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5"/>
  </p:notesMasterIdLst>
  <p:sldIdLst>
    <p:sldId id="256" r:id="rId5"/>
    <p:sldId id="279" r:id="rId6"/>
    <p:sldId id="292" r:id="rId7"/>
    <p:sldId id="288" r:id="rId8"/>
    <p:sldId id="264" r:id="rId9"/>
    <p:sldId id="291" r:id="rId10"/>
    <p:sldId id="293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24" r:id="rId19"/>
    <p:sldId id="326" r:id="rId20"/>
    <p:sldId id="303" r:id="rId21"/>
    <p:sldId id="302" r:id="rId22"/>
    <p:sldId id="325" r:id="rId23"/>
    <p:sldId id="330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8E9362-6D23-4FB4-B51B-30C4E817BFB5}">
          <p14:sldIdLst>
            <p14:sldId id="256"/>
            <p14:sldId id="279"/>
            <p14:sldId id="292"/>
            <p14:sldId id="288"/>
            <p14:sldId id="264"/>
            <p14:sldId id="291"/>
            <p14:sldId id="293"/>
            <p14:sldId id="295"/>
            <p14:sldId id="296"/>
            <p14:sldId id="297"/>
            <p14:sldId id="298"/>
            <p14:sldId id="299"/>
            <p14:sldId id="300"/>
            <p14:sldId id="301"/>
            <p14:sldId id="324"/>
            <p14:sldId id="326"/>
            <p14:sldId id="303"/>
            <p14:sldId id="302"/>
            <p14:sldId id="325"/>
            <p14:sldId id="3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FFC000"/>
    <a:srgbClr val="FFD5D5"/>
    <a:srgbClr val="B7FFD8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559"/>
  </p:normalViewPr>
  <p:slideViewPr>
    <p:cSldViewPr snapToGrid="0" snapToObjects="1">
      <p:cViewPr varScale="1">
        <p:scale>
          <a:sx n="88" d="100"/>
          <a:sy n="88" d="100"/>
        </p:scale>
        <p:origin x="67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izonline.sharepoint.com/teams/OpenIMISGlobalTeam/Freigegebene%20Dokumente/General/3.2.3%20Communication%20&amp;%20Knowledge/Presentations/2021-02-17.SNDHeSP-AI/submitt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gizonline.sharepoint.com/teams/OpenIMISGlobalTeam/Freigegebene%20Dokumente/General/3.2.3%20Communication%20&amp;%20Knowledge/Presentations/2021-02-17.SNDHeSP-AI/submitt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/>
              <a:t>Number of Claims per</a:t>
            </a:r>
            <a:r>
              <a:rPr lang="en-GB" sz="1600" baseline="0"/>
              <a:t> Day in Nepal</a:t>
            </a:r>
            <a:endParaRPr lang="en-GB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submitted!$B$1</c:f>
              <c:strCache>
                <c:ptCount val="1"/>
                <c:pt idx="0">
                  <c:v>Submitted</c:v>
                </c:pt>
              </c:strCache>
            </c:strRef>
          </c:tx>
          <c:spPr>
            <a:solidFill>
              <a:schemeClr val="accent1"/>
            </a:solidFill>
            <a:ln w="15875">
              <a:solidFill>
                <a:schemeClr val="accent1"/>
              </a:solidFill>
            </a:ln>
            <a:effectLst/>
          </c:spPr>
          <c:invertIfNegative val="0"/>
          <c:cat>
            <c:numRef>
              <c:f>submitted!$A$2:$A$1544</c:f>
              <c:numCache>
                <c:formatCode>m/d/yyyy</c:formatCode>
                <c:ptCount val="1543"/>
                <c:pt idx="0">
                  <c:v>42506</c:v>
                </c:pt>
                <c:pt idx="1">
                  <c:v>42517</c:v>
                </c:pt>
                <c:pt idx="2">
                  <c:v>42520</c:v>
                </c:pt>
                <c:pt idx="3">
                  <c:v>42522</c:v>
                </c:pt>
                <c:pt idx="4">
                  <c:v>42523</c:v>
                </c:pt>
                <c:pt idx="5">
                  <c:v>42524</c:v>
                </c:pt>
                <c:pt idx="6">
                  <c:v>42527</c:v>
                </c:pt>
                <c:pt idx="7">
                  <c:v>42528</c:v>
                </c:pt>
                <c:pt idx="8">
                  <c:v>42529</c:v>
                </c:pt>
                <c:pt idx="9">
                  <c:v>42533</c:v>
                </c:pt>
                <c:pt idx="10">
                  <c:v>42534</c:v>
                </c:pt>
                <c:pt idx="11">
                  <c:v>42535</c:v>
                </c:pt>
                <c:pt idx="12">
                  <c:v>42536</c:v>
                </c:pt>
                <c:pt idx="13">
                  <c:v>42537</c:v>
                </c:pt>
                <c:pt idx="14">
                  <c:v>42538</c:v>
                </c:pt>
                <c:pt idx="15">
                  <c:v>42540</c:v>
                </c:pt>
                <c:pt idx="16">
                  <c:v>42541</c:v>
                </c:pt>
                <c:pt idx="17">
                  <c:v>42542</c:v>
                </c:pt>
                <c:pt idx="18">
                  <c:v>42543</c:v>
                </c:pt>
                <c:pt idx="19">
                  <c:v>42544</c:v>
                </c:pt>
                <c:pt idx="20">
                  <c:v>42545</c:v>
                </c:pt>
                <c:pt idx="21">
                  <c:v>42547</c:v>
                </c:pt>
                <c:pt idx="22">
                  <c:v>42548</c:v>
                </c:pt>
                <c:pt idx="23">
                  <c:v>42549</c:v>
                </c:pt>
                <c:pt idx="24">
                  <c:v>42550</c:v>
                </c:pt>
                <c:pt idx="25">
                  <c:v>42552</c:v>
                </c:pt>
                <c:pt idx="26">
                  <c:v>42554</c:v>
                </c:pt>
                <c:pt idx="27">
                  <c:v>42555</c:v>
                </c:pt>
                <c:pt idx="28">
                  <c:v>42556</c:v>
                </c:pt>
                <c:pt idx="29">
                  <c:v>42557</c:v>
                </c:pt>
                <c:pt idx="30">
                  <c:v>42558</c:v>
                </c:pt>
                <c:pt idx="31">
                  <c:v>42559</c:v>
                </c:pt>
                <c:pt idx="32">
                  <c:v>42560</c:v>
                </c:pt>
                <c:pt idx="33">
                  <c:v>42563</c:v>
                </c:pt>
                <c:pt idx="34">
                  <c:v>42564</c:v>
                </c:pt>
                <c:pt idx="35">
                  <c:v>42565</c:v>
                </c:pt>
                <c:pt idx="36">
                  <c:v>42566</c:v>
                </c:pt>
                <c:pt idx="37">
                  <c:v>42567</c:v>
                </c:pt>
                <c:pt idx="38">
                  <c:v>42569</c:v>
                </c:pt>
                <c:pt idx="39">
                  <c:v>42570</c:v>
                </c:pt>
                <c:pt idx="40">
                  <c:v>42571</c:v>
                </c:pt>
                <c:pt idx="41">
                  <c:v>42572</c:v>
                </c:pt>
                <c:pt idx="42">
                  <c:v>42573</c:v>
                </c:pt>
                <c:pt idx="43">
                  <c:v>42576</c:v>
                </c:pt>
                <c:pt idx="44">
                  <c:v>42577</c:v>
                </c:pt>
                <c:pt idx="45">
                  <c:v>42578</c:v>
                </c:pt>
                <c:pt idx="46">
                  <c:v>42579</c:v>
                </c:pt>
                <c:pt idx="47">
                  <c:v>42580</c:v>
                </c:pt>
                <c:pt idx="48">
                  <c:v>42582</c:v>
                </c:pt>
                <c:pt idx="49">
                  <c:v>42584</c:v>
                </c:pt>
                <c:pt idx="50">
                  <c:v>42585</c:v>
                </c:pt>
                <c:pt idx="51">
                  <c:v>42587</c:v>
                </c:pt>
                <c:pt idx="52">
                  <c:v>42589</c:v>
                </c:pt>
                <c:pt idx="53">
                  <c:v>42591</c:v>
                </c:pt>
                <c:pt idx="54">
                  <c:v>42592</c:v>
                </c:pt>
                <c:pt idx="55">
                  <c:v>42596</c:v>
                </c:pt>
                <c:pt idx="56">
                  <c:v>42597</c:v>
                </c:pt>
                <c:pt idx="57">
                  <c:v>42598</c:v>
                </c:pt>
                <c:pt idx="58">
                  <c:v>42599</c:v>
                </c:pt>
                <c:pt idx="59">
                  <c:v>42601</c:v>
                </c:pt>
                <c:pt idx="60">
                  <c:v>42602</c:v>
                </c:pt>
                <c:pt idx="61">
                  <c:v>42603</c:v>
                </c:pt>
                <c:pt idx="62">
                  <c:v>42604</c:v>
                </c:pt>
                <c:pt idx="63">
                  <c:v>42605</c:v>
                </c:pt>
                <c:pt idx="64">
                  <c:v>42606</c:v>
                </c:pt>
                <c:pt idx="65">
                  <c:v>42607</c:v>
                </c:pt>
                <c:pt idx="66">
                  <c:v>42608</c:v>
                </c:pt>
                <c:pt idx="67">
                  <c:v>42610</c:v>
                </c:pt>
                <c:pt idx="68">
                  <c:v>42611</c:v>
                </c:pt>
                <c:pt idx="69">
                  <c:v>42612</c:v>
                </c:pt>
                <c:pt idx="70">
                  <c:v>42613</c:v>
                </c:pt>
                <c:pt idx="71">
                  <c:v>42614</c:v>
                </c:pt>
                <c:pt idx="72">
                  <c:v>42615</c:v>
                </c:pt>
                <c:pt idx="73">
                  <c:v>42616</c:v>
                </c:pt>
                <c:pt idx="74">
                  <c:v>42617</c:v>
                </c:pt>
                <c:pt idx="75">
                  <c:v>42618</c:v>
                </c:pt>
                <c:pt idx="76">
                  <c:v>42619</c:v>
                </c:pt>
                <c:pt idx="77">
                  <c:v>42620</c:v>
                </c:pt>
                <c:pt idx="78">
                  <c:v>42621</c:v>
                </c:pt>
                <c:pt idx="79">
                  <c:v>42622</c:v>
                </c:pt>
                <c:pt idx="80">
                  <c:v>42623</c:v>
                </c:pt>
                <c:pt idx="81">
                  <c:v>42624</c:v>
                </c:pt>
                <c:pt idx="82">
                  <c:v>42625</c:v>
                </c:pt>
                <c:pt idx="83">
                  <c:v>42626</c:v>
                </c:pt>
                <c:pt idx="84">
                  <c:v>42627</c:v>
                </c:pt>
                <c:pt idx="85">
                  <c:v>42628</c:v>
                </c:pt>
                <c:pt idx="86">
                  <c:v>42629</c:v>
                </c:pt>
                <c:pt idx="87">
                  <c:v>42630</c:v>
                </c:pt>
                <c:pt idx="88">
                  <c:v>42631</c:v>
                </c:pt>
                <c:pt idx="89">
                  <c:v>42632</c:v>
                </c:pt>
                <c:pt idx="90">
                  <c:v>42633</c:v>
                </c:pt>
                <c:pt idx="91">
                  <c:v>42634</c:v>
                </c:pt>
                <c:pt idx="92">
                  <c:v>42635</c:v>
                </c:pt>
                <c:pt idx="93">
                  <c:v>42636</c:v>
                </c:pt>
                <c:pt idx="94">
                  <c:v>42637</c:v>
                </c:pt>
                <c:pt idx="95">
                  <c:v>42639</c:v>
                </c:pt>
                <c:pt idx="96">
                  <c:v>42640</c:v>
                </c:pt>
                <c:pt idx="97">
                  <c:v>42641</c:v>
                </c:pt>
                <c:pt idx="98">
                  <c:v>42642</c:v>
                </c:pt>
                <c:pt idx="99">
                  <c:v>42643</c:v>
                </c:pt>
                <c:pt idx="100">
                  <c:v>42644</c:v>
                </c:pt>
                <c:pt idx="101">
                  <c:v>42645</c:v>
                </c:pt>
                <c:pt idx="102">
                  <c:v>42646</c:v>
                </c:pt>
                <c:pt idx="103">
                  <c:v>42647</c:v>
                </c:pt>
                <c:pt idx="104">
                  <c:v>42648</c:v>
                </c:pt>
                <c:pt idx="105">
                  <c:v>42649</c:v>
                </c:pt>
                <c:pt idx="106">
                  <c:v>42650</c:v>
                </c:pt>
                <c:pt idx="107">
                  <c:v>42652</c:v>
                </c:pt>
                <c:pt idx="108">
                  <c:v>42653</c:v>
                </c:pt>
                <c:pt idx="109">
                  <c:v>42656</c:v>
                </c:pt>
                <c:pt idx="110">
                  <c:v>42657</c:v>
                </c:pt>
                <c:pt idx="111">
                  <c:v>42659</c:v>
                </c:pt>
                <c:pt idx="112">
                  <c:v>42660</c:v>
                </c:pt>
                <c:pt idx="113">
                  <c:v>42661</c:v>
                </c:pt>
                <c:pt idx="114">
                  <c:v>42662</c:v>
                </c:pt>
                <c:pt idx="115">
                  <c:v>42663</c:v>
                </c:pt>
                <c:pt idx="116">
                  <c:v>42664</c:v>
                </c:pt>
                <c:pt idx="117">
                  <c:v>42665</c:v>
                </c:pt>
                <c:pt idx="118">
                  <c:v>42666</c:v>
                </c:pt>
                <c:pt idx="119">
                  <c:v>42667</c:v>
                </c:pt>
                <c:pt idx="120">
                  <c:v>42668</c:v>
                </c:pt>
                <c:pt idx="121">
                  <c:v>42669</c:v>
                </c:pt>
                <c:pt idx="122">
                  <c:v>42670</c:v>
                </c:pt>
                <c:pt idx="123">
                  <c:v>42671</c:v>
                </c:pt>
                <c:pt idx="124">
                  <c:v>42672</c:v>
                </c:pt>
                <c:pt idx="125">
                  <c:v>42673</c:v>
                </c:pt>
                <c:pt idx="126">
                  <c:v>42677</c:v>
                </c:pt>
                <c:pt idx="127">
                  <c:v>42678</c:v>
                </c:pt>
                <c:pt idx="128">
                  <c:v>42679</c:v>
                </c:pt>
                <c:pt idx="129">
                  <c:v>42680</c:v>
                </c:pt>
                <c:pt idx="130">
                  <c:v>42681</c:v>
                </c:pt>
                <c:pt idx="131">
                  <c:v>42682</c:v>
                </c:pt>
                <c:pt idx="132">
                  <c:v>42683</c:v>
                </c:pt>
                <c:pt idx="133">
                  <c:v>42684</c:v>
                </c:pt>
                <c:pt idx="134">
                  <c:v>42685</c:v>
                </c:pt>
                <c:pt idx="135">
                  <c:v>42687</c:v>
                </c:pt>
                <c:pt idx="136">
                  <c:v>42688</c:v>
                </c:pt>
                <c:pt idx="137">
                  <c:v>42689</c:v>
                </c:pt>
                <c:pt idx="138">
                  <c:v>42690</c:v>
                </c:pt>
                <c:pt idx="139">
                  <c:v>42691</c:v>
                </c:pt>
                <c:pt idx="140">
                  <c:v>42692</c:v>
                </c:pt>
                <c:pt idx="141">
                  <c:v>42694</c:v>
                </c:pt>
                <c:pt idx="142">
                  <c:v>42695</c:v>
                </c:pt>
                <c:pt idx="143">
                  <c:v>42696</c:v>
                </c:pt>
                <c:pt idx="144">
                  <c:v>42697</c:v>
                </c:pt>
                <c:pt idx="145">
                  <c:v>42698</c:v>
                </c:pt>
                <c:pt idx="146">
                  <c:v>42699</c:v>
                </c:pt>
                <c:pt idx="147">
                  <c:v>42700</c:v>
                </c:pt>
                <c:pt idx="148">
                  <c:v>42701</c:v>
                </c:pt>
                <c:pt idx="149">
                  <c:v>42702</c:v>
                </c:pt>
                <c:pt idx="150">
                  <c:v>42703</c:v>
                </c:pt>
                <c:pt idx="151">
                  <c:v>42704</c:v>
                </c:pt>
                <c:pt idx="152">
                  <c:v>42705</c:v>
                </c:pt>
                <c:pt idx="153">
                  <c:v>42706</c:v>
                </c:pt>
                <c:pt idx="154">
                  <c:v>42707</c:v>
                </c:pt>
                <c:pt idx="155">
                  <c:v>42708</c:v>
                </c:pt>
                <c:pt idx="156">
                  <c:v>42709</c:v>
                </c:pt>
                <c:pt idx="157">
                  <c:v>42710</c:v>
                </c:pt>
                <c:pt idx="158">
                  <c:v>42711</c:v>
                </c:pt>
                <c:pt idx="159">
                  <c:v>42712</c:v>
                </c:pt>
                <c:pt idx="160">
                  <c:v>42714</c:v>
                </c:pt>
                <c:pt idx="161">
                  <c:v>42715</c:v>
                </c:pt>
                <c:pt idx="162">
                  <c:v>42716</c:v>
                </c:pt>
                <c:pt idx="163">
                  <c:v>42717</c:v>
                </c:pt>
                <c:pt idx="164">
                  <c:v>42718</c:v>
                </c:pt>
                <c:pt idx="165">
                  <c:v>42719</c:v>
                </c:pt>
                <c:pt idx="166">
                  <c:v>42720</c:v>
                </c:pt>
                <c:pt idx="167">
                  <c:v>42722</c:v>
                </c:pt>
                <c:pt idx="168">
                  <c:v>42723</c:v>
                </c:pt>
                <c:pt idx="169">
                  <c:v>42724</c:v>
                </c:pt>
                <c:pt idx="170">
                  <c:v>42725</c:v>
                </c:pt>
                <c:pt idx="171">
                  <c:v>42726</c:v>
                </c:pt>
                <c:pt idx="172">
                  <c:v>42727</c:v>
                </c:pt>
                <c:pt idx="173">
                  <c:v>42728</c:v>
                </c:pt>
                <c:pt idx="174">
                  <c:v>42729</c:v>
                </c:pt>
                <c:pt idx="175">
                  <c:v>42730</c:v>
                </c:pt>
                <c:pt idx="176">
                  <c:v>42731</c:v>
                </c:pt>
                <c:pt idx="177">
                  <c:v>42732</c:v>
                </c:pt>
                <c:pt idx="178">
                  <c:v>42733</c:v>
                </c:pt>
                <c:pt idx="179">
                  <c:v>42734</c:v>
                </c:pt>
                <c:pt idx="180">
                  <c:v>42735</c:v>
                </c:pt>
                <c:pt idx="181">
                  <c:v>42736</c:v>
                </c:pt>
                <c:pt idx="182">
                  <c:v>42737</c:v>
                </c:pt>
                <c:pt idx="183">
                  <c:v>42738</c:v>
                </c:pt>
                <c:pt idx="184">
                  <c:v>42739</c:v>
                </c:pt>
                <c:pt idx="185">
                  <c:v>42740</c:v>
                </c:pt>
                <c:pt idx="186">
                  <c:v>42741</c:v>
                </c:pt>
                <c:pt idx="187">
                  <c:v>42742</c:v>
                </c:pt>
                <c:pt idx="188">
                  <c:v>42743</c:v>
                </c:pt>
                <c:pt idx="189">
                  <c:v>42744</c:v>
                </c:pt>
                <c:pt idx="190">
                  <c:v>42745</c:v>
                </c:pt>
                <c:pt idx="191">
                  <c:v>42746</c:v>
                </c:pt>
                <c:pt idx="192">
                  <c:v>42747</c:v>
                </c:pt>
                <c:pt idx="193">
                  <c:v>42748</c:v>
                </c:pt>
                <c:pt idx="194">
                  <c:v>42750</c:v>
                </c:pt>
                <c:pt idx="195">
                  <c:v>42751</c:v>
                </c:pt>
                <c:pt idx="196">
                  <c:v>42752</c:v>
                </c:pt>
                <c:pt idx="197">
                  <c:v>42753</c:v>
                </c:pt>
                <c:pt idx="198">
                  <c:v>42754</c:v>
                </c:pt>
                <c:pt idx="199">
                  <c:v>42755</c:v>
                </c:pt>
                <c:pt idx="200">
                  <c:v>42757</c:v>
                </c:pt>
                <c:pt idx="201">
                  <c:v>42758</c:v>
                </c:pt>
                <c:pt idx="202">
                  <c:v>42759</c:v>
                </c:pt>
                <c:pt idx="203">
                  <c:v>42760</c:v>
                </c:pt>
                <c:pt idx="204">
                  <c:v>42761</c:v>
                </c:pt>
                <c:pt idx="205">
                  <c:v>42762</c:v>
                </c:pt>
                <c:pt idx="206">
                  <c:v>42765</c:v>
                </c:pt>
                <c:pt idx="207">
                  <c:v>42766</c:v>
                </c:pt>
                <c:pt idx="208">
                  <c:v>42767</c:v>
                </c:pt>
                <c:pt idx="209">
                  <c:v>42768</c:v>
                </c:pt>
                <c:pt idx="210">
                  <c:v>42769</c:v>
                </c:pt>
                <c:pt idx="211">
                  <c:v>42770</c:v>
                </c:pt>
                <c:pt idx="212">
                  <c:v>42771</c:v>
                </c:pt>
                <c:pt idx="213">
                  <c:v>42772</c:v>
                </c:pt>
                <c:pt idx="214">
                  <c:v>42773</c:v>
                </c:pt>
                <c:pt idx="215">
                  <c:v>42774</c:v>
                </c:pt>
                <c:pt idx="216">
                  <c:v>42775</c:v>
                </c:pt>
                <c:pt idx="217">
                  <c:v>42776</c:v>
                </c:pt>
                <c:pt idx="218">
                  <c:v>42777</c:v>
                </c:pt>
                <c:pt idx="219">
                  <c:v>42778</c:v>
                </c:pt>
                <c:pt idx="220">
                  <c:v>42779</c:v>
                </c:pt>
                <c:pt idx="221">
                  <c:v>42780</c:v>
                </c:pt>
                <c:pt idx="222">
                  <c:v>42781</c:v>
                </c:pt>
                <c:pt idx="223">
                  <c:v>42782</c:v>
                </c:pt>
                <c:pt idx="224">
                  <c:v>42783</c:v>
                </c:pt>
                <c:pt idx="225">
                  <c:v>42784</c:v>
                </c:pt>
                <c:pt idx="226">
                  <c:v>42785</c:v>
                </c:pt>
                <c:pt idx="227">
                  <c:v>42786</c:v>
                </c:pt>
                <c:pt idx="228">
                  <c:v>42787</c:v>
                </c:pt>
                <c:pt idx="229">
                  <c:v>42788</c:v>
                </c:pt>
                <c:pt idx="230">
                  <c:v>42789</c:v>
                </c:pt>
                <c:pt idx="231">
                  <c:v>42790</c:v>
                </c:pt>
                <c:pt idx="232">
                  <c:v>42791</c:v>
                </c:pt>
                <c:pt idx="233">
                  <c:v>42792</c:v>
                </c:pt>
                <c:pt idx="234">
                  <c:v>42793</c:v>
                </c:pt>
                <c:pt idx="235">
                  <c:v>42794</c:v>
                </c:pt>
                <c:pt idx="236">
                  <c:v>42795</c:v>
                </c:pt>
                <c:pt idx="237">
                  <c:v>42796</c:v>
                </c:pt>
                <c:pt idx="238">
                  <c:v>42797</c:v>
                </c:pt>
                <c:pt idx="239">
                  <c:v>42798</c:v>
                </c:pt>
                <c:pt idx="240">
                  <c:v>42799</c:v>
                </c:pt>
                <c:pt idx="241">
                  <c:v>42800</c:v>
                </c:pt>
                <c:pt idx="242">
                  <c:v>42801</c:v>
                </c:pt>
                <c:pt idx="243">
                  <c:v>42802</c:v>
                </c:pt>
                <c:pt idx="244">
                  <c:v>42803</c:v>
                </c:pt>
                <c:pt idx="245">
                  <c:v>42804</c:v>
                </c:pt>
                <c:pt idx="246">
                  <c:v>42806</c:v>
                </c:pt>
                <c:pt idx="247">
                  <c:v>42807</c:v>
                </c:pt>
                <c:pt idx="248">
                  <c:v>42808</c:v>
                </c:pt>
                <c:pt idx="249">
                  <c:v>42809</c:v>
                </c:pt>
                <c:pt idx="250">
                  <c:v>42810</c:v>
                </c:pt>
                <c:pt idx="251">
                  <c:v>42811</c:v>
                </c:pt>
                <c:pt idx="252">
                  <c:v>42812</c:v>
                </c:pt>
                <c:pt idx="253">
                  <c:v>42813</c:v>
                </c:pt>
                <c:pt idx="254">
                  <c:v>42814</c:v>
                </c:pt>
                <c:pt idx="255">
                  <c:v>42815</c:v>
                </c:pt>
                <c:pt idx="256">
                  <c:v>42816</c:v>
                </c:pt>
                <c:pt idx="257">
                  <c:v>42817</c:v>
                </c:pt>
                <c:pt idx="258">
                  <c:v>42818</c:v>
                </c:pt>
                <c:pt idx="259">
                  <c:v>42819</c:v>
                </c:pt>
                <c:pt idx="260">
                  <c:v>42820</c:v>
                </c:pt>
                <c:pt idx="261">
                  <c:v>42821</c:v>
                </c:pt>
                <c:pt idx="262">
                  <c:v>42822</c:v>
                </c:pt>
                <c:pt idx="263">
                  <c:v>42823</c:v>
                </c:pt>
                <c:pt idx="264">
                  <c:v>42824</c:v>
                </c:pt>
                <c:pt idx="265">
                  <c:v>42825</c:v>
                </c:pt>
                <c:pt idx="266">
                  <c:v>42826</c:v>
                </c:pt>
                <c:pt idx="267">
                  <c:v>42827</c:v>
                </c:pt>
                <c:pt idx="268">
                  <c:v>42828</c:v>
                </c:pt>
                <c:pt idx="269">
                  <c:v>42829</c:v>
                </c:pt>
                <c:pt idx="270">
                  <c:v>42830</c:v>
                </c:pt>
                <c:pt idx="271">
                  <c:v>42831</c:v>
                </c:pt>
                <c:pt idx="272">
                  <c:v>42832</c:v>
                </c:pt>
                <c:pt idx="273">
                  <c:v>42833</c:v>
                </c:pt>
                <c:pt idx="274">
                  <c:v>42834</c:v>
                </c:pt>
                <c:pt idx="275">
                  <c:v>42835</c:v>
                </c:pt>
                <c:pt idx="276">
                  <c:v>42836</c:v>
                </c:pt>
                <c:pt idx="277">
                  <c:v>42837</c:v>
                </c:pt>
                <c:pt idx="278">
                  <c:v>42838</c:v>
                </c:pt>
                <c:pt idx="279">
                  <c:v>42840</c:v>
                </c:pt>
                <c:pt idx="280">
                  <c:v>42841</c:v>
                </c:pt>
                <c:pt idx="281">
                  <c:v>42842</c:v>
                </c:pt>
                <c:pt idx="282">
                  <c:v>42843</c:v>
                </c:pt>
                <c:pt idx="283">
                  <c:v>42844</c:v>
                </c:pt>
                <c:pt idx="284">
                  <c:v>42845</c:v>
                </c:pt>
                <c:pt idx="285">
                  <c:v>42846</c:v>
                </c:pt>
                <c:pt idx="286">
                  <c:v>42847</c:v>
                </c:pt>
                <c:pt idx="287">
                  <c:v>42848</c:v>
                </c:pt>
                <c:pt idx="288">
                  <c:v>42849</c:v>
                </c:pt>
                <c:pt idx="289">
                  <c:v>42850</c:v>
                </c:pt>
                <c:pt idx="290">
                  <c:v>42851</c:v>
                </c:pt>
                <c:pt idx="291">
                  <c:v>42852</c:v>
                </c:pt>
                <c:pt idx="292">
                  <c:v>42853</c:v>
                </c:pt>
                <c:pt idx="293">
                  <c:v>42854</c:v>
                </c:pt>
                <c:pt idx="294">
                  <c:v>42855</c:v>
                </c:pt>
                <c:pt idx="295">
                  <c:v>42856</c:v>
                </c:pt>
                <c:pt idx="296">
                  <c:v>42857</c:v>
                </c:pt>
                <c:pt idx="297">
                  <c:v>42858</c:v>
                </c:pt>
                <c:pt idx="298">
                  <c:v>42859</c:v>
                </c:pt>
                <c:pt idx="299">
                  <c:v>42860</c:v>
                </c:pt>
                <c:pt idx="300">
                  <c:v>42861</c:v>
                </c:pt>
                <c:pt idx="301">
                  <c:v>42862</c:v>
                </c:pt>
                <c:pt idx="302">
                  <c:v>42863</c:v>
                </c:pt>
                <c:pt idx="303">
                  <c:v>42864</c:v>
                </c:pt>
                <c:pt idx="304">
                  <c:v>42865</c:v>
                </c:pt>
                <c:pt idx="305">
                  <c:v>42866</c:v>
                </c:pt>
                <c:pt idx="306">
                  <c:v>42867</c:v>
                </c:pt>
                <c:pt idx="307">
                  <c:v>42868</c:v>
                </c:pt>
                <c:pt idx="308">
                  <c:v>42869</c:v>
                </c:pt>
                <c:pt idx="309">
                  <c:v>42870</c:v>
                </c:pt>
                <c:pt idx="310">
                  <c:v>42871</c:v>
                </c:pt>
                <c:pt idx="311">
                  <c:v>42872</c:v>
                </c:pt>
                <c:pt idx="312">
                  <c:v>42873</c:v>
                </c:pt>
                <c:pt idx="313">
                  <c:v>42874</c:v>
                </c:pt>
                <c:pt idx="314">
                  <c:v>42875</c:v>
                </c:pt>
                <c:pt idx="315">
                  <c:v>42876</c:v>
                </c:pt>
                <c:pt idx="316">
                  <c:v>42877</c:v>
                </c:pt>
                <c:pt idx="317">
                  <c:v>42878</c:v>
                </c:pt>
                <c:pt idx="318">
                  <c:v>42879</c:v>
                </c:pt>
                <c:pt idx="319">
                  <c:v>42880</c:v>
                </c:pt>
                <c:pt idx="320">
                  <c:v>42881</c:v>
                </c:pt>
                <c:pt idx="321">
                  <c:v>42882</c:v>
                </c:pt>
                <c:pt idx="322">
                  <c:v>42883</c:v>
                </c:pt>
                <c:pt idx="323">
                  <c:v>42884</c:v>
                </c:pt>
                <c:pt idx="324">
                  <c:v>42885</c:v>
                </c:pt>
                <c:pt idx="325">
                  <c:v>42886</c:v>
                </c:pt>
                <c:pt idx="326">
                  <c:v>42887</c:v>
                </c:pt>
                <c:pt idx="327">
                  <c:v>42888</c:v>
                </c:pt>
                <c:pt idx="328">
                  <c:v>42889</c:v>
                </c:pt>
                <c:pt idx="329">
                  <c:v>42890</c:v>
                </c:pt>
                <c:pt idx="330">
                  <c:v>42891</c:v>
                </c:pt>
                <c:pt idx="331">
                  <c:v>42892</c:v>
                </c:pt>
                <c:pt idx="332">
                  <c:v>42893</c:v>
                </c:pt>
                <c:pt idx="333">
                  <c:v>42894</c:v>
                </c:pt>
                <c:pt idx="334">
                  <c:v>42895</c:v>
                </c:pt>
                <c:pt idx="335">
                  <c:v>42896</c:v>
                </c:pt>
                <c:pt idx="336">
                  <c:v>42897</c:v>
                </c:pt>
                <c:pt idx="337">
                  <c:v>42898</c:v>
                </c:pt>
                <c:pt idx="338">
                  <c:v>42899</c:v>
                </c:pt>
                <c:pt idx="339">
                  <c:v>42900</c:v>
                </c:pt>
                <c:pt idx="340">
                  <c:v>42901</c:v>
                </c:pt>
                <c:pt idx="341">
                  <c:v>42902</c:v>
                </c:pt>
                <c:pt idx="342">
                  <c:v>42903</c:v>
                </c:pt>
                <c:pt idx="343">
                  <c:v>42904</c:v>
                </c:pt>
                <c:pt idx="344">
                  <c:v>42905</c:v>
                </c:pt>
                <c:pt idx="345">
                  <c:v>42906</c:v>
                </c:pt>
                <c:pt idx="346">
                  <c:v>42907</c:v>
                </c:pt>
                <c:pt idx="347">
                  <c:v>42908</c:v>
                </c:pt>
                <c:pt idx="348">
                  <c:v>42909</c:v>
                </c:pt>
                <c:pt idx="349">
                  <c:v>42910</c:v>
                </c:pt>
                <c:pt idx="350">
                  <c:v>42911</c:v>
                </c:pt>
                <c:pt idx="351">
                  <c:v>42912</c:v>
                </c:pt>
                <c:pt idx="352">
                  <c:v>42913</c:v>
                </c:pt>
                <c:pt idx="353">
                  <c:v>42914</c:v>
                </c:pt>
                <c:pt idx="354">
                  <c:v>42915</c:v>
                </c:pt>
                <c:pt idx="355">
                  <c:v>42916</c:v>
                </c:pt>
                <c:pt idx="356">
                  <c:v>42917</c:v>
                </c:pt>
                <c:pt idx="357">
                  <c:v>42918</c:v>
                </c:pt>
                <c:pt idx="358">
                  <c:v>42919</c:v>
                </c:pt>
                <c:pt idx="359">
                  <c:v>42920</c:v>
                </c:pt>
                <c:pt idx="360">
                  <c:v>42921</c:v>
                </c:pt>
                <c:pt idx="361">
                  <c:v>42922</c:v>
                </c:pt>
                <c:pt idx="362">
                  <c:v>42923</c:v>
                </c:pt>
                <c:pt idx="363">
                  <c:v>42924</c:v>
                </c:pt>
                <c:pt idx="364">
                  <c:v>42925</c:v>
                </c:pt>
                <c:pt idx="365">
                  <c:v>42926</c:v>
                </c:pt>
                <c:pt idx="366">
                  <c:v>42927</c:v>
                </c:pt>
                <c:pt idx="367">
                  <c:v>42928</c:v>
                </c:pt>
                <c:pt idx="368">
                  <c:v>42929</c:v>
                </c:pt>
                <c:pt idx="369">
                  <c:v>42930</c:v>
                </c:pt>
                <c:pt idx="370">
                  <c:v>42931</c:v>
                </c:pt>
                <c:pt idx="371">
                  <c:v>42932</c:v>
                </c:pt>
                <c:pt idx="372">
                  <c:v>42933</c:v>
                </c:pt>
                <c:pt idx="373">
                  <c:v>42934</c:v>
                </c:pt>
                <c:pt idx="374">
                  <c:v>42935</c:v>
                </c:pt>
                <c:pt idx="375">
                  <c:v>42936</c:v>
                </c:pt>
                <c:pt idx="376">
                  <c:v>42937</c:v>
                </c:pt>
                <c:pt idx="377">
                  <c:v>42938</c:v>
                </c:pt>
                <c:pt idx="378">
                  <c:v>42939</c:v>
                </c:pt>
                <c:pt idx="379">
                  <c:v>42940</c:v>
                </c:pt>
                <c:pt idx="380">
                  <c:v>42941</c:v>
                </c:pt>
                <c:pt idx="381">
                  <c:v>42942</c:v>
                </c:pt>
                <c:pt idx="382">
                  <c:v>42943</c:v>
                </c:pt>
                <c:pt idx="383">
                  <c:v>42944</c:v>
                </c:pt>
                <c:pt idx="384">
                  <c:v>42945</c:v>
                </c:pt>
                <c:pt idx="385">
                  <c:v>42946</c:v>
                </c:pt>
                <c:pt idx="386">
                  <c:v>42947</c:v>
                </c:pt>
                <c:pt idx="387">
                  <c:v>42948</c:v>
                </c:pt>
                <c:pt idx="388">
                  <c:v>42949</c:v>
                </c:pt>
                <c:pt idx="389">
                  <c:v>42950</c:v>
                </c:pt>
                <c:pt idx="390">
                  <c:v>42951</c:v>
                </c:pt>
                <c:pt idx="391">
                  <c:v>42952</c:v>
                </c:pt>
                <c:pt idx="392">
                  <c:v>42953</c:v>
                </c:pt>
                <c:pt idx="393">
                  <c:v>42954</c:v>
                </c:pt>
                <c:pt idx="394">
                  <c:v>42955</c:v>
                </c:pt>
                <c:pt idx="395">
                  <c:v>42956</c:v>
                </c:pt>
                <c:pt idx="396">
                  <c:v>42957</c:v>
                </c:pt>
                <c:pt idx="397">
                  <c:v>42958</c:v>
                </c:pt>
                <c:pt idx="398">
                  <c:v>42959</c:v>
                </c:pt>
                <c:pt idx="399">
                  <c:v>42960</c:v>
                </c:pt>
                <c:pt idx="400">
                  <c:v>42961</c:v>
                </c:pt>
                <c:pt idx="401">
                  <c:v>42962</c:v>
                </c:pt>
                <c:pt idx="402">
                  <c:v>42963</c:v>
                </c:pt>
                <c:pt idx="403">
                  <c:v>42964</c:v>
                </c:pt>
                <c:pt idx="404">
                  <c:v>42965</c:v>
                </c:pt>
                <c:pt idx="405">
                  <c:v>42966</c:v>
                </c:pt>
                <c:pt idx="406">
                  <c:v>42967</c:v>
                </c:pt>
                <c:pt idx="407">
                  <c:v>42968</c:v>
                </c:pt>
                <c:pt idx="408">
                  <c:v>42969</c:v>
                </c:pt>
                <c:pt idx="409">
                  <c:v>42970</c:v>
                </c:pt>
                <c:pt idx="410">
                  <c:v>42971</c:v>
                </c:pt>
                <c:pt idx="411">
                  <c:v>42972</c:v>
                </c:pt>
                <c:pt idx="412">
                  <c:v>42973</c:v>
                </c:pt>
                <c:pt idx="413">
                  <c:v>42974</c:v>
                </c:pt>
                <c:pt idx="414">
                  <c:v>42975</c:v>
                </c:pt>
                <c:pt idx="415">
                  <c:v>42976</c:v>
                </c:pt>
                <c:pt idx="416">
                  <c:v>42977</c:v>
                </c:pt>
                <c:pt idx="417">
                  <c:v>42978</c:v>
                </c:pt>
                <c:pt idx="418">
                  <c:v>42979</c:v>
                </c:pt>
                <c:pt idx="419">
                  <c:v>42980</c:v>
                </c:pt>
                <c:pt idx="420">
                  <c:v>42981</c:v>
                </c:pt>
                <c:pt idx="421">
                  <c:v>42982</c:v>
                </c:pt>
                <c:pt idx="422">
                  <c:v>42983</c:v>
                </c:pt>
                <c:pt idx="423">
                  <c:v>42984</c:v>
                </c:pt>
                <c:pt idx="424">
                  <c:v>42985</c:v>
                </c:pt>
                <c:pt idx="425">
                  <c:v>42986</c:v>
                </c:pt>
                <c:pt idx="426">
                  <c:v>42987</c:v>
                </c:pt>
                <c:pt idx="427">
                  <c:v>42988</c:v>
                </c:pt>
                <c:pt idx="428">
                  <c:v>42989</c:v>
                </c:pt>
                <c:pt idx="429">
                  <c:v>42990</c:v>
                </c:pt>
                <c:pt idx="430">
                  <c:v>42991</c:v>
                </c:pt>
                <c:pt idx="431">
                  <c:v>42992</c:v>
                </c:pt>
                <c:pt idx="432">
                  <c:v>42993</c:v>
                </c:pt>
                <c:pt idx="433">
                  <c:v>42994</c:v>
                </c:pt>
                <c:pt idx="434">
                  <c:v>42995</c:v>
                </c:pt>
                <c:pt idx="435">
                  <c:v>42996</c:v>
                </c:pt>
                <c:pt idx="436">
                  <c:v>42997</c:v>
                </c:pt>
                <c:pt idx="437">
                  <c:v>42998</c:v>
                </c:pt>
                <c:pt idx="438">
                  <c:v>42999</c:v>
                </c:pt>
                <c:pt idx="439">
                  <c:v>43000</c:v>
                </c:pt>
                <c:pt idx="440">
                  <c:v>43001</c:v>
                </c:pt>
                <c:pt idx="441">
                  <c:v>43002</c:v>
                </c:pt>
                <c:pt idx="442">
                  <c:v>43003</c:v>
                </c:pt>
                <c:pt idx="443">
                  <c:v>43004</c:v>
                </c:pt>
                <c:pt idx="444">
                  <c:v>43005</c:v>
                </c:pt>
                <c:pt idx="445">
                  <c:v>43006</c:v>
                </c:pt>
                <c:pt idx="446">
                  <c:v>43007</c:v>
                </c:pt>
                <c:pt idx="447">
                  <c:v>43008</c:v>
                </c:pt>
                <c:pt idx="448">
                  <c:v>43009</c:v>
                </c:pt>
                <c:pt idx="449">
                  <c:v>43010</c:v>
                </c:pt>
                <c:pt idx="450">
                  <c:v>43011</c:v>
                </c:pt>
                <c:pt idx="451">
                  <c:v>43012</c:v>
                </c:pt>
                <c:pt idx="452">
                  <c:v>43013</c:v>
                </c:pt>
                <c:pt idx="453">
                  <c:v>43014</c:v>
                </c:pt>
                <c:pt idx="454">
                  <c:v>43015</c:v>
                </c:pt>
                <c:pt idx="455">
                  <c:v>43016</c:v>
                </c:pt>
                <c:pt idx="456">
                  <c:v>43017</c:v>
                </c:pt>
                <c:pt idx="457">
                  <c:v>43018</c:v>
                </c:pt>
                <c:pt idx="458">
                  <c:v>43019</c:v>
                </c:pt>
                <c:pt idx="459">
                  <c:v>43020</c:v>
                </c:pt>
                <c:pt idx="460">
                  <c:v>43021</c:v>
                </c:pt>
                <c:pt idx="461">
                  <c:v>43022</c:v>
                </c:pt>
                <c:pt idx="462">
                  <c:v>43023</c:v>
                </c:pt>
                <c:pt idx="463">
                  <c:v>43024</c:v>
                </c:pt>
                <c:pt idx="464">
                  <c:v>43025</c:v>
                </c:pt>
                <c:pt idx="465">
                  <c:v>43026</c:v>
                </c:pt>
                <c:pt idx="466">
                  <c:v>43027</c:v>
                </c:pt>
                <c:pt idx="467">
                  <c:v>43028</c:v>
                </c:pt>
                <c:pt idx="468">
                  <c:v>43029</c:v>
                </c:pt>
                <c:pt idx="469">
                  <c:v>43030</c:v>
                </c:pt>
                <c:pt idx="470">
                  <c:v>43031</c:v>
                </c:pt>
                <c:pt idx="471">
                  <c:v>43032</c:v>
                </c:pt>
                <c:pt idx="472">
                  <c:v>43033</c:v>
                </c:pt>
                <c:pt idx="473">
                  <c:v>43034</c:v>
                </c:pt>
                <c:pt idx="474">
                  <c:v>43035</c:v>
                </c:pt>
                <c:pt idx="475">
                  <c:v>43036</c:v>
                </c:pt>
                <c:pt idx="476">
                  <c:v>43037</c:v>
                </c:pt>
                <c:pt idx="477">
                  <c:v>43038</c:v>
                </c:pt>
                <c:pt idx="478">
                  <c:v>43039</c:v>
                </c:pt>
                <c:pt idx="479">
                  <c:v>43040</c:v>
                </c:pt>
                <c:pt idx="480">
                  <c:v>43041</c:v>
                </c:pt>
                <c:pt idx="481">
                  <c:v>43042</c:v>
                </c:pt>
                <c:pt idx="482">
                  <c:v>43043</c:v>
                </c:pt>
                <c:pt idx="483">
                  <c:v>43044</c:v>
                </c:pt>
                <c:pt idx="484">
                  <c:v>43045</c:v>
                </c:pt>
                <c:pt idx="485">
                  <c:v>43046</c:v>
                </c:pt>
                <c:pt idx="486">
                  <c:v>43047</c:v>
                </c:pt>
                <c:pt idx="487">
                  <c:v>43048</c:v>
                </c:pt>
                <c:pt idx="488">
                  <c:v>43049</c:v>
                </c:pt>
                <c:pt idx="489">
                  <c:v>43050</c:v>
                </c:pt>
                <c:pt idx="490">
                  <c:v>43051</c:v>
                </c:pt>
                <c:pt idx="491">
                  <c:v>43052</c:v>
                </c:pt>
                <c:pt idx="492">
                  <c:v>43053</c:v>
                </c:pt>
                <c:pt idx="493">
                  <c:v>43054</c:v>
                </c:pt>
                <c:pt idx="494">
                  <c:v>43055</c:v>
                </c:pt>
                <c:pt idx="495">
                  <c:v>43056</c:v>
                </c:pt>
                <c:pt idx="496">
                  <c:v>43057</c:v>
                </c:pt>
                <c:pt idx="497">
                  <c:v>43058</c:v>
                </c:pt>
                <c:pt idx="498">
                  <c:v>43059</c:v>
                </c:pt>
                <c:pt idx="499">
                  <c:v>43060</c:v>
                </c:pt>
                <c:pt idx="500">
                  <c:v>43061</c:v>
                </c:pt>
                <c:pt idx="501">
                  <c:v>43062</c:v>
                </c:pt>
                <c:pt idx="502">
                  <c:v>43063</c:v>
                </c:pt>
                <c:pt idx="503">
                  <c:v>43064</c:v>
                </c:pt>
                <c:pt idx="504">
                  <c:v>43065</c:v>
                </c:pt>
                <c:pt idx="505">
                  <c:v>43066</c:v>
                </c:pt>
                <c:pt idx="506">
                  <c:v>43067</c:v>
                </c:pt>
                <c:pt idx="507">
                  <c:v>43068</c:v>
                </c:pt>
                <c:pt idx="508">
                  <c:v>43069</c:v>
                </c:pt>
                <c:pt idx="509">
                  <c:v>43070</c:v>
                </c:pt>
                <c:pt idx="510">
                  <c:v>43071</c:v>
                </c:pt>
                <c:pt idx="511">
                  <c:v>43072</c:v>
                </c:pt>
                <c:pt idx="512">
                  <c:v>43073</c:v>
                </c:pt>
                <c:pt idx="513">
                  <c:v>43074</c:v>
                </c:pt>
                <c:pt idx="514">
                  <c:v>43075</c:v>
                </c:pt>
                <c:pt idx="515">
                  <c:v>43076</c:v>
                </c:pt>
                <c:pt idx="516">
                  <c:v>43077</c:v>
                </c:pt>
                <c:pt idx="517">
                  <c:v>43078</c:v>
                </c:pt>
                <c:pt idx="518">
                  <c:v>43079</c:v>
                </c:pt>
                <c:pt idx="519">
                  <c:v>43080</c:v>
                </c:pt>
                <c:pt idx="520">
                  <c:v>43081</c:v>
                </c:pt>
                <c:pt idx="521">
                  <c:v>43082</c:v>
                </c:pt>
                <c:pt idx="522">
                  <c:v>43083</c:v>
                </c:pt>
                <c:pt idx="523">
                  <c:v>43084</c:v>
                </c:pt>
                <c:pt idx="524">
                  <c:v>43085</c:v>
                </c:pt>
                <c:pt idx="525">
                  <c:v>43086</c:v>
                </c:pt>
                <c:pt idx="526">
                  <c:v>43087</c:v>
                </c:pt>
                <c:pt idx="527">
                  <c:v>43088</c:v>
                </c:pt>
                <c:pt idx="528">
                  <c:v>43089</c:v>
                </c:pt>
                <c:pt idx="529">
                  <c:v>43090</c:v>
                </c:pt>
                <c:pt idx="530">
                  <c:v>43091</c:v>
                </c:pt>
                <c:pt idx="531">
                  <c:v>43092</c:v>
                </c:pt>
                <c:pt idx="532">
                  <c:v>43093</c:v>
                </c:pt>
                <c:pt idx="533">
                  <c:v>43094</c:v>
                </c:pt>
                <c:pt idx="534">
                  <c:v>43095</c:v>
                </c:pt>
                <c:pt idx="535">
                  <c:v>43096</c:v>
                </c:pt>
                <c:pt idx="536">
                  <c:v>43097</c:v>
                </c:pt>
                <c:pt idx="537">
                  <c:v>43098</c:v>
                </c:pt>
                <c:pt idx="538">
                  <c:v>43099</c:v>
                </c:pt>
                <c:pt idx="539">
                  <c:v>43100</c:v>
                </c:pt>
                <c:pt idx="540">
                  <c:v>43101</c:v>
                </c:pt>
                <c:pt idx="541">
                  <c:v>43102</c:v>
                </c:pt>
                <c:pt idx="542">
                  <c:v>43103</c:v>
                </c:pt>
                <c:pt idx="543">
                  <c:v>43104</c:v>
                </c:pt>
                <c:pt idx="544">
                  <c:v>43105</c:v>
                </c:pt>
                <c:pt idx="545">
                  <c:v>43106</c:v>
                </c:pt>
                <c:pt idx="546">
                  <c:v>43107</c:v>
                </c:pt>
                <c:pt idx="547">
                  <c:v>43108</c:v>
                </c:pt>
                <c:pt idx="548">
                  <c:v>43109</c:v>
                </c:pt>
                <c:pt idx="549">
                  <c:v>43110</c:v>
                </c:pt>
                <c:pt idx="550">
                  <c:v>43111</c:v>
                </c:pt>
                <c:pt idx="551">
                  <c:v>43112</c:v>
                </c:pt>
                <c:pt idx="552">
                  <c:v>43113</c:v>
                </c:pt>
                <c:pt idx="553">
                  <c:v>43114</c:v>
                </c:pt>
                <c:pt idx="554">
                  <c:v>43115</c:v>
                </c:pt>
                <c:pt idx="555">
                  <c:v>43116</c:v>
                </c:pt>
                <c:pt idx="556">
                  <c:v>43117</c:v>
                </c:pt>
                <c:pt idx="557">
                  <c:v>43118</c:v>
                </c:pt>
                <c:pt idx="558">
                  <c:v>43119</c:v>
                </c:pt>
                <c:pt idx="559">
                  <c:v>43120</c:v>
                </c:pt>
                <c:pt idx="560">
                  <c:v>43121</c:v>
                </c:pt>
                <c:pt idx="561">
                  <c:v>43122</c:v>
                </c:pt>
                <c:pt idx="562">
                  <c:v>43123</c:v>
                </c:pt>
                <c:pt idx="563">
                  <c:v>43124</c:v>
                </c:pt>
                <c:pt idx="564">
                  <c:v>43125</c:v>
                </c:pt>
                <c:pt idx="565">
                  <c:v>43126</c:v>
                </c:pt>
                <c:pt idx="566">
                  <c:v>43127</c:v>
                </c:pt>
                <c:pt idx="567">
                  <c:v>43128</c:v>
                </c:pt>
                <c:pt idx="568">
                  <c:v>43129</c:v>
                </c:pt>
                <c:pt idx="569">
                  <c:v>43130</c:v>
                </c:pt>
                <c:pt idx="570">
                  <c:v>43131</c:v>
                </c:pt>
                <c:pt idx="571">
                  <c:v>43132</c:v>
                </c:pt>
                <c:pt idx="572">
                  <c:v>43133</c:v>
                </c:pt>
                <c:pt idx="573">
                  <c:v>43134</c:v>
                </c:pt>
                <c:pt idx="574">
                  <c:v>43135</c:v>
                </c:pt>
                <c:pt idx="575">
                  <c:v>43136</c:v>
                </c:pt>
                <c:pt idx="576">
                  <c:v>43137</c:v>
                </c:pt>
                <c:pt idx="577">
                  <c:v>43138</c:v>
                </c:pt>
                <c:pt idx="578">
                  <c:v>43139</c:v>
                </c:pt>
                <c:pt idx="579">
                  <c:v>43140</c:v>
                </c:pt>
                <c:pt idx="580">
                  <c:v>43141</c:v>
                </c:pt>
                <c:pt idx="581">
                  <c:v>43142</c:v>
                </c:pt>
                <c:pt idx="582">
                  <c:v>43143</c:v>
                </c:pt>
                <c:pt idx="583">
                  <c:v>43144</c:v>
                </c:pt>
                <c:pt idx="584">
                  <c:v>43145</c:v>
                </c:pt>
                <c:pt idx="585">
                  <c:v>43146</c:v>
                </c:pt>
                <c:pt idx="586">
                  <c:v>43147</c:v>
                </c:pt>
                <c:pt idx="587">
                  <c:v>43148</c:v>
                </c:pt>
                <c:pt idx="588">
                  <c:v>43149</c:v>
                </c:pt>
                <c:pt idx="589">
                  <c:v>43150</c:v>
                </c:pt>
                <c:pt idx="590">
                  <c:v>43151</c:v>
                </c:pt>
                <c:pt idx="591">
                  <c:v>43152</c:v>
                </c:pt>
                <c:pt idx="592">
                  <c:v>43153</c:v>
                </c:pt>
                <c:pt idx="593">
                  <c:v>43154</c:v>
                </c:pt>
                <c:pt idx="594">
                  <c:v>43155</c:v>
                </c:pt>
                <c:pt idx="595">
                  <c:v>43156</c:v>
                </c:pt>
                <c:pt idx="596">
                  <c:v>43157</c:v>
                </c:pt>
                <c:pt idx="597">
                  <c:v>43158</c:v>
                </c:pt>
                <c:pt idx="598">
                  <c:v>43159</c:v>
                </c:pt>
                <c:pt idx="599">
                  <c:v>43160</c:v>
                </c:pt>
                <c:pt idx="600">
                  <c:v>43161</c:v>
                </c:pt>
                <c:pt idx="601">
                  <c:v>43162</c:v>
                </c:pt>
                <c:pt idx="602">
                  <c:v>43163</c:v>
                </c:pt>
                <c:pt idx="603">
                  <c:v>43164</c:v>
                </c:pt>
                <c:pt idx="604">
                  <c:v>43165</c:v>
                </c:pt>
                <c:pt idx="605">
                  <c:v>43166</c:v>
                </c:pt>
                <c:pt idx="606">
                  <c:v>43167</c:v>
                </c:pt>
                <c:pt idx="607">
                  <c:v>43168</c:v>
                </c:pt>
                <c:pt idx="608">
                  <c:v>43169</c:v>
                </c:pt>
                <c:pt idx="609">
                  <c:v>43170</c:v>
                </c:pt>
                <c:pt idx="610">
                  <c:v>43171</c:v>
                </c:pt>
                <c:pt idx="611">
                  <c:v>43172</c:v>
                </c:pt>
                <c:pt idx="612">
                  <c:v>43173</c:v>
                </c:pt>
                <c:pt idx="613">
                  <c:v>43174</c:v>
                </c:pt>
                <c:pt idx="614">
                  <c:v>43175</c:v>
                </c:pt>
                <c:pt idx="615">
                  <c:v>43176</c:v>
                </c:pt>
                <c:pt idx="616">
                  <c:v>43177</c:v>
                </c:pt>
                <c:pt idx="617">
                  <c:v>43178</c:v>
                </c:pt>
                <c:pt idx="618">
                  <c:v>43179</c:v>
                </c:pt>
                <c:pt idx="619">
                  <c:v>43180</c:v>
                </c:pt>
                <c:pt idx="620">
                  <c:v>43181</c:v>
                </c:pt>
                <c:pt idx="621">
                  <c:v>43182</c:v>
                </c:pt>
                <c:pt idx="622">
                  <c:v>43183</c:v>
                </c:pt>
                <c:pt idx="623">
                  <c:v>43184</c:v>
                </c:pt>
                <c:pt idx="624">
                  <c:v>43185</c:v>
                </c:pt>
                <c:pt idx="625">
                  <c:v>43186</c:v>
                </c:pt>
                <c:pt idx="626">
                  <c:v>43187</c:v>
                </c:pt>
                <c:pt idx="627">
                  <c:v>43188</c:v>
                </c:pt>
                <c:pt idx="628">
                  <c:v>43189</c:v>
                </c:pt>
                <c:pt idx="629">
                  <c:v>43190</c:v>
                </c:pt>
                <c:pt idx="630">
                  <c:v>43191</c:v>
                </c:pt>
                <c:pt idx="631">
                  <c:v>43192</c:v>
                </c:pt>
                <c:pt idx="632">
                  <c:v>43193</c:v>
                </c:pt>
                <c:pt idx="633">
                  <c:v>43194</c:v>
                </c:pt>
                <c:pt idx="634">
                  <c:v>43195</c:v>
                </c:pt>
                <c:pt idx="635">
                  <c:v>43196</c:v>
                </c:pt>
                <c:pt idx="636">
                  <c:v>43197</c:v>
                </c:pt>
                <c:pt idx="637">
                  <c:v>43198</c:v>
                </c:pt>
                <c:pt idx="638">
                  <c:v>43199</c:v>
                </c:pt>
                <c:pt idx="639">
                  <c:v>43200</c:v>
                </c:pt>
                <c:pt idx="640">
                  <c:v>43201</c:v>
                </c:pt>
                <c:pt idx="641">
                  <c:v>43202</c:v>
                </c:pt>
                <c:pt idx="642">
                  <c:v>43203</c:v>
                </c:pt>
                <c:pt idx="643">
                  <c:v>43204</c:v>
                </c:pt>
                <c:pt idx="644">
                  <c:v>43205</c:v>
                </c:pt>
                <c:pt idx="645">
                  <c:v>43206</c:v>
                </c:pt>
                <c:pt idx="646">
                  <c:v>43207</c:v>
                </c:pt>
                <c:pt idx="647">
                  <c:v>43208</c:v>
                </c:pt>
                <c:pt idx="648">
                  <c:v>43209</c:v>
                </c:pt>
                <c:pt idx="649">
                  <c:v>43210</c:v>
                </c:pt>
                <c:pt idx="650">
                  <c:v>43211</c:v>
                </c:pt>
                <c:pt idx="651">
                  <c:v>43212</c:v>
                </c:pt>
                <c:pt idx="652">
                  <c:v>43213</c:v>
                </c:pt>
                <c:pt idx="653">
                  <c:v>43214</c:v>
                </c:pt>
                <c:pt idx="654">
                  <c:v>43215</c:v>
                </c:pt>
                <c:pt idx="655">
                  <c:v>43216</c:v>
                </c:pt>
                <c:pt idx="656">
                  <c:v>43217</c:v>
                </c:pt>
                <c:pt idx="657">
                  <c:v>43218</c:v>
                </c:pt>
                <c:pt idx="658">
                  <c:v>43219</c:v>
                </c:pt>
                <c:pt idx="659">
                  <c:v>43220</c:v>
                </c:pt>
                <c:pt idx="660">
                  <c:v>43221</c:v>
                </c:pt>
                <c:pt idx="661">
                  <c:v>43222</c:v>
                </c:pt>
                <c:pt idx="662">
                  <c:v>43223</c:v>
                </c:pt>
                <c:pt idx="663">
                  <c:v>43224</c:v>
                </c:pt>
                <c:pt idx="664">
                  <c:v>43225</c:v>
                </c:pt>
                <c:pt idx="665">
                  <c:v>43226</c:v>
                </c:pt>
                <c:pt idx="666">
                  <c:v>43227</c:v>
                </c:pt>
                <c:pt idx="667">
                  <c:v>43228</c:v>
                </c:pt>
                <c:pt idx="668">
                  <c:v>43229</c:v>
                </c:pt>
                <c:pt idx="669">
                  <c:v>43230</c:v>
                </c:pt>
                <c:pt idx="670">
                  <c:v>43231</c:v>
                </c:pt>
                <c:pt idx="671">
                  <c:v>43232</c:v>
                </c:pt>
                <c:pt idx="672">
                  <c:v>43233</c:v>
                </c:pt>
                <c:pt idx="673">
                  <c:v>43234</c:v>
                </c:pt>
                <c:pt idx="674">
                  <c:v>43235</c:v>
                </c:pt>
                <c:pt idx="675">
                  <c:v>43236</c:v>
                </c:pt>
                <c:pt idx="676">
                  <c:v>43237</c:v>
                </c:pt>
                <c:pt idx="677">
                  <c:v>43238</c:v>
                </c:pt>
                <c:pt idx="678">
                  <c:v>43239</c:v>
                </c:pt>
                <c:pt idx="679">
                  <c:v>43240</c:v>
                </c:pt>
                <c:pt idx="680">
                  <c:v>43241</c:v>
                </c:pt>
                <c:pt idx="681">
                  <c:v>43242</c:v>
                </c:pt>
                <c:pt idx="682">
                  <c:v>43243</c:v>
                </c:pt>
                <c:pt idx="683">
                  <c:v>43244</c:v>
                </c:pt>
                <c:pt idx="684">
                  <c:v>43245</c:v>
                </c:pt>
                <c:pt idx="685">
                  <c:v>43246</c:v>
                </c:pt>
                <c:pt idx="686">
                  <c:v>43247</c:v>
                </c:pt>
                <c:pt idx="687">
                  <c:v>43248</c:v>
                </c:pt>
                <c:pt idx="688">
                  <c:v>43249</c:v>
                </c:pt>
                <c:pt idx="689">
                  <c:v>43250</c:v>
                </c:pt>
                <c:pt idx="690">
                  <c:v>43251</c:v>
                </c:pt>
                <c:pt idx="691">
                  <c:v>43252</c:v>
                </c:pt>
                <c:pt idx="692">
                  <c:v>43253</c:v>
                </c:pt>
                <c:pt idx="693">
                  <c:v>43254</c:v>
                </c:pt>
                <c:pt idx="694">
                  <c:v>43255</c:v>
                </c:pt>
                <c:pt idx="695">
                  <c:v>43256</c:v>
                </c:pt>
                <c:pt idx="696">
                  <c:v>43257</c:v>
                </c:pt>
                <c:pt idx="697">
                  <c:v>43258</c:v>
                </c:pt>
                <c:pt idx="698">
                  <c:v>43259</c:v>
                </c:pt>
                <c:pt idx="699">
                  <c:v>43260</c:v>
                </c:pt>
                <c:pt idx="700">
                  <c:v>43261</c:v>
                </c:pt>
                <c:pt idx="701">
                  <c:v>43262</c:v>
                </c:pt>
                <c:pt idx="702">
                  <c:v>43263</c:v>
                </c:pt>
                <c:pt idx="703">
                  <c:v>43264</c:v>
                </c:pt>
                <c:pt idx="704">
                  <c:v>43265</c:v>
                </c:pt>
                <c:pt idx="705">
                  <c:v>43266</c:v>
                </c:pt>
                <c:pt idx="706">
                  <c:v>43267</c:v>
                </c:pt>
                <c:pt idx="707">
                  <c:v>43268</c:v>
                </c:pt>
                <c:pt idx="708">
                  <c:v>43269</c:v>
                </c:pt>
                <c:pt idx="709">
                  <c:v>43270</c:v>
                </c:pt>
                <c:pt idx="710">
                  <c:v>43271</c:v>
                </c:pt>
                <c:pt idx="711">
                  <c:v>43272</c:v>
                </c:pt>
                <c:pt idx="712">
                  <c:v>43273</c:v>
                </c:pt>
                <c:pt idx="713">
                  <c:v>43274</c:v>
                </c:pt>
                <c:pt idx="714">
                  <c:v>43275</c:v>
                </c:pt>
                <c:pt idx="715">
                  <c:v>43276</c:v>
                </c:pt>
                <c:pt idx="716">
                  <c:v>43277</c:v>
                </c:pt>
                <c:pt idx="717">
                  <c:v>43278</c:v>
                </c:pt>
                <c:pt idx="718">
                  <c:v>43279</c:v>
                </c:pt>
                <c:pt idx="719">
                  <c:v>43280</c:v>
                </c:pt>
                <c:pt idx="720">
                  <c:v>43281</c:v>
                </c:pt>
                <c:pt idx="721">
                  <c:v>43282</c:v>
                </c:pt>
                <c:pt idx="722">
                  <c:v>43283</c:v>
                </c:pt>
                <c:pt idx="723">
                  <c:v>43284</c:v>
                </c:pt>
                <c:pt idx="724">
                  <c:v>43285</c:v>
                </c:pt>
                <c:pt idx="725">
                  <c:v>43286</c:v>
                </c:pt>
                <c:pt idx="726">
                  <c:v>43287</c:v>
                </c:pt>
                <c:pt idx="727">
                  <c:v>43288</c:v>
                </c:pt>
                <c:pt idx="728">
                  <c:v>43289</c:v>
                </c:pt>
                <c:pt idx="729">
                  <c:v>43290</c:v>
                </c:pt>
                <c:pt idx="730">
                  <c:v>43291</c:v>
                </c:pt>
                <c:pt idx="731">
                  <c:v>43292</c:v>
                </c:pt>
                <c:pt idx="732">
                  <c:v>43293</c:v>
                </c:pt>
                <c:pt idx="733">
                  <c:v>43294</c:v>
                </c:pt>
                <c:pt idx="734">
                  <c:v>43295</c:v>
                </c:pt>
                <c:pt idx="735">
                  <c:v>43296</c:v>
                </c:pt>
                <c:pt idx="736">
                  <c:v>43297</c:v>
                </c:pt>
                <c:pt idx="737">
                  <c:v>43298</c:v>
                </c:pt>
                <c:pt idx="738">
                  <c:v>43299</c:v>
                </c:pt>
                <c:pt idx="739">
                  <c:v>43300</c:v>
                </c:pt>
                <c:pt idx="740">
                  <c:v>43301</c:v>
                </c:pt>
                <c:pt idx="741">
                  <c:v>43302</c:v>
                </c:pt>
                <c:pt idx="742">
                  <c:v>43303</c:v>
                </c:pt>
                <c:pt idx="743">
                  <c:v>43304</c:v>
                </c:pt>
                <c:pt idx="744">
                  <c:v>43305</c:v>
                </c:pt>
                <c:pt idx="745">
                  <c:v>43306</c:v>
                </c:pt>
                <c:pt idx="746">
                  <c:v>43307</c:v>
                </c:pt>
                <c:pt idx="747">
                  <c:v>43308</c:v>
                </c:pt>
                <c:pt idx="748">
                  <c:v>43309</c:v>
                </c:pt>
                <c:pt idx="749">
                  <c:v>43310</c:v>
                </c:pt>
                <c:pt idx="750">
                  <c:v>43311</c:v>
                </c:pt>
                <c:pt idx="751">
                  <c:v>43312</c:v>
                </c:pt>
                <c:pt idx="752">
                  <c:v>43313</c:v>
                </c:pt>
                <c:pt idx="753">
                  <c:v>43314</c:v>
                </c:pt>
                <c:pt idx="754">
                  <c:v>43315</c:v>
                </c:pt>
                <c:pt idx="755">
                  <c:v>43316</c:v>
                </c:pt>
                <c:pt idx="756">
                  <c:v>43317</c:v>
                </c:pt>
                <c:pt idx="757">
                  <c:v>43318</c:v>
                </c:pt>
                <c:pt idx="758">
                  <c:v>43319</c:v>
                </c:pt>
                <c:pt idx="759">
                  <c:v>43320</c:v>
                </c:pt>
                <c:pt idx="760">
                  <c:v>43321</c:v>
                </c:pt>
                <c:pt idx="761">
                  <c:v>43322</c:v>
                </c:pt>
                <c:pt idx="762">
                  <c:v>43323</c:v>
                </c:pt>
                <c:pt idx="763">
                  <c:v>43324</c:v>
                </c:pt>
                <c:pt idx="764">
                  <c:v>43325</c:v>
                </c:pt>
                <c:pt idx="765">
                  <c:v>43326</c:v>
                </c:pt>
                <c:pt idx="766">
                  <c:v>43327</c:v>
                </c:pt>
                <c:pt idx="767">
                  <c:v>43328</c:v>
                </c:pt>
                <c:pt idx="768">
                  <c:v>43329</c:v>
                </c:pt>
                <c:pt idx="769">
                  <c:v>43330</c:v>
                </c:pt>
                <c:pt idx="770">
                  <c:v>43331</c:v>
                </c:pt>
                <c:pt idx="771">
                  <c:v>43332</c:v>
                </c:pt>
                <c:pt idx="772">
                  <c:v>43333</c:v>
                </c:pt>
                <c:pt idx="773">
                  <c:v>43334</c:v>
                </c:pt>
                <c:pt idx="774">
                  <c:v>43335</c:v>
                </c:pt>
                <c:pt idx="775">
                  <c:v>43336</c:v>
                </c:pt>
                <c:pt idx="776">
                  <c:v>43337</c:v>
                </c:pt>
                <c:pt idx="777">
                  <c:v>43338</c:v>
                </c:pt>
                <c:pt idx="778">
                  <c:v>43339</c:v>
                </c:pt>
                <c:pt idx="779">
                  <c:v>43340</c:v>
                </c:pt>
                <c:pt idx="780">
                  <c:v>43341</c:v>
                </c:pt>
                <c:pt idx="781">
                  <c:v>43342</c:v>
                </c:pt>
                <c:pt idx="782">
                  <c:v>43343</c:v>
                </c:pt>
                <c:pt idx="783">
                  <c:v>43344</c:v>
                </c:pt>
                <c:pt idx="784">
                  <c:v>43345</c:v>
                </c:pt>
                <c:pt idx="785">
                  <c:v>43346</c:v>
                </c:pt>
                <c:pt idx="786">
                  <c:v>43347</c:v>
                </c:pt>
                <c:pt idx="787">
                  <c:v>43348</c:v>
                </c:pt>
                <c:pt idx="788">
                  <c:v>43349</c:v>
                </c:pt>
                <c:pt idx="789">
                  <c:v>43350</c:v>
                </c:pt>
                <c:pt idx="790">
                  <c:v>43351</c:v>
                </c:pt>
                <c:pt idx="791">
                  <c:v>43352</c:v>
                </c:pt>
                <c:pt idx="792">
                  <c:v>43353</c:v>
                </c:pt>
                <c:pt idx="793">
                  <c:v>43354</c:v>
                </c:pt>
                <c:pt idx="794">
                  <c:v>43355</c:v>
                </c:pt>
                <c:pt idx="795">
                  <c:v>43356</c:v>
                </c:pt>
                <c:pt idx="796">
                  <c:v>43357</c:v>
                </c:pt>
                <c:pt idx="797">
                  <c:v>43358</c:v>
                </c:pt>
                <c:pt idx="798">
                  <c:v>43359</c:v>
                </c:pt>
                <c:pt idx="799">
                  <c:v>43360</c:v>
                </c:pt>
                <c:pt idx="800">
                  <c:v>43361</c:v>
                </c:pt>
                <c:pt idx="801">
                  <c:v>43362</c:v>
                </c:pt>
                <c:pt idx="802">
                  <c:v>43363</c:v>
                </c:pt>
                <c:pt idx="803">
                  <c:v>43364</c:v>
                </c:pt>
                <c:pt idx="804">
                  <c:v>43365</c:v>
                </c:pt>
                <c:pt idx="805">
                  <c:v>43366</c:v>
                </c:pt>
                <c:pt idx="806">
                  <c:v>43367</c:v>
                </c:pt>
                <c:pt idx="807">
                  <c:v>43368</c:v>
                </c:pt>
                <c:pt idx="808">
                  <c:v>43369</c:v>
                </c:pt>
                <c:pt idx="809">
                  <c:v>43370</c:v>
                </c:pt>
                <c:pt idx="810">
                  <c:v>43371</c:v>
                </c:pt>
                <c:pt idx="811">
                  <c:v>43372</c:v>
                </c:pt>
                <c:pt idx="812">
                  <c:v>43373</c:v>
                </c:pt>
                <c:pt idx="813">
                  <c:v>43374</c:v>
                </c:pt>
                <c:pt idx="814">
                  <c:v>43375</c:v>
                </c:pt>
                <c:pt idx="815">
                  <c:v>43376</c:v>
                </c:pt>
                <c:pt idx="816">
                  <c:v>43377</c:v>
                </c:pt>
                <c:pt idx="817">
                  <c:v>43378</c:v>
                </c:pt>
                <c:pt idx="818">
                  <c:v>43379</c:v>
                </c:pt>
                <c:pt idx="819">
                  <c:v>43380</c:v>
                </c:pt>
                <c:pt idx="820">
                  <c:v>43381</c:v>
                </c:pt>
                <c:pt idx="821">
                  <c:v>43382</c:v>
                </c:pt>
                <c:pt idx="822">
                  <c:v>43383</c:v>
                </c:pt>
                <c:pt idx="823">
                  <c:v>43384</c:v>
                </c:pt>
                <c:pt idx="824">
                  <c:v>43385</c:v>
                </c:pt>
                <c:pt idx="825">
                  <c:v>43386</c:v>
                </c:pt>
                <c:pt idx="826">
                  <c:v>43387</c:v>
                </c:pt>
                <c:pt idx="827">
                  <c:v>43388</c:v>
                </c:pt>
                <c:pt idx="828">
                  <c:v>43389</c:v>
                </c:pt>
                <c:pt idx="829">
                  <c:v>43390</c:v>
                </c:pt>
                <c:pt idx="830">
                  <c:v>43391</c:v>
                </c:pt>
                <c:pt idx="831">
                  <c:v>43392</c:v>
                </c:pt>
                <c:pt idx="832">
                  <c:v>43393</c:v>
                </c:pt>
                <c:pt idx="833">
                  <c:v>43394</c:v>
                </c:pt>
                <c:pt idx="834">
                  <c:v>43395</c:v>
                </c:pt>
                <c:pt idx="835">
                  <c:v>43396</c:v>
                </c:pt>
                <c:pt idx="836">
                  <c:v>43397</c:v>
                </c:pt>
                <c:pt idx="837">
                  <c:v>43398</c:v>
                </c:pt>
                <c:pt idx="838">
                  <c:v>43399</c:v>
                </c:pt>
                <c:pt idx="839">
                  <c:v>43400</c:v>
                </c:pt>
                <c:pt idx="840">
                  <c:v>43401</c:v>
                </c:pt>
                <c:pt idx="841">
                  <c:v>43402</c:v>
                </c:pt>
                <c:pt idx="842">
                  <c:v>43403</c:v>
                </c:pt>
                <c:pt idx="843">
                  <c:v>43404</c:v>
                </c:pt>
                <c:pt idx="844">
                  <c:v>43405</c:v>
                </c:pt>
                <c:pt idx="845">
                  <c:v>43406</c:v>
                </c:pt>
                <c:pt idx="846">
                  <c:v>43407</c:v>
                </c:pt>
                <c:pt idx="847">
                  <c:v>43408</c:v>
                </c:pt>
                <c:pt idx="848">
                  <c:v>43409</c:v>
                </c:pt>
                <c:pt idx="849">
                  <c:v>43410</c:v>
                </c:pt>
                <c:pt idx="850">
                  <c:v>43411</c:v>
                </c:pt>
                <c:pt idx="851">
                  <c:v>43412</c:v>
                </c:pt>
                <c:pt idx="852">
                  <c:v>43413</c:v>
                </c:pt>
                <c:pt idx="853">
                  <c:v>43414</c:v>
                </c:pt>
                <c:pt idx="854">
                  <c:v>43415</c:v>
                </c:pt>
                <c:pt idx="855">
                  <c:v>43416</c:v>
                </c:pt>
                <c:pt idx="856">
                  <c:v>43417</c:v>
                </c:pt>
                <c:pt idx="857">
                  <c:v>43418</c:v>
                </c:pt>
                <c:pt idx="858">
                  <c:v>43419</c:v>
                </c:pt>
                <c:pt idx="859">
                  <c:v>43420</c:v>
                </c:pt>
                <c:pt idx="860">
                  <c:v>43421</c:v>
                </c:pt>
                <c:pt idx="861">
                  <c:v>43422</c:v>
                </c:pt>
                <c:pt idx="862">
                  <c:v>43423</c:v>
                </c:pt>
                <c:pt idx="863">
                  <c:v>43424</c:v>
                </c:pt>
                <c:pt idx="864">
                  <c:v>43425</c:v>
                </c:pt>
                <c:pt idx="865">
                  <c:v>43426</c:v>
                </c:pt>
                <c:pt idx="866">
                  <c:v>43427</c:v>
                </c:pt>
                <c:pt idx="867">
                  <c:v>43428</c:v>
                </c:pt>
                <c:pt idx="868">
                  <c:v>43429</c:v>
                </c:pt>
                <c:pt idx="869">
                  <c:v>43430</c:v>
                </c:pt>
                <c:pt idx="870">
                  <c:v>43431</c:v>
                </c:pt>
                <c:pt idx="871">
                  <c:v>43432</c:v>
                </c:pt>
                <c:pt idx="872">
                  <c:v>43433</c:v>
                </c:pt>
                <c:pt idx="873">
                  <c:v>43434</c:v>
                </c:pt>
                <c:pt idx="874">
                  <c:v>43435</c:v>
                </c:pt>
                <c:pt idx="875">
                  <c:v>43436</c:v>
                </c:pt>
                <c:pt idx="876">
                  <c:v>43437</c:v>
                </c:pt>
                <c:pt idx="877">
                  <c:v>43438</c:v>
                </c:pt>
                <c:pt idx="878">
                  <c:v>43439</c:v>
                </c:pt>
                <c:pt idx="879">
                  <c:v>43440</c:v>
                </c:pt>
                <c:pt idx="880">
                  <c:v>43441</c:v>
                </c:pt>
                <c:pt idx="881">
                  <c:v>43442</c:v>
                </c:pt>
                <c:pt idx="882">
                  <c:v>43443</c:v>
                </c:pt>
                <c:pt idx="883">
                  <c:v>43444</c:v>
                </c:pt>
                <c:pt idx="884">
                  <c:v>43445</c:v>
                </c:pt>
                <c:pt idx="885">
                  <c:v>43446</c:v>
                </c:pt>
                <c:pt idx="886">
                  <c:v>43447</c:v>
                </c:pt>
                <c:pt idx="887">
                  <c:v>43448</c:v>
                </c:pt>
                <c:pt idx="888">
                  <c:v>43449</c:v>
                </c:pt>
                <c:pt idx="889">
                  <c:v>43450</c:v>
                </c:pt>
                <c:pt idx="890">
                  <c:v>43451</c:v>
                </c:pt>
                <c:pt idx="891">
                  <c:v>43452</c:v>
                </c:pt>
                <c:pt idx="892">
                  <c:v>43453</c:v>
                </c:pt>
                <c:pt idx="893">
                  <c:v>43454</c:v>
                </c:pt>
                <c:pt idx="894">
                  <c:v>43455</c:v>
                </c:pt>
                <c:pt idx="895">
                  <c:v>43456</c:v>
                </c:pt>
                <c:pt idx="896">
                  <c:v>43457</c:v>
                </c:pt>
                <c:pt idx="897">
                  <c:v>43458</c:v>
                </c:pt>
                <c:pt idx="898">
                  <c:v>43459</c:v>
                </c:pt>
                <c:pt idx="899">
                  <c:v>43460</c:v>
                </c:pt>
                <c:pt idx="900">
                  <c:v>43461</c:v>
                </c:pt>
                <c:pt idx="901">
                  <c:v>43462</c:v>
                </c:pt>
                <c:pt idx="902">
                  <c:v>43463</c:v>
                </c:pt>
                <c:pt idx="903">
                  <c:v>43464</c:v>
                </c:pt>
                <c:pt idx="904">
                  <c:v>43465</c:v>
                </c:pt>
                <c:pt idx="905">
                  <c:v>43466</c:v>
                </c:pt>
                <c:pt idx="906">
                  <c:v>43467</c:v>
                </c:pt>
                <c:pt idx="907">
                  <c:v>43468</c:v>
                </c:pt>
                <c:pt idx="908">
                  <c:v>43469</c:v>
                </c:pt>
                <c:pt idx="909">
                  <c:v>43470</c:v>
                </c:pt>
                <c:pt idx="910">
                  <c:v>43471</c:v>
                </c:pt>
                <c:pt idx="911">
                  <c:v>43472</c:v>
                </c:pt>
                <c:pt idx="912">
                  <c:v>43473</c:v>
                </c:pt>
                <c:pt idx="913">
                  <c:v>43474</c:v>
                </c:pt>
                <c:pt idx="914">
                  <c:v>43475</c:v>
                </c:pt>
                <c:pt idx="915">
                  <c:v>43476</c:v>
                </c:pt>
                <c:pt idx="916">
                  <c:v>43477</c:v>
                </c:pt>
                <c:pt idx="917">
                  <c:v>43478</c:v>
                </c:pt>
                <c:pt idx="918">
                  <c:v>43479</c:v>
                </c:pt>
                <c:pt idx="919">
                  <c:v>43480</c:v>
                </c:pt>
                <c:pt idx="920">
                  <c:v>43481</c:v>
                </c:pt>
                <c:pt idx="921">
                  <c:v>43482</c:v>
                </c:pt>
                <c:pt idx="922">
                  <c:v>43483</c:v>
                </c:pt>
                <c:pt idx="923">
                  <c:v>43484</c:v>
                </c:pt>
                <c:pt idx="924">
                  <c:v>43485</c:v>
                </c:pt>
                <c:pt idx="925">
                  <c:v>43486</c:v>
                </c:pt>
                <c:pt idx="926">
                  <c:v>43487</c:v>
                </c:pt>
                <c:pt idx="927">
                  <c:v>43488</c:v>
                </c:pt>
                <c:pt idx="928">
                  <c:v>43489</c:v>
                </c:pt>
                <c:pt idx="929">
                  <c:v>43490</c:v>
                </c:pt>
                <c:pt idx="930">
                  <c:v>43491</c:v>
                </c:pt>
                <c:pt idx="931">
                  <c:v>43492</c:v>
                </c:pt>
                <c:pt idx="932">
                  <c:v>43493</c:v>
                </c:pt>
                <c:pt idx="933">
                  <c:v>43494</c:v>
                </c:pt>
                <c:pt idx="934">
                  <c:v>43495</c:v>
                </c:pt>
                <c:pt idx="935">
                  <c:v>43496</c:v>
                </c:pt>
                <c:pt idx="936">
                  <c:v>43497</c:v>
                </c:pt>
                <c:pt idx="937">
                  <c:v>43498</c:v>
                </c:pt>
                <c:pt idx="938">
                  <c:v>43499</c:v>
                </c:pt>
                <c:pt idx="939">
                  <c:v>43500</c:v>
                </c:pt>
                <c:pt idx="940">
                  <c:v>43501</c:v>
                </c:pt>
                <c:pt idx="941">
                  <c:v>43502</c:v>
                </c:pt>
                <c:pt idx="942">
                  <c:v>43503</c:v>
                </c:pt>
                <c:pt idx="943">
                  <c:v>43504</c:v>
                </c:pt>
                <c:pt idx="944">
                  <c:v>43505</c:v>
                </c:pt>
                <c:pt idx="945">
                  <c:v>43506</c:v>
                </c:pt>
                <c:pt idx="946">
                  <c:v>43507</c:v>
                </c:pt>
                <c:pt idx="947">
                  <c:v>43508</c:v>
                </c:pt>
                <c:pt idx="948">
                  <c:v>43509</c:v>
                </c:pt>
                <c:pt idx="949">
                  <c:v>43510</c:v>
                </c:pt>
                <c:pt idx="950">
                  <c:v>43511</c:v>
                </c:pt>
                <c:pt idx="951">
                  <c:v>43512</c:v>
                </c:pt>
                <c:pt idx="952">
                  <c:v>43513</c:v>
                </c:pt>
                <c:pt idx="953">
                  <c:v>43514</c:v>
                </c:pt>
                <c:pt idx="954">
                  <c:v>43515</c:v>
                </c:pt>
                <c:pt idx="955">
                  <c:v>43516</c:v>
                </c:pt>
                <c:pt idx="956">
                  <c:v>43517</c:v>
                </c:pt>
                <c:pt idx="957">
                  <c:v>43518</c:v>
                </c:pt>
                <c:pt idx="958">
                  <c:v>43519</c:v>
                </c:pt>
                <c:pt idx="959">
                  <c:v>43520</c:v>
                </c:pt>
                <c:pt idx="960">
                  <c:v>43521</c:v>
                </c:pt>
                <c:pt idx="961">
                  <c:v>43522</c:v>
                </c:pt>
                <c:pt idx="962">
                  <c:v>43523</c:v>
                </c:pt>
                <c:pt idx="963">
                  <c:v>43524</c:v>
                </c:pt>
                <c:pt idx="964">
                  <c:v>43525</c:v>
                </c:pt>
                <c:pt idx="965">
                  <c:v>43526</c:v>
                </c:pt>
                <c:pt idx="966">
                  <c:v>43527</c:v>
                </c:pt>
                <c:pt idx="967">
                  <c:v>43528</c:v>
                </c:pt>
                <c:pt idx="968">
                  <c:v>43529</c:v>
                </c:pt>
                <c:pt idx="969">
                  <c:v>43530</c:v>
                </c:pt>
                <c:pt idx="970">
                  <c:v>43531</c:v>
                </c:pt>
                <c:pt idx="971">
                  <c:v>43532</c:v>
                </c:pt>
                <c:pt idx="972">
                  <c:v>43533</c:v>
                </c:pt>
                <c:pt idx="973">
                  <c:v>43534</c:v>
                </c:pt>
                <c:pt idx="974">
                  <c:v>43535</c:v>
                </c:pt>
                <c:pt idx="975">
                  <c:v>43536</c:v>
                </c:pt>
                <c:pt idx="976">
                  <c:v>43537</c:v>
                </c:pt>
                <c:pt idx="977">
                  <c:v>43538</c:v>
                </c:pt>
                <c:pt idx="978">
                  <c:v>43539</c:v>
                </c:pt>
                <c:pt idx="979">
                  <c:v>43540</c:v>
                </c:pt>
                <c:pt idx="980">
                  <c:v>43541</c:v>
                </c:pt>
                <c:pt idx="981">
                  <c:v>43542</c:v>
                </c:pt>
                <c:pt idx="982">
                  <c:v>43543</c:v>
                </c:pt>
                <c:pt idx="983">
                  <c:v>43544</c:v>
                </c:pt>
                <c:pt idx="984">
                  <c:v>43545</c:v>
                </c:pt>
                <c:pt idx="985">
                  <c:v>43546</c:v>
                </c:pt>
                <c:pt idx="986">
                  <c:v>43547</c:v>
                </c:pt>
                <c:pt idx="987">
                  <c:v>43548</c:v>
                </c:pt>
                <c:pt idx="988">
                  <c:v>43549</c:v>
                </c:pt>
                <c:pt idx="989">
                  <c:v>43550</c:v>
                </c:pt>
                <c:pt idx="990">
                  <c:v>43551</c:v>
                </c:pt>
                <c:pt idx="991">
                  <c:v>43552</c:v>
                </c:pt>
                <c:pt idx="992">
                  <c:v>43553</c:v>
                </c:pt>
                <c:pt idx="993">
                  <c:v>43554</c:v>
                </c:pt>
                <c:pt idx="994">
                  <c:v>43555</c:v>
                </c:pt>
                <c:pt idx="995">
                  <c:v>43556</c:v>
                </c:pt>
                <c:pt idx="996">
                  <c:v>43557</c:v>
                </c:pt>
                <c:pt idx="997">
                  <c:v>43558</c:v>
                </c:pt>
                <c:pt idx="998">
                  <c:v>43559</c:v>
                </c:pt>
                <c:pt idx="999">
                  <c:v>43560</c:v>
                </c:pt>
                <c:pt idx="1000">
                  <c:v>43561</c:v>
                </c:pt>
                <c:pt idx="1001">
                  <c:v>43562</c:v>
                </c:pt>
                <c:pt idx="1002">
                  <c:v>43563</c:v>
                </c:pt>
                <c:pt idx="1003">
                  <c:v>43564</c:v>
                </c:pt>
                <c:pt idx="1004">
                  <c:v>43565</c:v>
                </c:pt>
                <c:pt idx="1005">
                  <c:v>43566</c:v>
                </c:pt>
                <c:pt idx="1006">
                  <c:v>43567</c:v>
                </c:pt>
                <c:pt idx="1007">
                  <c:v>43568</c:v>
                </c:pt>
                <c:pt idx="1008">
                  <c:v>43569</c:v>
                </c:pt>
                <c:pt idx="1009">
                  <c:v>43570</c:v>
                </c:pt>
                <c:pt idx="1010">
                  <c:v>43571</c:v>
                </c:pt>
                <c:pt idx="1011">
                  <c:v>43572</c:v>
                </c:pt>
                <c:pt idx="1012">
                  <c:v>43573</c:v>
                </c:pt>
                <c:pt idx="1013">
                  <c:v>43574</c:v>
                </c:pt>
                <c:pt idx="1014">
                  <c:v>43575</c:v>
                </c:pt>
                <c:pt idx="1015">
                  <c:v>43576</c:v>
                </c:pt>
                <c:pt idx="1016">
                  <c:v>43577</c:v>
                </c:pt>
                <c:pt idx="1017">
                  <c:v>43578</c:v>
                </c:pt>
                <c:pt idx="1018">
                  <c:v>43579</c:v>
                </c:pt>
                <c:pt idx="1019">
                  <c:v>43580</c:v>
                </c:pt>
                <c:pt idx="1020">
                  <c:v>43581</c:v>
                </c:pt>
                <c:pt idx="1021">
                  <c:v>43582</c:v>
                </c:pt>
                <c:pt idx="1022">
                  <c:v>43583</c:v>
                </c:pt>
                <c:pt idx="1023">
                  <c:v>43584</c:v>
                </c:pt>
                <c:pt idx="1024">
                  <c:v>43585</c:v>
                </c:pt>
                <c:pt idx="1025">
                  <c:v>43586</c:v>
                </c:pt>
                <c:pt idx="1026">
                  <c:v>43587</c:v>
                </c:pt>
                <c:pt idx="1027">
                  <c:v>43588</c:v>
                </c:pt>
                <c:pt idx="1028">
                  <c:v>43589</c:v>
                </c:pt>
                <c:pt idx="1029">
                  <c:v>43590</c:v>
                </c:pt>
                <c:pt idx="1030">
                  <c:v>43591</c:v>
                </c:pt>
                <c:pt idx="1031">
                  <c:v>43592</c:v>
                </c:pt>
                <c:pt idx="1032">
                  <c:v>43593</c:v>
                </c:pt>
                <c:pt idx="1033">
                  <c:v>43594</c:v>
                </c:pt>
                <c:pt idx="1034">
                  <c:v>43595</c:v>
                </c:pt>
                <c:pt idx="1035">
                  <c:v>43596</c:v>
                </c:pt>
                <c:pt idx="1036">
                  <c:v>43597</c:v>
                </c:pt>
                <c:pt idx="1037">
                  <c:v>43598</c:v>
                </c:pt>
                <c:pt idx="1038">
                  <c:v>43599</c:v>
                </c:pt>
                <c:pt idx="1039">
                  <c:v>43600</c:v>
                </c:pt>
                <c:pt idx="1040">
                  <c:v>43601</c:v>
                </c:pt>
                <c:pt idx="1041">
                  <c:v>43602</c:v>
                </c:pt>
                <c:pt idx="1042">
                  <c:v>43603</c:v>
                </c:pt>
                <c:pt idx="1043">
                  <c:v>43604</c:v>
                </c:pt>
                <c:pt idx="1044">
                  <c:v>43605</c:v>
                </c:pt>
                <c:pt idx="1045">
                  <c:v>43606</c:v>
                </c:pt>
                <c:pt idx="1046">
                  <c:v>43607</c:v>
                </c:pt>
                <c:pt idx="1047">
                  <c:v>43608</c:v>
                </c:pt>
                <c:pt idx="1048">
                  <c:v>43609</c:v>
                </c:pt>
                <c:pt idx="1049">
                  <c:v>43610</c:v>
                </c:pt>
                <c:pt idx="1050">
                  <c:v>43611</c:v>
                </c:pt>
                <c:pt idx="1051">
                  <c:v>43612</c:v>
                </c:pt>
                <c:pt idx="1052">
                  <c:v>43613</c:v>
                </c:pt>
                <c:pt idx="1053">
                  <c:v>43614</c:v>
                </c:pt>
                <c:pt idx="1054">
                  <c:v>43615</c:v>
                </c:pt>
                <c:pt idx="1055">
                  <c:v>43616</c:v>
                </c:pt>
                <c:pt idx="1056">
                  <c:v>43617</c:v>
                </c:pt>
                <c:pt idx="1057">
                  <c:v>43618</c:v>
                </c:pt>
                <c:pt idx="1058">
                  <c:v>43619</c:v>
                </c:pt>
                <c:pt idx="1059">
                  <c:v>43620</c:v>
                </c:pt>
                <c:pt idx="1060">
                  <c:v>43621</c:v>
                </c:pt>
                <c:pt idx="1061">
                  <c:v>43622</c:v>
                </c:pt>
                <c:pt idx="1062">
                  <c:v>43623</c:v>
                </c:pt>
                <c:pt idx="1063">
                  <c:v>43624</c:v>
                </c:pt>
                <c:pt idx="1064">
                  <c:v>43625</c:v>
                </c:pt>
                <c:pt idx="1065">
                  <c:v>43626</c:v>
                </c:pt>
                <c:pt idx="1066">
                  <c:v>43627</c:v>
                </c:pt>
                <c:pt idx="1067">
                  <c:v>43628</c:v>
                </c:pt>
                <c:pt idx="1068">
                  <c:v>43629</c:v>
                </c:pt>
                <c:pt idx="1069">
                  <c:v>43630</c:v>
                </c:pt>
                <c:pt idx="1070">
                  <c:v>43631</c:v>
                </c:pt>
                <c:pt idx="1071">
                  <c:v>43632</c:v>
                </c:pt>
                <c:pt idx="1072">
                  <c:v>43633</c:v>
                </c:pt>
                <c:pt idx="1073">
                  <c:v>43634</c:v>
                </c:pt>
                <c:pt idx="1074">
                  <c:v>43635</c:v>
                </c:pt>
                <c:pt idx="1075">
                  <c:v>43636</c:v>
                </c:pt>
                <c:pt idx="1076">
                  <c:v>43637</c:v>
                </c:pt>
                <c:pt idx="1077">
                  <c:v>43638</c:v>
                </c:pt>
                <c:pt idx="1078">
                  <c:v>43639</c:v>
                </c:pt>
                <c:pt idx="1079">
                  <c:v>43640</c:v>
                </c:pt>
                <c:pt idx="1080">
                  <c:v>43641</c:v>
                </c:pt>
                <c:pt idx="1081">
                  <c:v>43642</c:v>
                </c:pt>
                <c:pt idx="1082">
                  <c:v>43643</c:v>
                </c:pt>
                <c:pt idx="1083">
                  <c:v>43644</c:v>
                </c:pt>
                <c:pt idx="1084">
                  <c:v>43645</c:v>
                </c:pt>
                <c:pt idx="1085">
                  <c:v>43646</c:v>
                </c:pt>
                <c:pt idx="1086">
                  <c:v>43647</c:v>
                </c:pt>
                <c:pt idx="1087">
                  <c:v>43648</c:v>
                </c:pt>
                <c:pt idx="1088">
                  <c:v>43649</c:v>
                </c:pt>
                <c:pt idx="1089">
                  <c:v>43650</c:v>
                </c:pt>
                <c:pt idx="1090">
                  <c:v>43651</c:v>
                </c:pt>
                <c:pt idx="1091">
                  <c:v>43652</c:v>
                </c:pt>
                <c:pt idx="1092">
                  <c:v>43653</c:v>
                </c:pt>
                <c:pt idx="1093">
                  <c:v>43654</c:v>
                </c:pt>
                <c:pt idx="1094">
                  <c:v>43655</c:v>
                </c:pt>
                <c:pt idx="1095">
                  <c:v>43656</c:v>
                </c:pt>
                <c:pt idx="1096">
                  <c:v>43657</c:v>
                </c:pt>
                <c:pt idx="1097">
                  <c:v>43658</c:v>
                </c:pt>
                <c:pt idx="1098">
                  <c:v>43659</c:v>
                </c:pt>
                <c:pt idx="1099">
                  <c:v>43660</c:v>
                </c:pt>
                <c:pt idx="1100">
                  <c:v>43661</c:v>
                </c:pt>
                <c:pt idx="1101">
                  <c:v>43662</c:v>
                </c:pt>
                <c:pt idx="1102">
                  <c:v>43663</c:v>
                </c:pt>
                <c:pt idx="1103">
                  <c:v>43664</c:v>
                </c:pt>
                <c:pt idx="1104">
                  <c:v>43665</c:v>
                </c:pt>
                <c:pt idx="1105">
                  <c:v>43666</c:v>
                </c:pt>
                <c:pt idx="1106">
                  <c:v>43667</c:v>
                </c:pt>
                <c:pt idx="1107">
                  <c:v>43668</c:v>
                </c:pt>
                <c:pt idx="1108">
                  <c:v>43669</c:v>
                </c:pt>
                <c:pt idx="1109">
                  <c:v>43670</c:v>
                </c:pt>
                <c:pt idx="1110">
                  <c:v>43671</c:v>
                </c:pt>
                <c:pt idx="1111">
                  <c:v>43672</c:v>
                </c:pt>
                <c:pt idx="1112">
                  <c:v>43673</c:v>
                </c:pt>
                <c:pt idx="1113">
                  <c:v>43674</c:v>
                </c:pt>
                <c:pt idx="1114">
                  <c:v>43675</c:v>
                </c:pt>
                <c:pt idx="1115">
                  <c:v>43676</c:v>
                </c:pt>
                <c:pt idx="1116">
                  <c:v>43677</c:v>
                </c:pt>
                <c:pt idx="1117">
                  <c:v>43678</c:v>
                </c:pt>
                <c:pt idx="1118">
                  <c:v>43679</c:v>
                </c:pt>
                <c:pt idx="1119">
                  <c:v>43680</c:v>
                </c:pt>
                <c:pt idx="1120">
                  <c:v>43681</c:v>
                </c:pt>
                <c:pt idx="1121">
                  <c:v>43682</c:v>
                </c:pt>
                <c:pt idx="1122">
                  <c:v>43683</c:v>
                </c:pt>
                <c:pt idx="1123">
                  <c:v>43684</c:v>
                </c:pt>
                <c:pt idx="1124">
                  <c:v>43685</c:v>
                </c:pt>
                <c:pt idx="1125">
                  <c:v>43686</c:v>
                </c:pt>
                <c:pt idx="1126">
                  <c:v>43687</c:v>
                </c:pt>
                <c:pt idx="1127">
                  <c:v>43688</c:v>
                </c:pt>
                <c:pt idx="1128">
                  <c:v>43689</c:v>
                </c:pt>
                <c:pt idx="1129">
                  <c:v>43690</c:v>
                </c:pt>
                <c:pt idx="1130">
                  <c:v>43691</c:v>
                </c:pt>
                <c:pt idx="1131">
                  <c:v>43692</c:v>
                </c:pt>
                <c:pt idx="1132">
                  <c:v>43693</c:v>
                </c:pt>
                <c:pt idx="1133">
                  <c:v>43694</c:v>
                </c:pt>
                <c:pt idx="1134">
                  <c:v>43695</c:v>
                </c:pt>
                <c:pt idx="1135">
                  <c:v>43696</c:v>
                </c:pt>
                <c:pt idx="1136">
                  <c:v>43697</c:v>
                </c:pt>
                <c:pt idx="1137">
                  <c:v>43698</c:v>
                </c:pt>
                <c:pt idx="1138">
                  <c:v>43699</c:v>
                </c:pt>
                <c:pt idx="1139">
                  <c:v>43700</c:v>
                </c:pt>
                <c:pt idx="1140">
                  <c:v>43701</c:v>
                </c:pt>
                <c:pt idx="1141">
                  <c:v>43702</c:v>
                </c:pt>
                <c:pt idx="1142">
                  <c:v>43703</c:v>
                </c:pt>
                <c:pt idx="1143">
                  <c:v>43704</c:v>
                </c:pt>
                <c:pt idx="1144">
                  <c:v>43705</c:v>
                </c:pt>
                <c:pt idx="1145">
                  <c:v>43706</c:v>
                </c:pt>
                <c:pt idx="1146">
                  <c:v>43707</c:v>
                </c:pt>
                <c:pt idx="1147">
                  <c:v>43708</c:v>
                </c:pt>
                <c:pt idx="1148">
                  <c:v>43709</c:v>
                </c:pt>
                <c:pt idx="1149">
                  <c:v>43710</c:v>
                </c:pt>
                <c:pt idx="1150">
                  <c:v>43711</c:v>
                </c:pt>
                <c:pt idx="1151">
                  <c:v>43712</c:v>
                </c:pt>
                <c:pt idx="1152">
                  <c:v>43713</c:v>
                </c:pt>
                <c:pt idx="1153">
                  <c:v>43714</c:v>
                </c:pt>
                <c:pt idx="1154">
                  <c:v>43715</c:v>
                </c:pt>
                <c:pt idx="1155">
                  <c:v>43716</c:v>
                </c:pt>
                <c:pt idx="1156">
                  <c:v>43717</c:v>
                </c:pt>
                <c:pt idx="1157">
                  <c:v>43718</c:v>
                </c:pt>
                <c:pt idx="1158">
                  <c:v>43719</c:v>
                </c:pt>
                <c:pt idx="1159">
                  <c:v>43720</c:v>
                </c:pt>
                <c:pt idx="1160">
                  <c:v>43721</c:v>
                </c:pt>
                <c:pt idx="1161">
                  <c:v>43722</c:v>
                </c:pt>
                <c:pt idx="1162">
                  <c:v>43723</c:v>
                </c:pt>
                <c:pt idx="1163">
                  <c:v>43724</c:v>
                </c:pt>
                <c:pt idx="1164">
                  <c:v>43725</c:v>
                </c:pt>
                <c:pt idx="1165">
                  <c:v>43726</c:v>
                </c:pt>
                <c:pt idx="1166">
                  <c:v>43727</c:v>
                </c:pt>
                <c:pt idx="1167">
                  <c:v>43728</c:v>
                </c:pt>
                <c:pt idx="1168">
                  <c:v>43729</c:v>
                </c:pt>
                <c:pt idx="1169">
                  <c:v>43730</c:v>
                </c:pt>
                <c:pt idx="1170">
                  <c:v>43731</c:v>
                </c:pt>
                <c:pt idx="1171">
                  <c:v>43732</c:v>
                </c:pt>
                <c:pt idx="1172">
                  <c:v>43733</c:v>
                </c:pt>
                <c:pt idx="1173">
                  <c:v>43734</c:v>
                </c:pt>
                <c:pt idx="1174">
                  <c:v>43735</c:v>
                </c:pt>
                <c:pt idx="1175">
                  <c:v>43736</c:v>
                </c:pt>
                <c:pt idx="1176">
                  <c:v>43737</c:v>
                </c:pt>
                <c:pt idx="1177">
                  <c:v>43738</c:v>
                </c:pt>
                <c:pt idx="1178">
                  <c:v>43739</c:v>
                </c:pt>
                <c:pt idx="1179">
                  <c:v>43740</c:v>
                </c:pt>
                <c:pt idx="1180">
                  <c:v>43741</c:v>
                </c:pt>
                <c:pt idx="1181">
                  <c:v>43742</c:v>
                </c:pt>
                <c:pt idx="1182">
                  <c:v>43743</c:v>
                </c:pt>
                <c:pt idx="1183">
                  <c:v>43744</c:v>
                </c:pt>
                <c:pt idx="1184">
                  <c:v>43745</c:v>
                </c:pt>
                <c:pt idx="1185">
                  <c:v>43746</c:v>
                </c:pt>
                <c:pt idx="1186">
                  <c:v>43747</c:v>
                </c:pt>
                <c:pt idx="1187">
                  <c:v>43748</c:v>
                </c:pt>
                <c:pt idx="1188">
                  <c:v>43749</c:v>
                </c:pt>
                <c:pt idx="1189">
                  <c:v>43750</c:v>
                </c:pt>
                <c:pt idx="1190">
                  <c:v>43751</c:v>
                </c:pt>
                <c:pt idx="1191">
                  <c:v>43752</c:v>
                </c:pt>
                <c:pt idx="1192">
                  <c:v>43753</c:v>
                </c:pt>
                <c:pt idx="1193">
                  <c:v>43754</c:v>
                </c:pt>
                <c:pt idx="1194">
                  <c:v>43755</c:v>
                </c:pt>
                <c:pt idx="1195">
                  <c:v>43756</c:v>
                </c:pt>
                <c:pt idx="1196">
                  <c:v>43757</c:v>
                </c:pt>
                <c:pt idx="1197">
                  <c:v>43758</c:v>
                </c:pt>
                <c:pt idx="1198">
                  <c:v>43759</c:v>
                </c:pt>
                <c:pt idx="1199">
                  <c:v>43760</c:v>
                </c:pt>
                <c:pt idx="1200">
                  <c:v>43761</c:v>
                </c:pt>
                <c:pt idx="1201">
                  <c:v>43762</c:v>
                </c:pt>
                <c:pt idx="1202">
                  <c:v>43763</c:v>
                </c:pt>
                <c:pt idx="1203">
                  <c:v>43764</c:v>
                </c:pt>
                <c:pt idx="1204">
                  <c:v>43765</c:v>
                </c:pt>
                <c:pt idx="1205">
                  <c:v>43766</c:v>
                </c:pt>
                <c:pt idx="1206">
                  <c:v>43767</c:v>
                </c:pt>
                <c:pt idx="1207">
                  <c:v>43768</c:v>
                </c:pt>
                <c:pt idx="1208">
                  <c:v>43769</c:v>
                </c:pt>
                <c:pt idx="1209">
                  <c:v>43770</c:v>
                </c:pt>
                <c:pt idx="1210">
                  <c:v>43771</c:v>
                </c:pt>
                <c:pt idx="1211">
                  <c:v>43772</c:v>
                </c:pt>
                <c:pt idx="1212">
                  <c:v>43773</c:v>
                </c:pt>
                <c:pt idx="1213">
                  <c:v>43774</c:v>
                </c:pt>
                <c:pt idx="1214">
                  <c:v>43775</c:v>
                </c:pt>
                <c:pt idx="1215">
                  <c:v>43776</c:v>
                </c:pt>
                <c:pt idx="1216">
                  <c:v>43777</c:v>
                </c:pt>
                <c:pt idx="1217">
                  <c:v>43778</c:v>
                </c:pt>
                <c:pt idx="1218">
                  <c:v>43779</c:v>
                </c:pt>
                <c:pt idx="1219">
                  <c:v>43780</c:v>
                </c:pt>
                <c:pt idx="1220">
                  <c:v>43781</c:v>
                </c:pt>
                <c:pt idx="1221">
                  <c:v>43782</c:v>
                </c:pt>
                <c:pt idx="1222">
                  <c:v>43783</c:v>
                </c:pt>
                <c:pt idx="1223">
                  <c:v>43784</c:v>
                </c:pt>
                <c:pt idx="1224">
                  <c:v>43785</c:v>
                </c:pt>
                <c:pt idx="1225">
                  <c:v>43786</c:v>
                </c:pt>
                <c:pt idx="1226">
                  <c:v>43787</c:v>
                </c:pt>
                <c:pt idx="1227">
                  <c:v>43788</c:v>
                </c:pt>
                <c:pt idx="1228">
                  <c:v>43789</c:v>
                </c:pt>
                <c:pt idx="1229">
                  <c:v>43790</c:v>
                </c:pt>
                <c:pt idx="1230">
                  <c:v>43791</c:v>
                </c:pt>
                <c:pt idx="1231">
                  <c:v>43792</c:v>
                </c:pt>
                <c:pt idx="1232">
                  <c:v>43793</c:v>
                </c:pt>
                <c:pt idx="1233">
                  <c:v>43794</c:v>
                </c:pt>
                <c:pt idx="1234">
                  <c:v>43795</c:v>
                </c:pt>
                <c:pt idx="1235">
                  <c:v>43796</c:v>
                </c:pt>
                <c:pt idx="1236">
                  <c:v>43797</c:v>
                </c:pt>
                <c:pt idx="1237">
                  <c:v>43798</c:v>
                </c:pt>
                <c:pt idx="1238">
                  <c:v>43799</c:v>
                </c:pt>
                <c:pt idx="1239">
                  <c:v>43800</c:v>
                </c:pt>
                <c:pt idx="1240">
                  <c:v>43801</c:v>
                </c:pt>
                <c:pt idx="1241">
                  <c:v>43802</c:v>
                </c:pt>
                <c:pt idx="1242">
                  <c:v>43803</c:v>
                </c:pt>
                <c:pt idx="1243">
                  <c:v>43804</c:v>
                </c:pt>
                <c:pt idx="1244">
                  <c:v>43805</c:v>
                </c:pt>
                <c:pt idx="1245">
                  <c:v>43806</c:v>
                </c:pt>
                <c:pt idx="1246">
                  <c:v>43807</c:v>
                </c:pt>
                <c:pt idx="1247">
                  <c:v>43808</c:v>
                </c:pt>
                <c:pt idx="1248">
                  <c:v>43809</c:v>
                </c:pt>
                <c:pt idx="1249">
                  <c:v>43810</c:v>
                </c:pt>
                <c:pt idx="1250">
                  <c:v>43811</c:v>
                </c:pt>
                <c:pt idx="1251">
                  <c:v>43812</c:v>
                </c:pt>
                <c:pt idx="1252">
                  <c:v>43813</c:v>
                </c:pt>
                <c:pt idx="1253">
                  <c:v>43814</c:v>
                </c:pt>
                <c:pt idx="1254">
                  <c:v>43815</c:v>
                </c:pt>
                <c:pt idx="1255">
                  <c:v>43816</c:v>
                </c:pt>
                <c:pt idx="1256">
                  <c:v>43817</c:v>
                </c:pt>
                <c:pt idx="1257">
                  <c:v>43818</c:v>
                </c:pt>
                <c:pt idx="1258">
                  <c:v>43819</c:v>
                </c:pt>
                <c:pt idx="1259">
                  <c:v>43820</c:v>
                </c:pt>
                <c:pt idx="1260">
                  <c:v>43821</c:v>
                </c:pt>
                <c:pt idx="1261">
                  <c:v>43822</c:v>
                </c:pt>
                <c:pt idx="1262">
                  <c:v>43823</c:v>
                </c:pt>
                <c:pt idx="1263">
                  <c:v>43824</c:v>
                </c:pt>
                <c:pt idx="1264">
                  <c:v>43825</c:v>
                </c:pt>
                <c:pt idx="1265">
                  <c:v>43826</c:v>
                </c:pt>
                <c:pt idx="1266">
                  <c:v>43827</c:v>
                </c:pt>
                <c:pt idx="1267">
                  <c:v>43828</c:v>
                </c:pt>
                <c:pt idx="1268">
                  <c:v>43829</c:v>
                </c:pt>
                <c:pt idx="1269">
                  <c:v>43830</c:v>
                </c:pt>
                <c:pt idx="1270">
                  <c:v>43831</c:v>
                </c:pt>
                <c:pt idx="1271">
                  <c:v>43832</c:v>
                </c:pt>
                <c:pt idx="1272">
                  <c:v>43833</c:v>
                </c:pt>
                <c:pt idx="1273">
                  <c:v>43834</c:v>
                </c:pt>
                <c:pt idx="1274">
                  <c:v>43835</c:v>
                </c:pt>
                <c:pt idx="1275">
                  <c:v>43836</c:v>
                </c:pt>
                <c:pt idx="1276">
                  <c:v>43837</c:v>
                </c:pt>
                <c:pt idx="1277">
                  <c:v>43838</c:v>
                </c:pt>
                <c:pt idx="1278">
                  <c:v>43839</c:v>
                </c:pt>
                <c:pt idx="1279">
                  <c:v>43840</c:v>
                </c:pt>
                <c:pt idx="1280">
                  <c:v>43841</c:v>
                </c:pt>
                <c:pt idx="1281">
                  <c:v>43842</c:v>
                </c:pt>
                <c:pt idx="1282">
                  <c:v>43843</c:v>
                </c:pt>
                <c:pt idx="1283">
                  <c:v>43844</c:v>
                </c:pt>
                <c:pt idx="1284">
                  <c:v>43845</c:v>
                </c:pt>
                <c:pt idx="1285">
                  <c:v>43846</c:v>
                </c:pt>
                <c:pt idx="1286">
                  <c:v>43847</c:v>
                </c:pt>
                <c:pt idx="1287">
                  <c:v>43848</c:v>
                </c:pt>
                <c:pt idx="1288">
                  <c:v>43849</c:v>
                </c:pt>
                <c:pt idx="1289">
                  <c:v>43850</c:v>
                </c:pt>
                <c:pt idx="1290">
                  <c:v>43851</c:v>
                </c:pt>
                <c:pt idx="1291">
                  <c:v>43852</c:v>
                </c:pt>
                <c:pt idx="1292">
                  <c:v>43853</c:v>
                </c:pt>
                <c:pt idx="1293">
                  <c:v>43854</c:v>
                </c:pt>
                <c:pt idx="1294">
                  <c:v>43855</c:v>
                </c:pt>
                <c:pt idx="1295">
                  <c:v>43856</c:v>
                </c:pt>
                <c:pt idx="1296">
                  <c:v>43857</c:v>
                </c:pt>
                <c:pt idx="1297">
                  <c:v>43858</c:v>
                </c:pt>
                <c:pt idx="1298">
                  <c:v>43859</c:v>
                </c:pt>
                <c:pt idx="1299">
                  <c:v>43860</c:v>
                </c:pt>
                <c:pt idx="1300">
                  <c:v>43861</c:v>
                </c:pt>
                <c:pt idx="1301">
                  <c:v>43862</c:v>
                </c:pt>
                <c:pt idx="1302">
                  <c:v>43863</c:v>
                </c:pt>
                <c:pt idx="1303">
                  <c:v>43864</c:v>
                </c:pt>
                <c:pt idx="1304">
                  <c:v>43865</c:v>
                </c:pt>
                <c:pt idx="1305">
                  <c:v>43866</c:v>
                </c:pt>
                <c:pt idx="1306">
                  <c:v>43867</c:v>
                </c:pt>
                <c:pt idx="1307">
                  <c:v>43868</c:v>
                </c:pt>
                <c:pt idx="1308">
                  <c:v>43869</c:v>
                </c:pt>
                <c:pt idx="1309">
                  <c:v>43870</c:v>
                </c:pt>
                <c:pt idx="1310">
                  <c:v>43871</c:v>
                </c:pt>
                <c:pt idx="1311">
                  <c:v>43872</c:v>
                </c:pt>
                <c:pt idx="1312">
                  <c:v>43873</c:v>
                </c:pt>
                <c:pt idx="1313">
                  <c:v>43874</c:v>
                </c:pt>
                <c:pt idx="1314">
                  <c:v>43875</c:v>
                </c:pt>
                <c:pt idx="1315">
                  <c:v>43876</c:v>
                </c:pt>
                <c:pt idx="1316">
                  <c:v>43877</c:v>
                </c:pt>
                <c:pt idx="1317">
                  <c:v>43878</c:v>
                </c:pt>
                <c:pt idx="1318">
                  <c:v>43879</c:v>
                </c:pt>
                <c:pt idx="1319">
                  <c:v>43880</c:v>
                </c:pt>
                <c:pt idx="1320">
                  <c:v>43881</c:v>
                </c:pt>
                <c:pt idx="1321">
                  <c:v>43882</c:v>
                </c:pt>
                <c:pt idx="1322">
                  <c:v>43883</c:v>
                </c:pt>
                <c:pt idx="1323">
                  <c:v>43884</c:v>
                </c:pt>
                <c:pt idx="1324">
                  <c:v>43885</c:v>
                </c:pt>
                <c:pt idx="1325">
                  <c:v>43886</c:v>
                </c:pt>
                <c:pt idx="1326">
                  <c:v>43887</c:v>
                </c:pt>
                <c:pt idx="1327">
                  <c:v>43888</c:v>
                </c:pt>
                <c:pt idx="1328">
                  <c:v>43889</c:v>
                </c:pt>
                <c:pt idx="1329">
                  <c:v>43890</c:v>
                </c:pt>
                <c:pt idx="1330">
                  <c:v>43891</c:v>
                </c:pt>
                <c:pt idx="1331">
                  <c:v>43892</c:v>
                </c:pt>
                <c:pt idx="1332">
                  <c:v>43893</c:v>
                </c:pt>
                <c:pt idx="1333">
                  <c:v>43894</c:v>
                </c:pt>
                <c:pt idx="1334">
                  <c:v>43895</c:v>
                </c:pt>
                <c:pt idx="1335">
                  <c:v>43896</c:v>
                </c:pt>
                <c:pt idx="1336">
                  <c:v>43897</c:v>
                </c:pt>
                <c:pt idx="1337">
                  <c:v>43898</c:v>
                </c:pt>
                <c:pt idx="1338">
                  <c:v>43899</c:v>
                </c:pt>
                <c:pt idx="1339">
                  <c:v>43900</c:v>
                </c:pt>
                <c:pt idx="1340">
                  <c:v>43901</c:v>
                </c:pt>
                <c:pt idx="1341">
                  <c:v>43902</c:v>
                </c:pt>
                <c:pt idx="1342">
                  <c:v>43903</c:v>
                </c:pt>
                <c:pt idx="1343">
                  <c:v>43904</c:v>
                </c:pt>
                <c:pt idx="1344">
                  <c:v>43905</c:v>
                </c:pt>
                <c:pt idx="1345">
                  <c:v>43906</c:v>
                </c:pt>
                <c:pt idx="1346">
                  <c:v>43907</c:v>
                </c:pt>
                <c:pt idx="1347">
                  <c:v>43908</c:v>
                </c:pt>
                <c:pt idx="1348">
                  <c:v>43909</c:v>
                </c:pt>
                <c:pt idx="1349">
                  <c:v>43910</c:v>
                </c:pt>
                <c:pt idx="1350">
                  <c:v>43911</c:v>
                </c:pt>
                <c:pt idx="1351">
                  <c:v>43912</c:v>
                </c:pt>
                <c:pt idx="1352">
                  <c:v>43913</c:v>
                </c:pt>
                <c:pt idx="1353">
                  <c:v>43914</c:v>
                </c:pt>
                <c:pt idx="1354">
                  <c:v>43915</c:v>
                </c:pt>
                <c:pt idx="1355">
                  <c:v>43916</c:v>
                </c:pt>
                <c:pt idx="1356">
                  <c:v>43917</c:v>
                </c:pt>
                <c:pt idx="1357">
                  <c:v>43918</c:v>
                </c:pt>
                <c:pt idx="1358">
                  <c:v>43919</c:v>
                </c:pt>
                <c:pt idx="1359">
                  <c:v>43920</c:v>
                </c:pt>
                <c:pt idx="1360">
                  <c:v>43921</c:v>
                </c:pt>
                <c:pt idx="1361">
                  <c:v>43922</c:v>
                </c:pt>
                <c:pt idx="1362">
                  <c:v>43923</c:v>
                </c:pt>
                <c:pt idx="1363">
                  <c:v>43924</c:v>
                </c:pt>
                <c:pt idx="1364">
                  <c:v>43925</c:v>
                </c:pt>
                <c:pt idx="1365">
                  <c:v>43926</c:v>
                </c:pt>
                <c:pt idx="1366">
                  <c:v>43927</c:v>
                </c:pt>
                <c:pt idx="1367">
                  <c:v>43928</c:v>
                </c:pt>
                <c:pt idx="1368">
                  <c:v>43929</c:v>
                </c:pt>
                <c:pt idx="1369">
                  <c:v>43930</c:v>
                </c:pt>
                <c:pt idx="1370">
                  <c:v>43931</c:v>
                </c:pt>
                <c:pt idx="1371">
                  <c:v>43932</c:v>
                </c:pt>
                <c:pt idx="1372">
                  <c:v>43933</c:v>
                </c:pt>
                <c:pt idx="1373">
                  <c:v>43934</c:v>
                </c:pt>
                <c:pt idx="1374">
                  <c:v>43935</c:v>
                </c:pt>
                <c:pt idx="1375">
                  <c:v>43936</c:v>
                </c:pt>
                <c:pt idx="1376">
                  <c:v>43937</c:v>
                </c:pt>
                <c:pt idx="1377">
                  <c:v>43938</c:v>
                </c:pt>
                <c:pt idx="1378">
                  <c:v>43939</c:v>
                </c:pt>
                <c:pt idx="1379">
                  <c:v>43940</c:v>
                </c:pt>
                <c:pt idx="1380">
                  <c:v>43941</c:v>
                </c:pt>
                <c:pt idx="1381">
                  <c:v>43942</c:v>
                </c:pt>
                <c:pt idx="1382">
                  <c:v>43943</c:v>
                </c:pt>
                <c:pt idx="1383">
                  <c:v>43944</c:v>
                </c:pt>
                <c:pt idx="1384">
                  <c:v>43945</c:v>
                </c:pt>
                <c:pt idx="1385">
                  <c:v>43946</c:v>
                </c:pt>
                <c:pt idx="1386">
                  <c:v>43947</c:v>
                </c:pt>
                <c:pt idx="1387">
                  <c:v>43948</c:v>
                </c:pt>
                <c:pt idx="1388">
                  <c:v>43949</c:v>
                </c:pt>
                <c:pt idx="1389">
                  <c:v>43950</c:v>
                </c:pt>
                <c:pt idx="1390">
                  <c:v>43951</c:v>
                </c:pt>
                <c:pt idx="1391">
                  <c:v>43952</c:v>
                </c:pt>
                <c:pt idx="1392">
                  <c:v>43953</c:v>
                </c:pt>
                <c:pt idx="1393">
                  <c:v>43954</c:v>
                </c:pt>
                <c:pt idx="1394">
                  <c:v>43955</c:v>
                </c:pt>
                <c:pt idx="1395">
                  <c:v>43956</c:v>
                </c:pt>
                <c:pt idx="1396">
                  <c:v>43957</c:v>
                </c:pt>
                <c:pt idx="1397">
                  <c:v>43958</c:v>
                </c:pt>
                <c:pt idx="1398">
                  <c:v>43959</c:v>
                </c:pt>
                <c:pt idx="1399">
                  <c:v>43960</c:v>
                </c:pt>
                <c:pt idx="1400">
                  <c:v>43961</c:v>
                </c:pt>
                <c:pt idx="1401">
                  <c:v>43962</c:v>
                </c:pt>
                <c:pt idx="1402">
                  <c:v>43963</c:v>
                </c:pt>
                <c:pt idx="1403">
                  <c:v>43964</c:v>
                </c:pt>
                <c:pt idx="1404">
                  <c:v>43965</c:v>
                </c:pt>
                <c:pt idx="1405">
                  <c:v>43966</c:v>
                </c:pt>
                <c:pt idx="1406">
                  <c:v>43967</c:v>
                </c:pt>
                <c:pt idx="1407">
                  <c:v>43968</c:v>
                </c:pt>
                <c:pt idx="1408">
                  <c:v>43969</c:v>
                </c:pt>
                <c:pt idx="1409">
                  <c:v>43970</c:v>
                </c:pt>
                <c:pt idx="1410">
                  <c:v>43971</c:v>
                </c:pt>
                <c:pt idx="1411">
                  <c:v>43972</c:v>
                </c:pt>
                <c:pt idx="1412">
                  <c:v>43973</c:v>
                </c:pt>
                <c:pt idx="1413">
                  <c:v>43974</c:v>
                </c:pt>
                <c:pt idx="1414">
                  <c:v>43975</c:v>
                </c:pt>
                <c:pt idx="1415">
                  <c:v>43976</c:v>
                </c:pt>
                <c:pt idx="1416">
                  <c:v>43977</c:v>
                </c:pt>
                <c:pt idx="1417">
                  <c:v>43978</c:v>
                </c:pt>
                <c:pt idx="1418">
                  <c:v>43979</c:v>
                </c:pt>
                <c:pt idx="1419">
                  <c:v>43980</c:v>
                </c:pt>
                <c:pt idx="1420">
                  <c:v>43981</c:v>
                </c:pt>
                <c:pt idx="1421">
                  <c:v>43982</c:v>
                </c:pt>
                <c:pt idx="1422">
                  <c:v>43983</c:v>
                </c:pt>
                <c:pt idx="1423">
                  <c:v>43984</c:v>
                </c:pt>
                <c:pt idx="1424">
                  <c:v>43985</c:v>
                </c:pt>
                <c:pt idx="1425">
                  <c:v>43986</c:v>
                </c:pt>
                <c:pt idx="1426">
                  <c:v>43987</c:v>
                </c:pt>
                <c:pt idx="1427">
                  <c:v>43988</c:v>
                </c:pt>
                <c:pt idx="1428">
                  <c:v>43989</c:v>
                </c:pt>
                <c:pt idx="1429">
                  <c:v>43990</c:v>
                </c:pt>
                <c:pt idx="1430">
                  <c:v>43991</c:v>
                </c:pt>
                <c:pt idx="1431">
                  <c:v>43992</c:v>
                </c:pt>
                <c:pt idx="1432">
                  <c:v>43993</c:v>
                </c:pt>
                <c:pt idx="1433">
                  <c:v>43994</c:v>
                </c:pt>
                <c:pt idx="1434">
                  <c:v>43995</c:v>
                </c:pt>
                <c:pt idx="1435">
                  <c:v>43996</c:v>
                </c:pt>
                <c:pt idx="1436">
                  <c:v>43997</c:v>
                </c:pt>
                <c:pt idx="1437">
                  <c:v>43998</c:v>
                </c:pt>
                <c:pt idx="1438">
                  <c:v>43999</c:v>
                </c:pt>
                <c:pt idx="1439">
                  <c:v>44000</c:v>
                </c:pt>
                <c:pt idx="1440">
                  <c:v>44001</c:v>
                </c:pt>
                <c:pt idx="1441">
                  <c:v>44002</c:v>
                </c:pt>
                <c:pt idx="1442">
                  <c:v>44003</c:v>
                </c:pt>
                <c:pt idx="1443">
                  <c:v>44004</c:v>
                </c:pt>
                <c:pt idx="1444">
                  <c:v>44005</c:v>
                </c:pt>
                <c:pt idx="1445">
                  <c:v>44006</c:v>
                </c:pt>
                <c:pt idx="1446">
                  <c:v>44007</c:v>
                </c:pt>
                <c:pt idx="1447">
                  <c:v>44008</c:v>
                </c:pt>
                <c:pt idx="1448">
                  <c:v>44009</c:v>
                </c:pt>
                <c:pt idx="1449">
                  <c:v>44010</c:v>
                </c:pt>
                <c:pt idx="1450">
                  <c:v>44011</c:v>
                </c:pt>
                <c:pt idx="1451">
                  <c:v>44012</c:v>
                </c:pt>
                <c:pt idx="1452">
                  <c:v>44013</c:v>
                </c:pt>
                <c:pt idx="1453">
                  <c:v>44014</c:v>
                </c:pt>
                <c:pt idx="1454">
                  <c:v>44015</c:v>
                </c:pt>
                <c:pt idx="1455">
                  <c:v>44016</c:v>
                </c:pt>
                <c:pt idx="1456">
                  <c:v>44017</c:v>
                </c:pt>
                <c:pt idx="1457">
                  <c:v>44018</c:v>
                </c:pt>
                <c:pt idx="1458">
                  <c:v>44019</c:v>
                </c:pt>
                <c:pt idx="1459">
                  <c:v>44020</c:v>
                </c:pt>
                <c:pt idx="1460">
                  <c:v>44021</c:v>
                </c:pt>
                <c:pt idx="1461">
                  <c:v>44022</c:v>
                </c:pt>
                <c:pt idx="1462">
                  <c:v>44023</c:v>
                </c:pt>
                <c:pt idx="1463">
                  <c:v>44024</c:v>
                </c:pt>
                <c:pt idx="1464">
                  <c:v>44025</c:v>
                </c:pt>
                <c:pt idx="1465">
                  <c:v>44026</c:v>
                </c:pt>
                <c:pt idx="1466">
                  <c:v>44027</c:v>
                </c:pt>
                <c:pt idx="1467">
                  <c:v>44028</c:v>
                </c:pt>
                <c:pt idx="1468">
                  <c:v>44029</c:v>
                </c:pt>
                <c:pt idx="1469">
                  <c:v>44030</c:v>
                </c:pt>
                <c:pt idx="1470">
                  <c:v>44031</c:v>
                </c:pt>
                <c:pt idx="1471">
                  <c:v>44032</c:v>
                </c:pt>
                <c:pt idx="1472">
                  <c:v>44033</c:v>
                </c:pt>
                <c:pt idx="1473">
                  <c:v>44034</c:v>
                </c:pt>
                <c:pt idx="1474">
                  <c:v>44035</c:v>
                </c:pt>
                <c:pt idx="1475">
                  <c:v>44036</c:v>
                </c:pt>
                <c:pt idx="1476">
                  <c:v>44037</c:v>
                </c:pt>
                <c:pt idx="1477">
                  <c:v>44038</c:v>
                </c:pt>
                <c:pt idx="1478">
                  <c:v>44039</c:v>
                </c:pt>
                <c:pt idx="1479">
                  <c:v>44040</c:v>
                </c:pt>
                <c:pt idx="1480">
                  <c:v>44041</c:v>
                </c:pt>
                <c:pt idx="1481">
                  <c:v>44042</c:v>
                </c:pt>
                <c:pt idx="1482">
                  <c:v>44043</c:v>
                </c:pt>
                <c:pt idx="1483">
                  <c:v>44044</c:v>
                </c:pt>
                <c:pt idx="1484">
                  <c:v>44045</c:v>
                </c:pt>
                <c:pt idx="1485">
                  <c:v>44046</c:v>
                </c:pt>
                <c:pt idx="1486">
                  <c:v>44047</c:v>
                </c:pt>
                <c:pt idx="1487">
                  <c:v>44048</c:v>
                </c:pt>
                <c:pt idx="1488">
                  <c:v>44049</c:v>
                </c:pt>
                <c:pt idx="1489">
                  <c:v>44050</c:v>
                </c:pt>
                <c:pt idx="1490">
                  <c:v>44051</c:v>
                </c:pt>
                <c:pt idx="1491">
                  <c:v>44052</c:v>
                </c:pt>
                <c:pt idx="1492">
                  <c:v>44053</c:v>
                </c:pt>
                <c:pt idx="1493">
                  <c:v>44054</c:v>
                </c:pt>
                <c:pt idx="1494">
                  <c:v>44055</c:v>
                </c:pt>
                <c:pt idx="1495">
                  <c:v>44056</c:v>
                </c:pt>
                <c:pt idx="1496">
                  <c:v>44057</c:v>
                </c:pt>
                <c:pt idx="1497">
                  <c:v>44058</c:v>
                </c:pt>
                <c:pt idx="1498">
                  <c:v>44059</c:v>
                </c:pt>
                <c:pt idx="1499">
                  <c:v>44060</c:v>
                </c:pt>
                <c:pt idx="1500">
                  <c:v>44061</c:v>
                </c:pt>
                <c:pt idx="1501">
                  <c:v>44062</c:v>
                </c:pt>
                <c:pt idx="1502">
                  <c:v>44063</c:v>
                </c:pt>
                <c:pt idx="1503">
                  <c:v>44064</c:v>
                </c:pt>
                <c:pt idx="1504">
                  <c:v>44065</c:v>
                </c:pt>
                <c:pt idx="1505">
                  <c:v>44066</c:v>
                </c:pt>
                <c:pt idx="1506">
                  <c:v>44067</c:v>
                </c:pt>
                <c:pt idx="1507">
                  <c:v>44068</c:v>
                </c:pt>
                <c:pt idx="1508">
                  <c:v>44069</c:v>
                </c:pt>
                <c:pt idx="1509">
                  <c:v>44070</c:v>
                </c:pt>
                <c:pt idx="1510">
                  <c:v>44071</c:v>
                </c:pt>
                <c:pt idx="1511">
                  <c:v>44072</c:v>
                </c:pt>
                <c:pt idx="1512">
                  <c:v>44073</c:v>
                </c:pt>
                <c:pt idx="1513">
                  <c:v>44074</c:v>
                </c:pt>
                <c:pt idx="1514">
                  <c:v>44075</c:v>
                </c:pt>
                <c:pt idx="1515">
                  <c:v>44076</c:v>
                </c:pt>
                <c:pt idx="1516">
                  <c:v>44077</c:v>
                </c:pt>
                <c:pt idx="1517">
                  <c:v>44078</c:v>
                </c:pt>
                <c:pt idx="1518">
                  <c:v>44079</c:v>
                </c:pt>
                <c:pt idx="1519">
                  <c:v>44080</c:v>
                </c:pt>
                <c:pt idx="1520">
                  <c:v>44081</c:v>
                </c:pt>
                <c:pt idx="1521">
                  <c:v>44082</c:v>
                </c:pt>
                <c:pt idx="1522">
                  <c:v>44083</c:v>
                </c:pt>
                <c:pt idx="1523">
                  <c:v>44084</c:v>
                </c:pt>
                <c:pt idx="1524">
                  <c:v>44085</c:v>
                </c:pt>
                <c:pt idx="1525">
                  <c:v>44086</c:v>
                </c:pt>
                <c:pt idx="1526">
                  <c:v>44087</c:v>
                </c:pt>
                <c:pt idx="1527">
                  <c:v>44088</c:v>
                </c:pt>
                <c:pt idx="1528">
                  <c:v>44089</c:v>
                </c:pt>
                <c:pt idx="1529">
                  <c:v>44090</c:v>
                </c:pt>
                <c:pt idx="1530">
                  <c:v>44091</c:v>
                </c:pt>
                <c:pt idx="1531">
                  <c:v>44092</c:v>
                </c:pt>
                <c:pt idx="1532">
                  <c:v>44093</c:v>
                </c:pt>
                <c:pt idx="1533">
                  <c:v>44094</c:v>
                </c:pt>
                <c:pt idx="1534">
                  <c:v>44095</c:v>
                </c:pt>
                <c:pt idx="1535">
                  <c:v>44096</c:v>
                </c:pt>
                <c:pt idx="1536">
                  <c:v>44097</c:v>
                </c:pt>
                <c:pt idx="1537">
                  <c:v>44098</c:v>
                </c:pt>
                <c:pt idx="1538">
                  <c:v>44099</c:v>
                </c:pt>
                <c:pt idx="1539">
                  <c:v>44100</c:v>
                </c:pt>
                <c:pt idx="1540">
                  <c:v>44101</c:v>
                </c:pt>
                <c:pt idx="1541">
                  <c:v>44102</c:v>
                </c:pt>
                <c:pt idx="1542">
                  <c:v>44103</c:v>
                </c:pt>
              </c:numCache>
            </c:numRef>
          </c:cat>
          <c:val>
            <c:numRef>
              <c:f>submitted!$B$2:$B$1544</c:f>
              <c:numCache>
                <c:formatCode>General</c:formatCode>
                <c:ptCount val="1543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7</c:v>
                </c:pt>
                <c:pt idx="9">
                  <c:v>19</c:v>
                </c:pt>
                <c:pt idx="10">
                  <c:v>1</c:v>
                </c:pt>
                <c:pt idx="11">
                  <c:v>3</c:v>
                </c:pt>
                <c:pt idx="12">
                  <c:v>1</c:v>
                </c:pt>
                <c:pt idx="13">
                  <c:v>3</c:v>
                </c:pt>
                <c:pt idx="14">
                  <c:v>30</c:v>
                </c:pt>
                <c:pt idx="15">
                  <c:v>18</c:v>
                </c:pt>
                <c:pt idx="16">
                  <c:v>9</c:v>
                </c:pt>
                <c:pt idx="17">
                  <c:v>2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1</c:v>
                </c:pt>
                <c:pt idx="22">
                  <c:v>5</c:v>
                </c:pt>
                <c:pt idx="23">
                  <c:v>2</c:v>
                </c:pt>
                <c:pt idx="24">
                  <c:v>7</c:v>
                </c:pt>
                <c:pt idx="25">
                  <c:v>2</c:v>
                </c:pt>
                <c:pt idx="26">
                  <c:v>1</c:v>
                </c:pt>
                <c:pt idx="27">
                  <c:v>2</c:v>
                </c:pt>
                <c:pt idx="28">
                  <c:v>11</c:v>
                </c:pt>
                <c:pt idx="29">
                  <c:v>46</c:v>
                </c:pt>
                <c:pt idx="30">
                  <c:v>42</c:v>
                </c:pt>
                <c:pt idx="31">
                  <c:v>34</c:v>
                </c:pt>
                <c:pt idx="32">
                  <c:v>26</c:v>
                </c:pt>
                <c:pt idx="33">
                  <c:v>1</c:v>
                </c:pt>
                <c:pt idx="34">
                  <c:v>16</c:v>
                </c:pt>
                <c:pt idx="35">
                  <c:v>8</c:v>
                </c:pt>
                <c:pt idx="36">
                  <c:v>13</c:v>
                </c:pt>
                <c:pt idx="37">
                  <c:v>6</c:v>
                </c:pt>
                <c:pt idx="38">
                  <c:v>6</c:v>
                </c:pt>
                <c:pt idx="39">
                  <c:v>4</c:v>
                </c:pt>
                <c:pt idx="40">
                  <c:v>8</c:v>
                </c:pt>
                <c:pt idx="41">
                  <c:v>6</c:v>
                </c:pt>
                <c:pt idx="42">
                  <c:v>11</c:v>
                </c:pt>
                <c:pt idx="43">
                  <c:v>10</c:v>
                </c:pt>
                <c:pt idx="44">
                  <c:v>2</c:v>
                </c:pt>
                <c:pt idx="45">
                  <c:v>12</c:v>
                </c:pt>
                <c:pt idx="46">
                  <c:v>11</c:v>
                </c:pt>
                <c:pt idx="47">
                  <c:v>18</c:v>
                </c:pt>
                <c:pt idx="48">
                  <c:v>5</c:v>
                </c:pt>
                <c:pt idx="49">
                  <c:v>29</c:v>
                </c:pt>
                <c:pt idx="50">
                  <c:v>8</c:v>
                </c:pt>
                <c:pt idx="51">
                  <c:v>8</c:v>
                </c:pt>
                <c:pt idx="52">
                  <c:v>4</c:v>
                </c:pt>
                <c:pt idx="53">
                  <c:v>8</c:v>
                </c:pt>
                <c:pt idx="54">
                  <c:v>1</c:v>
                </c:pt>
                <c:pt idx="55">
                  <c:v>5</c:v>
                </c:pt>
                <c:pt idx="56">
                  <c:v>10</c:v>
                </c:pt>
                <c:pt idx="57">
                  <c:v>6</c:v>
                </c:pt>
                <c:pt idx="58">
                  <c:v>15</c:v>
                </c:pt>
                <c:pt idx="59">
                  <c:v>5</c:v>
                </c:pt>
                <c:pt idx="60">
                  <c:v>27</c:v>
                </c:pt>
                <c:pt idx="61">
                  <c:v>29</c:v>
                </c:pt>
                <c:pt idx="62">
                  <c:v>14</c:v>
                </c:pt>
                <c:pt idx="63">
                  <c:v>46</c:v>
                </c:pt>
                <c:pt idx="64">
                  <c:v>56</c:v>
                </c:pt>
                <c:pt idx="65">
                  <c:v>23</c:v>
                </c:pt>
                <c:pt idx="66">
                  <c:v>15</c:v>
                </c:pt>
                <c:pt idx="67">
                  <c:v>23</c:v>
                </c:pt>
                <c:pt idx="68">
                  <c:v>22</c:v>
                </c:pt>
                <c:pt idx="69">
                  <c:v>15</c:v>
                </c:pt>
                <c:pt idx="70">
                  <c:v>28</c:v>
                </c:pt>
                <c:pt idx="71">
                  <c:v>14</c:v>
                </c:pt>
                <c:pt idx="72">
                  <c:v>31</c:v>
                </c:pt>
                <c:pt idx="73">
                  <c:v>48</c:v>
                </c:pt>
                <c:pt idx="74">
                  <c:v>14</c:v>
                </c:pt>
                <c:pt idx="75">
                  <c:v>23</c:v>
                </c:pt>
                <c:pt idx="76">
                  <c:v>2</c:v>
                </c:pt>
                <c:pt idx="77">
                  <c:v>18</c:v>
                </c:pt>
                <c:pt idx="78">
                  <c:v>38</c:v>
                </c:pt>
                <c:pt idx="79">
                  <c:v>49</c:v>
                </c:pt>
                <c:pt idx="80">
                  <c:v>58</c:v>
                </c:pt>
                <c:pt idx="81">
                  <c:v>59</c:v>
                </c:pt>
                <c:pt idx="82">
                  <c:v>26</c:v>
                </c:pt>
                <c:pt idx="83">
                  <c:v>91</c:v>
                </c:pt>
                <c:pt idx="84">
                  <c:v>35</c:v>
                </c:pt>
                <c:pt idx="85">
                  <c:v>65</c:v>
                </c:pt>
                <c:pt idx="86">
                  <c:v>152</c:v>
                </c:pt>
                <c:pt idx="87">
                  <c:v>1</c:v>
                </c:pt>
                <c:pt idx="88">
                  <c:v>52</c:v>
                </c:pt>
                <c:pt idx="89">
                  <c:v>21</c:v>
                </c:pt>
                <c:pt idx="90">
                  <c:v>19</c:v>
                </c:pt>
                <c:pt idx="91">
                  <c:v>2</c:v>
                </c:pt>
                <c:pt idx="92">
                  <c:v>30</c:v>
                </c:pt>
                <c:pt idx="93">
                  <c:v>32</c:v>
                </c:pt>
                <c:pt idx="94">
                  <c:v>22</c:v>
                </c:pt>
                <c:pt idx="95">
                  <c:v>26</c:v>
                </c:pt>
                <c:pt idx="96">
                  <c:v>35</c:v>
                </c:pt>
                <c:pt idx="97">
                  <c:v>35</c:v>
                </c:pt>
                <c:pt idx="98">
                  <c:v>31</c:v>
                </c:pt>
                <c:pt idx="99">
                  <c:v>76</c:v>
                </c:pt>
                <c:pt idx="100">
                  <c:v>27</c:v>
                </c:pt>
                <c:pt idx="101">
                  <c:v>31</c:v>
                </c:pt>
                <c:pt idx="102">
                  <c:v>40</c:v>
                </c:pt>
                <c:pt idx="103">
                  <c:v>23</c:v>
                </c:pt>
                <c:pt idx="104">
                  <c:v>21</c:v>
                </c:pt>
                <c:pt idx="105">
                  <c:v>23</c:v>
                </c:pt>
                <c:pt idx="106">
                  <c:v>31</c:v>
                </c:pt>
                <c:pt idx="107">
                  <c:v>11</c:v>
                </c:pt>
                <c:pt idx="108">
                  <c:v>2</c:v>
                </c:pt>
                <c:pt idx="109">
                  <c:v>2</c:v>
                </c:pt>
                <c:pt idx="110">
                  <c:v>19</c:v>
                </c:pt>
                <c:pt idx="111">
                  <c:v>140</c:v>
                </c:pt>
                <c:pt idx="112">
                  <c:v>4</c:v>
                </c:pt>
                <c:pt idx="113">
                  <c:v>4</c:v>
                </c:pt>
                <c:pt idx="114">
                  <c:v>15</c:v>
                </c:pt>
                <c:pt idx="115">
                  <c:v>8</c:v>
                </c:pt>
                <c:pt idx="116">
                  <c:v>17</c:v>
                </c:pt>
                <c:pt idx="117">
                  <c:v>21</c:v>
                </c:pt>
                <c:pt idx="118">
                  <c:v>7</c:v>
                </c:pt>
                <c:pt idx="119">
                  <c:v>8</c:v>
                </c:pt>
                <c:pt idx="120">
                  <c:v>7</c:v>
                </c:pt>
                <c:pt idx="121">
                  <c:v>4</c:v>
                </c:pt>
                <c:pt idx="122">
                  <c:v>16</c:v>
                </c:pt>
                <c:pt idx="123">
                  <c:v>4</c:v>
                </c:pt>
                <c:pt idx="124">
                  <c:v>1</c:v>
                </c:pt>
                <c:pt idx="125">
                  <c:v>18</c:v>
                </c:pt>
                <c:pt idx="126">
                  <c:v>7</c:v>
                </c:pt>
                <c:pt idx="127">
                  <c:v>12</c:v>
                </c:pt>
                <c:pt idx="128">
                  <c:v>30</c:v>
                </c:pt>
                <c:pt idx="129">
                  <c:v>52</c:v>
                </c:pt>
                <c:pt idx="130">
                  <c:v>32</c:v>
                </c:pt>
                <c:pt idx="131">
                  <c:v>65</c:v>
                </c:pt>
                <c:pt idx="132">
                  <c:v>30</c:v>
                </c:pt>
                <c:pt idx="133">
                  <c:v>52</c:v>
                </c:pt>
                <c:pt idx="134">
                  <c:v>24</c:v>
                </c:pt>
                <c:pt idx="135">
                  <c:v>62</c:v>
                </c:pt>
                <c:pt idx="136">
                  <c:v>63</c:v>
                </c:pt>
                <c:pt idx="137">
                  <c:v>123</c:v>
                </c:pt>
                <c:pt idx="138">
                  <c:v>7</c:v>
                </c:pt>
                <c:pt idx="139">
                  <c:v>18</c:v>
                </c:pt>
                <c:pt idx="140">
                  <c:v>20</c:v>
                </c:pt>
                <c:pt idx="141">
                  <c:v>8</c:v>
                </c:pt>
                <c:pt idx="142">
                  <c:v>11</c:v>
                </c:pt>
                <c:pt idx="143">
                  <c:v>20</c:v>
                </c:pt>
                <c:pt idx="144">
                  <c:v>21</c:v>
                </c:pt>
                <c:pt idx="145">
                  <c:v>22</c:v>
                </c:pt>
                <c:pt idx="146">
                  <c:v>45</c:v>
                </c:pt>
                <c:pt idx="147">
                  <c:v>15</c:v>
                </c:pt>
                <c:pt idx="148">
                  <c:v>15</c:v>
                </c:pt>
                <c:pt idx="149">
                  <c:v>10</c:v>
                </c:pt>
                <c:pt idx="150">
                  <c:v>29</c:v>
                </c:pt>
                <c:pt idx="151">
                  <c:v>23</c:v>
                </c:pt>
                <c:pt idx="152">
                  <c:v>18</c:v>
                </c:pt>
                <c:pt idx="153">
                  <c:v>15</c:v>
                </c:pt>
                <c:pt idx="154">
                  <c:v>9</c:v>
                </c:pt>
                <c:pt idx="155">
                  <c:v>6</c:v>
                </c:pt>
                <c:pt idx="156">
                  <c:v>23</c:v>
                </c:pt>
                <c:pt idx="157">
                  <c:v>20</c:v>
                </c:pt>
                <c:pt idx="158">
                  <c:v>17</c:v>
                </c:pt>
                <c:pt idx="159">
                  <c:v>14</c:v>
                </c:pt>
                <c:pt idx="160">
                  <c:v>3</c:v>
                </c:pt>
                <c:pt idx="161">
                  <c:v>59</c:v>
                </c:pt>
                <c:pt idx="162">
                  <c:v>7</c:v>
                </c:pt>
                <c:pt idx="163">
                  <c:v>2</c:v>
                </c:pt>
                <c:pt idx="164">
                  <c:v>13</c:v>
                </c:pt>
                <c:pt idx="165">
                  <c:v>54</c:v>
                </c:pt>
                <c:pt idx="166">
                  <c:v>73</c:v>
                </c:pt>
                <c:pt idx="167">
                  <c:v>42</c:v>
                </c:pt>
                <c:pt idx="168">
                  <c:v>55</c:v>
                </c:pt>
                <c:pt idx="169">
                  <c:v>30</c:v>
                </c:pt>
                <c:pt idx="170">
                  <c:v>51</c:v>
                </c:pt>
                <c:pt idx="171">
                  <c:v>22</c:v>
                </c:pt>
                <c:pt idx="172">
                  <c:v>21</c:v>
                </c:pt>
                <c:pt idx="173">
                  <c:v>25</c:v>
                </c:pt>
                <c:pt idx="174">
                  <c:v>29</c:v>
                </c:pt>
                <c:pt idx="175">
                  <c:v>23</c:v>
                </c:pt>
                <c:pt idx="176">
                  <c:v>36</c:v>
                </c:pt>
                <c:pt idx="177">
                  <c:v>1</c:v>
                </c:pt>
                <c:pt idx="178">
                  <c:v>19</c:v>
                </c:pt>
                <c:pt idx="179">
                  <c:v>28</c:v>
                </c:pt>
                <c:pt idx="180">
                  <c:v>3</c:v>
                </c:pt>
                <c:pt idx="181">
                  <c:v>27</c:v>
                </c:pt>
                <c:pt idx="182">
                  <c:v>53</c:v>
                </c:pt>
                <c:pt idx="183">
                  <c:v>39</c:v>
                </c:pt>
                <c:pt idx="184">
                  <c:v>53</c:v>
                </c:pt>
                <c:pt idx="185">
                  <c:v>42</c:v>
                </c:pt>
                <c:pt idx="186">
                  <c:v>67</c:v>
                </c:pt>
                <c:pt idx="187">
                  <c:v>23</c:v>
                </c:pt>
                <c:pt idx="188">
                  <c:v>78</c:v>
                </c:pt>
                <c:pt idx="189">
                  <c:v>110</c:v>
                </c:pt>
                <c:pt idx="190">
                  <c:v>35</c:v>
                </c:pt>
                <c:pt idx="191">
                  <c:v>42</c:v>
                </c:pt>
                <c:pt idx="192">
                  <c:v>119</c:v>
                </c:pt>
                <c:pt idx="193">
                  <c:v>60</c:v>
                </c:pt>
                <c:pt idx="194">
                  <c:v>44</c:v>
                </c:pt>
                <c:pt idx="195">
                  <c:v>21</c:v>
                </c:pt>
                <c:pt idx="196">
                  <c:v>36</c:v>
                </c:pt>
                <c:pt idx="197">
                  <c:v>73</c:v>
                </c:pt>
                <c:pt idx="198">
                  <c:v>126</c:v>
                </c:pt>
                <c:pt idx="199">
                  <c:v>89</c:v>
                </c:pt>
                <c:pt idx="200">
                  <c:v>49</c:v>
                </c:pt>
                <c:pt idx="201">
                  <c:v>104</c:v>
                </c:pt>
                <c:pt idx="202">
                  <c:v>96</c:v>
                </c:pt>
                <c:pt idx="203">
                  <c:v>42</c:v>
                </c:pt>
                <c:pt idx="204">
                  <c:v>116</c:v>
                </c:pt>
                <c:pt idx="205">
                  <c:v>14</c:v>
                </c:pt>
                <c:pt idx="206">
                  <c:v>2</c:v>
                </c:pt>
                <c:pt idx="207">
                  <c:v>51</c:v>
                </c:pt>
                <c:pt idx="208">
                  <c:v>30</c:v>
                </c:pt>
                <c:pt idx="209">
                  <c:v>45</c:v>
                </c:pt>
                <c:pt idx="210">
                  <c:v>15</c:v>
                </c:pt>
                <c:pt idx="211">
                  <c:v>5</c:v>
                </c:pt>
                <c:pt idx="212">
                  <c:v>57</c:v>
                </c:pt>
                <c:pt idx="213">
                  <c:v>91</c:v>
                </c:pt>
                <c:pt idx="214">
                  <c:v>71</c:v>
                </c:pt>
                <c:pt idx="215">
                  <c:v>59</c:v>
                </c:pt>
                <c:pt idx="216">
                  <c:v>104</c:v>
                </c:pt>
                <c:pt idx="217">
                  <c:v>98</c:v>
                </c:pt>
                <c:pt idx="218">
                  <c:v>16</c:v>
                </c:pt>
                <c:pt idx="219">
                  <c:v>79</c:v>
                </c:pt>
                <c:pt idx="220">
                  <c:v>62</c:v>
                </c:pt>
                <c:pt idx="221">
                  <c:v>96</c:v>
                </c:pt>
                <c:pt idx="222">
                  <c:v>1</c:v>
                </c:pt>
                <c:pt idx="223">
                  <c:v>36</c:v>
                </c:pt>
                <c:pt idx="224">
                  <c:v>17</c:v>
                </c:pt>
                <c:pt idx="225">
                  <c:v>23</c:v>
                </c:pt>
                <c:pt idx="226">
                  <c:v>45</c:v>
                </c:pt>
                <c:pt idx="227">
                  <c:v>34</c:v>
                </c:pt>
                <c:pt idx="228">
                  <c:v>56</c:v>
                </c:pt>
                <c:pt idx="229">
                  <c:v>64</c:v>
                </c:pt>
                <c:pt idx="230">
                  <c:v>126</c:v>
                </c:pt>
                <c:pt idx="231">
                  <c:v>26</c:v>
                </c:pt>
                <c:pt idx="232">
                  <c:v>18</c:v>
                </c:pt>
                <c:pt idx="233">
                  <c:v>78</c:v>
                </c:pt>
                <c:pt idx="234">
                  <c:v>61</c:v>
                </c:pt>
                <c:pt idx="235">
                  <c:v>126</c:v>
                </c:pt>
                <c:pt idx="236">
                  <c:v>117</c:v>
                </c:pt>
                <c:pt idx="237">
                  <c:v>93</c:v>
                </c:pt>
                <c:pt idx="238">
                  <c:v>104</c:v>
                </c:pt>
                <c:pt idx="239">
                  <c:v>4</c:v>
                </c:pt>
                <c:pt idx="240">
                  <c:v>103</c:v>
                </c:pt>
                <c:pt idx="241">
                  <c:v>63</c:v>
                </c:pt>
                <c:pt idx="242">
                  <c:v>63</c:v>
                </c:pt>
                <c:pt idx="243">
                  <c:v>5</c:v>
                </c:pt>
                <c:pt idx="244">
                  <c:v>105</c:v>
                </c:pt>
                <c:pt idx="245">
                  <c:v>71</c:v>
                </c:pt>
                <c:pt idx="246">
                  <c:v>17</c:v>
                </c:pt>
                <c:pt idx="247">
                  <c:v>74</c:v>
                </c:pt>
                <c:pt idx="248">
                  <c:v>123</c:v>
                </c:pt>
                <c:pt idx="249">
                  <c:v>107</c:v>
                </c:pt>
                <c:pt idx="250">
                  <c:v>145</c:v>
                </c:pt>
                <c:pt idx="251">
                  <c:v>66</c:v>
                </c:pt>
                <c:pt idx="252">
                  <c:v>34</c:v>
                </c:pt>
                <c:pt idx="253">
                  <c:v>108</c:v>
                </c:pt>
                <c:pt idx="254">
                  <c:v>113</c:v>
                </c:pt>
                <c:pt idx="255">
                  <c:v>127</c:v>
                </c:pt>
                <c:pt idx="256">
                  <c:v>161</c:v>
                </c:pt>
                <c:pt idx="257">
                  <c:v>165</c:v>
                </c:pt>
                <c:pt idx="258">
                  <c:v>132</c:v>
                </c:pt>
                <c:pt idx="259">
                  <c:v>6</c:v>
                </c:pt>
                <c:pt idx="260">
                  <c:v>238</c:v>
                </c:pt>
                <c:pt idx="261">
                  <c:v>304</c:v>
                </c:pt>
                <c:pt idx="262">
                  <c:v>301</c:v>
                </c:pt>
                <c:pt idx="263">
                  <c:v>115</c:v>
                </c:pt>
                <c:pt idx="264">
                  <c:v>132</c:v>
                </c:pt>
                <c:pt idx="265">
                  <c:v>121</c:v>
                </c:pt>
                <c:pt idx="266">
                  <c:v>16</c:v>
                </c:pt>
                <c:pt idx="267">
                  <c:v>138</c:v>
                </c:pt>
                <c:pt idx="268">
                  <c:v>112</c:v>
                </c:pt>
                <c:pt idx="269">
                  <c:v>183</c:v>
                </c:pt>
                <c:pt idx="270">
                  <c:v>52</c:v>
                </c:pt>
                <c:pt idx="271">
                  <c:v>96</c:v>
                </c:pt>
                <c:pt idx="272">
                  <c:v>117</c:v>
                </c:pt>
                <c:pt idx="273">
                  <c:v>60</c:v>
                </c:pt>
                <c:pt idx="274">
                  <c:v>99</c:v>
                </c:pt>
                <c:pt idx="275">
                  <c:v>107</c:v>
                </c:pt>
                <c:pt idx="276">
                  <c:v>110</c:v>
                </c:pt>
                <c:pt idx="277">
                  <c:v>157</c:v>
                </c:pt>
                <c:pt idx="278">
                  <c:v>163</c:v>
                </c:pt>
                <c:pt idx="279">
                  <c:v>69</c:v>
                </c:pt>
                <c:pt idx="280">
                  <c:v>216</c:v>
                </c:pt>
                <c:pt idx="281">
                  <c:v>65</c:v>
                </c:pt>
                <c:pt idx="282">
                  <c:v>116</c:v>
                </c:pt>
                <c:pt idx="283">
                  <c:v>150</c:v>
                </c:pt>
                <c:pt idx="284">
                  <c:v>132</c:v>
                </c:pt>
                <c:pt idx="285">
                  <c:v>97</c:v>
                </c:pt>
                <c:pt idx="286">
                  <c:v>5</c:v>
                </c:pt>
                <c:pt idx="287">
                  <c:v>101</c:v>
                </c:pt>
                <c:pt idx="288">
                  <c:v>204</c:v>
                </c:pt>
                <c:pt idx="289">
                  <c:v>150</c:v>
                </c:pt>
                <c:pt idx="290">
                  <c:v>143</c:v>
                </c:pt>
                <c:pt idx="291">
                  <c:v>151</c:v>
                </c:pt>
                <c:pt idx="292">
                  <c:v>114</c:v>
                </c:pt>
                <c:pt idx="293">
                  <c:v>38</c:v>
                </c:pt>
                <c:pt idx="294">
                  <c:v>129</c:v>
                </c:pt>
                <c:pt idx="295">
                  <c:v>62</c:v>
                </c:pt>
                <c:pt idx="296">
                  <c:v>203</c:v>
                </c:pt>
                <c:pt idx="297">
                  <c:v>221</c:v>
                </c:pt>
                <c:pt idx="298">
                  <c:v>182</c:v>
                </c:pt>
                <c:pt idx="299">
                  <c:v>114</c:v>
                </c:pt>
                <c:pt idx="300">
                  <c:v>60</c:v>
                </c:pt>
                <c:pt idx="301">
                  <c:v>211</c:v>
                </c:pt>
                <c:pt idx="302">
                  <c:v>157</c:v>
                </c:pt>
                <c:pt idx="303">
                  <c:v>90</c:v>
                </c:pt>
                <c:pt idx="304">
                  <c:v>72</c:v>
                </c:pt>
                <c:pt idx="305">
                  <c:v>65</c:v>
                </c:pt>
                <c:pt idx="306">
                  <c:v>159</c:v>
                </c:pt>
                <c:pt idx="307">
                  <c:v>6</c:v>
                </c:pt>
                <c:pt idx="308">
                  <c:v>99</c:v>
                </c:pt>
                <c:pt idx="309">
                  <c:v>152</c:v>
                </c:pt>
                <c:pt idx="310">
                  <c:v>161</c:v>
                </c:pt>
                <c:pt idx="311">
                  <c:v>140</c:v>
                </c:pt>
                <c:pt idx="312">
                  <c:v>100</c:v>
                </c:pt>
                <c:pt idx="313">
                  <c:v>193</c:v>
                </c:pt>
                <c:pt idx="314">
                  <c:v>5</c:v>
                </c:pt>
                <c:pt idx="315">
                  <c:v>167</c:v>
                </c:pt>
                <c:pt idx="316">
                  <c:v>279</c:v>
                </c:pt>
                <c:pt idx="317">
                  <c:v>282</c:v>
                </c:pt>
                <c:pt idx="318">
                  <c:v>188</c:v>
                </c:pt>
                <c:pt idx="319">
                  <c:v>409</c:v>
                </c:pt>
                <c:pt idx="320">
                  <c:v>322</c:v>
                </c:pt>
                <c:pt idx="321">
                  <c:v>15</c:v>
                </c:pt>
                <c:pt idx="322">
                  <c:v>272</c:v>
                </c:pt>
                <c:pt idx="323">
                  <c:v>82</c:v>
                </c:pt>
                <c:pt idx="324">
                  <c:v>315</c:v>
                </c:pt>
                <c:pt idx="325">
                  <c:v>386</c:v>
                </c:pt>
                <c:pt idx="326">
                  <c:v>301</c:v>
                </c:pt>
                <c:pt idx="327">
                  <c:v>387</c:v>
                </c:pt>
                <c:pt idx="328">
                  <c:v>23</c:v>
                </c:pt>
                <c:pt idx="329">
                  <c:v>373</c:v>
                </c:pt>
                <c:pt idx="330">
                  <c:v>342</c:v>
                </c:pt>
                <c:pt idx="331">
                  <c:v>315</c:v>
                </c:pt>
                <c:pt idx="332">
                  <c:v>332</c:v>
                </c:pt>
                <c:pt idx="333">
                  <c:v>348</c:v>
                </c:pt>
                <c:pt idx="334">
                  <c:v>378</c:v>
                </c:pt>
                <c:pt idx="335">
                  <c:v>33</c:v>
                </c:pt>
                <c:pt idx="336">
                  <c:v>258</c:v>
                </c:pt>
                <c:pt idx="337">
                  <c:v>346</c:v>
                </c:pt>
                <c:pt idx="338">
                  <c:v>330</c:v>
                </c:pt>
                <c:pt idx="339">
                  <c:v>289</c:v>
                </c:pt>
                <c:pt idx="340">
                  <c:v>303</c:v>
                </c:pt>
                <c:pt idx="341">
                  <c:v>230</c:v>
                </c:pt>
                <c:pt idx="342">
                  <c:v>92</c:v>
                </c:pt>
                <c:pt idx="343">
                  <c:v>521</c:v>
                </c:pt>
                <c:pt idx="344">
                  <c:v>434</c:v>
                </c:pt>
                <c:pt idx="345">
                  <c:v>458</c:v>
                </c:pt>
                <c:pt idx="346">
                  <c:v>361</c:v>
                </c:pt>
                <c:pt idx="347">
                  <c:v>467</c:v>
                </c:pt>
                <c:pt idx="348">
                  <c:v>487</c:v>
                </c:pt>
                <c:pt idx="349">
                  <c:v>199</c:v>
                </c:pt>
                <c:pt idx="350">
                  <c:v>602</c:v>
                </c:pt>
                <c:pt idx="351">
                  <c:v>444</c:v>
                </c:pt>
                <c:pt idx="352">
                  <c:v>463</c:v>
                </c:pt>
                <c:pt idx="353">
                  <c:v>286</c:v>
                </c:pt>
                <c:pt idx="354">
                  <c:v>419</c:v>
                </c:pt>
                <c:pt idx="355">
                  <c:v>339</c:v>
                </c:pt>
                <c:pt idx="356">
                  <c:v>141</c:v>
                </c:pt>
                <c:pt idx="357">
                  <c:v>361</c:v>
                </c:pt>
                <c:pt idx="358">
                  <c:v>442</c:v>
                </c:pt>
                <c:pt idx="359">
                  <c:v>369</c:v>
                </c:pt>
                <c:pt idx="360">
                  <c:v>406</c:v>
                </c:pt>
                <c:pt idx="361">
                  <c:v>452</c:v>
                </c:pt>
                <c:pt idx="362">
                  <c:v>302</c:v>
                </c:pt>
                <c:pt idx="363">
                  <c:v>101</c:v>
                </c:pt>
                <c:pt idx="364">
                  <c:v>551</c:v>
                </c:pt>
                <c:pt idx="365">
                  <c:v>630</c:v>
                </c:pt>
                <c:pt idx="366">
                  <c:v>578</c:v>
                </c:pt>
                <c:pt idx="367">
                  <c:v>355</c:v>
                </c:pt>
                <c:pt idx="368">
                  <c:v>481</c:v>
                </c:pt>
                <c:pt idx="369">
                  <c:v>437</c:v>
                </c:pt>
                <c:pt idx="370">
                  <c:v>197</c:v>
                </c:pt>
                <c:pt idx="371">
                  <c:v>431</c:v>
                </c:pt>
                <c:pt idx="372">
                  <c:v>489</c:v>
                </c:pt>
                <c:pt idx="373">
                  <c:v>439</c:v>
                </c:pt>
                <c:pt idx="374">
                  <c:v>415</c:v>
                </c:pt>
                <c:pt idx="375">
                  <c:v>350</c:v>
                </c:pt>
                <c:pt idx="376">
                  <c:v>354</c:v>
                </c:pt>
                <c:pt idx="377">
                  <c:v>42</c:v>
                </c:pt>
                <c:pt idx="378">
                  <c:v>481</c:v>
                </c:pt>
                <c:pt idx="379">
                  <c:v>409</c:v>
                </c:pt>
                <c:pt idx="380">
                  <c:v>491</c:v>
                </c:pt>
                <c:pt idx="381">
                  <c:v>410</c:v>
                </c:pt>
                <c:pt idx="382">
                  <c:v>522</c:v>
                </c:pt>
                <c:pt idx="383">
                  <c:v>82</c:v>
                </c:pt>
                <c:pt idx="384">
                  <c:v>48</c:v>
                </c:pt>
                <c:pt idx="385">
                  <c:v>437</c:v>
                </c:pt>
                <c:pt idx="386">
                  <c:v>519</c:v>
                </c:pt>
                <c:pt idx="387">
                  <c:v>532</c:v>
                </c:pt>
                <c:pt idx="388">
                  <c:v>429</c:v>
                </c:pt>
                <c:pt idx="389">
                  <c:v>484</c:v>
                </c:pt>
                <c:pt idx="390">
                  <c:v>539</c:v>
                </c:pt>
                <c:pt idx="391">
                  <c:v>76</c:v>
                </c:pt>
                <c:pt idx="392">
                  <c:v>454</c:v>
                </c:pt>
                <c:pt idx="393">
                  <c:v>555</c:v>
                </c:pt>
                <c:pt idx="394">
                  <c:v>433</c:v>
                </c:pt>
                <c:pt idx="395">
                  <c:v>560</c:v>
                </c:pt>
                <c:pt idx="396">
                  <c:v>398</c:v>
                </c:pt>
                <c:pt idx="397">
                  <c:v>282</c:v>
                </c:pt>
                <c:pt idx="398">
                  <c:v>54</c:v>
                </c:pt>
                <c:pt idx="399">
                  <c:v>188</c:v>
                </c:pt>
                <c:pt idx="400">
                  <c:v>150</c:v>
                </c:pt>
                <c:pt idx="401">
                  <c:v>319</c:v>
                </c:pt>
                <c:pt idx="402">
                  <c:v>350</c:v>
                </c:pt>
                <c:pt idx="403">
                  <c:v>402</c:v>
                </c:pt>
                <c:pt idx="404">
                  <c:v>438</c:v>
                </c:pt>
                <c:pt idx="405">
                  <c:v>69</c:v>
                </c:pt>
                <c:pt idx="406">
                  <c:v>553</c:v>
                </c:pt>
                <c:pt idx="407">
                  <c:v>445</c:v>
                </c:pt>
                <c:pt idx="408">
                  <c:v>506</c:v>
                </c:pt>
                <c:pt idx="409">
                  <c:v>306</c:v>
                </c:pt>
                <c:pt idx="410">
                  <c:v>355</c:v>
                </c:pt>
                <c:pt idx="411">
                  <c:v>649</c:v>
                </c:pt>
                <c:pt idx="412">
                  <c:v>63</c:v>
                </c:pt>
                <c:pt idx="413">
                  <c:v>487</c:v>
                </c:pt>
                <c:pt idx="414">
                  <c:v>527</c:v>
                </c:pt>
                <c:pt idx="415">
                  <c:v>407</c:v>
                </c:pt>
                <c:pt idx="416">
                  <c:v>497</c:v>
                </c:pt>
                <c:pt idx="417">
                  <c:v>607</c:v>
                </c:pt>
                <c:pt idx="418">
                  <c:v>526</c:v>
                </c:pt>
                <c:pt idx="419">
                  <c:v>232</c:v>
                </c:pt>
                <c:pt idx="420">
                  <c:v>399</c:v>
                </c:pt>
                <c:pt idx="421">
                  <c:v>489</c:v>
                </c:pt>
                <c:pt idx="422">
                  <c:v>625</c:v>
                </c:pt>
                <c:pt idx="423">
                  <c:v>984</c:v>
                </c:pt>
                <c:pt idx="424">
                  <c:v>969</c:v>
                </c:pt>
                <c:pt idx="425">
                  <c:v>794</c:v>
                </c:pt>
                <c:pt idx="426">
                  <c:v>289</c:v>
                </c:pt>
                <c:pt idx="427">
                  <c:v>1020</c:v>
                </c:pt>
                <c:pt idx="428">
                  <c:v>1172</c:v>
                </c:pt>
                <c:pt idx="429">
                  <c:v>1080</c:v>
                </c:pt>
                <c:pt idx="430">
                  <c:v>1449</c:v>
                </c:pt>
                <c:pt idx="431">
                  <c:v>1276</c:v>
                </c:pt>
                <c:pt idx="432">
                  <c:v>1048</c:v>
                </c:pt>
                <c:pt idx="433">
                  <c:v>304</c:v>
                </c:pt>
                <c:pt idx="434">
                  <c:v>970</c:v>
                </c:pt>
                <c:pt idx="435">
                  <c:v>1193</c:v>
                </c:pt>
                <c:pt idx="436">
                  <c:v>713</c:v>
                </c:pt>
                <c:pt idx="437">
                  <c:v>965</c:v>
                </c:pt>
                <c:pt idx="438">
                  <c:v>805</c:v>
                </c:pt>
                <c:pt idx="439">
                  <c:v>438</c:v>
                </c:pt>
                <c:pt idx="440">
                  <c:v>664</c:v>
                </c:pt>
                <c:pt idx="441">
                  <c:v>827</c:v>
                </c:pt>
                <c:pt idx="442">
                  <c:v>733</c:v>
                </c:pt>
                <c:pt idx="443">
                  <c:v>683</c:v>
                </c:pt>
                <c:pt idx="444">
                  <c:v>338</c:v>
                </c:pt>
                <c:pt idx="445">
                  <c:v>41</c:v>
                </c:pt>
                <c:pt idx="446">
                  <c:v>70</c:v>
                </c:pt>
                <c:pt idx="447">
                  <c:v>9</c:v>
                </c:pt>
                <c:pt idx="448">
                  <c:v>56</c:v>
                </c:pt>
                <c:pt idx="449">
                  <c:v>272</c:v>
                </c:pt>
                <c:pt idx="450">
                  <c:v>593</c:v>
                </c:pt>
                <c:pt idx="451">
                  <c:v>772</c:v>
                </c:pt>
                <c:pt idx="452">
                  <c:v>503</c:v>
                </c:pt>
                <c:pt idx="453">
                  <c:v>466</c:v>
                </c:pt>
                <c:pt idx="454">
                  <c:v>451</c:v>
                </c:pt>
                <c:pt idx="455">
                  <c:v>947</c:v>
                </c:pt>
                <c:pt idx="456">
                  <c:v>1308</c:v>
                </c:pt>
                <c:pt idx="457">
                  <c:v>1130</c:v>
                </c:pt>
                <c:pt idx="458">
                  <c:v>846</c:v>
                </c:pt>
                <c:pt idx="459">
                  <c:v>1049</c:v>
                </c:pt>
                <c:pt idx="460">
                  <c:v>927</c:v>
                </c:pt>
                <c:pt idx="461">
                  <c:v>422</c:v>
                </c:pt>
                <c:pt idx="462">
                  <c:v>761</c:v>
                </c:pt>
                <c:pt idx="463">
                  <c:v>874</c:v>
                </c:pt>
                <c:pt idx="464">
                  <c:v>712</c:v>
                </c:pt>
                <c:pt idx="465">
                  <c:v>641</c:v>
                </c:pt>
                <c:pt idx="466">
                  <c:v>160</c:v>
                </c:pt>
                <c:pt idx="467">
                  <c:v>129</c:v>
                </c:pt>
                <c:pt idx="468">
                  <c:v>125</c:v>
                </c:pt>
                <c:pt idx="469">
                  <c:v>660</c:v>
                </c:pt>
                <c:pt idx="470">
                  <c:v>810</c:v>
                </c:pt>
                <c:pt idx="471">
                  <c:v>973</c:v>
                </c:pt>
                <c:pt idx="472">
                  <c:v>973</c:v>
                </c:pt>
                <c:pt idx="473">
                  <c:v>641</c:v>
                </c:pt>
                <c:pt idx="474">
                  <c:v>701</c:v>
                </c:pt>
                <c:pt idx="475">
                  <c:v>258</c:v>
                </c:pt>
                <c:pt idx="476">
                  <c:v>836</c:v>
                </c:pt>
                <c:pt idx="477">
                  <c:v>1149</c:v>
                </c:pt>
                <c:pt idx="478">
                  <c:v>1110</c:v>
                </c:pt>
                <c:pt idx="479">
                  <c:v>1004</c:v>
                </c:pt>
                <c:pt idx="480">
                  <c:v>838</c:v>
                </c:pt>
                <c:pt idx="481">
                  <c:v>724</c:v>
                </c:pt>
                <c:pt idx="482">
                  <c:v>263</c:v>
                </c:pt>
                <c:pt idx="483">
                  <c:v>1121</c:v>
                </c:pt>
                <c:pt idx="484">
                  <c:v>1061</c:v>
                </c:pt>
                <c:pt idx="485">
                  <c:v>1101</c:v>
                </c:pt>
                <c:pt idx="486">
                  <c:v>1141</c:v>
                </c:pt>
                <c:pt idx="487">
                  <c:v>1061</c:v>
                </c:pt>
                <c:pt idx="488">
                  <c:v>701</c:v>
                </c:pt>
                <c:pt idx="489">
                  <c:v>175</c:v>
                </c:pt>
                <c:pt idx="490">
                  <c:v>1263</c:v>
                </c:pt>
                <c:pt idx="491">
                  <c:v>1337</c:v>
                </c:pt>
                <c:pt idx="492">
                  <c:v>1436</c:v>
                </c:pt>
                <c:pt idx="493">
                  <c:v>1152</c:v>
                </c:pt>
                <c:pt idx="494">
                  <c:v>1142</c:v>
                </c:pt>
                <c:pt idx="495">
                  <c:v>1018</c:v>
                </c:pt>
                <c:pt idx="496">
                  <c:v>508</c:v>
                </c:pt>
                <c:pt idx="497">
                  <c:v>840</c:v>
                </c:pt>
                <c:pt idx="498">
                  <c:v>1613</c:v>
                </c:pt>
                <c:pt idx="499">
                  <c:v>1365</c:v>
                </c:pt>
                <c:pt idx="500">
                  <c:v>1249</c:v>
                </c:pt>
                <c:pt idx="501">
                  <c:v>1208</c:v>
                </c:pt>
                <c:pt idx="502">
                  <c:v>1143</c:v>
                </c:pt>
                <c:pt idx="503">
                  <c:v>258</c:v>
                </c:pt>
                <c:pt idx="504">
                  <c:v>989</c:v>
                </c:pt>
                <c:pt idx="505">
                  <c:v>1164</c:v>
                </c:pt>
                <c:pt idx="506">
                  <c:v>1201</c:v>
                </c:pt>
                <c:pt idx="507">
                  <c:v>1523</c:v>
                </c:pt>
                <c:pt idx="508">
                  <c:v>1078</c:v>
                </c:pt>
                <c:pt idx="509">
                  <c:v>961</c:v>
                </c:pt>
                <c:pt idx="510">
                  <c:v>196</c:v>
                </c:pt>
                <c:pt idx="511">
                  <c:v>623</c:v>
                </c:pt>
                <c:pt idx="512">
                  <c:v>719</c:v>
                </c:pt>
                <c:pt idx="513">
                  <c:v>1102</c:v>
                </c:pt>
                <c:pt idx="514">
                  <c:v>1279</c:v>
                </c:pt>
                <c:pt idx="515">
                  <c:v>202</c:v>
                </c:pt>
                <c:pt idx="516">
                  <c:v>1107</c:v>
                </c:pt>
                <c:pt idx="517">
                  <c:v>467</c:v>
                </c:pt>
                <c:pt idx="518">
                  <c:v>1198</c:v>
                </c:pt>
                <c:pt idx="519">
                  <c:v>1528</c:v>
                </c:pt>
                <c:pt idx="520">
                  <c:v>1607</c:v>
                </c:pt>
                <c:pt idx="521">
                  <c:v>1747</c:v>
                </c:pt>
                <c:pt idx="522">
                  <c:v>1721</c:v>
                </c:pt>
                <c:pt idx="523">
                  <c:v>1354</c:v>
                </c:pt>
                <c:pt idx="524">
                  <c:v>459</c:v>
                </c:pt>
                <c:pt idx="525">
                  <c:v>1431</c:v>
                </c:pt>
                <c:pt idx="526">
                  <c:v>1736</c:v>
                </c:pt>
                <c:pt idx="527">
                  <c:v>1578</c:v>
                </c:pt>
                <c:pt idx="528">
                  <c:v>1944</c:v>
                </c:pt>
                <c:pt idx="529">
                  <c:v>1752</c:v>
                </c:pt>
                <c:pt idx="530">
                  <c:v>1434</c:v>
                </c:pt>
                <c:pt idx="531">
                  <c:v>357</c:v>
                </c:pt>
                <c:pt idx="532">
                  <c:v>1625</c:v>
                </c:pt>
                <c:pt idx="533">
                  <c:v>1895</c:v>
                </c:pt>
                <c:pt idx="534">
                  <c:v>1933</c:v>
                </c:pt>
                <c:pt idx="535">
                  <c:v>1900</c:v>
                </c:pt>
                <c:pt idx="536">
                  <c:v>1602</c:v>
                </c:pt>
                <c:pt idx="537">
                  <c:v>1678</c:v>
                </c:pt>
                <c:pt idx="538">
                  <c:v>456</c:v>
                </c:pt>
                <c:pt idx="539">
                  <c:v>1740</c:v>
                </c:pt>
                <c:pt idx="540">
                  <c:v>1756</c:v>
                </c:pt>
                <c:pt idx="541">
                  <c:v>1720</c:v>
                </c:pt>
                <c:pt idx="542">
                  <c:v>1834</c:v>
                </c:pt>
                <c:pt idx="543">
                  <c:v>1702</c:v>
                </c:pt>
                <c:pt idx="544">
                  <c:v>1443</c:v>
                </c:pt>
                <c:pt idx="545">
                  <c:v>353</c:v>
                </c:pt>
                <c:pt idx="546">
                  <c:v>1360</c:v>
                </c:pt>
                <c:pt idx="547">
                  <c:v>562</c:v>
                </c:pt>
                <c:pt idx="548">
                  <c:v>304</c:v>
                </c:pt>
                <c:pt idx="549">
                  <c:v>2048</c:v>
                </c:pt>
                <c:pt idx="550">
                  <c:v>1250</c:v>
                </c:pt>
                <c:pt idx="551">
                  <c:v>1572</c:v>
                </c:pt>
                <c:pt idx="552">
                  <c:v>639</c:v>
                </c:pt>
                <c:pt idx="553">
                  <c:v>1450</c:v>
                </c:pt>
                <c:pt idx="554">
                  <c:v>1054</c:v>
                </c:pt>
                <c:pt idx="555">
                  <c:v>1245</c:v>
                </c:pt>
                <c:pt idx="556">
                  <c:v>2169</c:v>
                </c:pt>
                <c:pt idx="557">
                  <c:v>1431</c:v>
                </c:pt>
                <c:pt idx="558">
                  <c:v>1839</c:v>
                </c:pt>
                <c:pt idx="559">
                  <c:v>1040</c:v>
                </c:pt>
                <c:pt idx="560">
                  <c:v>1302</c:v>
                </c:pt>
                <c:pt idx="561">
                  <c:v>1498</c:v>
                </c:pt>
                <c:pt idx="562">
                  <c:v>1639</c:v>
                </c:pt>
                <c:pt idx="563">
                  <c:v>2265</c:v>
                </c:pt>
                <c:pt idx="564">
                  <c:v>1984</c:v>
                </c:pt>
                <c:pt idx="565">
                  <c:v>1739</c:v>
                </c:pt>
                <c:pt idx="566">
                  <c:v>508</c:v>
                </c:pt>
                <c:pt idx="567">
                  <c:v>1619</c:v>
                </c:pt>
                <c:pt idx="568">
                  <c:v>2049</c:v>
                </c:pt>
                <c:pt idx="569">
                  <c:v>1524</c:v>
                </c:pt>
                <c:pt idx="570">
                  <c:v>2389</c:v>
                </c:pt>
                <c:pt idx="571">
                  <c:v>2036</c:v>
                </c:pt>
                <c:pt idx="572">
                  <c:v>2171</c:v>
                </c:pt>
                <c:pt idx="573">
                  <c:v>573</c:v>
                </c:pt>
                <c:pt idx="574">
                  <c:v>1915</c:v>
                </c:pt>
                <c:pt idx="575">
                  <c:v>2104</c:v>
                </c:pt>
                <c:pt idx="576">
                  <c:v>2177</c:v>
                </c:pt>
                <c:pt idx="577">
                  <c:v>1981</c:v>
                </c:pt>
                <c:pt idx="578">
                  <c:v>2048</c:v>
                </c:pt>
                <c:pt idx="579">
                  <c:v>1740</c:v>
                </c:pt>
                <c:pt idx="580">
                  <c:v>410</c:v>
                </c:pt>
                <c:pt idx="581">
                  <c:v>1990</c:v>
                </c:pt>
                <c:pt idx="582">
                  <c:v>1828</c:v>
                </c:pt>
                <c:pt idx="583">
                  <c:v>894</c:v>
                </c:pt>
                <c:pt idx="584">
                  <c:v>1812</c:v>
                </c:pt>
                <c:pt idx="585">
                  <c:v>2066</c:v>
                </c:pt>
                <c:pt idx="586">
                  <c:v>1509</c:v>
                </c:pt>
                <c:pt idx="587">
                  <c:v>492</c:v>
                </c:pt>
                <c:pt idx="588">
                  <c:v>1763</c:v>
                </c:pt>
                <c:pt idx="589">
                  <c:v>1208</c:v>
                </c:pt>
                <c:pt idx="590">
                  <c:v>1666</c:v>
                </c:pt>
                <c:pt idx="591">
                  <c:v>2197</c:v>
                </c:pt>
                <c:pt idx="592">
                  <c:v>1897</c:v>
                </c:pt>
                <c:pt idx="593">
                  <c:v>1822</c:v>
                </c:pt>
                <c:pt idx="594">
                  <c:v>332</c:v>
                </c:pt>
                <c:pt idx="595">
                  <c:v>2132</c:v>
                </c:pt>
                <c:pt idx="596">
                  <c:v>2252</c:v>
                </c:pt>
                <c:pt idx="597">
                  <c:v>2168</c:v>
                </c:pt>
                <c:pt idx="598">
                  <c:v>2098</c:v>
                </c:pt>
                <c:pt idx="599">
                  <c:v>1005</c:v>
                </c:pt>
                <c:pt idx="600">
                  <c:v>1394</c:v>
                </c:pt>
                <c:pt idx="601">
                  <c:v>614</c:v>
                </c:pt>
                <c:pt idx="602">
                  <c:v>1919</c:v>
                </c:pt>
                <c:pt idx="603">
                  <c:v>2326</c:v>
                </c:pt>
                <c:pt idx="604">
                  <c:v>2554</c:v>
                </c:pt>
                <c:pt idx="605">
                  <c:v>1987</c:v>
                </c:pt>
                <c:pt idx="606">
                  <c:v>1840</c:v>
                </c:pt>
                <c:pt idx="607">
                  <c:v>2217</c:v>
                </c:pt>
                <c:pt idx="608">
                  <c:v>715</c:v>
                </c:pt>
                <c:pt idx="609">
                  <c:v>2384</c:v>
                </c:pt>
                <c:pt idx="610">
                  <c:v>2692</c:v>
                </c:pt>
                <c:pt idx="611">
                  <c:v>2035</c:v>
                </c:pt>
                <c:pt idx="612">
                  <c:v>2528</c:v>
                </c:pt>
                <c:pt idx="613">
                  <c:v>2632</c:v>
                </c:pt>
                <c:pt idx="614">
                  <c:v>2025</c:v>
                </c:pt>
                <c:pt idx="615">
                  <c:v>518</c:v>
                </c:pt>
                <c:pt idx="616">
                  <c:v>2387</c:v>
                </c:pt>
                <c:pt idx="617">
                  <c:v>2424</c:v>
                </c:pt>
                <c:pt idx="618">
                  <c:v>2737</c:v>
                </c:pt>
                <c:pt idx="619">
                  <c:v>2491</c:v>
                </c:pt>
                <c:pt idx="620">
                  <c:v>2488</c:v>
                </c:pt>
                <c:pt idx="621">
                  <c:v>2073</c:v>
                </c:pt>
                <c:pt idx="622">
                  <c:v>420</c:v>
                </c:pt>
                <c:pt idx="623">
                  <c:v>1411</c:v>
                </c:pt>
                <c:pt idx="624">
                  <c:v>2757</c:v>
                </c:pt>
                <c:pt idx="625">
                  <c:v>2444</c:v>
                </c:pt>
                <c:pt idx="626">
                  <c:v>2597</c:v>
                </c:pt>
                <c:pt idx="627">
                  <c:v>2494</c:v>
                </c:pt>
                <c:pt idx="628">
                  <c:v>2213</c:v>
                </c:pt>
                <c:pt idx="629">
                  <c:v>449</c:v>
                </c:pt>
                <c:pt idx="630">
                  <c:v>2381</c:v>
                </c:pt>
                <c:pt idx="631">
                  <c:v>2682</c:v>
                </c:pt>
                <c:pt idx="632">
                  <c:v>2546</c:v>
                </c:pt>
                <c:pt idx="633">
                  <c:v>2501</c:v>
                </c:pt>
                <c:pt idx="634">
                  <c:v>2615</c:v>
                </c:pt>
                <c:pt idx="635">
                  <c:v>2322</c:v>
                </c:pt>
                <c:pt idx="636">
                  <c:v>463</c:v>
                </c:pt>
                <c:pt idx="637">
                  <c:v>2447</c:v>
                </c:pt>
                <c:pt idx="638">
                  <c:v>3151</c:v>
                </c:pt>
                <c:pt idx="639">
                  <c:v>2872</c:v>
                </c:pt>
                <c:pt idx="640">
                  <c:v>2475</c:v>
                </c:pt>
                <c:pt idx="641">
                  <c:v>2794</c:v>
                </c:pt>
                <c:pt idx="642">
                  <c:v>2059</c:v>
                </c:pt>
                <c:pt idx="643">
                  <c:v>258</c:v>
                </c:pt>
                <c:pt idx="644">
                  <c:v>2351</c:v>
                </c:pt>
                <c:pt idx="645">
                  <c:v>2223</c:v>
                </c:pt>
                <c:pt idx="646">
                  <c:v>2461</c:v>
                </c:pt>
                <c:pt idx="647">
                  <c:v>2349</c:v>
                </c:pt>
                <c:pt idx="648">
                  <c:v>2813</c:v>
                </c:pt>
                <c:pt idx="649">
                  <c:v>2609</c:v>
                </c:pt>
                <c:pt idx="650">
                  <c:v>726</c:v>
                </c:pt>
                <c:pt idx="651">
                  <c:v>2537</c:v>
                </c:pt>
                <c:pt idx="652">
                  <c:v>2702</c:v>
                </c:pt>
                <c:pt idx="653">
                  <c:v>2930</c:v>
                </c:pt>
                <c:pt idx="654">
                  <c:v>2728</c:v>
                </c:pt>
                <c:pt idx="655">
                  <c:v>3179</c:v>
                </c:pt>
                <c:pt idx="656">
                  <c:v>2604</c:v>
                </c:pt>
                <c:pt idx="657">
                  <c:v>757</c:v>
                </c:pt>
                <c:pt idx="658">
                  <c:v>2733</c:v>
                </c:pt>
                <c:pt idx="659">
                  <c:v>1852</c:v>
                </c:pt>
                <c:pt idx="660">
                  <c:v>1645</c:v>
                </c:pt>
                <c:pt idx="661">
                  <c:v>2907</c:v>
                </c:pt>
                <c:pt idx="662">
                  <c:v>2953</c:v>
                </c:pt>
                <c:pt idx="663">
                  <c:v>2783</c:v>
                </c:pt>
                <c:pt idx="664">
                  <c:v>1255</c:v>
                </c:pt>
                <c:pt idx="665">
                  <c:v>3042</c:v>
                </c:pt>
                <c:pt idx="666">
                  <c:v>2678</c:v>
                </c:pt>
                <c:pt idx="667">
                  <c:v>3410</c:v>
                </c:pt>
                <c:pt idx="668">
                  <c:v>3499</c:v>
                </c:pt>
                <c:pt idx="669">
                  <c:v>3104</c:v>
                </c:pt>
                <c:pt idx="670">
                  <c:v>2507</c:v>
                </c:pt>
                <c:pt idx="671">
                  <c:v>1373</c:v>
                </c:pt>
                <c:pt idx="672">
                  <c:v>3471</c:v>
                </c:pt>
                <c:pt idx="673">
                  <c:v>2978</c:v>
                </c:pt>
                <c:pt idx="674">
                  <c:v>3582</c:v>
                </c:pt>
                <c:pt idx="675">
                  <c:v>3602</c:v>
                </c:pt>
                <c:pt idx="676">
                  <c:v>3025</c:v>
                </c:pt>
                <c:pt idx="677">
                  <c:v>3050</c:v>
                </c:pt>
                <c:pt idx="678">
                  <c:v>1168</c:v>
                </c:pt>
                <c:pt idx="679">
                  <c:v>2019</c:v>
                </c:pt>
                <c:pt idx="680">
                  <c:v>2614</c:v>
                </c:pt>
                <c:pt idx="681">
                  <c:v>2208</c:v>
                </c:pt>
                <c:pt idx="682">
                  <c:v>1841</c:v>
                </c:pt>
                <c:pt idx="683">
                  <c:v>2005</c:v>
                </c:pt>
                <c:pt idx="684">
                  <c:v>2078</c:v>
                </c:pt>
                <c:pt idx="685">
                  <c:v>1326</c:v>
                </c:pt>
                <c:pt idx="686">
                  <c:v>1894</c:v>
                </c:pt>
                <c:pt idx="687">
                  <c:v>1805</c:v>
                </c:pt>
                <c:pt idx="688">
                  <c:v>2536</c:v>
                </c:pt>
                <c:pt idx="689">
                  <c:v>2603</c:v>
                </c:pt>
                <c:pt idx="690">
                  <c:v>3433</c:v>
                </c:pt>
                <c:pt idx="691">
                  <c:v>3059</c:v>
                </c:pt>
                <c:pt idx="692">
                  <c:v>1396</c:v>
                </c:pt>
                <c:pt idx="693">
                  <c:v>3071</c:v>
                </c:pt>
                <c:pt idx="694">
                  <c:v>3531</c:v>
                </c:pt>
                <c:pt idx="695">
                  <c:v>3894</c:v>
                </c:pt>
                <c:pt idx="696">
                  <c:v>4467</c:v>
                </c:pt>
                <c:pt idx="697">
                  <c:v>5837</c:v>
                </c:pt>
                <c:pt idx="698">
                  <c:v>4619</c:v>
                </c:pt>
                <c:pt idx="699">
                  <c:v>3907</c:v>
                </c:pt>
                <c:pt idx="700">
                  <c:v>5481</c:v>
                </c:pt>
                <c:pt idx="701">
                  <c:v>6552</c:v>
                </c:pt>
                <c:pt idx="702">
                  <c:v>5719</c:v>
                </c:pt>
                <c:pt idx="703">
                  <c:v>5696</c:v>
                </c:pt>
                <c:pt idx="704">
                  <c:v>5412</c:v>
                </c:pt>
                <c:pt idx="705">
                  <c:v>4137</c:v>
                </c:pt>
                <c:pt idx="706">
                  <c:v>1152</c:v>
                </c:pt>
                <c:pt idx="707">
                  <c:v>4983</c:v>
                </c:pt>
                <c:pt idx="708">
                  <c:v>4634</c:v>
                </c:pt>
                <c:pt idx="709">
                  <c:v>4639</c:v>
                </c:pt>
                <c:pt idx="710">
                  <c:v>4311</c:v>
                </c:pt>
                <c:pt idx="711">
                  <c:v>4291</c:v>
                </c:pt>
                <c:pt idx="712">
                  <c:v>4057</c:v>
                </c:pt>
                <c:pt idx="713">
                  <c:v>1049</c:v>
                </c:pt>
                <c:pt idx="714">
                  <c:v>4427</c:v>
                </c:pt>
                <c:pt idx="715">
                  <c:v>4299</c:v>
                </c:pt>
                <c:pt idx="716">
                  <c:v>4969</c:v>
                </c:pt>
                <c:pt idx="717">
                  <c:v>5334</c:v>
                </c:pt>
                <c:pt idx="718">
                  <c:v>4243</c:v>
                </c:pt>
                <c:pt idx="719">
                  <c:v>4442</c:v>
                </c:pt>
                <c:pt idx="720">
                  <c:v>1369</c:v>
                </c:pt>
                <c:pt idx="721">
                  <c:v>5339</c:v>
                </c:pt>
                <c:pt idx="722">
                  <c:v>5535</c:v>
                </c:pt>
                <c:pt idx="723">
                  <c:v>5045</c:v>
                </c:pt>
                <c:pt idx="724">
                  <c:v>5048</c:v>
                </c:pt>
                <c:pt idx="725">
                  <c:v>4283</c:v>
                </c:pt>
                <c:pt idx="726">
                  <c:v>4179</c:v>
                </c:pt>
                <c:pt idx="727">
                  <c:v>877</c:v>
                </c:pt>
                <c:pt idx="728">
                  <c:v>4777</c:v>
                </c:pt>
                <c:pt idx="729">
                  <c:v>5303</c:v>
                </c:pt>
                <c:pt idx="730">
                  <c:v>4873</c:v>
                </c:pt>
                <c:pt idx="731">
                  <c:v>5737</c:v>
                </c:pt>
                <c:pt idx="732">
                  <c:v>4981</c:v>
                </c:pt>
                <c:pt idx="733">
                  <c:v>4596</c:v>
                </c:pt>
                <c:pt idx="734">
                  <c:v>2027</c:v>
                </c:pt>
                <c:pt idx="735">
                  <c:v>4414</c:v>
                </c:pt>
                <c:pt idx="736">
                  <c:v>4767</c:v>
                </c:pt>
                <c:pt idx="737">
                  <c:v>4152</c:v>
                </c:pt>
                <c:pt idx="738">
                  <c:v>4238</c:v>
                </c:pt>
                <c:pt idx="739">
                  <c:v>4255</c:v>
                </c:pt>
                <c:pt idx="740">
                  <c:v>3788</c:v>
                </c:pt>
                <c:pt idx="741">
                  <c:v>845</c:v>
                </c:pt>
                <c:pt idx="742">
                  <c:v>4182</c:v>
                </c:pt>
                <c:pt idx="743">
                  <c:v>4441</c:v>
                </c:pt>
                <c:pt idx="744">
                  <c:v>4716</c:v>
                </c:pt>
                <c:pt idx="745">
                  <c:v>4434</c:v>
                </c:pt>
                <c:pt idx="746">
                  <c:v>4340</c:v>
                </c:pt>
                <c:pt idx="747">
                  <c:v>4210</c:v>
                </c:pt>
                <c:pt idx="748">
                  <c:v>1727</c:v>
                </c:pt>
                <c:pt idx="749">
                  <c:v>5518</c:v>
                </c:pt>
                <c:pt idx="750">
                  <c:v>4791</c:v>
                </c:pt>
                <c:pt idx="751">
                  <c:v>4710</c:v>
                </c:pt>
                <c:pt idx="752">
                  <c:v>5857</c:v>
                </c:pt>
                <c:pt idx="753">
                  <c:v>5137</c:v>
                </c:pt>
                <c:pt idx="754">
                  <c:v>4515</c:v>
                </c:pt>
                <c:pt idx="755">
                  <c:v>1614</c:v>
                </c:pt>
                <c:pt idx="756">
                  <c:v>4788</c:v>
                </c:pt>
                <c:pt idx="757">
                  <c:v>5831</c:v>
                </c:pt>
                <c:pt idx="758">
                  <c:v>6326</c:v>
                </c:pt>
                <c:pt idx="759">
                  <c:v>6426</c:v>
                </c:pt>
                <c:pt idx="760">
                  <c:v>5519</c:v>
                </c:pt>
                <c:pt idx="761">
                  <c:v>5657</c:v>
                </c:pt>
                <c:pt idx="762">
                  <c:v>2533</c:v>
                </c:pt>
                <c:pt idx="763">
                  <c:v>7761</c:v>
                </c:pt>
                <c:pt idx="764">
                  <c:v>6980</c:v>
                </c:pt>
                <c:pt idx="765">
                  <c:v>5982</c:v>
                </c:pt>
                <c:pt idx="766">
                  <c:v>5498</c:v>
                </c:pt>
                <c:pt idx="767">
                  <c:v>6681</c:v>
                </c:pt>
                <c:pt idx="768">
                  <c:v>4194</c:v>
                </c:pt>
                <c:pt idx="769">
                  <c:v>553</c:v>
                </c:pt>
                <c:pt idx="770">
                  <c:v>4579</c:v>
                </c:pt>
                <c:pt idx="771">
                  <c:v>5080</c:v>
                </c:pt>
                <c:pt idx="772">
                  <c:v>4431</c:v>
                </c:pt>
                <c:pt idx="773">
                  <c:v>4544</c:v>
                </c:pt>
                <c:pt idx="774">
                  <c:v>4569</c:v>
                </c:pt>
                <c:pt idx="775">
                  <c:v>4531</c:v>
                </c:pt>
                <c:pt idx="776">
                  <c:v>1069</c:v>
                </c:pt>
                <c:pt idx="777">
                  <c:v>2995</c:v>
                </c:pt>
                <c:pt idx="778">
                  <c:v>4700</c:v>
                </c:pt>
                <c:pt idx="779">
                  <c:v>5874</c:v>
                </c:pt>
                <c:pt idx="780">
                  <c:v>5361</c:v>
                </c:pt>
                <c:pt idx="781">
                  <c:v>5111</c:v>
                </c:pt>
                <c:pt idx="782">
                  <c:v>4349</c:v>
                </c:pt>
                <c:pt idx="783">
                  <c:v>551</c:v>
                </c:pt>
                <c:pt idx="784">
                  <c:v>3657</c:v>
                </c:pt>
                <c:pt idx="785">
                  <c:v>4223</c:v>
                </c:pt>
                <c:pt idx="786">
                  <c:v>4073</c:v>
                </c:pt>
                <c:pt idx="787">
                  <c:v>3945</c:v>
                </c:pt>
                <c:pt idx="788">
                  <c:v>4572</c:v>
                </c:pt>
                <c:pt idx="789">
                  <c:v>3569</c:v>
                </c:pt>
                <c:pt idx="790">
                  <c:v>728</c:v>
                </c:pt>
                <c:pt idx="791">
                  <c:v>4102</c:v>
                </c:pt>
                <c:pt idx="792">
                  <c:v>4127</c:v>
                </c:pt>
                <c:pt idx="793">
                  <c:v>3859</c:v>
                </c:pt>
                <c:pt idx="794">
                  <c:v>1821</c:v>
                </c:pt>
                <c:pt idx="795">
                  <c:v>4128</c:v>
                </c:pt>
                <c:pt idx="796">
                  <c:v>3484</c:v>
                </c:pt>
                <c:pt idx="797">
                  <c:v>745</c:v>
                </c:pt>
                <c:pt idx="798">
                  <c:v>4926</c:v>
                </c:pt>
                <c:pt idx="799">
                  <c:v>5225</c:v>
                </c:pt>
                <c:pt idx="800">
                  <c:v>5852</c:v>
                </c:pt>
                <c:pt idx="801">
                  <c:v>2210</c:v>
                </c:pt>
                <c:pt idx="802">
                  <c:v>4990</c:v>
                </c:pt>
                <c:pt idx="803">
                  <c:v>4192</c:v>
                </c:pt>
                <c:pt idx="804">
                  <c:v>878</c:v>
                </c:pt>
                <c:pt idx="805">
                  <c:v>4742</c:v>
                </c:pt>
                <c:pt idx="806">
                  <c:v>5287</c:v>
                </c:pt>
                <c:pt idx="807">
                  <c:v>4860</c:v>
                </c:pt>
                <c:pt idx="808">
                  <c:v>5535</c:v>
                </c:pt>
                <c:pt idx="809">
                  <c:v>5511</c:v>
                </c:pt>
                <c:pt idx="810">
                  <c:v>4596</c:v>
                </c:pt>
                <c:pt idx="811">
                  <c:v>718</c:v>
                </c:pt>
                <c:pt idx="812">
                  <c:v>5211</c:v>
                </c:pt>
                <c:pt idx="813">
                  <c:v>5636</c:v>
                </c:pt>
                <c:pt idx="814">
                  <c:v>5474</c:v>
                </c:pt>
                <c:pt idx="815">
                  <c:v>5247</c:v>
                </c:pt>
                <c:pt idx="816">
                  <c:v>5693</c:v>
                </c:pt>
                <c:pt idx="817">
                  <c:v>4529</c:v>
                </c:pt>
                <c:pt idx="818">
                  <c:v>1129</c:v>
                </c:pt>
                <c:pt idx="819">
                  <c:v>6021</c:v>
                </c:pt>
                <c:pt idx="820">
                  <c:v>5557</c:v>
                </c:pt>
                <c:pt idx="821">
                  <c:v>5485</c:v>
                </c:pt>
                <c:pt idx="822">
                  <c:v>5349</c:v>
                </c:pt>
                <c:pt idx="823">
                  <c:v>5916</c:v>
                </c:pt>
                <c:pt idx="824">
                  <c:v>4495</c:v>
                </c:pt>
                <c:pt idx="825">
                  <c:v>688</c:v>
                </c:pt>
                <c:pt idx="826">
                  <c:v>4609</c:v>
                </c:pt>
                <c:pt idx="827">
                  <c:v>4185</c:v>
                </c:pt>
                <c:pt idx="828">
                  <c:v>1215</c:v>
                </c:pt>
                <c:pt idx="829">
                  <c:v>607</c:v>
                </c:pt>
                <c:pt idx="830">
                  <c:v>423</c:v>
                </c:pt>
                <c:pt idx="831">
                  <c:v>169</c:v>
                </c:pt>
                <c:pt idx="832">
                  <c:v>232</c:v>
                </c:pt>
                <c:pt idx="833">
                  <c:v>2512</c:v>
                </c:pt>
                <c:pt idx="834">
                  <c:v>3487</c:v>
                </c:pt>
                <c:pt idx="835">
                  <c:v>4541</c:v>
                </c:pt>
                <c:pt idx="836">
                  <c:v>4783</c:v>
                </c:pt>
                <c:pt idx="837">
                  <c:v>4329</c:v>
                </c:pt>
                <c:pt idx="838">
                  <c:v>4078</c:v>
                </c:pt>
                <c:pt idx="839">
                  <c:v>886</c:v>
                </c:pt>
                <c:pt idx="840">
                  <c:v>5065</c:v>
                </c:pt>
                <c:pt idx="841">
                  <c:v>5511</c:v>
                </c:pt>
                <c:pt idx="842">
                  <c:v>5446</c:v>
                </c:pt>
                <c:pt idx="843">
                  <c:v>4930</c:v>
                </c:pt>
                <c:pt idx="844">
                  <c:v>5800</c:v>
                </c:pt>
                <c:pt idx="845">
                  <c:v>4318</c:v>
                </c:pt>
                <c:pt idx="846">
                  <c:v>1111</c:v>
                </c:pt>
                <c:pt idx="847">
                  <c:v>5193</c:v>
                </c:pt>
                <c:pt idx="848">
                  <c:v>4660</c:v>
                </c:pt>
                <c:pt idx="849">
                  <c:v>4212</c:v>
                </c:pt>
                <c:pt idx="850">
                  <c:v>1149</c:v>
                </c:pt>
                <c:pt idx="851">
                  <c:v>446</c:v>
                </c:pt>
                <c:pt idx="852">
                  <c:v>234</c:v>
                </c:pt>
                <c:pt idx="853">
                  <c:v>199</c:v>
                </c:pt>
                <c:pt idx="854">
                  <c:v>4297</c:v>
                </c:pt>
                <c:pt idx="855">
                  <c:v>5406</c:v>
                </c:pt>
                <c:pt idx="856">
                  <c:v>4811</c:v>
                </c:pt>
                <c:pt idx="857">
                  <c:v>5460</c:v>
                </c:pt>
                <c:pt idx="858">
                  <c:v>4915</c:v>
                </c:pt>
                <c:pt idx="859">
                  <c:v>5449</c:v>
                </c:pt>
                <c:pt idx="860">
                  <c:v>1789</c:v>
                </c:pt>
                <c:pt idx="861">
                  <c:v>4815</c:v>
                </c:pt>
                <c:pt idx="862">
                  <c:v>4612</c:v>
                </c:pt>
                <c:pt idx="863">
                  <c:v>4784</c:v>
                </c:pt>
                <c:pt idx="864">
                  <c:v>4719</c:v>
                </c:pt>
                <c:pt idx="865">
                  <c:v>5087</c:v>
                </c:pt>
                <c:pt idx="866">
                  <c:v>4557</c:v>
                </c:pt>
                <c:pt idx="867">
                  <c:v>1664</c:v>
                </c:pt>
                <c:pt idx="868">
                  <c:v>4583</c:v>
                </c:pt>
                <c:pt idx="869">
                  <c:v>4709</c:v>
                </c:pt>
                <c:pt idx="870">
                  <c:v>4339</c:v>
                </c:pt>
                <c:pt idx="871">
                  <c:v>5436</c:v>
                </c:pt>
                <c:pt idx="872">
                  <c:v>4347</c:v>
                </c:pt>
                <c:pt idx="873">
                  <c:v>3823</c:v>
                </c:pt>
                <c:pt idx="874">
                  <c:v>762</c:v>
                </c:pt>
                <c:pt idx="875">
                  <c:v>3664</c:v>
                </c:pt>
                <c:pt idx="876">
                  <c:v>5772</c:v>
                </c:pt>
                <c:pt idx="877">
                  <c:v>5082</c:v>
                </c:pt>
                <c:pt idx="878">
                  <c:v>4629</c:v>
                </c:pt>
                <c:pt idx="879">
                  <c:v>5147</c:v>
                </c:pt>
                <c:pt idx="880">
                  <c:v>4647</c:v>
                </c:pt>
                <c:pt idx="881">
                  <c:v>946</c:v>
                </c:pt>
                <c:pt idx="882">
                  <c:v>5338</c:v>
                </c:pt>
                <c:pt idx="883">
                  <c:v>5439</c:v>
                </c:pt>
                <c:pt idx="884">
                  <c:v>5806</c:v>
                </c:pt>
                <c:pt idx="885">
                  <c:v>4959</c:v>
                </c:pt>
                <c:pt idx="886">
                  <c:v>5134</c:v>
                </c:pt>
                <c:pt idx="887">
                  <c:v>4561</c:v>
                </c:pt>
                <c:pt idx="888">
                  <c:v>827</c:v>
                </c:pt>
                <c:pt idx="889">
                  <c:v>5114</c:v>
                </c:pt>
                <c:pt idx="890">
                  <c:v>4524</c:v>
                </c:pt>
                <c:pt idx="891">
                  <c:v>5245</c:v>
                </c:pt>
                <c:pt idx="892">
                  <c:v>5227</c:v>
                </c:pt>
                <c:pt idx="893">
                  <c:v>5868</c:v>
                </c:pt>
                <c:pt idx="894">
                  <c:v>4817</c:v>
                </c:pt>
                <c:pt idx="895">
                  <c:v>684</c:v>
                </c:pt>
                <c:pt idx="896">
                  <c:v>4907</c:v>
                </c:pt>
                <c:pt idx="897">
                  <c:v>6030</c:v>
                </c:pt>
                <c:pt idx="898">
                  <c:v>5007</c:v>
                </c:pt>
                <c:pt idx="899">
                  <c:v>6491</c:v>
                </c:pt>
                <c:pt idx="900">
                  <c:v>5459</c:v>
                </c:pt>
                <c:pt idx="901">
                  <c:v>5066</c:v>
                </c:pt>
                <c:pt idx="902">
                  <c:v>1124</c:v>
                </c:pt>
                <c:pt idx="903">
                  <c:v>5296</c:v>
                </c:pt>
                <c:pt idx="904">
                  <c:v>6117</c:v>
                </c:pt>
                <c:pt idx="905">
                  <c:v>5779</c:v>
                </c:pt>
                <c:pt idx="906">
                  <c:v>6416</c:v>
                </c:pt>
                <c:pt idx="907">
                  <c:v>5722</c:v>
                </c:pt>
                <c:pt idx="908">
                  <c:v>5060</c:v>
                </c:pt>
                <c:pt idx="909">
                  <c:v>682</c:v>
                </c:pt>
                <c:pt idx="910">
                  <c:v>5518</c:v>
                </c:pt>
                <c:pt idx="911">
                  <c:v>5735</c:v>
                </c:pt>
                <c:pt idx="912">
                  <c:v>5993</c:v>
                </c:pt>
                <c:pt idx="913">
                  <c:v>5128</c:v>
                </c:pt>
                <c:pt idx="914">
                  <c:v>5507</c:v>
                </c:pt>
                <c:pt idx="915">
                  <c:v>4397</c:v>
                </c:pt>
                <c:pt idx="916">
                  <c:v>447</c:v>
                </c:pt>
                <c:pt idx="917">
                  <c:v>5155</c:v>
                </c:pt>
                <c:pt idx="918">
                  <c:v>5104</c:v>
                </c:pt>
                <c:pt idx="919">
                  <c:v>2788</c:v>
                </c:pt>
                <c:pt idx="920">
                  <c:v>5009</c:v>
                </c:pt>
                <c:pt idx="921">
                  <c:v>5464</c:v>
                </c:pt>
                <c:pt idx="922">
                  <c:v>4712</c:v>
                </c:pt>
                <c:pt idx="923">
                  <c:v>1342</c:v>
                </c:pt>
                <c:pt idx="924">
                  <c:v>5615</c:v>
                </c:pt>
                <c:pt idx="925">
                  <c:v>6007</c:v>
                </c:pt>
                <c:pt idx="926">
                  <c:v>5142</c:v>
                </c:pt>
                <c:pt idx="927">
                  <c:v>4936</c:v>
                </c:pt>
                <c:pt idx="928">
                  <c:v>5280</c:v>
                </c:pt>
                <c:pt idx="929">
                  <c:v>4835</c:v>
                </c:pt>
                <c:pt idx="930">
                  <c:v>856</c:v>
                </c:pt>
                <c:pt idx="931">
                  <c:v>5496</c:v>
                </c:pt>
                <c:pt idx="932">
                  <c:v>5486</c:v>
                </c:pt>
                <c:pt idx="933">
                  <c:v>5510</c:v>
                </c:pt>
                <c:pt idx="934">
                  <c:v>4145</c:v>
                </c:pt>
                <c:pt idx="935">
                  <c:v>5433</c:v>
                </c:pt>
                <c:pt idx="936">
                  <c:v>5349</c:v>
                </c:pt>
                <c:pt idx="937">
                  <c:v>1425</c:v>
                </c:pt>
                <c:pt idx="938">
                  <c:v>5896</c:v>
                </c:pt>
                <c:pt idx="939">
                  <c:v>6873</c:v>
                </c:pt>
                <c:pt idx="940">
                  <c:v>6492</c:v>
                </c:pt>
                <c:pt idx="941">
                  <c:v>6787</c:v>
                </c:pt>
                <c:pt idx="942">
                  <c:v>7028</c:v>
                </c:pt>
                <c:pt idx="943">
                  <c:v>6293</c:v>
                </c:pt>
                <c:pt idx="944">
                  <c:v>1602</c:v>
                </c:pt>
                <c:pt idx="945">
                  <c:v>6858</c:v>
                </c:pt>
                <c:pt idx="946">
                  <c:v>10702</c:v>
                </c:pt>
                <c:pt idx="947">
                  <c:v>7706</c:v>
                </c:pt>
                <c:pt idx="948">
                  <c:v>5842</c:v>
                </c:pt>
                <c:pt idx="949">
                  <c:v>5633</c:v>
                </c:pt>
                <c:pt idx="950">
                  <c:v>4582</c:v>
                </c:pt>
                <c:pt idx="951">
                  <c:v>983</c:v>
                </c:pt>
                <c:pt idx="952">
                  <c:v>4561</c:v>
                </c:pt>
                <c:pt idx="953">
                  <c:v>5126</c:v>
                </c:pt>
                <c:pt idx="954">
                  <c:v>4679</c:v>
                </c:pt>
                <c:pt idx="955">
                  <c:v>4839</c:v>
                </c:pt>
                <c:pt idx="956">
                  <c:v>5796</c:v>
                </c:pt>
                <c:pt idx="957">
                  <c:v>4555</c:v>
                </c:pt>
                <c:pt idx="958">
                  <c:v>818</c:v>
                </c:pt>
                <c:pt idx="959">
                  <c:v>5652</c:v>
                </c:pt>
                <c:pt idx="960">
                  <c:v>5577</c:v>
                </c:pt>
                <c:pt idx="961">
                  <c:v>6417</c:v>
                </c:pt>
                <c:pt idx="962">
                  <c:v>5150</c:v>
                </c:pt>
                <c:pt idx="963">
                  <c:v>3464</c:v>
                </c:pt>
                <c:pt idx="964">
                  <c:v>5186</c:v>
                </c:pt>
                <c:pt idx="965">
                  <c:v>2086</c:v>
                </c:pt>
                <c:pt idx="966">
                  <c:v>6970</c:v>
                </c:pt>
                <c:pt idx="967">
                  <c:v>2703</c:v>
                </c:pt>
                <c:pt idx="968">
                  <c:v>6462</c:v>
                </c:pt>
                <c:pt idx="969">
                  <c:v>6721</c:v>
                </c:pt>
                <c:pt idx="970">
                  <c:v>6427</c:v>
                </c:pt>
                <c:pt idx="971">
                  <c:v>3250</c:v>
                </c:pt>
                <c:pt idx="972">
                  <c:v>1167</c:v>
                </c:pt>
                <c:pt idx="973">
                  <c:v>6249</c:v>
                </c:pt>
                <c:pt idx="974">
                  <c:v>6651</c:v>
                </c:pt>
                <c:pt idx="975">
                  <c:v>6740</c:v>
                </c:pt>
                <c:pt idx="976">
                  <c:v>6029</c:v>
                </c:pt>
                <c:pt idx="977">
                  <c:v>6180</c:v>
                </c:pt>
                <c:pt idx="978">
                  <c:v>4555</c:v>
                </c:pt>
                <c:pt idx="979">
                  <c:v>720</c:v>
                </c:pt>
                <c:pt idx="980">
                  <c:v>6474</c:v>
                </c:pt>
                <c:pt idx="981">
                  <c:v>7145</c:v>
                </c:pt>
                <c:pt idx="982">
                  <c:v>6723</c:v>
                </c:pt>
                <c:pt idx="983">
                  <c:v>2823</c:v>
                </c:pt>
                <c:pt idx="984">
                  <c:v>4349</c:v>
                </c:pt>
                <c:pt idx="985">
                  <c:v>6112</c:v>
                </c:pt>
                <c:pt idx="986">
                  <c:v>1806</c:v>
                </c:pt>
                <c:pt idx="987">
                  <c:v>6216</c:v>
                </c:pt>
                <c:pt idx="988">
                  <c:v>7080</c:v>
                </c:pt>
                <c:pt idx="989">
                  <c:v>7373</c:v>
                </c:pt>
                <c:pt idx="990">
                  <c:v>7286</c:v>
                </c:pt>
                <c:pt idx="991">
                  <c:v>7348</c:v>
                </c:pt>
                <c:pt idx="992">
                  <c:v>6008</c:v>
                </c:pt>
                <c:pt idx="993">
                  <c:v>1857</c:v>
                </c:pt>
                <c:pt idx="994">
                  <c:v>7151</c:v>
                </c:pt>
                <c:pt idx="995">
                  <c:v>6728</c:v>
                </c:pt>
                <c:pt idx="996">
                  <c:v>5823</c:v>
                </c:pt>
                <c:pt idx="997">
                  <c:v>7202</c:v>
                </c:pt>
                <c:pt idx="998">
                  <c:v>8092</c:v>
                </c:pt>
                <c:pt idx="999">
                  <c:v>5846</c:v>
                </c:pt>
                <c:pt idx="1000">
                  <c:v>1693</c:v>
                </c:pt>
                <c:pt idx="1001">
                  <c:v>6689</c:v>
                </c:pt>
                <c:pt idx="1002">
                  <c:v>7406</c:v>
                </c:pt>
                <c:pt idx="1003">
                  <c:v>7323</c:v>
                </c:pt>
                <c:pt idx="1004">
                  <c:v>5893</c:v>
                </c:pt>
                <c:pt idx="1005">
                  <c:v>6896</c:v>
                </c:pt>
                <c:pt idx="1006">
                  <c:v>5443</c:v>
                </c:pt>
                <c:pt idx="1007">
                  <c:v>1150</c:v>
                </c:pt>
                <c:pt idx="1008">
                  <c:v>1281</c:v>
                </c:pt>
                <c:pt idx="1009">
                  <c:v>5718</c:v>
                </c:pt>
                <c:pt idx="1010">
                  <c:v>6562</c:v>
                </c:pt>
                <c:pt idx="1011">
                  <c:v>6884</c:v>
                </c:pt>
                <c:pt idx="1012">
                  <c:v>6812</c:v>
                </c:pt>
                <c:pt idx="1013">
                  <c:v>2305</c:v>
                </c:pt>
                <c:pt idx="1014">
                  <c:v>2282</c:v>
                </c:pt>
                <c:pt idx="1015">
                  <c:v>8529</c:v>
                </c:pt>
                <c:pt idx="1016">
                  <c:v>7404</c:v>
                </c:pt>
                <c:pt idx="1017">
                  <c:v>6470</c:v>
                </c:pt>
                <c:pt idx="1018">
                  <c:v>6902</c:v>
                </c:pt>
                <c:pt idx="1019">
                  <c:v>7788</c:v>
                </c:pt>
                <c:pt idx="1020">
                  <c:v>6973</c:v>
                </c:pt>
                <c:pt idx="1021">
                  <c:v>1109</c:v>
                </c:pt>
                <c:pt idx="1022">
                  <c:v>8057</c:v>
                </c:pt>
                <c:pt idx="1023">
                  <c:v>7776</c:v>
                </c:pt>
                <c:pt idx="1024">
                  <c:v>8057</c:v>
                </c:pt>
                <c:pt idx="1025">
                  <c:v>1074</c:v>
                </c:pt>
                <c:pt idx="1026">
                  <c:v>5378</c:v>
                </c:pt>
                <c:pt idx="1027">
                  <c:v>5470</c:v>
                </c:pt>
                <c:pt idx="1028">
                  <c:v>2671</c:v>
                </c:pt>
                <c:pt idx="1029">
                  <c:v>4468</c:v>
                </c:pt>
                <c:pt idx="1030">
                  <c:v>9340</c:v>
                </c:pt>
                <c:pt idx="1031">
                  <c:v>8963</c:v>
                </c:pt>
                <c:pt idx="1032">
                  <c:v>9839</c:v>
                </c:pt>
                <c:pt idx="1033">
                  <c:v>8402</c:v>
                </c:pt>
                <c:pt idx="1034">
                  <c:v>7380</c:v>
                </c:pt>
                <c:pt idx="1035">
                  <c:v>2859</c:v>
                </c:pt>
                <c:pt idx="1036">
                  <c:v>7875</c:v>
                </c:pt>
                <c:pt idx="1037">
                  <c:v>8888</c:v>
                </c:pt>
                <c:pt idx="1038">
                  <c:v>12054</c:v>
                </c:pt>
                <c:pt idx="1039">
                  <c:v>8308</c:v>
                </c:pt>
                <c:pt idx="1040">
                  <c:v>7862</c:v>
                </c:pt>
                <c:pt idx="1041">
                  <c:v>6789</c:v>
                </c:pt>
                <c:pt idx="1042">
                  <c:v>1503</c:v>
                </c:pt>
                <c:pt idx="1043">
                  <c:v>8294</c:v>
                </c:pt>
                <c:pt idx="1044">
                  <c:v>9249</c:v>
                </c:pt>
                <c:pt idx="1045">
                  <c:v>9040</c:v>
                </c:pt>
                <c:pt idx="1046">
                  <c:v>8382</c:v>
                </c:pt>
                <c:pt idx="1047">
                  <c:v>8710</c:v>
                </c:pt>
                <c:pt idx="1048">
                  <c:v>6977</c:v>
                </c:pt>
                <c:pt idx="1049">
                  <c:v>1354</c:v>
                </c:pt>
                <c:pt idx="1050">
                  <c:v>8502</c:v>
                </c:pt>
                <c:pt idx="1051">
                  <c:v>8123</c:v>
                </c:pt>
                <c:pt idx="1052">
                  <c:v>8194</c:v>
                </c:pt>
                <c:pt idx="1053">
                  <c:v>7585</c:v>
                </c:pt>
                <c:pt idx="1054">
                  <c:v>9184</c:v>
                </c:pt>
                <c:pt idx="1055">
                  <c:v>7487</c:v>
                </c:pt>
                <c:pt idx="1056">
                  <c:v>1279</c:v>
                </c:pt>
                <c:pt idx="1057">
                  <c:v>8280</c:v>
                </c:pt>
                <c:pt idx="1058">
                  <c:v>7017</c:v>
                </c:pt>
                <c:pt idx="1059">
                  <c:v>9348</c:v>
                </c:pt>
                <c:pt idx="1060">
                  <c:v>4720</c:v>
                </c:pt>
                <c:pt idx="1061">
                  <c:v>8241</c:v>
                </c:pt>
                <c:pt idx="1062">
                  <c:v>6143</c:v>
                </c:pt>
                <c:pt idx="1063">
                  <c:v>1955</c:v>
                </c:pt>
                <c:pt idx="1064">
                  <c:v>8725</c:v>
                </c:pt>
                <c:pt idx="1065">
                  <c:v>8526</c:v>
                </c:pt>
                <c:pt idx="1066">
                  <c:v>8139</c:v>
                </c:pt>
                <c:pt idx="1067">
                  <c:v>8312</c:v>
                </c:pt>
                <c:pt idx="1068">
                  <c:v>8603</c:v>
                </c:pt>
                <c:pt idx="1069">
                  <c:v>7544</c:v>
                </c:pt>
                <c:pt idx="1070">
                  <c:v>2698</c:v>
                </c:pt>
                <c:pt idx="1071">
                  <c:v>8481</c:v>
                </c:pt>
                <c:pt idx="1072">
                  <c:v>8471</c:v>
                </c:pt>
                <c:pt idx="1073">
                  <c:v>8797</c:v>
                </c:pt>
                <c:pt idx="1074">
                  <c:v>8641</c:v>
                </c:pt>
                <c:pt idx="1075">
                  <c:v>8865</c:v>
                </c:pt>
                <c:pt idx="1076">
                  <c:v>7717</c:v>
                </c:pt>
                <c:pt idx="1077">
                  <c:v>2453</c:v>
                </c:pt>
                <c:pt idx="1078">
                  <c:v>8424</c:v>
                </c:pt>
                <c:pt idx="1079">
                  <c:v>9441</c:v>
                </c:pt>
                <c:pt idx="1080">
                  <c:v>8429</c:v>
                </c:pt>
                <c:pt idx="1081">
                  <c:v>8978</c:v>
                </c:pt>
                <c:pt idx="1082">
                  <c:v>8578</c:v>
                </c:pt>
                <c:pt idx="1083">
                  <c:v>7465</c:v>
                </c:pt>
                <c:pt idx="1084">
                  <c:v>2366</c:v>
                </c:pt>
                <c:pt idx="1085">
                  <c:v>8829</c:v>
                </c:pt>
                <c:pt idx="1086">
                  <c:v>8303</c:v>
                </c:pt>
                <c:pt idx="1087">
                  <c:v>8916</c:v>
                </c:pt>
                <c:pt idx="1088">
                  <c:v>9829</c:v>
                </c:pt>
                <c:pt idx="1089">
                  <c:v>9885</c:v>
                </c:pt>
                <c:pt idx="1090">
                  <c:v>8175</c:v>
                </c:pt>
                <c:pt idx="1091">
                  <c:v>2413</c:v>
                </c:pt>
                <c:pt idx="1092">
                  <c:v>8164</c:v>
                </c:pt>
                <c:pt idx="1093">
                  <c:v>9377</c:v>
                </c:pt>
                <c:pt idx="1094">
                  <c:v>8811</c:v>
                </c:pt>
                <c:pt idx="1095">
                  <c:v>8473</c:v>
                </c:pt>
                <c:pt idx="1096">
                  <c:v>7723</c:v>
                </c:pt>
                <c:pt idx="1097">
                  <c:v>6930</c:v>
                </c:pt>
                <c:pt idx="1098">
                  <c:v>2212</c:v>
                </c:pt>
                <c:pt idx="1099">
                  <c:v>7664</c:v>
                </c:pt>
                <c:pt idx="1100">
                  <c:v>877</c:v>
                </c:pt>
                <c:pt idx="1101">
                  <c:v>9576</c:v>
                </c:pt>
                <c:pt idx="1102">
                  <c:v>8150</c:v>
                </c:pt>
                <c:pt idx="1103">
                  <c:v>8906</c:v>
                </c:pt>
                <c:pt idx="1104">
                  <c:v>7686</c:v>
                </c:pt>
                <c:pt idx="1105">
                  <c:v>1872</c:v>
                </c:pt>
                <c:pt idx="1106">
                  <c:v>8000</c:v>
                </c:pt>
                <c:pt idx="1107">
                  <c:v>8924</c:v>
                </c:pt>
                <c:pt idx="1108">
                  <c:v>8319</c:v>
                </c:pt>
                <c:pt idx="1109">
                  <c:v>8239</c:v>
                </c:pt>
                <c:pt idx="1110">
                  <c:v>9086</c:v>
                </c:pt>
                <c:pt idx="1111">
                  <c:v>7519</c:v>
                </c:pt>
                <c:pt idx="1112">
                  <c:v>1117</c:v>
                </c:pt>
                <c:pt idx="1113">
                  <c:v>8427</c:v>
                </c:pt>
                <c:pt idx="1114">
                  <c:v>9540</c:v>
                </c:pt>
                <c:pt idx="1115">
                  <c:v>9042</c:v>
                </c:pt>
                <c:pt idx="1116">
                  <c:v>9847</c:v>
                </c:pt>
                <c:pt idx="1117">
                  <c:v>8850</c:v>
                </c:pt>
                <c:pt idx="1118">
                  <c:v>8343</c:v>
                </c:pt>
                <c:pt idx="1119">
                  <c:v>1772</c:v>
                </c:pt>
                <c:pt idx="1120">
                  <c:v>7643</c:v>
                </c:pt>
                <c:pt idx="1121">
                  <c:v>8245</c:v>
                </c:pt>
                <c:pt idx="1122">
                  <c:v>10114</c:v>
                </c:pt>
                <c:pt idx="1123">
                  <c:v>9181</c:v>
                </c:pt>
                <c:pt idx="1124">
                  <c:v>9725</c:v>
                </c:pt>
                <c:pt idx="1125">
                  <c:v>7891</c:v>
                </c:pt>
                <c:pt idx="1126">
                  <c:v>2097</c:v>
                </c:pt>
                <c:pt idx="1127">
                  <c:v>9739</c:v>
                </c:pt>
                <c:pt idx="1128">
                  <c:v>12153</c:v>
                </c:pt>
                <c:pt idx="1129">
                  <c:v>14148</c:v>
                </c:pt>
                <c:pt idx="1130">
                  <c:v>9678</c:v>
                </c:pt>
                <c:pt idx="1131">
                  <c:v>6051</c:v>
                </c:pt>
                <c:pt idx="1132">
                  <c:v>7728</c:v>
                </c:pt>
                <c:pt idx="1133">
                  <c:v>2946</c:v>
                </c:pt>
                <c:pt idx="1134">
                  <c:v>8103</c:v>
                </c:pt>
                <c:pt idx="1135">
                  <c:v>7996</c:v>
                </c:pt>
                <c:pt idx="1136">
                  <c:v>8321</c:v>
                </c:pt>
                <c:pt idx="1137">
                  <c:v>9611</c:v>
                </c:pt>
                <c:pt idx="1138">
                  <c:v>9278</c:v>
                </c:pt>
                <c:pt idx="1139">
                  <c:v>7681</c:v>
                </c:pt>
                <c:pt idx="1140">
                  <c:v>1613</c:v>
                </c:pt>
                <c:pt idx="1141">
                  <c:v>9489</c:v>
                </c:pt>
                <c:pt idx="1142">
                  <c:v>10620</c:v>
                </c:pt>
                <c:pt idx="1143">
                  <c:v>9952</c:v>
                </c:pt>
                <c:pt idx="1144">
                  <c:v>9349</c:v>
                </c:pt>
                <c:pt idx="1145">
                  <c:v>8976</c:v>
                </c:pt>
                <c:pt idx="1146">
                  <c:v>7126</c:v>
                </c:pt>
                <c:pt idx="1147">
                  <c:v>1891</c:v>
                </c:pt>
                <c:pt idx="1148">
                  <c:v>7210</c:v>
                </c:pt>
                <c:pt idx="1149">
                  <c:v>4662</c:v>
                </c:pt>
                <c:pt idx="1150">
                  <c:v>7656</c:v>
                </c:pt>
                <c:pt idx="1151">
                  <c:v>9265</c:v>
                </c:pt>
                <c:pt idx="1152">
                  <c:v>10584</c:v>
                </c:pt>
                <c:pt idx="1153">
                  <c:v>8326</c:v>
                </c:pt>
                <c:pt idx="1154">
                  <c:v>2294</c:v>
                </c:pt>
                <c:pt idx="1155">
                  <c:v>9715</c:v>
                </c:pt>
                <c:pt idx="1156">
                  <c:v>9991</c:v>
                </c:pt>
                <c:pt idx="1157">
                  <c:v>10407</c:v>
                </c:pt>
                <c:pt idx="1158">
                  <c:v>9176</c:v>
                </c:pt>
                <c:pt idx="1159">
                  <c:v>11223</c:v>
                </c:pt>
                <c:pt idx="1160">
                  <c:v>8651</c:v>
                </c:pt>
                <c:pt idx="1161">
                  <c:v>2148</c:v>
                </c:pt>
                <c:pt idx="1162">
                  <c:v>10428</c:v>
                </c:pt>
                <c:pt idx="1163">
                  <c:v>9883</c:v>
                </c:pt>
                <c:pt idx="1164">
                  <c:v>9590</c:v>
                </c:pt>
                <c:pt idx="1165">
                  <c:v>8735</c:v>
                </c:pt>
                <c:pt idx="1166">
                  <c:v>9077</c:v>
                </c:pt>
                <c:pt idx="1167">
                  <c:v>4032</c:v>
                </c:pt>
                <c:pt idx="1168">
                  <c:v>2070</c:v>
                </c:pt>
                <c:pt idx="1169">
                  <c:v>8549</c:v>
                </c:pt>
                <c:pt idx="1170">
                  <c:v>10047</c:v>
                </c:pt>
                <c:pt idx="1171">
                  <c:v>9410</c:v>
                </c:pt>
                <c:pt idx="1172">
                  <c:v>10435</c:v>
                </c:pt>
                <c:pt idx="1173">
                  <c:v>10030</c:v>
                </c:pt>
                <c:pt idx="1174">
                  <c:v>8804</c:v>
                </c:pt>
                <c:pt idx="1175">
                  <c:v>2521</c:v>
                </c:pt>
                <c:pt idx="1176">
                  <c:v>8262</c:v>
                </c:pt>
                <c:pt idx="1177">
                  <c:v>10119</c:v>
                </c:pt>
                <c:pt idx="1178">
                  <c:v>10310</c:v>
                </c:pt>
                <c:pt idx="1179">
                  <c:v>9552</c:v>
                </c:pt>
                <c:pt idx="1180">
                  <c:v>8657</c:v>
                </c:pt>
                <c:pt idx="1181">
                  <c:v>6592</c:v>
                </c:pt>
                <c:pt idx="1182">
                  <c:v>1137</c:v>
                </c:pt>
                <c:pt idx="1183">
                  <c:v>930</c:v>
                </c:pt>
                <c:pt idx="1184">
                  <c:v>636</c:v>
                </c:pt>
                <c:pt idx="1185">
                  <c:v>190</c:v>
                </c:pt>
                <c:pt idx="1186">
                  <c:v>1188</c:v>
                </c:pt>
                <c:pt idx="1187">
                  <c:v>4934</c:v>
                </c:pt>
                <c:pt idx="1188">
                  <c:v>5193</c:v>
                </c:pt>
                <c:pt idx="1189">
                  <c:v>1991</c:v>
                </c:pt>
                <c:pt idx="1190">
                  <c:v>5221</c:v>
                </c:pt>
                <c:pt idx="1191">
                  <c:v>8020</c:v>
                </c:pt>
                <c:pt idx="1192">
                  <c:v>9217</c:v>
                </c:pt>
                <c:pt idx="1193">
                  <c:v>9622</c:v>
                </c:pt>
                <c:pt idx="1194">
                  <c:v>9317</c:v>
                </c:pt>
                <c:pt idx="1195">
                  <c:v>8024</c:v>
                </c:pt>
                <c:pt idx="1196">
                  <c:v>1773</c:v>
                </c:pt>
                <c:pt idx="1197">
                  <c:v>10455</c:v>
                </c:pt>
                <c:pt idx="1198">
                  <c:v>10509</c:v>
                </c:pt>
                <c:pt idx="1199">
                  <c:v>10365</c:v>
                </c:pt>
                <c:pt idx="1200">
                  <c:v>11001</c:v>
                </c:pt>
                <c:pt idx="1201">
                  <c:v>9923</c:v>
                </c:pt>
                <c:pt idx="1202">
                  <c:v>7679</c:v>
                </c:pt>
                <c:pt idx="1203">
                  <c:v>2000</c:v>
                </c:pt>
                <c:pt idx="1204">
                  <c:v>2288</c:v>
                </c:pt>
                <c:pt idx="1205">
                  <c:v>1274</c:v>
                </c:pt>
                <c:pt idx="1206">
                  <c:v>773</c:v>
                </c:pt>
                <c:pt idx="1207">
                  <c:v>1886</c:v>
                </c:pt>
                <c:pt idx="1208">
                  <c:v>8496</c:v>
                </c:pt>
                <c:pt idx="1209">
                  <c:v>8875</c:v>
                </c:pt>
                <c:pt idx="1210">
                  <c:v>2108</c:v>
                </c:pt>
                <c:pt idx="1211">
                  <c:v>9615</c:v>
                </c:pt>
                <c:pt idx="1212">
                  <c:v>11124</c:v>
                </c:pt>
                <c:pt idx="1213">
                  <c:v>11236</c:v>
                </c:pt>
                <c:pt idx="1214">
                  <c:v>11405</c:v>
                </c:pt>
                <c:pt idx="1215">
                  <c:v>13737</c:v>
                </c:pt>
                <c:pt idx="1216">
                  <c:v>11051</c:v>
                </c:pt>
                <c:pt idx="1217">
                  <c:v>4238</c:v>
                </c:pt>
                <c:pt idx="1218">
                  <c:v>11096</c:v>
                </c:pt>
                <c:pt idx="1219">
                  <c:v>12654</c:v>
                </c:pt>
                <c:pt idx="1220">
                  <c:v>11912</c:v>
                </c:pt>
                <c:pt idx="1221">
                  <c:v>12544</c:v>
                </c:pt>
                <c:pt idx="1222">
                  <c:v>12164</c:v>
                </c:pt>
                <c:pt idx="1223">
                  <c:v>12302</c:v>
                </c:pt>
                <c:pt idx="1224">
                  <c:v>4529</c:v>
                </c:pt>
                <c:pt idx="1225">
                  <c:v>9487</c:v>
                </c:pt>
                <c:pt idx="1226">
                  <c:v>10751</c:v>
                </c:pt>
                <c:pt idx="1227">
                  <c:v>11280</c:v>
                </c:pt>
                <c:pt idx="1228">
                  <c:v>10218</c:v>
                </c:pt>
                <c:pt idx="1229">
                  <c:v>10469</c:v>
                </c:pt>
                <c:pt idx="1230">
                  <c:v>8313</c:v>
                </c:pt>
                <c:pt idx="1231">
                  <c:v>1458</c:v>
                </c:pt>
                <c:pt idx="1232">
                  <c:v>10791</c:v>
                </c:pt>
                <c:pt idx="1233">
                  <c:v>10202</c:v>
                </c:pt>
                <c:pt idx="1234">
                  <c:v>11102</c:v>
                </c:pt>
                <c:pt idx="1235">
                  <c:v>11796</c:v>
                </c:pt>
                <c:pt idx="1236">
                  <c:v>10291</c:v>
                </c:pt>
                <c:pt idx="1237">
                  <c:v>8863</c:v>
                </c:pt>
                <c:pt idx="1238">
                  <c:v>3380</c:v>
                </c:pt>
                <c:pt idx="1239">
                  <c:v>10015</c:v>
                </c:pt>
                <c:pt idx="1240">
                  <c:v>11232</c:v>
                </c:pt>
                <c:pt idx="1241">
                  <c:v>12093</c:v>
                </c:pt>
                <c:pt idx="1242">
                  <c:v>11213</c:v>
                </c:pt>
                <c:pt idx="1243">
                  <c:v>11474</c:v>
                </c:pt>
                <c:pt idx="1244">
                  <c:v>9336</c:v>
                </c:pt>
                <c:pt idx="1245">
                  <c:v>1973</c:v>
                </c:pt>
                <c:pt idx="1246">
                  <c:v>11053</c:v>
                </c:pt>
                <c:pt idx="1247">
                  <c:v>10920</c:v>
                </c:pt>
                <c:pt idx="1248">
                  <c:v>11401</c:v>
                </c:pt>
                <c:pt idx="1249">
                  <c:v>8929</c:v>
                </c:pt>
                <c:pt idx="1250">
                  <c:v>8693</c:v>
                </c:pt>
                <c:pt idx="1251">
                  <c:v>7660</c:v>
                </c:pt>
                <c:pt idx="1252">
                  <c:v>1935</c:v>
                </c:pt>
                <c:pt idx="1253">
                  <c:v>9657</c:v>
                </c:pt>
                <c:pt idx="1254">
                  <c:v>12629</c:v>
                </c:pt>
                <c:pt idx="1255">
                  <c:v>11217</c:v>
                </c:pt>
                <c:pt idx="1256">
                  <c:v>10316</c:v>
                </c:pt>
                <c:pt idx="1257">
                  <c:v>10474</c:v>
                </c:pt>
                <c:pt idx="1258">
                  <c:v>9415</c:v>
                </c:pt>
                <c:pt idx="1259">
                  <c:v>1477</c:v>
                </c:pt>
                <c:pt idx="1260">
                  <c:v>12866</c:v>
                </c:pt>
                <c:pt idx="1261">
                  <c:v>12182</c:v>
                </c:pt>
                <c:pt idx="1262">
                  <c:v>10973</c:v>
                </c:pt>
                <c:pt idx="1263">
                  <c:v>7936</c:v>
                </c:pt>
                <c:pt idx="1264">
                  <c:v>9657</c:v>
                </c:pt>
                <c:pt idx="1265">
                  <c:v>10047</c:v>
                </c:pt>
                <c:pt idx="1266">
                  <c:v>1104</c:v>
                </c:pt>
                <c:pt idx="1267">
                  <c:v>12875</c:v>
                </c:pt>
                <c:pt idx="1268">
                  <c:v>11709</c:v>
                </c:pt>
                <c:pt idx="1269">
                  <c:v>8835</c:v>
                </c:pt>
                <c:pt idx="1270">
                  <c:v>10102</c:v>
                </c:pt>
                <c:pt idx="1271">
                  <c:v>10583</c:v>
                </c:pt>
                <c:pt idx="1272">
                  <c:v>7944</c:v>
                </c:pt>
                <c:pt idx="1273">
                  <c:v>2062</c:v>
                </c:pt>
                <c:pt idx="1274">
                  <c:v>10512</c:v>
                </c:pt>
                <c:pt idx="1275">
                  <c:v>11720</c:v>
                </c:pt>
                <c:pt idx="1276">
                  <c:v>11405</c:v>
                </c:pt>
                <c:pt idx="1277">
                  <c:v>12214</c:v>
                </c:pt>
                <c:pt idx="1278">
                  <c:v>12232</c:v>
                </c:pt>
                <c:pt idx="1279">
                  <c:v>10403</c:v>
                </c:pt>
                <c:pt idx="1280">
                  <c:v>3652</c:v>
                </c:pt>
                <c:pt idx="1281">
                  <c:v>10991</c:v>
                </c:pt>
                <c:pt idx="1282">
                  <c:v>11851</c:v>
                </c:pt>
                <c:pt idx="1283">
                  <c:v>10612</c:v>
                </c:pt>
                <c:pt idx="1284">
                  <c:v>4109</c:v>
                </c:pt>
                <c:pt idx="1285">
                  <c:v>8529</c:v>
                </c:pt>
                <c:pt idx="1286">
                  <c:v>8219</c:v>
                </c:pt>
                <c:pt idx="1287">
                  <c:v>1720</c:v>
                </c:pt>
                <c:pt idx="1288">
                  <c:v>12852</c:v>
                </c:pt>
                <c:pt idx="1289">
                  <c:v>11556</c:v>
                </c:pt>
                <c:pt idx="1290">
                  <c:v>10825</c:v>
                </c:pt>
                <c:pt idx="1291">
                  <c:v>11732</c:v>
                </c:pt>
                <c:pt idx="1292">
                  <c:v>11352</c:v>
                </c:pt>
                <c:pt idx="1293">
                  <c:v>8704</c:v>
                </c:pt>
                <c:pt idx="1294">
                  <c:v>2919</c:v>
                </c:pt>
                <c:pt idx="1295">
                  <c:v>11112</c:v>
                </c:pt>
                <c:pt idx="1296">
                  <c:v>12065</c:v>
                </c:pt>
                <c:pt idx="1297">
                  <c:v>12121</c:v>
                </c:pt>
                <c:pt idx="1298">
                  <c:v>10371</c:v>
                </c:pt>
                <c:pt idx="1299">
                  <c:v>8491</c:v>
                </c:pt>
                <c:pt idx="1300">
                  <c:v>8374</c:v>
                </c:pt>
                <c:pt idx="1301">
                  <c:v>1609</c:v>
                </c:pt>
                <c:pt idx="1302">
                  <c:v>12376</c:v>
                </c:pt>
                <c:pt idx="1303">
                  <c:v>13324</c:v>
                </c:pt>
                <c:pt idx="1304">
                  <c:v>13187</c:v>
                </c:pt>
                <c:pt idx="1305">
                  <c:v>12725</c:v>
                </c:pt>
                <c:pt idx="1306">
                  <c:v>12310</c:v>
                </c:pt>
                <c:pt idx="1307">
                  <c:v>10729</c:v>
                </c:pt>
                <c:pt idx="1308">
                  <c:v>3228</c:v>
                </c:pt>
                <c:pt idx="1309">
                  <c:v>11669</c:v>
                </c:pt>
                <c:pt idx="1310">
                  <c:v>12253</c:v>
                </c:pt>
                <c:pt idx="1311">
                  <c:v>12274</c:v>
                </c:pt>
                <c:pt idx="1312">
                  <c:v>13356</c:v>
                </c:pt>
                <c:pt idx="1313">
                  <c:v>11258</c:v>
                </c:pt>
                <c:pt idx="1314">
                  <c:v>9795</c:v>
                </c:pt>
                <c:pt idx="1315">
                  <c:v>2266</c:v>
                </c:pt>
                <c:pt idx="1316">
                  <c:v>11716</c:v>
                </c:pt>
                <c:pt idx="1317">
                  <c:v>13785</c:v>
                </c:pt>
                <c:pt idx="1318">
                  <c:v>12956</c:v>
                </c:pt>
                <c:pt idx="1319">
                  <c:v>13406</c:v>
                </c:pt>
                <c:pt idx="1320">
                  <c:v>13620</c:v>
                </c:pt>
                <c:pt idx="1321">
                  <c:v>3802</c:v>
                </c:pt>
                <c:pt idx="1322">
                  <c:v>2954</c:v>
                </c:pt>
                <c:pt idx="1323">
                  <c:v>12730</c:v>
                </c:pt>
                <c:pt idx="1324">
                  <c:v>14512</c:v>
                </c:pt>
                <c:pt idx="1325">
                  <c:v>14314</c:v>
                </c:pt>
                <c:pt idx="1326">
                  <c:v>13431</c:v>
                </c:pt>
                <c:pt idx="1327">
                  <c:v>11598</c:v>
                </c:pt>
                <c:pt idx="1328">
                  <c:v>9886</c:v>
                </c:pt>
                <c:pt idx="1329">
                  <c:v>2898</c:v>
                </c:pt>
                <c:pt idx="1330">
                  <c:v>10569</c:v>
                </c:pt>
                <c:pt idx="1331">
                  <c:v>14927</c:v>
                </c:pt>
                <c:pt idx="1332">
                  <c:v>12050</c:v>
                </c:pt>
                <c:pt idx="1333">
                  <c:v>13401</c:v>
                </c:pt>
                <c:pt idx="1334">
                  <c:v>12495</c:v>
                </c:pt>
                <c:pt idx="1335">
                  <c:v>9851</c:v>
                </c:pt>
                <c:pt idx="1336">
                  <c:v>2070</c:v>
                </c:pt>
                <c:pt idx="1337">
                  <c:v>5081</c:v>
                </c:pt>
                <c:pt idx="1338">
                  <c:v>3946</c:v>
                </c:pt>
                <c:pt idx="1339">
                  <c:v>9682</c:v>
                </c:pt>
                <c:pt idx="1340">
                  <c:v>11577</c:v>
                </c:pt>
                <c:pt idx="1341">
                  <c:v>10466</c:v>
                </c:pt>
                <c:pt idx="1342">
                  <c:v>10772</c:v>
                </c:pt>
                <c:pt idx="1343">
                  <c:v>2391</c:v>
                </c:pt>
                <c:pt idx="1344">
                  <c:v>14617</c:v>
                </c:pt>
                <c:pt idx="1345">
                  <c:v>14350</c:v>
                </c:pt>
                <c:pt idx="1346">
                  <c:v>13266</c:v>
                </c:pt>
                <c:pt idx="1347">
                  <c:v>13619</c:v>
                </c:pt>
                <c:pt idx="1348">
                  <c:v>11949</c:v>
                </c:pt>
                <c:pt idx="1349">
                  <c:v>10178</c:v>
                </c:pt>
                <c:pt idx="1350">
                  <c:v>2202</c:v>
                </c:pt>
                <c:pt idx="1351">
                  <c:v>11323</c:v>
                </c:pt>
                <c:pt idx="1352">
                  <c:v>10994</c:v>
                </c:pt>
                <c:pt idx="1353">
                  <c:v>6713</c:v>
                </c:pt>
                <c:pt idx="1354">
                  <c:v>5042</c:v>
                </c:pt>
                <c:pt idx="1355">
                  <c:v>5309</c:v>
                </c:pt>
                <c:pt idx="1356">
                  <c:v>4767</c:v>
                </c:pt>
                <c:pt idx="1357">
                  <c:v>4242</c:v>
                </c:pt>
                <c:pt idx="1358">
                  <c:v>5592</c:v>
                </c:pt>
                <c:pt idx="1359">
                  <c:v>5852</c:v>
                </c:pt>
                <c:pt idx="1360">
                  <c:v>5199</c:v>
                </c:pt>
                <c:pt idx="1361">
                  <c:v>4666</c:v>
                </c:pt>
                <c:pt idx="1362">
                  <c:v>5031</c:v>
                </c:pt>
                <c:pt idx="1363">
                  <c:v>5473</c:v>
                </c:pt>
                <c:pt idx="1364">
                  <c:v>3274</c:v>
                </c:pt>
                <c:pt idx="1365">
                  <c:v>5698</c:v>
                </c:pt>
                <c:pt idx="1366">
                  <c:v>5046</c:v>
                </c:pt>
                <c:pt idx="1367">
                  <c:v>4579</c:v>
                </c:pt>
                <c:pt idx="1368">
                  <c:v>5359</c:v>
                </c:pt>
                <c:pt idx="1369">
                  <c:v>6581</c:v>
                </c:pt>
                <c:pt idx="1370">
                  <c:v>6642</c:v>
                </c:pt>
                <c:pt idx="1371">
                  <c:v>2161</c:v>
                </c:pt>
                <c:pt idx="1372">
                  <c:v>6993</c:v>
                </c:pt>
                <c:pt idx="1373">
                  <c:v>1408</c:v>
                </c:pt>
                <c:pt idx="1374">
                  <c:v>6823</c:v>
                </c:pt>
                <c:pt idx="1375">
                  <c:v>6913</c:v>
                </c:pt>
                <c:pt idx="1376">
                  <c:v>7788</c:v>
                </c:pt>
                <c:pt idx="1377">
                  <c:v>7981</c:v>
                </c:pt>
                <c:pt idx="1378">
                  <c:v>2440</c:v>
                </c:pt>
                <c:pt idx="1379">
                  <c:v>8825</c:v>
                </c:pt>
                <c:pt idx="1380">
                  <c:v>8779</c:v>
                </c:pt>
                <c:pt idx="1381">
                  <c:v>8283</c:v>
                </c:pt>
                <c:pt idx="1382">
                  <c:v>8811</c:v>
                </c:pt>
                <c:pt idx="1383">
                  <c:v>7599</c:v>
                </c:pt>
                <c:pt idx="1384">
                  <c:v>6746</c:v>
                </c:pt>
                <c:pt idx="1385">
                  <c:v>3003</c:v>
                </c:pt>
                <c:pt idx="1386">
                  <c:v>6866</c:v>
                </c:pt>
                <c:pt idx="1387">
                  <c:v>7624</c:v>
                </c:pt>
                <c:pt idx="1388">
                  <c:v>7825</c:v>
                </c:pt>
                <c:pt idx="1389">
                  <c:v>6014</c:v>
                </c:pt>
                <c:pt idx="1390">
                  <c:v>6698</c:v>
                </c:pt>
                <c:pt idx="1391">
                  <c:v>2838</c:v>
                </c:pt>
                <c:pt idx="1392">
                  <c:v>1628</c:v>
                </c:pt>
                <c:pt idx="1393">
                  <c:v>6541</c:v>
                </c:pt>
                <c:pt idx="1394">
                  <c:v>5986</c:v>
                </c:pt>
                <c:pt idx="1395">
                  <c:v>5254</c:v>
                </c:pt>
                <c:pt idx="1396">
                  <c:v>5490</c:v>
                </c:pt>
                <c:pt idx="1397">
                  <c:v>3073</c:v>
                </c:pt>
                <c:pt idx="1398">
                  <c:v>7036</c:v>
                </c:pt>
                <c:pt idx="1399">
                  <c:v>2293</c:v>
                </c:pt>
                <c:pt idx="1400">
                  <c:v>6148</c:v>
                </c:pt>
                <c:pt idx="1401">
                  <c:v>7145</c:v>
                </c:pt>
                <c:pt idx="1402">
                  <c:v>7685</c:v>
                </c:pt>
                <c:pt idx="1403">
                  <c:v>7925</c:v>
                </c:pt>
                <c:pt idx="1404">
                  <c:v>8125</c:v>
                </c:pt>
                <c:pt idx="1405">
                  <c:v>6468</c:v>
                </c:pt>
                <c:pt idx="1406">
                  <c:v>1375</c:v>
                </c:pt>
                <c:pt idx="1407">
                  <c:v>5686</c:v>
                </c:pt>
                <c:pt idx="1408">
                  <c:v>6197</c:v>
                </c:pt>
                <c:pt idx="1409">
                  <c:v>5757</c:v>
                </c:pt>
                <c:pt idx="1410">
                  <c:v>5567</c:v>
                </c:pt>
                <c:pt idx="1411">
                  <c:v>5545</c:v>
                </c:pt>
                <c:pt idx="1412">
                  <c:v>6425</c:v>
                </c:pt>
                <c:pt idx="1413">
                  <c:v>1248</c:v>
                </c:pt>
                <c:pt idx="1414">
                  <c:v>4530</c:v>
                </c:pt>
                <c:pt idx="1415">
                  <c:v>4082</c:v>
                </c:pt>
                <c:pt idx="1416">
                  <c:v>5555</c:v>
                </c:pt>
                <c:pt idx="1417">
                  <c:v>6777</c:v>
                </c:pt>
                <c:pt idx="1418">
                  <c:v>5457</c:v>
                </c:pt>
                <c:pt idx="1419">
                  <c:v>5626</c:v>
                </c:pt>
                <c:pt idx="1420">
                  <c:v>1578</c:v>
                </c:pt>
                <c:pt idx="1421">
                  <c:v>6295</c:v>
                </c:pt>
                <c:pt idx="1422">
                  <c:v>5698</c:v>
                </c:pt>
                <c:pt idx="1423">
                  <c:v>5088</c:v>
                </c:pt>
                <c:pt idx="1424">
                  <c:v>5106</c:v>
                </c:pt>
                <c:pt idx="1425">
                  <c:v>6011</c:v>
                </c:pt>
                <c:pt idx="1426">
                  <c:v>5095</c:v>
                </c:pt>
                <c:pt idx="1427">
                  <c:v>1151</c:v>
                </c:pt>
                <c:pt idx="1428">
                  <c:v>5850</c:v>
                </c:pt>
                <c:pt idx="1429">
                  <c:v>6156</c:v>
                </c:pt>
                <c:pt idx="1430">
                  <c:v>6716</c:v>
                </c:pt>
                <c:pt idx="1431">
                  <c:v>5966</c:v>
                </c:pt>
                <c:pt idx="1432">
                  <c:v>5620</c:v>
                </c:pt>
                <c:pt idx="1433">
                  <c:v>5533</c:v>
                </c:pt>
                <c:pt idx="1434">
                  <c:v>2075</c:v>
                </c:pt>
                <c:pt idx="1435">
                  <c:v>6458</c:v>
                </c:pt>
                <c:pt idx="1436">
                  <c:v>6897</c:v>
                </c:pt>
                <c:pt idx="1437">
                  <c:v>7430</c:v>
                </c:pt>
                <c:pt idx="1438">
                  <c:v>7026</c:v>
                </c:pt>
                <c:pt idx="1439">
                  <c:v>7665</c:v>
                </c:pt>
                <c:pt idx="1440">
                  <c:v>6653</c:v>
                </c:pt>
                <c:pt idx="1441">
                  <c:v>3111</c:v>
                </c:pt>
                <c:pt idx="1442">
                  <c:v>6702</c:v>
                </c:pt>
                <c:pt idx="1443">
                  <c:v>7892</c:v>
                </c:pt>
                <c:pt idx="1444">
                  <c:v>7043</c:v>
                </c:pt>
                <c:pt idx="1445">
                  <c:v>7458</c:v>
                </c:pt>
                <c:pt idx="1446">
                  <c:v>5693</c:v>
                </c:pt>
                <c:pt idx="1447">
                  <c:v>6624</c:v>
                </c:pt>
                <c:pt idx="1448">
                  <c:v>2988</c:v>
                </c:pt>
                <c:pt idx="1449">
                  <c:v>8063</c:v>
                </c:pt>
                <c:pt idx="1450">
                  <c:v>8005</c:v>
                </c:pt>
                <c:pt idx="1451">
                  <c:v>8405</c:v>
                </c:pt>
                <c:pt idx="1452">
                  <c:v>6721</c:v>
                </c:pt>
                <c:pt idx="1453">
                  <c:v>7289</c:v>
                </c:pt>
                <c:pt idx="1454">
                  <c:v>7163</c:v>
                </c:pt>
                <c:pt idx="1455">
                  <c:v>2252</c:v>
                </c:pt>
                <c:pt idx="1456">
                  <c:v>7765</c:v>
                </c:pt>
                <c:pt idx="1457">
                  <c:v>8416</c:v>
                </c:pt>
                <c:pt idx="1458">
                  <c:v>8726</c:v>
                </c:pt>
                <c:pt idx="1459">
                  <c:v>8184</c:v>
                </c:pt>
                <c:pt idx="1460">
                  <c:v>7935</c:v>
                </c:pt>
                <c:pt idx="1461">
                  <c:v>8353</c:v>
                </c:pt>
                <c:pt idx="1462">
                  <c:v>1972</c:v>
                </c:pt>
                <c:pt idx="1463">
                  <c:v>8679</c:v>
                </c:pt>
                <c:pt idx="1464">
                  <c:v>9791</c:v>
                </c:pt>
                <c:pt idx="1465">
                  <c:v>8812</c:v>
                </c:pt>
                <c:pt idx="1466">
                  <c:v>9595</c:v>
                </c:pt>
                <c:pt idx="1467">
                  <c:v>7899</c:v>
                </c:pt>
                <c:pt idx="1468">
                  <c:v>7684</c:v>
                </c:pt>
                <c:pt idx="1469">
                  <c:v>2411</c:v>
                </c:pt>
                <c:pt idx="1470">
                  <c:v>8987</c:v>
                </c:pt>
                <c:pt idx="1471">
                  <c:v>8746</c:v>
                </c:pt>
                <c:pt idx="1472">
                  <c:v>9153</c:v>
                </c:pt>
                <c:pt idx="1473">
                  <c:v>9771</c:v>
                </c:pt>
                <c:pt idx="1474">
                  <c:v>9064</c:v>
                </c:pt>
                <c:pt idx="1475">
                  <c:v>8516</c:v>
                </c:pt>
                <c:pt idx="1476">
                  <c:v>1862</c:v>
                </c:pt>
                <c:pt idx="1477">
                  <c:v>10277</c:v>
                </c:pt>
                <c:pt idx="1478">
                  <c:v>12448</c:v>
                </c:pt>
                <c:pt idx="1479">
                  <c:v>10665</c:v>
                </c:pt>
                <c:pt idx="1480">
                  <c:v>10723</c:v>
                </c:pt>
                <c:pt idx="1481">
                  <c:v>9359</c:v>
                </c:pt>
                <c:pt idx="1482">
                  <c:v>9499</c:v>
                </c:pt>
                <c:pt idx="1483">
                  <c:v>3521</c:v>
                </c:pt>
                <c:pt idx="1484">
                  <c:v>10740</c:v>
                </c:pt>
                <c:pt idx="1485">
                  <c:v>6264</c:v>
                </c:pt>
                <c:pt idx="1486">
                  <c:v>9012</c:v>
                </c:pt>
                <c:pt idx="1487">
                  <c:v>9266</c:v>
                </c:pt>
                <c:pt idx="1488">
                  <c:v>9485</c:v>
                </c:pt>
                <c:pt idx="1489">
                  <c:v>9306</c:v>
                </c:pt>
                <c:pt idx="1490">
                  <c:v>2348</c:v>
                </c:pt>
                <c:pt idx="1491">
                  <c:v>10301</c:v>
                </c:pt>
                <c:pt idx="1492">
                  <c:v>12137</c:v>
                </c:pt>
                <c:pt idx="1493">
                  <c:v>8557</c:v>
                </c:pt>
                <c:pt idx="1494">
                  <c:v>8351</c:v>
                </c:pt>
                <c:pt idx="1495">
                  <c:v>10492</c:v>
                </c:pt>
                <c:pt idx="1496">
                  <c:v>8636</c:v>
                </c:pt>
                <c:pt idx="1497">
                  <c:v>4324</c:v>
                </c:pt>
                <c:pt idx="1498">
                  <c:v>9175</c:v>
                </c:pt>
                <c:pt idx="1499">
                  <c:v>6210</c:v>
                </c:pt>
                <c:pt idx="1500">
                  <c:v>5950</c:v>
                </c:pt>
                <c:pt idx="1501">
                  <c:v>5037</c:v>
                </c:pt>
                <c:pt idx="1502">
                  <c:v>4827</c:v>
                </c:pt>
                <c:pt idx="1503">
                  <c:v>3287</c:v>
                </c:pt>
                <c:pt idx="1504">
                  <c:v>1404</c:v>
                </c:pt>
                <c:pt idx="1505">
                  <c:v>5821</c:v>
                </c:pt>
                <c:pt idx="1506">
                  <c:v>6736</c:v>
                </c:pt>
                <c:pt idx="1507">
                  <c:v>5998</c:v>
                </c:pt>
                <c:pt idx="1508">
                  <c:v>6218</c:v>
                </c:pt>
                <c:pt idx="1509">
                  <c:v>6636</c:v>
                </c:pt>
                <c:pt idx="1510">
                  <c:v>6121</c:v>
                </c:pt>
                <c:pt idx="1511">
                  <c:v>1541</c:v>
                </c:pt>
                <c:pt idx="1512">
                  <c:v>6477</c:v>
                </c:pt>
                <c:pt idx="1513">
                  <c:v>6701</c:v>
                </c:pt>
                <c:pt idx="1514">
                  <c:v>6457</c:v>
                </c:pt>
                <c:pt idx="1515">
                  <c:v>6851</c:v>
                </c:pt>
                <c:pt idx="1516">
                  <c:v>6823</c:v>
                </c:pt>
                <c:pt idx="1517">
                  <c:v>6417</c:v>
                </c:pt>
                <c:pt idx="1518">
                  <c:v>1967</c:v>
                </c:pt>
                <c:pt idx="1519">
                  <c:v>6744</c:v>
                </c:pt>
                <c:pt idx="1520">
                  <c:v>7598</c:v>
                </c:pt>
                <c:pt idx="1521">
                  <c:v>7002</c:v>
                </c:pt>
                <c:pt idx="1522">
                  <c:v>7450</c:v>
                </c:pt>
                <c:pt idx="1523">
                  <c:v>7194</c:v>
                </c:pt>
                <c:pt idx="1524">
                  <c:v>6295</c:v>
                </c:pt>
                <c:pt idx="1525">
                  <c:v>2355</c:v>
                </c:pt>
                <c:pt idx="1526">
                  <c:v>7827</c:v>
                </c:pt>
                <c:pt idx="1527">
                  <c:v>8856</c:v>
                </c:pt>
                <c:pt idx="1528">
                  <c:v>8244</c:v>
                </c:pt>
                <c:pt idx="1529">
                  <c:v>8350</c:v>
                </c:pt>
                <c:pt idx="1530">
                  <c:v>8005</c:v>
                </c:pt>
                <c:pt idx="1531">
                  <c:v>7474</c:v>
                </c:pt>
                <c:pt idx="1532">
                  <c:v>2247</c:v>
                </c:pt>
                <c:pt idx="1533">
                  <c:v>8695</c:v>
                </c:pt>
                <c:pt idx="1534">
                  <c:v>9423</c:v>
                </c:pt>
                <c:pt idx="1535">
                  <c:v>10164</c:v>
                </c:pt>
                <c:pt idx="1536">
                  <c:v>8687</c:v>
                </c:pt>
                <c:pt idx="1537">
                  <c:v>8369</c:v>
                </c:pt>
                <c:pt idx="1538">
                  <c:v>7164</c:v>
                </c:pt>
                <c:pt idx="1539">
                  <c:v>2632</c:v>
                </c:pt>
                <c:pt idx="1540">
                  <c:v>9865</c:v>
                </c:pt>
                <c:pt idx="1541">
                  <c:v>10253</c:v>
                </c:pt>
                <c:pt idx="1542">
                  <c:v>4886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1B-4BC4-BE48-BBB61B026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8831856"/>
        <c:axId val="67884432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submitted!$C$1</c15:sqref>
                        </c15:formulaRef>
                      </c:ext>
                    </c:extLst>
                    <c:strCache>
                      <c:ptCount val="1"/>
                      <c:pt idx="0">
                        <c:v>Reviewed</c:v>
                      </c:pt>
                    </c:strCache>
                  </c:strRef>
                </c:tx>
                <c:spPr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submitted!$A$2:$A$1544</c15:sqref>
                        </c15:formulaRef>
                      </c:ext>
                    </c:extLst>
                    <c:numCache>
                      <c:formatCode>m/d/yyyy</c:formatCode>
                      <c:ptCount val="1543"/>
                      <c:pt idx="0">
                        <c:v>42506</c:v>
                      </c:pt>
                      <c:pt idx="1">
                        <c:v>42517</c:v>
                      </c:pt>
                      <c:pt idx="2">
                        <c:v>42520</c:v>
                      </c:pt>
                      <c:pt idx="3">
                        <c:v>42522</c:v>
                      </c:pt>
                      <c:pt idx="4">
                        <c:v>42523</c:v>
                      </c:pt>
                      <c:pt idx="5">
                        <c:v>42524</c:v>
                      </c:pt>
                      <c:pt idx="6">
                        <c:v>42527</c:v>
                      </c:pt>
                      <c:pt idx="7">
                        <c:v>42528</c:v>
                      </c:pt>
                      <c:pt idx="8">
                        <c:v>42529</c:v>
                      </c:pt>
                      <c:pt idx="9">
                        <c:v>42533</c:v>
                      </c:pt>
                      <c:pt idx="10">
                        <c:v>42534</c:v>
                      </c:pt>
                      <c:pt idx="11">
                        <c:v>42535</c:v>
                      </c:pt>
                      <c:pt idx="12">
                        <c:v>42536</c:v>
                      </c:pt>
                      <c:pt idx="13">
                        <c:v>42537</c:v>
                      </c:pt>
                      <c:pt idx="14">
                        <c:v>42538</c:v>
                      </c:pt>
                      <c:pt idx="15">
                        <c:v>42540</c:v>
                      </c:pt>
                      <c:pt idx="16">
                        <c:v>42541</c:v>
                      </c:pt>
                      <c:pt idx="17">
                        <c:v>42542</c:v>
                      </c:pt>
                      <c:pt idx="18">
                        <c:v>42543</c:v>
                      </c:pt>
                      <c:pt idx="19">
                        <c:v>42544</c:v>
                      </c:pt>
                      <c:pt idx="20">
                        <c:v>42545</c:v>
                      </c:pt>
                      <c:pt idx="21">
                        <c:v>42547</c:v>
                      </c:pt>
                      <c:pt idx="22">
                        <c:v>42548</c:v>
                      </c:pt>
                      <c:pt idx="23">
                        <c:v>42549</c:v>
                      </c:pt>
                      <c:pt idx="24">
                        <c:v>42550</c:v>
                      </c:pt>
                      <c:pt idx="25">
                        <c:v>42552</c:v>
                      </c:pt>
                      <c:pt idx="26">
                        <c:v>42554</c:v>
                      </c:pt>
                      <c:pt idx="27">
                        <c:v>42555</c:v>
                      </c:pt>
                      <c:pt idx="28">
                        <c:v>42556</c:v>
                      </c:pt>
                      <c:pt idx="29">
                        <c:v>42557</c:v>
                      </c:pt>
                      <c:pt idx="30">
                        <c:v>42558</c:v>
                      </c:pt>
                      <c:pt idx="31">
                        <c:v>42559</c:v>
                      </c:pt>
                      <c:pt idx="32">
                        <c:v>42560</c:v>
                      </c:pt>
                      <c:pt idx="33">
                        <c:v>42563</c:v>
                      </c:pt>
                      <c:pt idx="34">
                        <c:v>42564</c:v>
                      </c:pt>
                      <c:pt idx="35">
                        <c:v>42565</c:v>
                      </c:pt>
                      <c:pt idx="36">
                        <c:v>42566</c:v>
                      </c:pt>
                      <c:pt idx="37">
                        <c:v>42567</c:v>
                      </c:pt>
                      <c:pt idx="38">
                        <c:v>42569</c:v>
                      </c:pt>
                      <c:pt idx="39">
                        <c:v>42570</c:v>
                      </c:pt>
                      <c:pt idx="40">
                        <c:v>42571</c:v>
                      </c:pt>
                      <c:pt idx="41">
                        <c:v>42572</c:v>
                      </c:pt>
                      <c:pt idx="42">
                        <c:v>42573</c:v>
                      </c:pt>
                      <c:pt idx="43">
                        <c:v>42576</c:v>
                      </c:pt>
                      <c:pt idx="44">
                        <c:v>42577</c:v>
                      </c:pt>
                      <c:pt idx="45">
                        <c:v>42578</c:v>
                      </c:pt>
                      <c:pt idx="46">
                        <c:v>42579</c:v>
                      </c:pt>
                      <c:pt idx="47">
                        <c:v>42580</c:v>
                      </c:pt>
                      <c:pt idx="48">
                        <c:v>42582</c:v>
                      </c:pt>
                      <c:pt idx="49">
                        <c:v>42584</c:v>
                      </c:pt>
                      <c:pt idx="50">
                        <c:v>42585</c:v>
                      </c:pt>
                      <c:pt idx="51">
                        <c:v>42587</c:v>
                      </c:pt>
                      <c:pt idx="52">
                        <c:v>42589</c:v>
                      </c:pt>
                      <c:pt idx="53">
                        <c:v>42591</c:v>
                      </c:pt>
                      <c:pt idx="54">
                        <c:v>42592</c:v>
                      </c:pt>
                      <c:pt idx="55">
                        <c:v>42596</c:v>
                      </c:pt>
                      <c:pt idx="56">
                        <c:v>42597</c:v>
                      </c:pt>
                      <c:pt idx="57">
                        <c:v>42598</c:v>
                      </c:pt>
                      <c:pt idx="58">
                        <c:v>42599</c:v>
                      </c:pt>
                      <c:pt idx="59">
                        <c:v>42601</c:v>
                      </c:pt>
                      <c:pt idx="60">
                        <c:v>42602</c:v>
                      </c:pt>
                      <c:pt idx="61">
                        <c:v>42603</c:v>
                      </c:pt>
                      <c:pt idx="62">
                        <c:v>42604</c:v>
                      </c:pt>
                      <c:pt idx="63">
                        <c:v>42605</c:v>
                      </c:pt>
                      <c:pt idx="64">
                        <c:v>42606</c:v>
                      </c:pt>
                      <c:pt idx="65">
                        <c:v>42607</c:v>
                      </c:pt>
                      <c:pt idx="66">
                        <c:v>42608</c:v>
                      </c:pt>
                      <c:pt idx="67">
                        <c:v>42610</c:v>
                      </c:pt>
                      <c:pt idx="68">
                        <c:v>42611</c:v>
                      </c:pt>
                      <c:pt idx="69">
                        <c:v>42612</c:v>
                      </c:pt>
                      <c:pt idx="70">
                        <c:v>42613</c:v>
                      </c:pt>
                      <c:pt idx="71">
                        <c:v>42614</c:v>
                      </c:pt>
                      <c:pt idx="72">
                        <c:v>42615</c:v>
                      </c:pt>
                      <c:pt idx="73">
                        <c:v>42616</c:v>
                      </c:pt>
                      <c:pt idx="74">
                        <c:v>42617</c:v>
                      </c:pt>
                      <c:pt idx="75">
                        <c:v>42618</c:v>
                      </c:pt>
                      <c:pt idx="76">
                        <c:v>42619</c:v>
                      </c:pt>
                      <c:pt idx="77">
                        <c:v>42620</c:v>
                      </c:pt>
                      <c:pt idx="78">
                        <c:v>42621</c:v>
                      </c:pt>
                      <c:pt idx="79">
                        <c:v>42622</c:v>
                      </c:pt>
                      <c:pt idx="80">
                        <c:v>42623</c:v>
                      </c:pt>
                      <c:pt idx="81">
                        <c:v>42624</c:v>
                      </c:pt>
                      <c:pt idx="82">
                        <c:v>42625</c:v>
                      </c:pt>
                      <c:pt idx="83">
                        <c:v>42626</c:v>
                      </c:pt>
                      <c:pt idx="84">
                        <c:v>42627</c:v>
                      </c:pt>
                      <c:pt idx="85">
                        <c:v>42628</c:v>
                      </c:pt>
                      <c:pt idx="86">
                        <c:v>42629</c:v>
                      </c:pt>
                      <c:pt idx="87">
                        <c:v>42630</c:v>
                      </c:pt>
                      <c:pt idx="88">
                        <c:v>42631</c:v>
                      </c:pt>
                      <c:pt idx="89">
                        <c:v>42632</c:v>
                      </c:pt>
                      <c:pt idx="90">
                        <c:v>42633</c:v>
                      </c:pt>
                      <c:pt idx="91">
                        <c:v>42634</c:v>
                      </c:pt>
                      <c:pt idx="92">
                        <c:v>42635</c:v>
                      </c:pt>
                      <c:pt idx="93">
                        <c:v>42636</c:v>
                      </c:pt>
                      <c:pt idx="94">
                        <c:v>42637</c:v>
                      </c:pt>
                      <c:pt idx="95">
                        <c:v>42639</c:v>
                      </c:pt>
                      <c:pt idx="96">
                        <c:v>42640</c:v>
                      </c:pt>
                      <c:pt idx="97">
                        <c:v>42641</c:v>
                      </c:pt>
                      <c:pt idx="98">
                        <c:v>42642</c:v>
                      </c:pt>
                      <c:pt idx="99">
                        <c:v>42643</c:v>
                      </c:pt>
                      <c:pt idx="100">
                        <c:v>42644</c:v>
                      </c:pt>
                      <c:pt idx="101">
                        <c:v>42645</c:v>
                      </c:pt>
                      <c:pt idx="102">
                        <c:v>42646</c:v>
                      </c:pt>
                      <c:pt idx="103">
                        <c:v>42647</c:v>
                      </c:pt>
                      <c:pt idx="104">
                        <c:v>42648</c:v>
                      </c:pt>
                      <c:pt idx="105">
                        <c:v>42649</c:v>
                      </c:pt>
                      <c:pt idx="106">
                        <c:v>42650</c:v>
                      </c:pt>
                      <c:pt idx="107">
                        <c:v>42652</c:v>
                      </c:pt>
                      <c:pt idx="108">
                        <c:v>42653</c:v>
                      </c:pt>
                      <c:pt idx="109">
                        <c:v>42656</c:v>
                      </c:pt>
                      <c:pt idx="110">
                        <c:v>42657</c:v>
                      </c:pt>
                      <c:pt idx="111">
                        <c:v>42659</c:v>
                      </c:pt>
                      <c:pt idx="112">
                        <c:v>42660</c:v>
                      </c:pt>
                      <c:pt idx="113">
                        <c:v>42661</c:v>
                      </c:pt>
                      <c:pt idx="114">
                        <c:v>42662</c:v>
                      </c:pt>
                      <c:pt idx="115">
                        <c:v>42663</c:v>
                      </c:pt>
                      <c:pt idx="116">
                        <c:v>42664</c:v>
                      </c:pt>
                      <c:pt idx="117">
                        <c:v>42665</c:v>
                      </c:pt>
                      <c:pt idx="118">
                        <c:v>42666</c:v>
                      </c:pt>
                      <c:pt idx="119">
                        <c:v>42667</c:v>
                      </c:pt>
                      <c:pt idx="120">
                        <c:v>42668</c:v>
                      </c:pt>
                      <c:pt idx="121">
                        <c:v>42669</c:v>
                      </c:pt>
                      <c:pt idx="122">
                        <c:v>42670</c:v>
                      </c:pt>
                      <c:pt idx="123">
                        <c:v>42671</c:v>
                      </c:pt>
                      <c:pt idx="124">
                        <c:v>42672</c:v>
                      </c:pt>
                      <c:pt idx="125">
                        <c:v>42673</c:v>
                      </c:pt>
                      <c:pt idx="126">
                        <c:v>42677</c:v>
                      </c:pt>
                      <c:pt idx="127">
                        <c:v>42678</c:v>
                      </c:pt>
                      <c:pt idx="128">
                        <c:v>42679</c:v>
                      </c:pt>
                      <c:pt idx="129">
                        <c:v>42680</c:v>
                      </c:pt>
                      <c:pt idx="130">
                        <c:v>42681</c:v>
                      </c:pt>
                      <c:pt idx="131">
                        <c:v>42682</c:v>
                      </c:pt>
                      <c:pt idx="132">
                        <c:v>42683</c:v>
                      </c:pt>
                      <c:pt idx="133">
                        <c:v>42684</c:v>
                      </c:pt>
                      <c:pt idx="134">
                        <c:v>42685</c:v>
                      </c:pt>
                      <c:pt idx="135">
                        <c:v>42687</c:v>
                      </c:pt>
                      <c:pt idx="136">
                        <c:v>42688</c:v>
                      </c:pt>
                      <c:pt idx="137">
                        <c:v>42689</c:v>
                      </c:pt>
                      <c:pt idx="138">
                        <c:v>42690</c:v>
                      </c:pt>
                      <c:pt idx="139">
                        <c:v>42691</c:v>
                      </c:pt>
                      <c:pt idx="140">
                        <c:v>42692</c:v>
                      </c:pt>
                      <c:pt idx="141">
                        <c:v>42694</c:v>
                      </c:pt>
                      <c:pt idx="142">
                        <c:v>42695</c:v>
                      </c:pt>
                      <c:pt idx="143">
                        <c:v>42696</c:v>
                      </c:pt>
                      <c:pt idx="144">
                        <c:v>42697</c:v>
                      </c:pt>
                      <c:pt idx="145">
                        <c:v>42698</c:v>
                      </c:pt>
                      <c:pt idx="146">
                        <c:v>42699</c:v>
                      </c:pt>
                      <c:pt idx="147">
                        <c:v>42700</c:v>
                      </c:pt>
                      <c:pt idx="148">
                        <c:v>42701</c:v>
                      </c:pt>
                      <c:pt idx="149">
                        <c:v>42702</c:v>
                      </c:pt>
                      <c:pt idx="150">
                        <c:v>42703</c:v>
                      </c:pt>
                      <c:pt idx="151">
                        <c:v>42704</c:v>
                      </c:pt>
                      <c:pt idx="152">
                        <c:v>42705</c:v>
                      </c:pt>
                      <c:pt idx="153">
                        <c:v>42706</c:v>
                      </c:pt>
                      <c:pt idx="154">
                        <c:v>42707</c:v>
                      </c:pt>
                      <c:pt idx="155">
                        <c:v>42708</c:v>
                      </c:pt>
                      <c:pt idx="156">
                        <c:v>42709</c:v>
                      </c:pt>
                      <c:pt idx="157">
                        <c:v>42710</c:v>
                      </c:pt>
                      <c:pt idx="158">
                        <c:v>42711</c:v>
                      </c:pt>
                      <c:pt idx="159">
                        <c:v>42712</c:v>
                      </c:pt>
                      <c:pt idx="160">
                        <c:v>42714</c:v>
                      </c:pt>
                      <c:pt idx="161">
                        <c:v>42715</c:v>
                      </c:pt>
                      <c:pt idx="162">
                        <c:v>42716</c:v>
                      </c:pt>
                      <c:pt idx="163">
                        <c:v>42717</c:v>
                      </c:pt>
                      <c:pt idx="164">
                        <c:v>42718</c:v>
                      </c:pt>
                      <c:pt idx="165">
                        <c:v>42719</c:v>
                      </c:pt>
                      <c:pt idx="166">
                        <c:v>42720</c:v>
                      </c:pt>
                      <c:pt idx="167">
                        <c:v>42722</c:v>
                      </c:pt>
                      <c:pt idx="168">
                        <c:v>42723</c:v>
                      </c:pt>
                      <c:pt idx="169">
                        <c:v>42724</c:v>
                      </c:pt>
                      <c:pt idx="170">
                        <c:v>42725</c:v>
                      </c:pt>
                      <c:pt idx="171">
                        <c:v>42726</c:v>
                      </c:pt>
                      <c:pt idx="172">
                        <c:v>42727</c:v>
                      </c:pt>
                      <c:pt idx="173">
                        <c:v>42728</c:v>
                      </c:pt>
                      <c:pt idx="174">
                        <c:v>42729</c:v>
                      </c:pt>
                      <c:pt idx="175">
                        <c:v>42730</c:v>
                      </c:pt>
                      <c:pt idx="176">
                        <c:v>42731</c:v>
                      </c:pt>
                      <c:pt idx="177">
                        <c:v>42732</c:v>
                      </c:pt>
                      <c:pt idx="178">
                        <c:v>42733</c:v>
                      </c:pt>
                      <c:pt idx="179">
                        <c:v>42734</c:v>
                      </c:pt>
                      <c:pt idx="180">
                        <c:v>42735</c:v>
                      </c:pt>
                      <c:pt idx="181">
                        <c:v>42736</c:v>
                      </c:pt>
                      <c:pt idx="182">
                        <c:v>42737</c:v>
                      </c:pt>
                      <c:pt idx="183">
                        <c:v>42738</c:v>
                      </c:pt>
                      <c:pt idx="184">
                        <c:v>42739</c:v>
                      </c:pt>
                      <c:pt idx="185">
                        <c:v>42740</c:v>
                      </c:pt>
                      <c:pt idx="186">
                        <c:v>42741</c:v>
                      </c:pt>
                      <c:pt idx="187">
                        <c:v>42742</c:v>
                      </c:pt>
                      <c:pt idx="188">
                        <c:v>42743</c:v>
                      </c:pt>
                      <c:pt idx="189">
                        <c:v>42744</c:v>
                      </c:pt>
                      <c:pt idx="190">
                        <c:v>42745</c:v>
                      </c:pt>
                      <c:pt idx="191">
                        <c:v>42746</c:v>
                      </c:pt>
                      <c:pt idx="192">
                        <c:v>42747</c:v>
                      </c:pt>
                      <c:pt idx="193">
                        <c:v>42748</c:v>
                      </c:pt>
                      <c:pt idx="194">
                        <c:v>42750</c:v>
                      </c:pt>
                      <c:pt idx="195">
                        <c:v>42751</c:v>
                      </c:pt>
                      <c:pt idx="196">
                        <c:v>42752</c:v>
                      </c:pt>
                      <c:pt idx="197">
                        <c:v>42753</c:v>
                      </c:pt>
                      <c:pt idx="198">
                        <c:v>42754</c:v>
                      </c:pt>
                      <c:pt idx="199">
                        <c:v>42755</c:v>
                      </c:pt>
                      <c:pt idx="200">
                        <c:v>42757</c:v>
                      </c:pt>
                      <c:pt idx="201">
                        <c:v>42758</c:v>
                      </c:pt>
                      <c:pt idx="202">
                        <c:v>42759</c:v>
                      </c:pt>
                      <c:pt idx="203">
                        <c:v>42760</c:v>
                      </c:pt>
                      <c:pt idx="204">
                        <c:v>42761</c:v>
                      </c:pt>
                      <c:pt idx="205">
                        <c:v>42762</c:v>
                      </c:pt>
                      <c:pt idx="206">
                        <c:v>42765</c:v>
                      </c:pt>
                      <c:pt idx="207">
                        <c:v>42766</c:v>
                      </c:pt>
                      <c:pt idx="208">
                        <c:v>42767</c:v>
                      </c:pt>
                      <c:pt idx="209">
                        <c:v>42768</c:v>
                      </c:pt>
                      <c:pt idx="210">
                        <c:v>42769</c:v>
                      </c:pt>
                      <c:pt idx="211">
                        <c:v>42770</c:v>
                      </c:pt>
                      <c:pt idx="212">
                        <c:v>42771</c:v>
                      </c:pt>
                      <c:pt idx="213">
                        <c:v>42772</c:v>
                      </c:pt>
                      <c:pt idx="214">
                        <c:v>42773</c:v>
                      </c:pt>
                      <c:pt idx="215">
                        <c:v>42774</c:v>
                      </c:pt>
                      <c:pt idx="216">
                        <c:v>42775</c:v>
                      </c:pt>
                      <c:pt idx="217">
                        <c:v>42776</c:v>
                      </c:pt>
                      <c:pt idx="218">
                        <c:v>42777</c:v>
                      </c:pt>
                      <c:pt idx="219">
                        <c:v>42778</c:v>
                      </c:pt>
                      <c:pt idx="220">
                        <c:v>42779</c:v>
                      </c:pt>
                      <c:pt idx="221">
                        <c:v>42780</c:v>
                      </c:pt>
                      <c:pt idx="222">
                        <c:v>42781</c:v>
                      </c:pt>
                      <c:pt idx="223">
                        <c:v>42782</c:v>
                      </c:pt>
                      <c:pt idx="224">
                        <c:v>42783</c:v>
                      </c:pt>
                      <c:pt idx="225">
                        <c:v>42784</c:v>
                      </c:pt>
                      <c:pt idx="226">
                        <c:v>42785</c:v>
                      </c:pt>
                      <c:pt idx="227">
                        <c:v>42786</c:v>
                      </c:pt>
                      <c:pt idx="228">
                        <c:v>42787</c:v>
                      </c:pt>
                      <c:pt idx="229">
                        <c:v>42788</c:v>
                      </c:pt>
                      <c:pt idx="230">
                        <c:v>42789</c:v>
                      </c:pt>
                      <c:pt idx="231">
                        <c:v>42790</c:v>
                      </c:pt>
                      <c:pt idx="232">
                        <c:v>42791</c:v>
                      </c:pt>
                      <c:pt idx="233">
                        <c:v>42792</c:v>
                      </c:pt>
                      <c:pt idx="234">
                        <c:v>42793</c:v>
                      </c:pt>
                      <c:pt idx="235">
                        <c:v>42794</c:v>
                      </c:pt>
                      <c:pt idx="236">
                        <c:v>42795</c:v>
                      </c:pt>
                      <c:pt idx="237">
                        <c:v>42796</c:v>
                      </c:pt>
                      <c:pt idx="238">
                        <c:v>42797</c:v>
                      </c:pt>
                      <c:pt idx="239">
                        <c:v>42798</c:v>
                      </c:pt>
                      <c:pt idx="240">
                        <c:v>42799</c:v>
                      </c:pt>
                      <c:pt idx="241">
                        <c:v>42800</c:v>
                      </c:pt>
                      <c:pt idx="242">
                        <c:v>42801</c:v>
                      </c:pt>
                      <c:pt idx="243">
                        <c:v>42802</c:v>
                      </c:pt>
                      <c:pt idx="244">
                        <c:v>42803</c:v>
                      </c:pt>
                      <c:pt idx="245">
                        <c:v>42804</c:v>
                      </c:pt>
                      <c:pt idx="246">
                        <c:v>42806</c:v>
                      </c:pt>
                      <c:pt idx="247">
                        <c:v>42807</c:v>
                      </c:pt>
                      <c:pt idx="248">
                        <c:v>42808</c:v>
                      </c:pt>
                      <c:pt idx="249">
                        <c:v>42809</c:v>
                      </c:pt>
                      <c:pt idx="250">
                        <c:v>42810</c:v>
                      </c:pt>
                      <c:pt idx="251">
                        <c:v>42811</c:v>
                      </c:pt>
                      <c:pt idx="252">
                        <c:v>42812</c:v>
                      </c:pt>
                      <c:pt idx="253">
                        <c:v>42813</c:v>
                      </c:pt>
                      <c:pt idx="254">
                        <c:v>42814</c:v>
                      </c:pt>
                      <c:pt idx="255">
                        <c:v>42815</c:v>
                      </c:pt>
                      <c:pt idx="256">
                        <c:v>42816</c:v>
                      </c:pt>
                      <c:pt idx="257">
                        <c:v>42817</c:v>
                      </c:pt>
                      <c:pt idx="258">
                        <c:v>42818</c:v>
                      </c:pt>
                      <c:pt idx="259">
                        <c:v>42819</c:v>
                      </c:pt>
                      <c:pt idx="260">
                        <c:v>42820</c:v>
                      </c:pt>
                      <c:pt idx="261">
                        <c:v>42821</c:v>
                      </c:pt>
                      <c:pt idx="262">
                        <c:v>42822</c:v>
                      </c:pt>
                      <c:pt idx="263">
                        <c:v>42823</c:v>
                      </c:pt>
                      <c:pt idx="264">
                        <c:v>42824</c:v>
                      </c:pt>
                      <c:pt idx="265">
                        <c:v>42825</c:v>
                      </c:pt>
                      <c:pt idx="266">
                        <c:v>42826</c:v>
                      </c:pt>
                      <c:pt idx="267">
                        <c:v>42827</c:v>
                      </c:pt>
                      <c:pt idx="268">
                        <c:v>42828</c:v>
                      </c:pt>
                      <c:pt idx="269">
                        <c:v>42829</c:v>
                      </c:pt>
                      <c:pt idx="270">
                        <c:v>42830</c:v>
                      </c:pt>
                      <c:pt idx="271">
                        <c:v>42831</c:v>
                      </c:pt>
                      <c:pt idx="272">
                        <c:v>42832</c:v>
                      </c:pt>
                      <c:pt idx="273">
                        <c:v>42833</c:v>
                      </c:pt>
                      <c:pt idx="274">
                        <c:v>42834</c:v>
                      </c:pt>
                      <c:pt idx="275">
                        <c:v>42835</c:v>
                      </c:pt>
                      <c:pt idx="276">
                        <c:v>42836</c:v>
                      </c:pt>
                      <c:pt idx="277">
                        <c:v>42837</c:v>
                      </c:pt>
                      <c:pt idx="278">
                        <c:v>42838</c:v>
                      </c:pt>
                      <c:pt idx="279">
                        <c:v>42840</c:v>
                      </c:pt>
                      <c:pt idx="280">
                        <c:v>42841</c:v>
                      </c:pt>
                      <c:pt idx="281">
                        <c:v>42842</c:v>
                      </c:pt>
                      <c:pt idx="282">
                        <c:v>42843</c:v>
                      </c:pt>
                      <c:pt idx="283">
                        <c:v>42844</c:v>
                      </c:pt>
                      <c:pt idx="284">
                        <c:v>42845</c:v>
                      </c:pt>
                      <c:pt idx="285">
                        <c:v>42846</c:v>
                      </c:pt>
                      <c:pt idx="286">
                        <c:v>42847</c:v>
                      </c:pt>
                      <c:pt idx="287">
                        <c:v>42848</c:v>
                      </c:pt>
                      <c:pt idx="288">
                        <c:v>42849</c:v>
                      </c:pt>
                      <c:pt idx="289">
                        <c:v>42850</c:v>
                      </c:pt>
                      <c:pt idx="290">
                        <c:v>42851</c:v>
                      </c:pt>
                      <c:pt idx="291">
                        <c:v>42852</c:v>
                      </c:pt>
                      <c:pt idx="292">
                        <c:v>42853</c:v>
                      </c:pt>
                      <c:pt idx="293">
                        <c:v>42854</c:v>
                      </c:pt>
                      <c:pt idx="294">
                        <c:v>42855</c:v>
                      </c:pt>
                      <c:pt idx="295">
                        <c:v>42856</c:v>
                      </c:pt>
                      <c:pt idx="296">
                        <c:v>42857</c:v>
                      </c:pt>
                      <c:pt idx="297">
                        <c:v>42858</c:v>
                      </c:pt>
                      <c:pt idx="298">
                        <c:v>42859</c:v>
                      </c:pt>
                      <c:pt idx="299">
                        <c:v>42860</c:v>
                      </c:pt>
                      <c:pt idx="300">
                        <c:v>42861</c:v>
                      </c:pt>
                      <c:pt idx="301">
                        <c:v>42862</c:v>
                      </c:pt>
                      <c:pt idx="302">
                        <c:v>42863</c:v>
                      </c:pt>
                      <c:pt idx="303">
                        <c:v>42864</c:v>
                      </c:pt>
                      <c:pt idx="304">
                        <c:v>42865</c:v>
                      </c:pt>
                      <c:pt idx="305">
                        <c:v>42866</c:v>
                      </c:pt>
                      <c:pt idx="306">
                        <c:v>42867</c:v>
                      </c:pt>
                      <c:pt idx="307">
                        <c:v>42868</c:v>
                      </c:pt>
                      <c:pt idx="308">
                        <c:v>42869</c:v>
                      </c:pt>
                      <c:pt idx="309">
                        <c:v>42870</c:v>
                      </c:pt>
                      <c:pt idx="310">
                        <c:v>42871</c:v>
                      </c:pt>
                      <c:pt idx="311">
                        <c:v>42872</c:v>
                      </c:pt>
                      <c:pt idx="312">
                        <c:v>42873</c:v>
                      </c:pt>
                      <c:pt idx="313">
                        <c:v>42874</c:v>
                      </c:pt>
                      <c:pt idx="314">
                        <c:v>42875</c:v>
                      </c:pt>
                      <c:pt idx="315">
                        <c:v>42876</c:v>
                      </c:pt>
                      <c:pt idx="316">
                        <c:v>42877</c:v>
                      </c:pt>
                      <c:pt idx="317">
                        <c:v>42878</c:v>
                      </c:pt>
                      <c:pt idx="318">
                        <c:v>42879</c:v>
                      </c:pt>
                      <c:pt idx="319">
                        <c:v>42880</c:v>
                      </c:pt>
                      <c:pt idx="320">
                        <c:v>42881</c:v>
                      </c:pt>
                      <c:pt idx="321">
                        <c:v>42882</c:v>
                      </c:pt>
                      <c:pt idx="322">
                        <c:v>42883</c:v>
                      </c:pt>
                      <c:pt idx="323">
                        <c:v>42884</c:v>
                      </c:pt>
                      <c:pt idx="324">
                        <c:v>42885</c:v>
                      </c:pt>
                      <c:pt idx="325">
                        <c:v>42886</c:v>
                      </c:pt>
                      <c:pt idx="326">
                        <c:v>42887</c:v>
                      </c:pt>
                      <c:pt idx="327">
                        <c:v>42888</c:v>
                      </c:pt>
                      <c:pt idx="328">
                        <c:v>42889</c:v>
                      </c:pt>
                      <c:pt idx="329">
                        <c:v>42890</c:v>
                      </c:pt>
                      <c:pt idx="330">
                        <c:v>42891</c:v>
                      </c:pt>
                      <c:pt idx="331">
                        <c:v>42892</c:v>
                      </c:pt>
                      <c:pt idx="332">
                        <c:v>42893</c:v>
                      </c:pt>
                      <c:pt idx="333">
                        <c:v>42894</c:v>
                      </c:pt>
                      <c:pt idx="334">
                        <c:v>42895</c:v>
                      </c:pt>
                      <c:pt idx="335">
                        <c:v>42896</c:v>
                      </c:pt>
                      <c:pt idx="336">
                        <c:v>42897</c:v>
                      </c:pt>
                      <c:pt idx="337">
                        <c:v>42898</c:v>
                      </c:pt>
                      <c:pt idx="338">
                        <c:v>42899</c:v>
                      </c:pt>
                      <c:pt idx="339">
                        <c:v>42900</c:v>
                      </c:pt>
                      <c:pt idx="340">
                        <c:v>42901</c:v>
                      </c:pt>
                      <c:pt idx="341">
                        <c:v>42902</c:v>
                      </c:pt>
                      <c:pt idx="342">
                        <c:v>42903</c:v>
                      </c:pt>
                      <c:pt idx="343">
                        <c:v>42904</c:v>
                      </c:pt>
                      <c:pt idx="344">
                        <c:v>42905</c:v>
                      </c:pt>
                      <c:pt idx="345">
                        <c:v>42906</c:v>
                      </c:pt>
                      <c:pt idx="346">
                        <c:v>42907</c:v>
                      </c:pt>
                      <c:pt idx="347">
                        <c:v>42908</c:v>
                      </c:pt>
                      <c:pt idx="348">
                        <c:v>42909</c:v>
                      </c:pt>
                      <c:pt idx="349">
                        <c:v>42910</c:v>
                      </c:pt>
                      <c:pt idx="350">
                        <c:v>42911</c:v>
                      </c:pt>
                      <c:pt idx="351">
                        <c:v>42912</c:v>
                      </c:pt>
                      <c:pt idx="352">
                        <c:v>42913</c:v>
                      </c:pt>
                      <c:pt idx="353">
                        <c:v>42914</c:v>
                      </c:pt>
                      <c:pt idx="354">
                        <c:v>42915</c:v>
                      </c:pt>
                      <c:pt idx="355">
                        <c:v>42916</c:v>
                      </c:pt>
                      <c:pt idx="356">
                        <c:v>42917</c:v>
                      </c:pt>
                      <c:pt idx="357">
                        <c:v>42918</c:v>
                      </c:pt>
                      <c:pt idx="358">
                        <c:v>42919</c:v>
                      </c:pt>
                      <c:pt idx="359">
                        <c:v>42920</c:v>
                      </c:pt>
                      <c:pt idx="360">
                        <c:v>42921</c:v>
                      </c:pt>
                      <c:pt idx="361">
                        <c:v>42922</c:v>
                      </c:pt>
                      <c:pt idx="362">
                        <c:v>42923</c:v>
                      </c:pt>
                      <c:pt idx="363">
                        <c:v>42924</c:v>
                      </c:pt>
                      <c:pt idx="364">
                        <c:v>42925</c:v>
                      </c:pt>
                      <c:pt idx="365">
                        <c:v>42926</c:v>
                      </c:pt>
                      <c:pt idx="366">
                        <c:v>42927</c:v>
                      </c:pt>
                      <c:pt idx="367">
                        <c:v>42928</c:v>
                      </c:pt>
                      <c:pt idx="368">
                        <c:v>42929</c:v>
                      </c:pt>
                      <c:pt idx="369">
                        <c:v>42930</c:v>
                      </c:pt>
                      <c:pt idx="370">
                        <c:v>42931</c:v>
                      </c:pt>
                      <c:pt idx="371">
                        <c:v>42932</c:v>
                      </c:pt>
                      <c:pt idx="372">
                        <c:v>42933</c:v>
                      </c:pt>
                      <c:pt idx="373">
                        <c:v>42934</c:v>
                      </c:pt>
                      <c:pt idx="374">
                        <c:v>42935</c:v>
                      </c:pt>
                      <c:pt idx="375">
                        <c:v>42936</c:v>
                      </c:pt>
                      <c:pt idx="376">
                        <c:v>42937</c:v>
                      </c:pt>
                      <c:pt idx="377">
                        <c:v>42938</c:v>
                      </c:pt>
                      <c:pt idx="378">
                        <c:v>42939</c:v>
                      </c:pt>
                      <c:pt idx="379">
                        <c:v>42940</c:v>
                      </c:pt>
                      <c:pt idx="380">
                        <c:v>42941</c:v>
                      </c:pt>
                      <c:pt idx="381">
                        <c:v>42942</c:v>
                      </c:pt>
                      <c:pt idx="382">
                        <c:v>42943</c:v>
                      </c:pt>
                      <c:pt idx="383">
                        <c:v>42944</c:v>
                      </c:pt>
                      <c:pt idx="384">
                        <c:v>42945</c:v>
                      </c:pt>
                      <c:pt idx="385">
                        <c:v>42946</c:v>
                      </c:pt>
                      <c:pt idx="386">
                        <c:v>42947</c:v>
                      </c:pt>
                      <c:pt idx="387">
                        <c:v>42948</c:v>
                      </c:pt>
                      <c:pt idx="388">
                        <c:v>42949</c:v>
                      </c:pt>
                      <c:pt idx="389">
                        <c:v>42950</c:v>
                      </c:pt>
                      <c:pt idx="390">
                        <c:v>42951</c:v>
                      </c:pt>
                      <c:pt idx="391">
                        <c:v>42952</c:v>
                      </c:pt>
                      <c:pt idx="392">
                        <c:v>42953</c:v>
                      </c:pt>
                      <c:pt idx="393">
                        <c:v>42954</c:v>
                      </c:pt>
                      <c:pt idx="394">
                        <c:v>42955</c:v>
                      </c:pt>
                      <c:pt idx="395">
                        <c:v>42956</c:v>
                      </c:pt>
                      <c:pt idx="396">
                        <c:v>42957</c:v>
                      </c:pt>
                      <c:pt idx="397">
                        <c:v>42958</c:v>
                      </c:pt>
                      <c:pt idx="398">
                        <c:v>42959</c:v>
                      </c:pt>
                      <c:pt idx="399">
                        <c:v>42960</c:v>
                      </c:pt>
                      <c:pt idx="400">
                        <c:v>42961</c:v>
                      </c:pt>
                      <c:pt idx="401">
                        <c:v>42962</c:v>
                      </c:pt>
                      <c:pt idx="402">
                        <c:v>42963</c:v>
                      </c:pt>
                      <c:pt idx="403">
                        <c:v>42964</c:v>
                      </c:pt>
                      <c:pt idx="404">
                        <c:v>42965</c:v>
                      </c:pt>
                      <c:pt idx="405">
                        <c:v>42966</c:v>
                      </c:pt>
                      <c:pt idx="406">
                        <c:v>42967</c:v>
                      </c:pt>
                      <c:pt idx="407">
                        <c:v>42968</c:v>
                      </c:pt>
                      <c:pt idx="408">
                        <c:v>42969</c:v>
                      </c:pt>
                      <c:pt idx="409">
                        <c:v>42970</c:v>
                      </c:pt>
                      <c:pt idx="410">
                        <c:v>42971</c:v>
                      </c:pt>
                      <c:pt idx="411">
                        <c:v>42972</c:v>
                      </c:pt>
                      <c:pt idx="412">
                        <c:v>42973</c:v>
                      </c:pt>
                      <c:pt idx="413">
                        <c:v>42974</c:v>
                      </c:pt>
                      <c:pt idx="414">
                        <c:v>42975</c:v>
                      </c:pt>
                      <c:pt idx="415">
                        <c:v>42976</c:v>
                      </c:pt>
                      <c:pt idx="416">
                        <c:v>42977</c:v>
                      </c:pt>
                      <c:pt idx="417">
                        <c:v>42978</c:v>
                      </c:pt>
                      <c:pt idx="418">
                        <c:v>42979</c:v>
                      </c:pt>
                      <c:pt idx="419">
                        <c:v>42980</c:v>
                      </c:pt>
                      <c:pt idx="420">
                        <c:v>42981</c:v>
                      </c:pt>
                      <c:pt idx="421">
                        <c:v>42982</c:v>
                      </c:pt>
                      <c:pt idx="422">
                        <c:v>42983</c:v>
                      </c:pt>
                      <c:pt idx="423">
                        <c:v>42984</c:v>
                      </c:pt>
                      <c:pt idx="424">
                        <c:v>42985</c:v>
                      </c:pt>
                      <c:pt idx="425">
                        <c:v>42986</c:v>
                      </c:pt>
                      <c:pt idx="426">
                        <c:v>42987</c:v>
                      </c:pt>
                      <c:pt idx="427">
                        <c:v>42988</c:v>
                      </c:pt>
                      <c:pt idx="428">
                        <c:v>42989</c:v>
                      </c:pt>
                      <c:pt idx="429">
                        <c:v>42990</c:v>
                      </c:pt>
                      <c:pt idx="430">
                        <c:v>42991</c:v>
                      </c:pt>
                      <c:pt idx="431">
                        <c:v>42992</c:v>
                      </c:pt>
                      <c:pt idx="432">
                        <c:v>42993</c:v>
                      </c:pt>
                      <c:pt idx="433">
                        <c:v>42994</c:v>
                      </c:pt>
                      <c:pt idx="434">
                        <c:v>42995</c:v>
                      </c:pt>
                      <c:pt idx="435">
                        <c:v>42996</c:v>
                      </c:pt>
                      <c:pt idx="436">
                        <c:v>42997</c:v>
                      </c:pt>
                      <c:pt idx="437">
                        <c:v>42998</c:v>
                      </c:pt>
                      <c:pt idx="438">
                        <c:v>42999</c:v>
                      </c:pt>
                      <c:pt idx="439">
                        <c:v>43000</c:v>
                      </c:pt>
                      <c:pt idx="440">
                        <c:v>43001</c:v>
                      </c:pt>
                      <c:pt idx="441">
                        <c:v>43002</c:v>
                      </c:pt>
                      <c:pt idx="442">
                        <c:v>43003</c:v>
                      </c:pt>
                      <c:pt idx="443">
                        <c:v>43004</c:v>
                      </c:pt>
                      <c:pt idx="444">
                        <c:v>43005</c:v>
                      </c:pt>
                      <c:pt idx="445">
                        <c:v>43006</c:v>
                      </c:pt>
                      <c:pt idx="446">
                        <c:v>43007</c:v>
                      </c:pt>
                      <c:pt idx="447">
                        <c:v>43008</c:v>
                      </c:pt>
                      <c:pt idx="448">
                        <c:v>43009</c:v>
                      </c:pt>
                      <c:pt idx="449">
                        <c:v>43010</c:v>
                      </c:pt>
                      <c:pt idx="450">
                        <c:v>43011</c:v>
                      </c:pt>
                      <c:pt idx="451">
                        <c:v>43012</c:v>
                      </c:pt>
                      <c:pt idx="452">
                        <c:v>43013</c:v>
                      </c:pt>
                      <c:pt idx="453">
                        <c:v>43014</c:v>
                      </c:pt>
                      <c:pt idx="454">
                        <c:v>43015</c:v>
                      </c:pt>
                      <c:pt idx="455">
                        <c:v>43016</c:v>
                      </c:pt>
                      <c:pt idx="456">
                        <c:v>43017</c:v>
                      </c:pt>
                      <c:pt idx="457">
                        <c:v>43018</c:v>
                      </c:pt>
                      <c:pt idx="458">
                        <c:v>43019</c:v>
                      </c:pt>
                      <c:pt idx="459">
                        <c:v>43020</c:v>
                      </c:pt>
                      <c:pt idx="460">
                        <c:v>43021</c:v>
                      </c:pt>
                      <c:pt idx="461">
                        <c:v>43022</c:v>
                      </c:pt>
                      <c:pt idx="462">
                        <c:v>43023</c:v>
                      </c:pt>
                      <c:pt idx="463">
                        <c:v>43024</c:v>
                      </c:pt>
                      <c:pt idx="464">
                        <c:v>43025</c:v>
                      </c:pt>
                      <c:pt idx="465">
                        <c:v>43026</c:v>
                      </c:pt>
                      <c:pt idx="466">
                        <c:v>43027</c:v>
                      </c:pt>
                      <c:pt idx="467">
                        <c:v>43028</c:v>
                      </c:pt>
                      <c:pt idx="468">
                        <c:v>43029</c:v>
                      </c:pt>
                      <c:pt idx="469">
                        <c:v>43030</c:v>
                      </c:pt>
                      <c:pt idx="470">
                        <c:v>43031</c:v>
                      </c:pt>
                      <c:pt idx="471">
                        <c:v>43032</c:v>
                      </c:pt>
                      <c:pt idx="472">
                        <c:v>43033</c:v>
                      </c:pt>
                      <c:pt idx="473">
                        <c:v>43034</c:v>
                      </c:pt>
                      <c:pt idx="474">
                        <c:v>43035</c:v>
                      </c:pt>
                      <c:pt idx="475">
                        <c:v>43036</c:v>
                      </c:pt>
                      <c:pt idx="476">
                        <c:v>43037</c:v>
                      </c:pt>
                      <c:pt idx="477">
                        <c:v>43038</c:v>
                      </c:pt>
                      <c:pt idx="478">
                        <c:v>43039</c:v>
                      </c:pt>
                      <c:pt idx="479">
                        <c:v>43040</c:v>
                      </c:pt>
                      <c:pt idx="480">
                        <c:v>43041</c:v>
                      </c:pt>
                      <c:pt idx="481">
                        <c:v>43042</c:v>
                      </c:pt>
                      <c:pt idx="482">
                        <c:v>43043</c:v>
                      </c:pt>
                      <c:pt idx="483">
                        <c:v>43044</c:v>
                      </c:pt>
                      <c:pt idx="484">
                        <c:v>43045</c:v>
                      </c:pt>
                      <c:pt idx="485">
                        <c:v>43046</c:v>
                      </c:pt>
                      <c:pt idx="486">
                        <c:v>43047</c:v>
                      </c:pt>
                      <c:pt idx="487">
                        <c:v>43048</c:v>
                      </c:pt>
                      <c:pt idx="488">
                        <c:v>43049</c:v>
                      </c:pt>
                      <c:pt idx="489">
                        <c:v>43050</c:v>
                      </c:pt>
                      <c:pt idx="490">
                        <c:v>43051</c:v>
                      </c:pt>
                      <c:pt idx="491">
                        <c:v>43052</c:v>
                      </c:pt>
                      <c:pt idx="492">
                        <c:v>43053</c:v>
                      </c:pt>
                      <c:pt idx="493">
                        <c:v>43054</c:v>
                      </c:pt>
                      <c:pt idx="494">
                        <c:v>43055</c:v>
                      </c:pt>
                      <c:pt idx="495">
                        <c:v>43056</c:v>
                      </c:pt>
                      <c:pt idx="496">
                        <c:v>43057</c:v>
                      </c:pt>
                      <c:pt idx="497">
                        <c:v>43058</c:v>
                      </c:pt>
                      <c:pt idx="498">
                        <c:v>43059</c:v>
                      </c:pt>
                      <c:pt idx="499">
                        <c:v>43060</c:v>
                      </c:pt>
                      <c:pt idx="500">
                        <c:v>43061</c:v>
                      </c:pt>
                      <c:pt idx="501">
                        <c:v>43062</c:v>
                      </c:pt>
                      <c:pt idx="502">
                        <c:v>43063</c:v>
                      </c:pt>
                      <c:pt idx="503">
                        <c:v>43064</c:v>
                      </c:pt>
                      <c:pt idx="504">
                        <c:v>43065</c:v>
                      </c:pt>
                      <c:pt idx="505">
                        <c:v>43066</c:v>
                      </c:pt>
                      <c:pt idx="506">
                        <c:v>43067</c:v>
                      </c:pt>
                      <c:pt idx="507">
                        <c:v>43068</c:v>
                      </c:pt>
                      <c:pt idx="508">
                        <c:v>43069</c:v>
                      </c:pt>
                      <c:pt idx="509">
                        <c:v>43070</c:v>
                      </c:pt>
                      <c:pt idx="510">
                        <c:v>43071</c:v>
                      </c:pt>
                      <c:pt idx="511">
                        <c:v>43072</c:v>
                      </c:pt>
                      <c:pt idx="512">
                        <c:v>43073</c:v>
                      </c:pt>
                      <c:pt idx="513">
                        <c:v>43074</c:v>
                      </c:pt>
                      <c:pt idx="514">
                        <c:v>43075</c:v>
                      </c:pt>
                      <c:pt idx="515">
                        <c:v>43076</c:v>
                      </c:pt>
                      <c:pt idx="516">
                        <c:v>43077</c:v>
                      </c:pt>
                      <c:pt idx="517">
                        <c:v>43078</c:v>
                      </c:pt>
                      <c:pt idx="518">
                        <c:v>43079</c:v>
                      </c:pt>
                      <c:pt idx="519">
                        <c:v>43080</c:v>
                      </c:pt>
                      <c:pt idx="520">
                        <c:v>43081</c:v>
                      </c:pt>
                      <c:pt idx="521">
                        <c:v>43082</c:v>
                      </c:pt>
                      <c:pt idx="522">
                        <c:v>43083</c:v>
                      </c:pt>
                      <c:pt idx="523">
                        <c:v>43084</c:v>
                      </c:pt>
                      <c:pt idx="524">
                        <c:v>43085</c:v>
                      </c:pt>
                      <c:pt idx="525">
                        <c:v>43086</c:v>
                      </c:pt>
                      <c:pt idx="526">
                        <c:v>43087</c:v>
                      </c:pt>
                      <c:pt idx="527">
                        <c:v>43088</c:v>
                      </c:pt>
                      <c:pt idx="528">
                        <c:v>43089</c:v>
                      </c:pt>
                      <c:pt idx="529">
                        <c:v>43090</c:v>
                      </c:pt>
                      <c:pt idx="530">
                        <c:v>43091</c:v>
                      </c:pt>
                      <c:pt idx="531">
                        <c:v>43092</c:v>
                      </c:pt>
                      <c:pt idx="532">
                        <c:v>43093</c:v>
                      </c:pt>
                      <c:pt idx="533">
                        <c:v>43094</c:v>
                      </c:pt>
                      <c:pt idx="534">
                        <c:v>43095</c:v>
                      </c:pt>
                      <c:pt idx="535">
                        <c:v>43096</c:v>
                      </c:pt>
                      <c:pt idx="536">
                        <c:v>43097</c:v>
                      </c:pt>
                      <c:pt idx="537">
                        <c:v>43098</c:v>
                      </c:pt>
                      <c:pt idx="538">
                        <c:v>43099</c:v>
                      </c:pt>
                      <c:pt idx="539">
                        <c:v>43100</c:v>
                      </c:pt>
                      <c:pt idx="540">
                        <c:v>43101</c:v>
                      </c:pt>
                      <c:pt idx="541">
                        <c:v>43102</c:v>
                      </c:pt>
                      <c:pt idx="542">
                        <c:v>43103</c:v>
                      </c:pt>
                      <c:pt idx="543">
                        <c:v>43104</c:v>
                      </c:pt>
                      <c:pt idx="544">
                        <c:v>43105</c:v>
                      </c:pt>
                      <c:pt idx="545">
                        <c:v>43106</c:v>
                      </c:pt>
                      <c:pt idx="546">
                        <c:v>43107</c:v>
                      </c:pt>
                      <c:pt idx="547">
                        <c:v>43108</c:v>
                      </c:pt>
                      <c:pt idx="548">
                        <c:v>43109</c:v>
                      </c:pt>
                      <c:pt idx="549">
                        <c:v>43110</c:v>
                      </c:pt>
                      <c:pt idx="550">
                        <c:v>43111</c:v>
                      </c:pt>
                      <c:pt idx="551">
                        <c:v>43112</c:v>
                      </c:pt>
                      <c:pt idx="552">
                        <c:v>43113</c:v>
                      </c:pt>
                      <c:pt idx="553">
                        <c:v>43114</c:v>
                      </c:pt>
                      <c:pt idx="554">
                        <c:v>43115</c:v>
                      </c:pt>
                      <c:pt idx="555">
                        <c:v>43116</c:v>
                      </c:pt>
                      <c:pt idx="556">
                        <c:v>43117</c:v>
                      </c:pt>
                      <c:pt idx="557">
                        <c:v>43118</c:v>
                      </c:pt>
                      <c:pt idx="558">
                        <c:v>43119</c:v>
                      </c:pt>
                      <c:pt idx="559">
                        <c:v>43120</c:v>
                      </c:pt>
                      <c:pt idx="560">
                        <c:v>43121</c:v>
                      </c:pt>
                      <c:pt idx="561">
                        <c:v>43122</c:v>
                      </c:pt>
                      <c:pt idx="562">
                        <c:v>43123</c:v>
                      </c:pt>
                      <c:pt idx="563">
                        <c:v>43124</c:v>
                      </c:pt>
                      <c:pt idx="564">
                        <c:v>43125</c:v>
                      </c:pt>
                      <c:pt idx="565">
                        <c:v>43126</c:v>
                      </c:pt>
                      <c:pt idx="566">
                        <c:v>43127</c:v>
                      </c:pt>
                      <c:pt idx="567">
                        <c:v>43128</c:v>
                      </c:pt>
                      <c:pt idx="568">
                        <c:v>43129</c:v>
                      </c:pt>
                      <c:pt idx="569">
                        <c:v>43130</c:v>
                      </c:pt>
                      <c:pt idx="570">
                        <c:v>43131</c:v>
                      </c:pt>
                      <c:pt idx="571">
                        <c:v>43132</c:v>
                      </c:pt>
                      <c:pt idx="572">
                        <c:v>43133</c:v>
                      </c:pt>
                      <c:pt idx="573">
                        <c:v>43134</c:v>
                      </c:pt>
                      <c:pt idx="574">
                        <c:v>43135</c:v>
                      </c:pt>
                      <c:pt idx="575">
                        <c:v>43136</c:v>
                      </c:pt>
                      <c:pt idx="576">
                        <c:v>43137</c:v>
                      </c:pt>
                      <c:pt idx="577">
                        <c:v>43138</c:v>
                      </c:pt>
                      <c:pt idx="578">
                        <c:v>43139</c:v>
                      </c:pt>
                      <c:pt idx="579">
                        <c:v>43140</c:v>
                      </c:pt>
                      <c:pt idx="580">
                        <c:v>43141</c:v>
                      </c:pt>
                      <c:pt idx="581">
                        <c:v>43142</c:v>
                      </c:pt>
                      <c:pt idx="582">
                        <c:v>43143</c:v>
                      </c:pt>
                      <c:pt idx="583">
                        <c:v>43144</c:v>
                      </c:pt>
                      <c:pt idx="584">
                        <c:v>43145</c:v>
                      </c:pt>
                      <c:pt idx="585">
                        <c:v>43146</c:v>
                      </c:pt>
                      <c:pt idx="586">
                        <c:v>43147</c:v>
                      </c:pt>
                      <c:pt idx="587">
                        <c:v>43148</c:v>
                      </c:pt>
                      <c:pt idx="588">
                        <c:v>43149</c:v>
                      </c:pt>
                      <c:pt idx="589">
                        <c:v>43150</c:v>
                      </c:pt>
                      <c:pt idx="590">
                        <c:v>43151</c:v>
                      </c:pt>
                      <c:pt idx="591">
                        <c:v>43152</c:v>
                      </c:pt>
                      <c:pt idx="592">
                        <c:v>43153</c:v>
                      </c:pt>
                      <c:pt idx="593">
                        <c:v>43154</c:v>
                      </c:pt>
                      <c:pt idx="594">
                        <c:v>43155</c:v>
                      </c:pt>
                      <c:pt idx="595">
                        <c:v>43156</c:v>
                      </c:pt>
                      <c:pt idx="596">
                        <c:v>43157</c:v>
                      </c:pt>
                      <c:pt idx="597">
                        <c:v>43158</c:v>
                      </c:pt>
                      <c:pt idx="598">
                        <c:v>43159</c:v>
                      </c:pt>
                      <c:pt idx="599">
                        <c:v>43160</c:v>
                      </c:pt>
                      <c:pt idx="600">
                        <c:v>43161</c:v>
                      </c:pt>
                      <c:pt idx="601">
                        <c:v>43162</c:v>
                      </c:pt>
                      <c:pt idx="602">
                        <c:v>43163</c:v>
                      </c:pt>
                      <c:pt idx="603">
                        <c:v>43164</c:v>
                      </c:pt>
                      <c:pt idx="604">
                        <c:v>43165</c:v>
                      </c:pt>
                      <c:pt idx="605">
                        <c:v>43166</c:v>
                      </c:pt>
                      <c:pt idx="606">
                        <c:v>43167</c:v>
                      </c:pt>
                      <c:pt idx="607">
                        <c:v>43168</c:v>
                      </c:pt>
                      <c:pt idx="608">
                        <c:v>43169</c:v>
                      </c:pt>
                      <c:pt idx="609">
                        <c:v>43170</c:v>
                      </c:pt>
                      <c:pt idx="610">
                        <c:v>43171</c:v>
                      </c:pt>
                      <c:pt idx="611">
                        <c:v>43172</c:v>
                      </c:pt>
                      <c:pt idx="612">
                        <c:v>43173</c:v>
                      </c:pt>
                      <c:pt idx="613">
                        <c:v>43174</c:v>
                      </c:pt>
                      <c:pt idx="614">
                        <c:v>43175</c:v>
                      </c:pt>
                      <c:pt idx="615">
                        <c:v>43176</c:v>
                      </c:pt>
                      <c:pt idx="616">
                        <c:v>43177</c:v>
                      </c:pt>
                      <c:pt idx="617">
                        <c:v>43178</c:v>
                      </c:pt>
                      <c:pt idx="618">
                        <c:v>43179</c:v>
                      </c:pt>
                      <c:pt idx="619">
                        <c:v>43180</c:v>
                      </c:pt>
                      <c:pt idx="620">
                        <c:v>43181</c:v>
                      </c:pt>
                      <c:pt idx="621">
                        <c:v>43182</c:v>
                      </c:pt>
                      <c:pt idx="622">
                        <c:v>43183</c:v>
                      </c:pt>
                      <c:pt idx="623">
                        <c:v>43184</c:v>
                      </c:pt>
                      <c:pt idx="624">
                        <c:v>43185</c:v>
                      </c:pt>
                      <c:pt idx="625">
                        <c:v>43186</c:v>
                      </c:pt>
                      <c:pt idx="626">
                        <c:v>43187</c:v>
                      </c:pt>
                      <c:pt idx="627">
                        <c:v>43188</c:v>
                      </c:pt>
                      <c:pt idx="628">
                        <c:v>43189</c:v>
                      </c:pt>
                      <c:pt idx="629">
                        <c:v>43190</c:v>
                      </c:pt>
                      <c:pt idx="630">
                        <c:v>43191</c:v>
                      </c:pt>
                      <c:pt idx="631">
                        <c:v>43192</c:v>
                      </c:pt>
                      <c:pt idx="632">
                        <c:v>43193</c:v>
                      </c:pt>
                      <c:pt idx="633">
                        <c:v>43194</c:v>
                      </c:pt>
                      <c:pt idx="634">
                        <c:v>43195</c:v>
                      </c:pt>
                      <c:pt idx="635">
                        <c:v>43196</c:v>
                      </c:pt>
                      <c:pt idx="636">
                        <c:v>43197</c:v>
                      </c:pt>
                      <c:pt idx="637">
                        <c:v>43198</c:v>
                      </c:pt>
                      <c:pt idx="638">
                        <c:v>43199</c:v>
                      </c:pt>
                      <c:pt idx="639">
                        <c:v>43200</c:v>
                      </c:pt>
                      <c:pt idx="640">
                        <c:v>43201</c:v>
                      </c:pt>
                      <c:pt idx="641">
                        <c:v>43202</c:v>
                      </c:pt>
                      <c:pt idx="642">
                        <c:v>43203</c:v>
                      </c:pt>
                      <c:pt idx="643">
                        <c:v>43204</c:v>
                      </c:pt>
                      <c:pt idx="644">
                        <c:v>43205</c:v>
                      </c:pt>
                      <c:pt idx="645">
                        <c:v>43206</c:v>
                      </c:pt>
                      <c:pt idx="646">
                        <c:v>43207</c:v>
                      </c:pt>
                      <c:pt idx="647">
                        <c:v>43208</c:v>
                      </c:pt>
                      <c:pt idx="648">
                        <c:v>43209</c:v>
                      </c:pt>
                      <c:pt idx="649">
                        <c:v>43210</c:v>
                      </c:pt>
                      <c:pt idx="650">
                        <c:v>43211</c:v>
                      </c:pt>
                      <c:pt idx="651">
                        <c:v>43212</c:v>
                      </c:pt>
                      <c:pt idx="652">
                        <c:v>43213</c:v>
                      </c:pt>
                      <c:pt idx="653">
                        <c:v>43214</c:v>
                      </c:pt>
                      <c:pt idx="654">
                        <c:v>43215</c:v>
                      </c:pt>
                      <c:pt idx="655">
                        <c:v>43216</c:v>
                      </c:pt>
                      <c:pt idx="656">
                        <c:v>43217</c:v>
                      </c:pt>
                      <c:pt idx="657">
                        <c:v>43218</c:v>
                      </c:pt>
                      <c:pt idx="658">
                        <c:v>43219</c:v>
                      </c:pt>
                      <c:pt idx="659">
                        <c:v>43220</c:v>
                      </c:pt>
                      <c:pt idx="660">
                        <c:v>43221</c:v>
                      </c:pt>
                      <c:pt idx="661">
                        <c:v>43222</c:v>
                      </c:pt>
                      <c:pt idx="662">
                        <c:v>43223</c:v>
                      </c:pt>
                      <c:pt idx="663">
                        <c:v>43224</c:v>
                      </c:pt>
                      <c:pt idx="664">
                        <c:v>43225</c:v>
                      </c:pt>
                      <c:pt idx="665">
                        <c:v>43226</c:v>
                      </c:pt>
                      <c:pt idx="666">
                        <c:v>43227</c:v>
                      </c:pt>
                      <c:pt idx="667">
                        <c:v>43228</c:v>
                      </c:pt>
                      <c:pt idx="668">
                        <c:v>43229</c:v>
                      </c:pt>
                      <c:pt idx="669">
                        <c:v>43230</c:v>
                      </c:pt>
                      <c:pt idx="670">
                        <c:v>43231</c:v>
                      </c:pt>
                      <c:pt idx="671">
                        <c:v>43232</c:v>
                      </c:pt>
                      <c:pt idx="672">
                        <c:v>43233</c:v>
                      </c:pt>
                      <c:pt idx="673">
                        <c:v>43234</c:v>
                      </c:pt>
                      <c:pt idx="674">
                        <c:v>43235</c:v>
                      </c:pt>
                      <c:pt idx="675">
                        <c:v>43236</c:v>
                      </c:pt>
                      <c:pt idx="676">
                        <c:v>43237</c:v>
                      </c:pt>
                      <c:pt idx="677">
                        <c:v>43238</c:v>
                      </c:pt>
                      <c:pt idx="678">
                        <c:v>43239</c:v>
                      </c:pt>
                      <c:pt idx="679">
                        <c:v>43240</c:v>
                      </c:pt>
                      <c:pt idx="680">
                        <c:v>43241</c:v>
                      </c:pt>
                      <c:pt idx="681">
                        <c:v>43242</c:v>
                      </c:pt>
                      <c:pt idx="682">
                        <c:v>43243</c:v>
                      </c:pt>
                      <c:pt idx="683">
                        <c:v>43244</c:v>
                      </c:pt>
                      <c:pt idx="684">
                        <c:v>43245</c:v>
                      </c:pt>
                      <c:pt idx="685">
                        <c:v>43246</c:v>
                      </c:pt>
                      <c:pt idx="686">
                        <c:v>43247</c:v>
                      </c:pt>
                      <c:pt idx="687">
                        <c:v>43248</c:v>
                      </c:pt>
                      <c:pt idx="688">
                        <c:v>43249</c:v>
                      </c:pt>
                      <c:pt idx="689">
                        <c:v>43250</c:v>
                      </c:pt>
                      <c:pt idx="690">
                        <c:v>43251</c:v>
                      </c:pt>
                      <c:pt idx="691">
                        <c:v>43252</c:v>
                      </c:pt>
                      <c:pt idx="692">
                        <c:v>43253</c:v>
                      </c:pt>
                      <c:pt idx="693">
                        <c:v>43254</c:v>
                      </c:pt>
                      <c:pt idx="694">
                        <c:v>43255</c:v>
                      </c:pt>
                      <c:pt idx="695">
                        <c:v>43256</c:v>
                      </c:pt>
                      <c:pt idx="696">
                        <c:v>43257</c:v>
                      </c:pt>
                      <c:pt idx="697">
                        <c:v>43258</c:v>
                      </c:pt>
                      <c:pt idx="698">
                        <c:v>43259</c:v>
                      </c:pt>
                      <c:pt idx="699">
                        <c:v>43260</c:v>
                      </c:pt>
                      <c:pt idx="700">
                        <c:v>43261</c:v>
                      </c:pt>
                      <c:pt idx="701">
                        <c:v>43262</c:v>
                      </c:pt>
                      <c:pt idx="702">
                        <c:v>43263</c:v>
                      </c:pt>
                      <c:pt idx="703">
                        <c:v>43264</c:v>
                      </c:pt>
                      <c:pt idx="704">
                        <c:v>43265</c:v>
                      </c:pt>
                      <c:pt idx="705">
                        <c:v>43266</c:v>
                      </c:pt>
                      <c:pt idx="706">
                        <c:v>43267</c:v>
                      </c:pt>
                      <c:pt idx="707">
                        <c:v>43268</c:v>
                      </c:pt>
                      <c:pt idx="708">
                        <c:v>43269</c:v>
                      </c:pt>
                      <c:pt idx="709">
                        <c:v>43270</c:v>
                      </c:pt>
                      <c:pt idx="710">
                        <c:v>43271</c:v>
                      </c:pt>
                      <c:pt idx="711">
                        <c:v>43272</c:v>
                      </c:pt>
                      <c:pt idx="712">
                        <c:v>43273</c:v>
                      </c:pt>
                      <c:pt idx="713">
                        <c:v>43274</c:v>
                      </c:pt>
                      <c:pt idx="714">
                        <c:v>43275</c:v>
                      </c:pt>
                      <c:pt idx="715">
                        <c:v>43276</c:v>
                      </c:pt>
                      <c:pt idx="716">
                        <c:v>43277</c:v>
                      </c:pt>
                      <c:pt idx="717">
                        <c:v>43278</c:v>
                      </c:pt>
                      <c:pt idx="718">
                        <c:v>43279</c:v>
                      </c:pt>
                      <c:pt idx="719">
                        <c:v>43280</c:v>
                      </c:pt>
                      <c:pt idx="720">
                        <c:v>43281</c:v>
                      </c:pt>
                      <c:pt idx="721">
                        <c:v>43282</c:v>
                      </c:pt>
                      <c:pt idx="722">
                        <c:v>43283</c:v>
                      </c:pt>
                      <c:pt idx="723">
                        <c:v>43284</c:v>
                      </c:pt>
                      <c:pt idx="724">
                        <c:v>43285</c:v>
                      </c:pt>
                      <c:pt idx="725">
                        <c:v>43286</c:v>
                      </c:pt>
                      <c:pt idx="726">
                        <c:v>43287</c:v>
                      </c:pt>
                      <c:pt idx="727">
                        <c:v>43288</c:v>
                      </c:pt>
                      <c:pt idx="728">
                        <c:v>43289</c:v>
                      </c:pt>
                      <c:pt idx="729">
                        <c:v>43290</c:v>
                      </c:pt>
                      <c:pt idx="730">
                        <c:v>43291</c:v>
                      </c:pt>
                      <c:pt idx="731">
                        <c:v>43292</c:v>
                      </c:pt>
                      <c:pt idx="732">
                        <c:v>43293</c:v>
                      </c:pt>
                      <c:pt idx="733">
                        <c:v>43294</c:v>
                      </c:pt>
                      <c:pt idx="734">
                        <c:v>43295</c:v>
                      </c:pt>
                      <c:pt idx="735">
                        <c:v>43296</c:v>
                      </c:pt>
                      <c:pt idx="736">
                        <c:v>43297</c:v>
                      </c:pt>
                      <c:pt idx="737">
                        <c:v>43298</c:v>
                      </c:pt>
                      <c:pt idx="738">
                        <c:v>43299</c:v>
                      </c:pt>
                      <c:pt idx="739">
                        <c:v>43300</c:v>
                      </c:pt>
                      <c:pt idx="740">
                        <c:v>43301</c:v>
                      </c:pt>
                      <c:pt idx="741">
                        <c:v>43302</c:v>
                      </c:pt>
                      <c:pt idx="742">
                        <c:v>43303</c:v>
                      </c:pt>
                      <c:pt idx="743">
                        <c:v>43304</c:v>
                      </c:pt>
                      <c:pt idx="744">
                        <c:v>43305</c:v>
                      </c:pt>
                      <c:pt idx="745">
                        <c:v>43306</c:v>
                      </c:pt>
                      <c:pt idx="746">
                        <c:v>43307</c:v>
                      </c:pt>
                      <c:pt idx="747">
                        <c:v>43308</c:v>
                      </c:pt>
                      <c:pt idx="748">
                        <c:v>43309</c:v>
                      </c:pt>
                      <c:pt idx="749">
                        <c:v>43310</c:v>
                      </c:pt>
                      <c:pt idx="750">
                        <c:v>43311</c:v>
                      </c:pt>
                      <c:pt idx="751">
                        <c:v>43312</c:v>
                      </c:pt>
                      <c:pt idx="752">
                        <c:v>43313</c:v>
                      </c:pt>
                      <c:pt idx="753">
                        <c:v>43314</c:v>
                      </c:pt>
                      <c:pt idx="754">
                        <c:v>43315</c:v>
                      </c:pt>
                      <c:pt idx="755">
                        <c:v>43316</c:v>
                      </c:pt>
                      <c:pt idx="756">
                        <c:v>43317</c:v>
                      </c:pt>
                      <c:pt idx="757">
                        <c:v>43318</c:v>
                      </c:pt>
                      <c:pt idx="758">
                        <c:v>43319</c:v>
                      </c:pt>
                      <c:pt idx="759">
                        <c:v>43320</c:v>
                      </c:pt>
                      <c:pt idx="760">
                        <c:v>43321</c:v>
                      </c:pt>
                      <c:pt idx="761">
                        <c:v>43322</c:v>
                      </c:pt>
                      <c:pt idx="762">
                        <c:v>43323</c:v>
                      </c:pt>
                      <c:pt idx="763">
                        <c:v>43324</c:v>
                      </c:pt>
                      <c:pt idx="764">
                        <c:v>43325</c:v>
                      </c:pt>
                      <c:pt idx="765">
                        <c:v>43326</c:v>
                      </c:pt>
                      <c:pt idx="766">
                        <c:v>43327</c:v>
                      </c:pt>
                      <c:pt idx="767">
                        <c:v>43328</c:v>
                      </c:pt>
                      <c:pt idx="768">
                        <c:v>43329</c:v>
                      </c:pt>
                      <c:pt idx="769">
                        <c:v>43330</c:v>
                      </c:pt>
                      <c:pt idx="770">
                        <c:v>43331</c:v>
                      </c:pt>
                      <c:pt idx="771">
                        <c:v>43332</c:v>
                      </c:pt>
                      <c:pt idx="772">
                        <c:v>43333</c:v>
                      </c:pt>
                      <c:pt idx="773">
                        <c:v>43334</c:v>
                      </c:pt>
                      <c:pt idx="774">
                        <c:v>43335</c:v>
                      </c:pt>
                      <c:pt idx="775">
                        <c:v>43336</c:v>
                      </c:pt>
                      <c:pt idx="776">
                        <c:v>43337</c:v>
                      </c:pt>
                      <c:pt idx="777">
                        <c:v>43338</c:v>
                      </c:pt>
                      <c:pt idx="778">
                        <c:v>43339</c:v>
                      </c:pt>
                      <c:pt idx="779">
                        <c:v>43340</c:v>
                      </c:pt>
                      <c:pt idx="780">
                        <c:v>43341</c:v>
                      </c:pt>
                      <c:pt idx="781">
                        <c:v>43342</c:v>
                      </c:pt>
                      <c:pt idx="782">
                        <c:v>43343</c:v>
                      </c:pt>
                      <c:pt idx="783">
                        <c:v>43344</c:v>
                      </c:pt>
                      <c:pt idx="784">
                        <c:v>43345</c:v>
                      </c:pt>
                      <c:pt idx="785">
                        <c:v>43346</c:v>
                      </c:pt>
                      <c:pt idx="786">
                        <c:v>43347</c:v>
                      </c:pt>
                      <c:pt idx="787">
                        <c:v>43348</c:v>
                      </c:pt>
                      <c:pt idx="788">
                        <c:v>43349</c:v>
                      </c:pt>
                      <c:pt idx="789">
                        <c:v>43350</c:v>
                      </c:pt>
                      <c:pt idx="790">
                        <c:v>43351</c:v>
                      </c:pt>
                      <c:pt idx="791">
                        <c:v>43352</c:v>
                      </c:pt>
                      <c:pt idx="792">
                        <c:v>43353</c:v>
                      </c:pt>
                      <c:pt idx="793">
                        <c:v>43354</c:v>
                      </c:pt>
                      <c:pt idx="794">
                        <c:v>43355</c:v>
                      </c:pt>
                      <c:pt idx="795">
                        <c:v>43356</c:v>
                      </c:pt>
                      <c:pt idx="796">
                        <c:v>43357</c:v>
                      </c:pt>
                      <c:pt idx="797">
                        <c:v>43358</c:v>
                      </c:pt>
                      <c:pt idx="798">
                        <c:v>43359</c:v>
                      </c:pt>
                      <c:pt idx="799">
                        <c:v>43360</c:v>
                      </c:pt>
                      <c:pt idx="800">
                        <c:v>43361</c:v>
                      </c:pt>
                      <c:pt idx="801">
                        <c:v>43362</c:v>
                      </c:pt>
                      <c:pt idx="802">
                        <c:v>43363</c:v>
                      </c:pt>
                      <c:pt idx="803">
                        <c:v>43364</c:v>
                      </c:pt>
                      <c:pt idx="804">
                        <c:v>43365</c:v>
                      </c:pt>
                      <c:pt idx="805">
                        <c:v>43366</c:v>
                      </c:pt>
                      <c:pt idx="806">
                        <c:v>43367</c:v>
                      </c:pt>
                      <c:pt idx="807">
                        <c:v>43368</c:v>
                      </c:pt>
                      <c:pt idx="808">
                        <c:v>43369</c:v>
                      </c:pt>
                      <c:pt idx="809">
                        <c:v>43370</c:v>
                      </c:pt>
                      <c:pt idx="810">
                        <c:v>43371</c:v>
                      </c:pt>
                      <c:pt idx="811">
                        <c:v>43372</c:v>
                      </c:pt>
                      <c:pt idx="812">
                        <c:v>43373</c:v>
                      </c:pt>
                      <c:pt idx="813">
                        <c:v>43374</c:v>
                      </c:pt>
                      <c:pt idx="814">
                        <c:v>43375</c:v>
                      </c:pt>
                      <c:pt idx="815">
                        <c:v>43376</c:v>
                      </c:pt>
                      <c:pt idx="816">
                        <c:v>43377</c:v>
                      </c:pt>
                      <c:pt idx="817">
                        <c:v>43378</c:v>
                      </c:pt>
                      <c:pt idx="818">
                        <c:v>43379</c:v>
                      </c:pt>
                      <c:pt idx="819">
                        <c:v>43380</c:v>
                      </c:pt>
                      <c:pt idx="820">
                        <c:v>43381</c:v>
                      </c:pt>
                      <c:pt idx="821">
                        <c:v>43382</c:v>
                      </c:pt>
                      <c:pt idx="822">
                        <c:v>43383</c:v>
                      </c:pt>
                      <c:pt idx="823">
                        <c:v>43384</c:v>
                      </c:pt>
                      <c:pt idx="824">
                        <c:v>43385</c:v>
                      </c:pt>
                      <c:pt idx="825">
                        <c:v>43386</c:v>
                      </c:pt>
                      <c:pt idx="826">
                        <c:v>43387</c:v>
                      </c:pt>
                      <c:pt idx="827">
                        <c:v>43388</c:v>
                      </c:pt>
                      <c:pt idx="828">
                        <c:v>43389</c:v>
                      </c:pt>
                      <c:pt idx="829">
                        <c:v>43390</c:v>
                      </c:pt>
                      <c:pt idx="830">
                        <c:v>43391</c:v>
                      </c:pt>
                      <c:pt idx="831">
                        <c:v>43392</c:v>
                      </c:pt>
                      <c:pt idx="832">
                        <c:v>43393</c:v>
                      </c:pt>
                      <c:pt idx="833">
                        <c:v>43394</c:v>
                      </c:pt>
                      <c:pt idx="834">
                        <c:v>43395</c:v>
                      </c:pt>
                      <c:pt idx="835">
                        <c:v>43396</c:v>
                      </c:pt>
                      <c:pt idx="836">
                        <c:v>43397</c:v>
                      </c:pt>
                      <c:pt idx="837">
                        <c:v>43398</c:v>
                      </c:pt>
                      <c:pt idx="838">
                        <c:v>43399</c:v>
                      </c:pt>
                      <c:pt idx="839">
                        <c:v>43400</c:v>
                      </c:pt>
                      <c:pt idx="840">
                        <c:v>43401</c:v>
                      </c:pt>
                      <c:pt idx="841">
                        <c:v>43402</c:v>
                      </c:pt>
                      <c:pt idx="842">
                        <c:v>43403</c:v>
                      </c:pt>
                      <c:pt idx="843">
                        <c:v>43404</c:v>
                      </c:pt>
                      <c:pt idx="844">
                        <c:v>43405</c:v>
                      </c:pt>
                      <c:pt idx="845">
                        <c:v>43406</c:v>
                      </c:pt>
                      <c:pt idx="846">
                        <c:v>43407</c:v>
                      </c:pt>
                      <c:pt idx="847">
                        <c:v>43408</c:v>
                      </c:pt>
                      <c:pt idx="848">
                        <c:v>43409</c:v>
                      </c:pt>
                      <c:pt idx="849">
                        <c:v>43410</c:v>
                      </c:pt>
                      <c:pt idx="850">
                        <c:v>43411</c:v>
                      </c:pt>
                      <c:pt idx="851">
                        <c:v>43412</c:v>
                      </c:pt>
                      <c:pt idx="852">
                        <c:v>43413</c:v>
                      </c:pt>
                      <c:pt idx="853">
                        <c:v>43414</c:v>
                      </c:pt>
                      <c:pt idx="854">
                        <c:v>43415</c:v>
                      </c:pt>
                      <c:pt idx="855">
                        <c:v>43416</c:v>
                      </c:pt>
                      <c:pt idx="856">
                        <c:v>43417</c:v>
                      </c:pt>
                      <c:pt idx="857">
                        <c:v>43418</c:v>
                      </c:pt>
                      <c:pt idx="858">
                        <c:v>43419</c:v>
                      </c:pt>
                      <c:pt idx="859">
                        <c:v>43420</c:v>
                      </c:pt>
                      <c:pt idx="860">
                        <c:v>43421</c:v>
                      </c:pt>
                      <c:pt idx="861">
                        <c:v>43422</c:v>
                      </c:pt>
                      <c:pt idx="862">
                        <c:v>43423</c:v>
                      </c:pt>
                      <c:pt idx="863">
                        <c:v>43424</c:v>
                      </c:pt>
                      <c:pt idx="864">
                        <c:v>43425</c:v>
                      </c:pt>
                      <c:pt idx="865">
                        <c:v>43426</c:v>
                      </c:pt>
                      <c:pt idx="866">
                        <c:v>43427</c:v>
                      </c:pt>
                      <c:pt idx="867">
                        <c:v>43428</c:v>
                      </c:pt>
                      <c:pt idx="868">
                        <c:v>43429</c:v>
                      </c:pt>
                      <c:pt idx="869">
                        <c:v>43430</c:v>
                      </c:pt>
                      <c:pt idx="870">
                        <c:v>43431</c:v>
                      </c:pt>
                      <c:pt idx="871">
                        <c:v>43432</c:v>
                      </c:pt>
                      <c:pt idx="872">
                        <c:v>43433</c:v>
                      </c:pt>
                      <c:pt idx="873">
                        <c:v>43434</c:v>
                      </c:pt>
                      <c:pt idx="874">
                        <c:v>43435</c:v>
                      </c:pt>
                      <c:pt idx="875">
                        <c:v>43436</c:v>
                      </c:pt>
                      <c:pt idx="876">
                        <c:v>43437</c:v>
                      </c:pt>
                      <c:pt idx="877">
                        <c:v>43438</c:v>
                      </c:pt>
                      <c:pt idx="878">
                        <c:v>43439</c:v>
                      </c:pt>
                      <c:pt idx="879">
                        <c:v>43440</c:v>
                      </c:pt>
                      <c:pt idx="880">
                        <c:v>43441</c:v>
                      </c:pt>
                      <c:pt idx="881">
                        <c:v>43442</c:v>
                      </c:pt>
                      <c:pt idx="882">
                        <c:v>43443</c:v>
                      </c:pt>
                      <c:pt idx="883">
                        <c:v>43444</c:v>
                      </c:pt>
                      <c:pt idx="884">
                        <c:v>43445</c:v>
                      </c:pt>
                      <c:pt idx="885">
                        <c:v>43446</c:v>
                      </c:pt>
                      <c:pt idx="886">
                        <c:v>43447</c:v>
                      </c:pt>
                      <c:pt idx="887">
                        <c:v>43448</c:v>
                      </c:pt>
                      <c:pt idx="888">
                        <c:v>43449</c:v>
                      </c:pt>
                      <c:pt idx="889">
                        <c:v>43450</c:v>
                      </c:pt>
                      <c:pt idx="890">
                        <c:v>43451</c:v>
                      </c:pt>
                      <c:pt idx="891">
                        <c:v>43452</c:v>
                      </c:pt>
                      <c:pt idx="892">
                        <c:v>43453</c:v>
                      </c:pt>
                      <c:pt idx="893">
                        <c:v>43454</c:v>
                      </c:pt>
                      <c:pt idx="894">
                        <c:v>43455</c:v>
                      </c:pt>
                      <c:pt idx="895">
                        <c:v>43456</c:v>
                      </c:pt>
                      <c:pt idx="896">
                        <c:v>43457</c:v>
                      </c:pt>
                      <c:pt idx="897">
                        <c:v>43458</c:v>
                      </c:pt>
                      <c:pt idx="898">
                        <c:v>43459</c:v>
                      </c:pt>
                      <c:pt idx="899">
                        <c:v>43460</c:v>
                      </c:pt>
                      <c:pt idx="900">
                        <c:v>43461</c:v>
                      </c:pt>
                      <c:pt idx="901">
                        <c:v>43462</c:v>
                      </c:pt>
                      <c:pt idx="902">
                        <c:v>43463</c:v>
                      </c:pt>
                      <c:pt idx="903">
                        <c:v>43464</c:v>
                      </c:pt>
                      <c:pt idx="904">
                        <c:v>43465</c:v>
                      </c:pt>
                      <c:pt idx="905">
                        <c:v>43466</c:v>
                      </c:pt>
                      <c:pt idx="906">
                        <c:v>43467</c:v>
                      </c:pt>
                      <c:pt idx="907">
                        <c:v>43468</c:v>
                      </c:pt>
                      <c:pt idx="908">
                        <c:v>43469</c:v>
                      </c:pt>
                      <c:pt idx="909">
                        <c:v>43470</c:v>
                      </c:pt>
                      <c:pt idx="910">
                        <c:v>43471</c:v>
                      </c:pt>
                      <c:pt idx="911">
                        <c:v>43472</c:v>
                      </c:pt>
                      <c:pt idx="912">
                        <c:v>43473</c:v>
                      </c:pt>
                      <c:pt idx="913">
                        <c:v>43474</c:v>
                      </c:pt>
                      <c:pt idx="914">
                        <c:v>43475</c:v>
                      </c:pt>
                      <c:pt idx="915">
                        <c:v>43476</c:v>
                      </c:pt>
                      <c:pt idx="916">
                        <c:v>43477</c:v>
                      </c:pt>
                      <c:pt idx="917">
                        <c:v>43478</c:v>
                      </c:pt>
                      <c:pt idx="918">
                        <c:v>43479</c:v>
                      </c:pt>
                      <c:pt idx="919">
                        <c:v>43480</c:v>
                      </c:pt>
                      <c:pt idx="920">
                        <c:v>43481</c:v>
                      </c:pt>
                      <c:pt idx="921">
                        <c:v>43482</c:v>
                      </c:pt>
                      <c:pt idx="922">
                        <c:v>43483</c:v>
                      </c:pt>
                      <c:pt idx="923">
                        <c:v>43484</c:v>
                      </c:pt>
                      <c:pt idx="924">
                        <c:v>43485</c:v>
                      </c:pt>
                      <c:pt idx="925">
                        <c:v>43486</c:v>
                      </c:pt>
                      <c:pt idx="926">
                        <c:v>43487</c:v>
                      </c:pt>
                      <c:pt idx="927">
                        <c:v>43488</c:v>
                      </c:pt>
                      <c:pt idx="928">
                        <c:v>43489</c:v>
                      </c:pt>
                      <c:pt idx="929">
                        <c:v>43490</c:v>
                      </c:pt>
                      <c:pt idx="930">
                        <c:v>43491</c:v>
                      </c:pt>
                      <c:pt idx="931">
                        <c:v>43492</c:v>
                      </c:pt>
                      <c:pt idx="932">
                        <c:v>43493</c:v>
                      </c:pt>
                      <c:pt idx="933">
                        <c:v>43494</c:v>
                      </c:pt>
                      <c:pt idx="934">
                        <c:v>43495</c:v>
                      </c:pt>
                      <c:pt idx="935">
                        <c:v>43496</c:v>
                      </c:pt>
                      <c:pt idx="936">
                        <c:v>43497</c:v>
                      </c:pt>
                      <c:pt idx="937">
                        <c:v>43498</c:v>
                      </c:pt>
                      <c:pt idx="938">
                        <c:v>43499</c:v>
                      </c:pt>
                      <c:pt idx="939">
                        <c:v>43500</c:v>
                      </c:pt>
                      <c:pt idx="940">
                        <c:v>43501</c:v>
                      </c:pt>
                      <c:pt idx="941">
                        <c:v>43502</c:v>
                      </c:pt>
                      <c:pt idx="942">
                        <c:v>43503</c:v>
                      </c:pt>
                      <c:pt idx="943">
                        <c:v>43504</c:v>
                      </c:pt>
                      <c:pt idx="944">
                        <c:v>43505</c:v>
                      </c:pt>
                      <c:pt idx="945">
                        <c:v>43506</c:v>
                      </c:pt>
                      <c:pt idx="946">
                        <c:v>43507</c:v>
                      </c:pt>
                      <c:pt idx="947">
                        <c:v>43508</c:v>
                      </c:pt>
                      <c:pt idx="948">
                        <c:v>43509</c:v>
                      </c:pt>
                      <c:pt idx="949">
                        <c:v>43510</c:v>
                      </c:pt>
                      <c:pt idx="950">
                        <c:v>43511</c:v>
                      </c:pt>
                      <c:pt idx="951">
                        <c:v>43512</c:v>
                      </c:pt>
                      <c:pt idx="952">
                        <c:v>43513</c:v>
                      </c:pt>
                      <c:pt idx="953">
                        <c:v>43514</c:v>
                      </c:pt>
                      <c:pt idx="954">
                        <c:v>43515</c:v>
                      </c:pt>
                      <c:pt idx="955">
                        <c:v>43516</c:v>
                      </c:pt>
                      <c:pt idx="956">
                        <c:v>43517</c:v>
                      </c:pt>
                      <c:pt idx="957">
                        <c:v>43518</c:v>
                      </c:pt>
                      <c:pt idx="958">
                        <c:v>43519</c:v>
                      </c:pt>
                      <c:pt idx="959">
                        <c:v>43520</c:v>
                      </c:pt>
                      <c:pt idx="960">
                        <c:v>43521</c:v>
                      </c:pt>
                      <c:pt idx="961">
                        <c:v>43522</c:v>
                      </c:pt>
                      <c:pt idx="962">
                        <c:v>43523</c:v>
                      </c:pt>
                      <c:pt idx="963">
                        <c:v>43524</c:v>
                      </c:pt>
                      <c:pt idx="964">
                        <c:v>43525</c:v>
                      </c:pt>
                      <c:pt idx="965">
                        <c:v>43526</c:v>
                      </c:pt>
                      <c:pt idx="966">
                        <c:v>43527</c:v>
                      </c:pt>
                      <c:pt idx="967">
                        <c:v>43528</c:v>
                      </c:pt>
                      <c:pt idx="968">
                        <c:v>43529</c:v>
                      </c:pt>
                      <c:pt idx="969">
                        <c:v>43530</c:v>
                      </c:pt>
                      <c:pt idx="970">
                        <c:v>43531</c:v>
                      </c:pt>
                      <c:pt idx="971">
                        <c:v>43532</c:v>
                      </c:pt>
                      <c:pt idx="972">
                        <c:v>43533</c:v>
                      </c:pt>
                      <c:pt idx="973">
                        <c:v>43534</c:v>
                      </c:pt>
                      <c:pt idx="974">
                        <c:v>43535</c:v>
                      </c:pt>
                      <c:pt idx="975">
                        <c:v>43536</c:v>
                      </c:pt>
                      <c:pt idx="976">
                        <c:v>43537</c:v>
                      </c:pt>
                      <c:pt idx="977">
                        <c:v>43538</c:v>
                      </c:pt>
                      <c:pt idx="978">
                        <c:v>43539</c:v>
                      </c:pt>
                      <c:pt idx="979">
                        <c:v>43540</c:v>
                      </c:pt>
                      <c:pt idx="980">
                        <c:v>43541</c:v>
                      </c:pt>
                      <c:pt idx="981">
                        <c:v>43542</c:v>
                      </c:pt>
                      <c:pt idx="982">
                        <c:v>43543</c:v>
                      </c:pt>
                      <c:pt idx="983">
                        <c:v>43544</c:v>
                      </c:pt>
                      <c:pt idx="984">
                        <c:v>43545</c:v>
                      </c:pt>
                      <c:pt idx="985">
                        <c:v>43546</c:v>
                      </c:pt>
                      <c:pt idx="986">
                        <c:v>43547</c:v>
                      </c:pt>
                      <c:pt idx="987">
                        <c:v>43548</c:v>
                      </c:pt>
                      <c:pt idx="988">
                        <c:v>43549</c:v>
                      </c:pt>
                      <c:pt idx="989">
                        <c:v>43550</c:v>
                      </c:pt>
                      <c:pt idx="990">
                        <c:v>43551</c:v>
                      </c:pt>
                      <c:pt idx="991">
                        <c:v>43552</c:v>
                      </c:pt>
                      <c:pt idx="992">
                        <c:v>43553</c:v>
                      </c:pt>
                      <c:pt idx="993">
                        <c:v>43554</c:v>
                      </c:pt>
                      <c:pt idx="994">
                        <c:v>43555</c:v>
                      </c:pt>
                      <c:pt idx="995">
                        <c:v>43556</c:v>
                      </c:pt>
                      <c:pt idx="996">
                        <c:v>43557</c:v>
                      </c:pt>
                      <c:pt idx="997">
                        <c:v>43558</c:v>
                      </c:pt>
                      <c:pt idx="998">
                        <c:v>43559</c:v>
                      </c:pt>
                      <c:pt idx="999">
                        <c:v>43560</c:v>
                      </c:pt>
                      <c:pt idx="1000">
                        <c:v>43561</c:v>
                      </c:pt>
                      <c:pt idx="1001">
                        <c:v>43562</c:v>
                      </c:pt>
                      <c:pt idx="1002">
                        <c:v>43563</c:v>
                      </c:pt>
                      <c:pt idx="1003">
                        <c:v>43564</c:v>
                      </c:pt>
                      <c:pt idx="1004">
                        <c:v>43565</c:v>
                      </c:pt>
                      <c:pt idx="1005">
                        <c:v>43566</c:v>
                      </c:pt>
                      <c:pt idx="1006">
                        <c:v>43567</c:v>
                      </c:pt>
                      <c:pt idx="1007">
                        <c:v>43568</c:v>
                      </c:pt>
                      <c:pt idx="1008">
                        <c:v>43569</c:v>
                      </c:pt>
                      <c:pt idx="1009">
                        <c:v>43570</c:v>
                      </c:pt>
                      <c:pt idx="1010">
                        <c:v>43571</c:v>
                      </c:pt>
                      <c:pt idx="1011">
                        <c:v>43572</c:v>
                      </c:pt>
                      <c:pt idx="1012">
                        <c:v>43573</c:v>
                      </c:pt>
                      <c:pt idx="1013">
                        <c:v>43574</c:v>
                      </c:pt>
                      <c:pt idx="1014">
                        <c:v>43575</c:v>
                      </c:pt>
                      <c:pt idx="1015">
                        <c:v>43576</c:v>
                      </c:pt>
                      <c:pt idx="1016">
                        <c:v>43577</c:v>
                      </c:pt>
                      <c:pt idx="1017">
                        <c:v>43578</c:v>
                      </c:pt>
                      <c:pt idx="1018">
                        <c:v>43579</c:v>
                      </c:pt>
                      <c:pt idx="1019">
                        <c:v>43580</c:v>
                      </c:pt>
                      <c:pt idx="1020">
                        <c:v>43581</c:v>
                      </c:pt>
                      <c:pt idx="1021">
                        <c:v>43582</c:v>
                      </c:pt>
                      <c:pt idx="1022">
                        <c:v>43583</c:v>
                      </c:pt>
                      <c:pt idx="1023">
                        <c:v>43584</c:v>
                      </c:pt>
                      <c:pt idx="1024">
                        <c:v>43585</c:v>
                      </c:pt>
                      <c:pt idx="1025">
                        <c:v>43586</c:v>
                      </c:pt>
                      <c:pt idx="1026">
                        <c:v>43587</c:v>
                      </c:pt>
                      <c:pt idx="1027">
                        <c:v>43588</c:v>
                      </c:pt>
                      <c:pt idx="1028">
                        <c:v>43589</c:v>
                      </c:pt>
                      <c:pt idx="1029">
                        <c:v>43590</c:v>
                      </c:pt>
                      <c:pt idx="1030">
                        <c:v>43591</c:v>
                      </c:pt>
                      <c:pt idx="1031">
                        <c:v>43592</c:v>
                      </c:pt>
                      <c:pt idx="1032">
                        <c:v>43593</c:v>
                      </c:pt>
                      <c:pt idx="1033">
                        <c:v>43594</c:v>
                      </c:pt>
                      <c:pt idx="1034">
                        <c:v>43595</c:v>
                      </c:pt>
                      <c:pt idx="1035">
                        <c:v>43596</c:v>
                      </c:pt>
                      <c:pt idx="1036">
                        <c:v>43597</c:v>
                      </c:pt>
                      <c:pt idx="1037">
                        <c:v>43598</c:v>
                      </c:pt>
                      <c:pt idx="1038">
                        <c:v>43599</c:v>
                      </c:pt>
                      <c:pt idx="1039">
                        <c:v>43600</c:v>
                      </c:pt>
                      <c:pt idx="1040">
                        <c:v>43601</c:v>
                      </c:pt>
                      <c:pt idx="1041">
                        <c:v>43602</c:v>
                      </c:pt>
                      <c:pt idx="1042">
                        <c:v>43603</c:v>
                      </c:pt>
                      <c:pt idx="1043">
                        <c:v>43604</c:v>
                      </c:pt>
                      <c:pt idx="1044">
                        <c:v>43605</c:v>
                      </c:pt>
                      <c:pt idx="1045">
                        <c:v>43606</c:v>
                      </c:pt>
                      <c:pt idx="1046">
                        <c:v>43607</c:v>
                      </c:pt>
                      <c:pt idx="1047">
                        <c:v>43608</c:v>
                      </c:pt>
                      <c:pt idx="1048">
                        <c:v>43609</c:v>
                      </c:pt>
                      <c:pt idx="1049">
                        <c:v>43610</c:v>
                      </c:pt>
                      <c:pt idx="1050">
                        <c:v>43611</c:v>
                      </c:pt>
                      <c:pt idx="1051">
                        <c:v>43612</c:v>
                      </c:pt>
                      <c:pt idx="1052">
                        <c:v>43613</c:v>
                      </c:pt>
                      <c:pt idx="1053">
                        <c:v>43614</c:v>
                      </c:pt>
                      <c:pt idx="1054">
                        <c:v>43615</c:v>
                      </c:pt>
                      <c:pt idx="1055">
                        <c:v>43616</c:v>
                      </c:pt>
                      <c:pt idx="1056">
                        <c:v>43617</c:v>
                      </c:pt>
                      <c:pt idx="1057">
                        <c:v>43618</c:v>
                      </c:pt>
                      <c:pt idx="1058">
                        <c:v>43619</c:v>
                      </c:pt>
                      <c:pt idx="1059">
                        <c:v>43620</c:v>
                      </c:pt>
                      <c:pt idx="1060">
                        <c:v>43621</c:v>
                      </c:pt>
                      <c:pt idx="1061">
                        <c:v>43622</c:v>
                      </c:pt>
                      <c:pt idx="1062">
                        <c:v>43623</c:v>
                      </c:pt>
                      <c:pt idx="1063">
                        <c:v>43624</c:v>
                      </c:pt>
                      <c:pt idx="1064">
                        <c:v>43625</c:v>
                      </c:pt>
                      <c:pt idx="1065">
                        <c:v>43626</c:v>
                      </c:pt>
                      <c:pt idx="1066">
                        <c:v>43627</c:v>
                      </c:pt>
                      <c:pt idx="1067">
                        <c:v>43628</c:v>
                      </c:pt>
                      <c:pt idx="1068">
                        <c:v>43629</c:v>
                      </c:pt>
                      <c:pt idx="1069">
                        <c:v>43630</c:v>
                      </c:pt>
                      <c:pt idx="1070">
                        <c:v>43631</c:v>
                      </c:pt>
                      <c:pt idx="1071">
                        <c:v>43632</c:v>
                      </c:pt>
                      <c:pt idx="1072">
                        <c:v>43633</c:v>
                      </c:pt>
                      <c:pt idx="1073">
                        <c:v>43634</c:v>
                      </c:pt>
                      <c:pt idx="1074">
                        <c:v>43635</c:v>
                      </c:pt>
                      <c:pt idx="1075">
                        <c:v>43636</c:v>
                      </c:pt>
                      <c:pt idx="1076">
                        <c:v>43637</c:v>
                      </c:pt>
                      <c:pt idx="1077">
                        <c:v>43638</c:v>
                      </c:pt>
                      <c:pt idx="1078">
                        <c:v>43639</c:v>
                      </c:pt>
                      <c:pt idx="1079">
                        <c:v>43640</c:v>
                      </c:pt>
                      <c:pt idx="1080">
                        <c:v>43641</c:v>
                      </c:pt>
                      <c:pt idx="1081">
                        <c:v>43642</c:v>
                      </c:pt>
                      <c:pt idx="1082">
                        <c:v>43643</c:v>
                      </c:pt>
                      <c:pt idx="1083">
                        <c:v>43644</c:v>
                      </c:pt>
                      <c:pt idx="1084">
                        <c:v>43645</c:v>
                      </c:pt>
                      <c:pt idx="1085">
                        <c:v>43646</c:v>
                      </c:pt>
                      <c:pt idx="1086">
                        <c:v>43647</c:v>
                      </c:pt>
                      <c:pt idx="1087">
                        <c:v>43648</c:v>
                      </c:pt>
                      <c:pt idx="1088">
                        <c:v>43649</c:v>
                      </c:pt>
                      <c:pt idx="1089">
                        <c:v>43650</c:v>
                      </c:pt>
                      <c:pt idx="1090">
                        <c:v>43651</c:v>
                      </c:pt>
                      <c:pt idx="1091">
                        <c:v>43652</c:v>
                      </c:pt>
                      <c:pt idx="1092">
                        <c:v>43653</c:v>
                      </c:pt>
                      <c:pt idx="1093">
                        <c:v>43654</c:v>
                      </c:pt>
                      <c:pt idx="1094">
                        <c:v>43655</c:v>
                      </c:pt>
                      <c:pt idx="1095">
                        <c:v>43656</c:v>
                      </c:pt>
                      <c:pt idx="1096">
                        <c:v>43657</c:v>
                      </c:pt>
                      <c:pt idx="1097">
                        <c:v>43658</c:v>
                      </c:pt>
                      <c:pt idx="1098">
                        <c:v>43659</c:v>
                      </c:pt>
                      <c:pt idx="1099">
                        <c:v>43660</c:v>
                      </c:pt>
                      <c:pt idx="1100">
                        <c:v>43661</c:v>
                      </c:pt>
                      <c:pt idx="1101">
                        <c:v>43662</c:v>
                      </c:pt>
                      <c:pt idx="1102">
                        <c:v>43663</c:v>
                      </c:pt>
                      <c:pt idx="1103">
                        <c:v>43664</c:v>
                      </c:pt>
                      <c:pt idx="1104">
                        <c:v>43665</c:v>
                      </c:pt>
                      <c:pt idx="1105">
                        <c:v>43666</c:v>
                      </c:pt>
                      <c:pt idx="1106">
                        <c:v>43667</c:v>
                      </c:pt>
                      <c:pt idx="1107">
                        <c:v>43668</c:v>
                      </c:pt>
                      <c:pt idx="1108">
                        <c:v>43669</c:v>
                      </c:pt>
                      <c:pt idx="1109">
                        <c:v>43670</c:v>
                      </c:pt>
                      <c:pt idx="1110">
                        <c:v>43671</c:v>
                      </c:pt>
                      <c:pt idx="1111">
                        <c:v>43672</c:v>
                      </c:pt>
                      <c:pt idx="1112">
                        <c:v>43673</c:v>
                      </c:pt>
                      <c:pt idx="1113">
                        <c:v>43674</c:v>
                      </c:pt>
                      <c:pt idx="1114">
                        <c:v>43675</c:v>
                      </c:pt>
                      <c:pt idx="1115">
                        <c:v>43676</c:v>
                      </c:pt>
                      <c:pt idx="1116">
                        <c:v>43677</c:v>
                      </c:pt>
                      <c:pt idx="1117">
                        <c:v>43678</c:v>
                      </c:pt>
                      <c:pt idx="1118">
                        <c:v>43679</c:v>
                      </c:pt>
                      <c:pt idx="1119">
                        <c:v>43680</c:v>
                      </c:pt>
                      <c:pt idx="1120">
                        <c:v>43681</c:v>
                      </c:pt>
                      <c:pt idx="1121">
                        <c:v>43682</c:v>
                      </c:pt>
                      <c:pt idx="1122">
                        <c:v>43683</c:v>
                      </c:pt>
                      <c:pt idx="1123">
                        <c:v>43684</c:v>
                      </c:pt>
                      <c:pt idx="1124">
                        <c:v>43685</c:v>
                      </c:pt>
                      <c:pt idx="1125">
                        <c:v>43686</c:v>
                      </c:pt>
                      <c:pt idx="1126">
                        <c:v>43687</c:v>
                      </c:pt>
                      <c:pt idx="1127">
                        <c:v>43688</c:v>
                      </c:pt>
                      <c:pt idx="1128">
                        <c:v>43689</c:v>
                      </c:pt>
                      <c:pt idx="1129">
                        <c:v>43690</c:v>
                      </c:pt>
                      <c:pt idx="1130">
                        <c:v>43691</c:v>
                      </c:pt>
                      <c:pt idx="1131">
                        <c:v>43692</c:v>
                      </c:pt>
                      <c:pt idx="1132">
                        <c:v>43693</c:v>
                      </c:pt>
                      <c:pt idx="1133">
                        <c:v>43694</c:v>
                      </c:pt>
                      <c:pt idx="1134">
                        <c:v>43695</c:v>
                      </c:pt>
                      <c:pt idx="1135">
                        <c:v>43696</c:v>
                      </c:pt>
                      <c:pt idx="1136">
                        <c:v>43697</c:v>
                      </c:pt>
                      <c:pt idx="1137">
                        <c:v>43698</c:v>
                      </c:pt>
                      <c:pt idx="1138">
                        <c:v>43699</c:v>
                      </c:pt>
                      <c:pt idx="1139">
                        <c:v>43700</c:v>
                      </c:pt>
                      <c:pt idx="1140">
                        <c:v>43701</c:v>
                      </c:pt>
                      <c:pt idx="1141">
                        <c:v>43702</c:v>
                      </c:pt>
                      <c:pt idx="1142">
                        <c:v>43703</c:v>
                      </c:pt>
                      <c:pt idx="1143">
                        <c:v>43704</c:v>
                      </c:pt>
                      <c:pt idx="1144">
                        <c:v>43705</c:v>
                      </c:pt>
                      <c:pt idx="1145">
                        <c:v>43706</c:v>
                      </c:pt>
                      <c:pt idx="1146">
                        <c:v>43707</c:v>
                      </c:pt>
                      <c:pt idx="1147">
                        <c:v>43708</c:v>
                      </c:pt>
                      <c:pt idx="1148">
                        <c:v>43709</c:v>
                      </c:pt>
                      <c:pt idx="1149">
                        <c:v>43710</c:v>
                      </c:pt>
                      <c:pt idx="1150">
                        <c:v>43711</c:v>
                      </c:pt>
                      <c:pt idx="1151">
                        <c:v>43712</c:v>
                      </c:pt>
                      <c:pt idx="1152">
                        <c:v>43713</c:v>
                      </c:pt>
                      <c:pt idx="1153">
                        <c:v>43714</c:v>
                      </c:pt>
                      <c:pt idx="1154">
                        <c:v>43715</c:v>
                      </c:pt>
                      <c:pt idx="1155">
                        <c:v>43716</c:v>
                      </c:pt>
                      <c:pt idx="1156">
                        <c:v>43717</c:v>
                      </c:pt>
                      <c:pt idx="1157">
                        <c:v>43718</c:v>
                      </c:pt>
                      <c:pt idx="1158">
                        <c:v>43719</c:v>
                      </c:pt>
                      <c:pt idx="1159">
                        <c:v>43720</c:v>
                      </c:pt>
                      <c:pt idx="1160">
                        <c:v>43721</c:v>
                      </c:pt>
                      <c:pt idx="1161">
                        <c:v>43722</c:v>
                      </c:pt>
                      <c:pt idx="1162">
                        <c:v>43723</c:v>
                      </c:pt>
                      <c:pt idx="1163">
                        <c:v>43724</c:v>
                      </c:pt>
                      <c:pt idx="1164">
                        <c:v>43725</c:v>
                      </c:pt>
                      <c:pt idx="1165">
                        <c:v>43726</c:v>
                      </c:pt>
                      <c:pt idx="1166">
                        <c:v>43727</c:v>
                      </c:pt>
                      <c:pt idx="1167">
                        <c:v>43728</c:v>
                      </c:pt>
                      <c:pt idx="1168">
                        <c:v>43729</c:v>
                      </c:pt>
                      <c:pt idx="1169">
                        <c:v>43730</c:v>
                      </c:pt>
                      <c:pt idx="1170">
                        <c:v>43731</c:v>
                      </c:pt>
                      <c:pt idx="1171">
                        <c:v>43732</c:v>
                      </c:pt>
                      <c:pt idx="1172">
                        <c:v>43733</c:v>
                      </c:pt>
                      <c:pt idx="1173">
                        <c:v>43734</c:v>
                      </c:pt>
                      <c:pt idx="1174">
                        <c:v>43735</c:v>
                      </c:pt>
                      <c:pt idx="1175">
                        <c:v>43736</c:v>
                      </c:pt>
                      <c:pt idx="1176">
                        <c:v>43737</c:v>
                      </c:pt>
                      <c:pt idx="1177">
                        <c:v>43738</c:v>
                      </c:pt>
                      <c:pt idx="1178">
                        <c:v>43739</c:v>
                      </c:pt>
                      <c:pt idx="1179">
                        <c:v>43740</c:v>
                      </c:pt>
                      <c:pt idx="1180">
                        <c:v>43741</c:v>
                      </c:pt>
                      <c:pt idx="1181">
                        <c:v>43742</c:v>
                      </c:pt>
                      <c:pt idx="1182">
                        <c:v>43743</c:v>
                      </c:pt>
                      <c:pt idx="1183">
                        <c:v>43744</c:v>
                      </c:pt>
                      <c:pt idx="1184">
                        <c:v>43745</c:v>
                      </c:pt>
                      <c:pt idx="1185">
                        <c:v>43746</c:v>
                      </c:pt>
                      <c:pt idx="1186">
                        <c:v>43747</c:v>
                      </c:pt>
                      <c:pt idx="1187">
                        <c:v>43748</c:v>
                      </c:pt>
                      <c:pt idx="1188">
                        <c:v>43749</c:v>
                      </c:pt>
                      <c:pt idx="1189">
                        <c:v>43750</c:v>
                      </c:pt>
                      <c:pt idx="1190">
                        <c:v>43751</c:v>
                      </c:pt>
                      <c:pt idx="1191">
                        <c:v>43752</c:v>
                      </c:pt>
                      <c:pt idx="1192">
                        <c:v>43753</c:v>
                      </c:pt>
                      <c:pt idx="1193">
                        <c:v>43754</c:v>
                      </c:pt>
                      <c:pt idx="1194">
                        <c:v>43755</c:v>
                      </c:pt>
                      <c:pt idx="1195">
                        <c:v>43756</c:v>
                      </c:pt>
                      <c:pt idx="1196">
                        <c:v>43757</c:v>
                      </c:pt>
                      <c:pt idx="1197">
                        <c:v>43758</c:v>
                      </c:pt>
                      <c:pt idx="1198">
                        <c:v>43759</c:v>
                      </c:pt>
                      <c:pt idx="1199">
                        <c:v>43760</c:v>
                      </c:pt>
                      <c:pt idx="1200">
                        <c:v>43761</c:v>
                      </c:pt>
                      <c:pt idx="1201">
                        <c:v>43762</c:v>
                      </c:pt>
                      <c:pt idx="1202">
                        <c:v>43763</c:v>
                      </c:pt>
                      <c:pt idx="1203">
                        <c:v>43764</c:v>
                      </c:pt>
                      <c:pt idx="1204">
                        <c:v>43765</c:v>
                      </c:pt>
                      <c:pt idx="1205">
                        <c:v>43766</c:v>
                      </c:pt>
                      <c:pt idx="1206">
                        <c:v>43767</c:v>
                      </c:pt>
                      <c:pt idx="1207">
                        <c:v>43768</c:v>
                      </c:pt>
                      <c:pt idx="1208">
                        <c:v>43769</c:v>
                      </c:pt>
                      <c:pt idx="1209">
                        <c:v>43770</c:v>
                      </c:pt>
                      <c:pt idx="1210">
                        <c:v>43771</c:v>
                      </c:pt>
                      <c:pt idx="1211">
                        <c:v>43772</c:v>
                      </c:pt>
                      <c:pt idx="1212">
                        <c:v>43773</c:v>
                      </c:pt>
                      <c:pt idx="1213">
                        <c:v>43774</c:v>
                      </c:pt>
                      <c:pt idx="1214">
                        <c:v>43775</c:v>
                      </c:pt>
                      <c:pt idx="1215">
                        <c:v>43776</c:v>
                      </c:pt>
                      <c:pt idx="1216">
                        <c:v>43777</c:v>
                      </c:pt>
                      <c:pt idx="1217">
                        <c:v>43778</c:v>
                      </c:pt>
                      <c:pt idx="1218">
                        <c:v>43779</c:v>
                      </c:pt>
                      <c:pt idx="1219">
                        <c:v>43780</c:v>
                      </c:pt>
                      <c:pt idx="1220">
                        <c:v>43781</c:v>
                      </c:pt>
                      <c:pt idx="1221">
                        <c:v>43782</c:v>
                      </c:pt>
                      <c:pt idx="1222">
                        <c:v>43783</c:v>
                      </c:pt>
                      <c:pt idx="1223">
                        <c:v>43784</c:v>
                      </c:pt>
                      <c:pt idx="1224">
                        <c:v>43785</c:v>
                      </c:pt>
                      <c:pt idx="1225">
                        <c:v>43786</c:v>
                      </c:pt>
                      <c:pt idx="1226">
                        <c:v>43787</c:v>
                      </c:pt>
                      <c:pt idx="1227">
                        <c:v>43788</c:v>
                      </c:pt>
                      <c:pt idx="1228">
                        <c:v>43789</c:v>
                      </c:pt>
                      <c:pt idx="1229">
                        <c:v>43790</c:v>
                      </c:pt>
                      <c:pt idx="1230">
                        <c:v>43791</c:v>
                      </c:pt>
                      <c:pt idx="1231">
                        <c:v>43792</c:v>
                      </c:pt>
                      <c:pt idx="1232">
                        <c:v>43793</c:v>
                      </c:pt>
                      <c:pt idx="1233">
                        <c:v>43794</c:v>
                      </c:pt>
                      <c:pt idx="1234">
                        <c:v>43795</c:v>
                      </c:pt>
                      <c:pt idx="1235">
                        <c:v>43796</c:v>
                      </c:pt>
                      <c:pt idx="1236">
                        <c:v>43797</c:v>
                      </c:pt>
                      <c:pt idx="1237">
                        <c:v>43798</c:v>
                      </c:pt>
                      <c:pt idx="1238">
                        <c:v>43799</c:v>
                      </c:pt>
                      <c:pt idx="1239">
                        <c:v>43800</c:v>
                      </c:pt>
                      <c:pt idx="1240">
                        <c:v>43801</c:v>
                      </c:pt>
                      <c:pt idx="1241">
                        <c:v>43802</c:v>
                      </c:pt>
                      <c:pt idx="1242">
                        <c:v>43803</c:v>
                      </c:pt>
                      <c:pt idx="1243">
                        <c:v>43804</c:v>
                      </c:pt>
                      <c:pt idx="1244">
                        <c:v>43805</c:v>
                      </c:pt>
                      <c:pt idx="1245">
                        <c:v>43806</c:v>
                      </c:pt>
                      <c:pt idx="1246">
                        <c:v>43807</c:v>
                      </c:pt>
                      <c:pt idx="1247">
                        <c:v>43808</c:v>
                      </c:pt>
                      <c:pt idx="1248">
                        <c:v>43809</c:v>
                      </c:pt>
                      <c:pt idx="1249">
                        <c:v>43810</c:v>
                      </c:pt>
                      <c:pt idx="1250">
                        <c:v>43811</c:v>
                      </c:pt>
                      <c:pt idx="1251">
                        <c:v>43812</c:v>
                      </c:pt>
                      <c:pt idx="1252">
                        <c:v>43813</c:v>
                      </c:pt>
                      <c:pt idx="1253">
                        <c:v>43814</c:v>
                      </c:pt>
                      <c:pt idx="1254">
                        <c:v>43815</c:v>
                      </c:pt>
                      <c:pt idx="1255">
                        <c:v>43816</c:v>
                      </c:pt>
                      <c:pt idx="1256">
                        <c:v>43817</c:v>
                      </c:pt>
                      <c:pt idx="1257">
                        <c:v>43818</c:v>
                      </c:pt>
                      <c:pt idx="1258">
                        <c:v>43819</c:v>
                      </c:pt>
                      <c:pt idx="1259">
                        <c:v>43820</c:v>
                      </c:pt>
                      <c:pt idx="1260">
                        <c:v>43821</c:v>
                      </c:pt>
                      <c:pt idx="1261">
                        <c:v>43822</c:v>
                      </c:pt>
                      <c:pt idx="1262">
                        <c:v>43823</c:v>
                      </c:pt>
                      <c:pt idx="1263">
                        <c:v>43824</c:v>
                      </c:pt>
                      <c:pt idx="1264">
                        <c:v>43825</c:v>
                      </c:pt>
                      <c:pt idx="1265">
                        <c:v>43826</c:v>
                      </c:pt>
                      <c:pt idx="1266">
                        <c:v>43827</c:v>
                      </c:pt>
                      <c:pt idx="1267">
                        <c:v>43828</c:v>
                      </c:pt>
                      <c:pt idx="1268">
                        <c:v>43829</c:v>
                      </c:pt>
                      <c:pt idx="1269">
                        <c:v>43830</c:v>
                      </c:pt>
                      <c:pt idx="1270">
                        <c:v>43831</c:v>
                      </c:pt>
                      <c:pt idx="1271">
                        <c:v>43832</c:v>
                      </c:pt>
                      <c:pt idx="1272">
                        <c:v>43833</c:v>
                      </c:pt>
                      <c:pt idx="1273">
                        <c:v>43834</c:v>
                      </c:pt>
                      <c:pt idx="1274">
                        <c:v>43835</c:v>
                      </c:pt>
                      <c:pt idx="1275">
                        <c:v>43836</c:v>
                      </c:pt>
                      <c:pt idx="1276">
                        <c:v>43837</c:v>
                      </c:pt>
                      <c:pt idx="1277">
                        <c:v>43838</c:v>
                      </c:pt>
                      <c:pt idx="1278">
                        <c:v>43839</c:v>
                      </c:pt>
                      <c:pt idx="1279">
                        <c:v>43840</c:v>
                      </c:pt>
                      <c:pt idx="1280">
                        <c:v>43841</c:v>
                      </c:pt>
                      <c:pt idx="1281">
                        <c:v>43842</c:v>
                      </c:pt>
                      <c:pt idx="1282">
                        <c:v>43843</c:v>
                      </c:pt>
                      <c:pt idx="1283">
                        <c:v>43844</c:v>
                      </c:pt>
                      <c:pt idx="1284">
                        <c:v>43845</c:v>
                      </c:pt>
                      <c:pt idx="1285">
                        <c:v>43846</c:v>
                      </c:pt>
                      <c:pt idx="1286">
                        <c:v>43847</c:v>
                      </c:pt>
                      <c:pt idx="1287">
                        <c:v>43848</c:v>
                      </c:pt>
                      <c:pt idx="1288">
                        <c:v>43849</c:v>
                      </c:pt>
                      <c:pt idx="1289">
                        <c:v>43850</c:v>
                      </c:pt>
                      <c:pt idx="1290">
                        <c:v>43851</c:v>
                      </c:pt>
                      <c:pt idx="1291">
                        <c:v>43852</c:v>
                      </c:pt>
                      <c:pt idx="1292">
                        <c:v>43853</c:v>
                      </c:pt>
                      <c:pt idx="1293">
                        <c:v>43854</c:v>
                      </c:pt>
                      <c:pt idx="1294">
                        <c:v>43855</c:v>
                      </c:pt>
                      <c:pt idx="1295">
                        <c:v>43856</c:v>
                      </c:pt>
                      <c:pt idx="1296">
                        <c:v>43857</c:v>
                      </c:pt>
                      <c:pt idx="1297">
                        <c:v>43858</c:v>
                      </c:pt>
                      <c:pt idx="1298">
                        <c:v>43859</c:v>
                      </c:pt>
                      <c:pt idx="1299">
                        <c:v>43860</c:v>
                      </c:pt>
                      <c:pt idx="1300">
                        <c:v>43861</c:v>
                      </c:pt>
                      <c:pt idx="1301">
                        <c:v>43862</c:v>
                      </c:pt>
                      <c:pt idx="1302">
                        <c:v>43863</c:v>
                      </c:pt>
                      <c:pt idx="1303">
                        <c:v>43864</c:v>
                      </c:pt>
                      <c:pt idx="1304">
                        <c:v>43865</c:v>
                      </c:pt>
                      <c:pt idx="1305">
                        <c:v>43866</c:v>
                      </c:pt>
                      <c:pt idx="1306">
                        <c:v>43867</c:v>
                      </c:pt>
                      <c:pt idx="1307">
                        <c:v>43868</c:v>
                      </c:pt>
                      <c:pt idx="1308">
                        <c:v>43869</c:v>
                      </c:pt>
                      <c:pt idx="1309">
                        <c:v>43870</c:v>
                      </c:pt>
                      <c:pt idx="1310">
                        <c:v>43871</c:v>
                      </c:pt>
                      <c:pt idx="1311">
                        <c:v>43872</c:v>
                      </c:pt>
                      <c:pt idx="1312">
                        <c:v>43873</c:v>
                      </c:pt>
                      <c:pt idx="1313">
                        <c:v>43874</c:v>
                      </c:pt>
                      <c:pt idx="1314">
                        <c:v>43875</c:v>
                      </c:pt>
                      <c:pt idx="1315">
                        <c:v>43876</c:v>
                      </c:pt>
                      <c:pt idx="1316">
                        <c:v>43877</c:v>
                      </c:pt>
                      <c:pt idx="1317">
                        <c:v>43878</c:v>
                      </c:pt>
                      <c:pt idx="1318">
                        <c:v>43879</c:v>
                      </c:pt>
                      <c:pt idx="1319">
                        <c:v>43880</c:v>
                      </c:pt>
                      <c:pt idx="1320">
                        <c:v>43881</c:v>
                      </c:pt>
                      <c:pt idx="1321">
                        <c:v>43882</c:v>
                      </c:pt>
                      <c:pt idx="1322">
                        <c:v>43883</c:v>
                      </c:pt>
                      <c:pt idx="1323">
                        <c:v>43884</c:v>
                      </c:pt>
                      <c:pt idx="1324">
                        <c:v>43885</c:v>
                      </c:pt>
                      <c:pt idx="1325">
                        <c:v>43886</c:v>
                      </c:pt>
                      <c:pt idx="1326">
                        <c:v>43887</c:v>
                      </c:pt>
                      <c:pt idx="1327">
                        <c:v>43888</c:v>
                      </c:pt>
                      <c:pt idx="1328">
                        <c:v>43889</c:v>
                      </c:pt>
                      <c:pt idx="1329">
                        <c:v>43890</c:v>
                      </c:pt>
                      <c:pt idx="1330">
                        <c:v>43891</c:v>
                      </c:pt>
                      <c:pt idx="1331">
                        <c:v>43892</c:v>
                      </c:pt>
                      <c:pt idx="1332">
                        <c:v>43893</c:v>
                      </c:pt>
                      <c:pt idx="1333">
                        <c:v>43894</c:v>
                      </c:pt>
                      <c:pt idx="1334">
                        <c:v>43895</c:v>
                      </c:pt>
                      <c:pt idx="1335">
                        <c:v>43896</c:v>
                      </c:pt>
                      <c:pt idx="1336">
                        <c:v>43897</c:v>
                      </c:pt>
                      <c:pt idx="1337">
                        <c:v>43898</c:v>
                      </c:pt>
                      <c:pt idx="1338">
                        <c:v>43899</c:v>
                      </c:pt>
                      <c:pt idx="1339">
                        <c:v>43900</c:v>
                      </c:pt>
                      <c:pt idx="1340">
                        <c:v>43901</c:v>
                      </c:pt>
                      <c:pt idx="1341">
                        <c:v>43902</c:v>
                      </c:pt>
                      <c:pt idx="1342">
                        <c:v>43903</c:v>
                      </c:pt>
                      <c:pt idx="1343">
                        <c:v>43904</c:v>
                      </c:pt>
                      <c:pt idx="1344">
                        <c:v>43905</c:v>
                      </c:pt>
                      <c:pt idx="1345">
                        <c:v>43906</c:v>
                      </c:pt>
                      <c:pt idx="1346">
                        <c:v>43907</c:v>
                      </c:pt>
                      <c:pt idx="1347">
                        <c:v>43908</c:v>
                      </c:pt>
                      <c:pt idx="1348">
                        <c:v>43909</c:v>
                      </c:pt>
                      <c:pt idx="1349">
                        <c:v>43910</c:v>
                      </c:pt>
                      <c:pt idx="1350">
                        <c:v>43911</c:v>
                      </c:pt>
                      <c:pt idx="1351">
                        <c:v>43912</c:v>
                      </c:pt>
                      <c:pt idx="1352">
                        <c:v>43913</c:v>
                      </c:pt>
                      <c:pt idx="1353">
                        <c:v>43914</c:v>
                      </c:pt>
                      <c:pt idx="1354">
                        <c:v>43915</c:v>
                      </c:pt>
                      <c:pt idx="1355">
                        <c:v>43916</c:v>
                      </c:pt>
                      <c:pt idx="1356">
                        <c:v>43917</c:v>
                      </c:pt>
                      <c:pt idx="1357">
                        <c:v>43918</c:v>
                      </c:pt>
                      <c:pt idx="1358">
                        <c:v>43919</c:v>
                      </c:pt>
                      <c:pt idx="1359">
                        <c:v>43920</c:v>
                      </c:pt>
                      <c:pt idx="1360">
                        <c:v>43921</c:v>
                      </c:pt>
                      <c:pt idx="1361">
                        <c:v>43922</c:v>
                      </c:pt>
                      <c:pt idx="1362">
                        <c:v>43923</c:v>
                      </c:pt>
                      <c:pt idx="1363">
                        <c:v>43924</c:v>
                      </c:pt>
                      <c:pt idx="1364">
                        <c:v>43925</c:v>
                      </c:pt>
                      <c:pt idx="1365">
                        <c:v>43926</c:v>
                      </c:pt>
                      <c:pt idx="1366">
                        <c:v>43927</c:v>
                      </c:pt>
                      <c:pt idx="1367">
                        <c:v>43928</c:v>
                      </c:pt>
                      <c:pt idx="1368">
                        <c:v>43929</c:v>
                      </c:pt>
                      <c:pt idx="1369">
                        <c:v>43930</c:v>
                      </c:pt>
                      <c:pt idx="1370">
                        <c:v>43931</c:v>
                      </c:pt>
                      <c:pt idx="1371">
                        <c:v>43932</c:v>
                      </c:pt>
                      <c:pt idx="1372">
                        <c:v>43933</c:v>
                      </c:pt>
                      <c:pt idx="1373">
                        <c:v>43934</c:v>
                      </c:pt>
                      <c:pt idx="1374">
                        <c:v>43935</c:v>
                      </c:pt>
                      <c:pt idx="1375">
                        <c:v>43936</c:v>
                      </c:pt>
                      <c:pt idx="1376">
                        <c:v>43937</c:v>
                      </c:pt>
                      <c:pt idx="1377">
                        <c:v>43938</c:v>
                      </c:pt>
                      <c:pt idx="1378">
                        <c:v>43939</c:v>
                      </c:pt>
                      <c:pt idx="1379">
                        <c:v>43940</c:v>
                      </c:pt>
                      <c:pt idx="1380">
                        <c:v>43941</c:v>
                      </c:pt>
                      <c:pt idx="1381">
                        <c:v>43942</c:v>
                      </c:pt>
                      <c:pt idx="1382">
                        <c:v>43943</c:v>
                      </c:pt>
                      <c:pt idx="1383">
                        <c:v>43944</c:v>
                      </c:pt>
                      <c:pt idx="1384">
                        <c:v>43945</c:v>
                      </c:pt>
                      <c:pt idx="1385">
                        <c:v>43946</c:v>
                      </c:pt>
                      <c:pt idx="1386">
                        <c:v>43947</c:v>
                      </c:pt>
                      <c:pt idx="1387">
                        <c:v>43948</c:v>
                      </c:pt>
                      <c:pt idx="1388">
                        <c:v>43949</c:v>
                      </c:pt>
                      <c:pt idx="1389">
                        <c:v>43950</c:v>
                      </c:pt>
                      <c:pt idx="1390">
                        <c:v>43951</c:v>
                      </c:pt>
                      <c:pt idx="1391">
                        <c:v>43952</c:v>
                      </c:pt>
                      <c:pt idx="1392">
                        <c:v>43953</c:v>
                      </c:pt>
                      <c:pt idx="1393">
                        <c:v>43954</c:v>
                      </c:pt>
                      <c:pt idx="1394">
                        <c:v>43955</c:v>
                      </c:pt>
                      <c:pt idx="1395">
                        <c:v>43956</c:v>
                      </c:pt>
                      <c:pt idx="1396">
                        <c:v>43957</c:v>
                      </c:pt>
                      <c:pt idx="1397">
                        <c:v>43958</c:v>
                      </c:pt>
                      <c:pt idx="1398">
                        <c:v>43959</c:v>
                      </c:pt>
                      <c:pt idx="1399">
                        <c:v>43960</c:v>
                      </c:pt>
                      <c:pt idx="1400">
                        <c:v>43961</c:v>
                      </c:pt>
                      <c:pt idx="1401">
                        <c:v>43962</c:v>
                      </c:pt>
                      <c:pt idx="1402">
                        <c:v>43963</c:v>
                      </c:pt>
                      <c:pt idx="1403">
                        <c:v>43964</c:v>
                      </c:pt>
                      <c:pt idx="1404">
                        <c:v>43965</c:v>
                      </c:pt>
                      <c:pt idx="1405">
                        <c:v>43966</c:v>
                      </c:pt>
                      <c:pt idx="1406">
                        <c:v>43967</c:v>
                      </c:pt>
                      <c:pt idx="1407">
                        <c:v>43968</c:v>
                      </c:pt>
                      <c:pt idx="1408">
                        <c:v>43969</c:v>
                      </c:pt>
                      <c:pt idx="1409">
                        <c:v>43970</c:v>
                      </c:pt>
                      <c:pt idx="1410">
                        <c:v>43971</c:v>
                      </c:pt>
                      <c:pt idx="1411">
                        <c:v>43972</c:v>
                      </c:pt>
                      <c:pt idx="1412">
                        <c:v>43973</c:v>
                      </c:pt>
                      <c:pt idx="1413">
                        <c:v>43974</c:v>
                      </c:pt>
                      <c:pt idx="1414">
                        <c:v>43975</c:v>
                      </c:pt>
                      <c:pt idx="1415">
                        <c:v>43976</c:v>
                      </c:pt>
                      <c:pt idx="1416">
                        <c:v>43977</c:v>
                      </c:pt>
                      <c:pt idx="1417">
                        <c:v>43978</c:v>
                      </c:pt>
                      <c:pt idx="1418">
                        <c:v>43979</c:v>
                      </c:pt>
                      <c:pt idx="1419">
                        <c:v>43980</c:v>
                      </c:pt>
                      <c:pt idx="1420">
                        <c:v>43981</c:v>
                      </c:pt>
                      <c:pt idx="1421">
                        <c:v>43982</c:v>
                      </c:pt>
                      <c:pt idx="1422">
                        <c:v>43983</c:v>
                      </c:pt>
                      <c:pt idx="1423">
                        <c:v>43984</c:v>
                      </c:pt>
                      <c:pt idx="1424">
                        <c:v>43985</c:v>
                      </c:pt>
                      <c:pt idx="1425">
                        <c:v>43986</c:v>
                      </c:pt>
                      <c:pt idx="1426">
                        <c:v>43987</c:v>
                      </c:pt>
                      <c:pt idx="1427">
                        <c:v>43988</c:v>
                      </c:pt>
                      <c:pt idx="1428">
                        <c:v>43989</c:v>
                      </c:pt>
                      <c:pt idx="1429">
                        <c:v>43990</c:v>
                      </c:pt>
                      <c:pt idx="1430">
                        <c:v>43991</c:v>
                      </c:pt>
                      <c:pt idx="1431">
                        <c:v>43992</c:v>
                      </c:pt>
                      <c:pt idx="1432">
                        <c:v>43993</c:v>
                      </c:pt>
                      <c:pt idx="1433">
                        <c:v>43994</c:v>
                      </c:pt>
                      <c:pt idx="1434">
                        <c:v>43995</c:v>
                      </c:pt>
                      <c:pt idx="1435">
                        <c:v>43996</c:v>
                      </c:pt>
                      <c:pt idx="1436">
                        <c:v>43997</c:v>
                      </c:pt>
                      <c:pt idx="1437">
                        <c:v>43998</c:v>
                      </c:pt>
                      <c:pt idx="1438">
                        <c:v>43999</c:v>
                      </c:pt>
                      <c:pt idx="1439">
                        <c:v>44000</c:v>
                      </c:pt>
                      <c:pt idx="1440">
                        <c:v>44001</c:v>
                      </c:pt>
                      <c:pt idx="1441">
                        <c:v>44002</c:v>
                      </c:pt>
                      <c:pt idx="1442">
                        <c:v>44003</c:v>
                      </c:pt>
                      <c:pt idx="1443">
                        <c:v>44004</c:v>
                      </c:pt>
                      <c:pt idx="1444">
                        <c:v>44005</c:v>
                      </c:pt>
                      <c:pt idx="1445">
                        <c:v>44006</c:v>
                      </c:pt>
                      <c:pt idx="1446">
                        <c:v>44007</c:v>
                      </c:pt>
                      <c:pt idx="1447">
                        <c:v>44008</c:v>
                      </c:pt>
                      <c:pt idx="1448">
                        <c:v>44009</c:v>
                      </c:pt>
                      <c:pt idx="1449">
                        <c:v>44010</c:v>
                      </c:pt>
                      <c:pt idx="1450">
                        <c:v>44011</c:v>
                      </c:pt>
                      <c:pt idx="1451">
                        <c:v>44012</c:v>
                      </c:pt>
                      <c:pt idx="1452">
                        <c:v>44013</c:v>
                      </c:pt>
                      <c:pt idx="1453">
                        <c:v>44014</c:v>
                      </c:pt>
                      <c:pt idx="1454">
                        <c:v>44015</c:v>
                      </c:pt>
                      <c:pt idx="1455">
                        <c:v>44016</c:v>
                      </c:pt>
                      <c:pt idx="1456">
                        <c:v>44017</c:v>
                      </c:pt>
                      <c:pt idx="1457">
                        <c:v>44018</c:v>
                      </c:pt>
                      <c:pt idx="1458">
                        <c:v>44019</c:v>
                      </c:pt>
                      <c:pt idx="1459">
                        <c:v>44020</c:v>
                      </c:pt>
                      <c:pt idx="1460">
                        <c:v>44021</c:v>
                      </c:pt>
                      <c:pt idx="1461">
                        <c:v>44022</c:v>
                      </c:pt>
                      <c:pt idx="1462">
                        <c:v>44023</c:v>
                      </c:pt>
                      <c:pt idx="1463">
                        <c:v>44024</c:v>
                      </c:pt>
                      <c:pt idx="1464">
                        <c:v>44025</c:v>
                      </c:pt>
                      <c:pt idx="1465">
                        <c:v>44026</c:v>
                      </c:pt>
                      <c:pt idx="1466">
                        <c:v>44027</c:v>
                      </c:pt>
                      <c:pt idx="1467">
                        <c:v>44028</c:v>
                      </c:pt>
                      <c:pt idx="1468">
                        <c:v>44029</c:v>
                      </c:pt>
                      <c:pt idx="1469">
                        <c:v>44030</c:v>
                      </c:pt>
                      <c:pt idx="1470">
                        <c:v>44031</c:v>
                      </c:pt>
                      <c:pt idx="1471">
                        <c:v>44032</c:v>
                      </c:pt>
                      <c:pt idx="1472">
                        <c:v>44033</c:v>
                      </c:pt>
                      <c:pt idx="1473">
                        <c:v>44034</c:v>
                      </c:pt>
                      <c:pt idx="1474">
                        <c:v>44035</c:v>
                      </c:pt>
                      <c:pt idx="1475">
                        <c:v>44036</c:v>
                      </c:pt>
                      <c:pt idx="1476">
                        <c:v>44037</c:v>
                      </c:pt>
                      <c:pt idx="1477">
                        <c:v>44038</c:v>
                      </c:pt>
                      <c:pt idx="1478">
                        <c:v>44039</c:v>
                      </c:pt>
                      <c:pt idx="1479">
                        <c:v>44040</c:v>
                      </c:pt>
                      <c:pt idx="1480">
                        <c:v>44041</c:v>
                      </c:pt>
                      <c:pt idx="1481">
                        <c:v>44042</c:v>
                      </c:pt>
                      <c:pt idx="1482">
                        <c:v>44043</c:v>
                      </c:pt>
                      <c:pt idx="1483">
                        <c:v>44044</c:v>
                      </c:pt>
                      <c:pt idx="1484">
                        <c:v>44045</c:v>
                      </c:pt>
                      <c:pt idx="1485">
                        <c:v>44046</c:v>
                      </c:pt>
                      <c:pt idx="1486">
                        <c:v>44047</c:v>
                      </c:pt>
                      <c:pt idx="1487">
                        <c:v>44048</c:v>
                      </c:pt>
                      <c:pt idx="1488">
                        <c:v>44049</c:v>
                      </c:pt>
                      <c:pt idx="1489">
                        <c:v>44050</c:v>
                      </c:pt>
                      <c:pt idx="1490">
                        <c:v>44051</c:v>
                      </c:pt>
                      <c:pt idx="1491">
                        <c:v>44052</c:v>
                      </c:pt>
                      <c:pt idx="1492">
                        <c:v>44053</c:v>
                      </c:pt>
                      <c:pt idx="1493">
                        <c:v>44054</c:v>
                      </c:pt>
                      <c:pt idx="1494">
                        <c:v>44055</c:v>
                      </c:pt>
                      <c:pt idx="1495">
                        <c:v>44056</c:v>
                      </c:pt>
                      <c:pt idx="1496">
                        <c:v>44057</c:v>
                      </c:pt>
                      <c:pt idx="1497">
                        <c:v>44058</c:v>
                      </c:pt>
                      <c:pt idx="1498">
                        <c:v>44059</c:v>
                      </c:pt>
                      <c:pt idx="1499">
                        <c:v>44060</c:v>
                      </c:pt>
                      <c:pt idx="1500">
                        <c:v>44061</c:v>
                      </c:pt>
                      <c:pt idx="1501">
                        <c:v>44062</c:v>
                      </c:pt>
                      <c:pt idx="1502">
                        <c:v>44063</c:v>
                      </c:pt>
                      <c:pt idx="1503">
                        <c:v>44064</c:v>
                      </c:pt>
                      <c:pt idx="1504">
                        <c:v>44065</c:v>
                      </c:pt>
                      <c:pt idx="1505">
                        <c:v>44066</c:v>
                      </c:pt>
                      <c:pt idx="1506">
                        <c:v>44067</c:v>
                      </c:pt>
                      <c:pt idx="1507">
                        <c:v>44068</c:v>
                      </c:pt>
                      <c:pt idx="1508">
                        <c:v>44069</c:v>
                      </c:pt>
                      <c:pt idx="1509">
                        <c:v>44070</c:v>
                      </c:pt>
                      <c:pt idx="1510">
                        <c:v>44071</c:v>
                      </c:pt>
                      <c:pt idx="1511">
                        <c:v>44072</c:v>
                      </c:pt>
                      <c:pt idx="1512">
                        <c:v>44073</c:v>
                      </c:pt>
                      <c:pt idx="1513">
                        <c:v>44074</c:v>
                      </c:pt>
                      <c:pt idx="1514">
                        <c:v>44075</c:v>
                      </c:pt>
                      <c:pt idx="1515">
                        <c:v>44076</c:v>
                      </c:pt>
                      <c:pt idx="1516">
                        <c:v>44077</c:v>
                      </c:pt>
                      <c:pt idx="1517">
                        <c:v>44078</c:v>
                      </c:pt>
                      <c:pt idx="1518">
                        <c:v>44079</c:v>
                      </c:pt>
                      <c:pt idx="1519">
                        <c:v>44080</c:v>
                      </c:pt>
                      <c:pt idx="1520">
                        <c:v>44081</c:v>
                      </c:pt>
                      <c:pt idx="1521">
                        <c:v>44082</c:v>
                      </c:pt>
                      <c:pt idx="1522">
                        <c:v>44083</c:v>
                      </c:pt>
                      <c:pt idx="1523">
                        <c:v>44084</c:v>
                      </c:pt>
                      <c:pt idx="1524">
                        <c:v>44085</c:v>
                      </c:pt>
                      <c:pt idx="1525">
                        <c:v>44086</c:v>
                      </c:pt>
                      <c:pt idx="1526">
                        <c:v>44087</c:v>
                      </c:pt>
                      <c:pt idx="1527">
                        <c:v>44088</c:v>
                      </c:pt>
                      <c:pt idx="1528">
                        <c:v>44089</c:v>
                      </c:pt>
                      <c:pt idx="1529">
                        <c:v>44090</c:v>
                      </c:pt>
                      <c:pt idx="1530">
                        <c:v>44091</c:v>
                      </c:pt>
                      <c:pt idx="1531">
                        <c:v>44092</c:v>
                      </c:pt>
                      <c:pt idx="1532">
                        <c:v>44093</c:v>
                      </c:pt>
                      <c:pt idx="1533">
                        <c:v>44094</c:v>
                      </c:pt>
                      <c:pt idx="1534">
                        <c:v>44095</c:v>
                      </c:pt>
                      <c:pt idx="1535">
                        <c:v>44096</c:v>
                      </c:pt>
                      <c:pt idx="1536">
                        <c:v>44097</c:v>
                      </c:pt>
                      <c:pt idx="1537">
                        <c:v>44098</c:v>
                      </c:pt>
                      <c:pt idx="1538">
                        <c:v>44099</c:v>
                      </c:pt>
                      <c:pt idx="1539">
                        <c:v>44100</c:v>
                      </c:pt>
                      <c:pt idx="1540">
                        <c:v>44101</c:v>
                      </c:pt>
                      <c:pt idx="1541">
                        <c:v>44102</c:v>
                      </c:pt>
                      <c:pt idx="1542">
                        <c:v>44103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submitted!$C$2:$C$1544</c15:sqref>
                        </c15:formulaRef>
                      </c:ext>
                    </c:extLst>
                    <c:numCache>
                      <c:formatCode>General</c:formatCode>
                      <c:ptCount val="1543"/>
                      <c:pt idx="3">
                        <c:v>1</c:v>
                      </c:pt>
                      <c:pt idx="7">
                        <c:v>1</c:v>
                      </c:pt>
                      <c:pt idx="9">
                        <c:v>1</c:v>
                      </c:pt>
                      <c:pt idx="14">
                        <c:v>2</c:v>
                      </c:pt>
                      <c:pt idx="15">
                        <c:v>4</c:v>
                      </c:pt>
                      <c:pt idx="16">
                        <c:v>2</c:v>
                      </c:pt>
                      <c:pt idx="18">
                        <c:v>2</c:v>
                      </c:pt>
                      <c:pt idx="19">
                        <c:v>3</c:v>
                      </c:pt>
                      <c:pt idx="20">
                        <c:v>1</c:v>
                      </c:pt>
                      <c:pt idx="22">
                        <c:v>3</c:v>
                      </c:pt>
                      <c:pt idx="23">
                        <c:v>1</c:v>
                      </c:pt>
                      <c:pt idx="24">
                        <c:v>3</c:v>
                      </c:pt>
                      <c:pt idx="25">
                        <c:v>2</c:v>
                      </c:pt>
                      <c:pt idx="27">
                        <c:v>2</c:v>
                      </c:pt>
                      <c:pt idx="28">
                        <c:v>4</c:v>
                      </c:pt>
                      <c:pt idx="29">
                        <c:v>40</c:v>
                      </c:pt>
                      <c:pt idx="30">
                        <c:v>34</c:v>
                      </c:pt>
                      <c:pt idx="31">
                        <c:v>25</c:v>
                      </c:pt>
                      <c:pt idx="32">
                        <c:v>19</c:v>
                      </c:pt>
                      <c:pt idx="33">
                        <c:v>1</c:v>
                      </c:pt>
                      <c:pt idx="34">
                        <c:v>16</c:v>
                      </c:pt>
                      <c:pt idx="35">
                        <c:v>8</c:v>
                      </c:pt>
                      <c:pt idx="36">
                        <c:v>12</c:v>
                      </c:pt>
                      <c:pt idx="37">
                        <c:v>6</c:v>
                      </c:pt>
                      <c:pt idx="38">
                        <c:v>6</c:v>
                      </c:pt>
                      <c:pt idx="39">
                        <c:v>4</c:v>
                      </c:pt>
                      <c:pt idx="40">
                        <c:v>8</c:v>
                      </c:pt>
                      <c:pt idx="41">
                        <c:v>6</c:v>
                      </c:pt>
                      <c:pt idx="42">
                        <c:v>4</c:v>
                      </c:pt>
                      <c:pt idx="43">
                        <c:v>6</c:v>
                      </c:pt>
                      <c:pt idx="44">
                        <c:v>2</c:v>
                      </c:pt>
                      <c:pt idx="45">
                        <c:v>11</c:v>
                      </c:pt>
                      <c:pt idx="46">
                        <c:v>11</c:v>
                      </c:pt>
                      <c:pt idx="47">
                        <c:v>18</c:v>
                      </c:pt>
                      <c:pt idx="49">
                        <c:v>27</c:v>
                      </c:pt>
                      <c:pt idx="50">
                        <c:v>8</c:v>
                      </c:pt>
                      <c:pt idx="51">
                        <c:v>2</c:v>
                      </c:pt>
                      <c:pt idx="52">
                        <c:v>4</c:v>
                      </c:pt>
                      <c:pt idx="53">
                        <c:v>8</c:v>
                      </c:pt>
                      <c:pt idx="54">
                        <c:v>1</c:v>
                      </c:pt>
                      <c:pt idx="55">
                        <c:v>5</c:v>
                      </c:pt>
                      <c:pt idx="56">
                        <c:v>10</c:v>
                      </c:pt>
                      <c:pt idx="57">
                        <c:v>6</c:v>
                      </c:pt>
                      <c:pt idx="58">
                        <c:v>6</c:v>
                      </c:pt>
                      <c:pt idx="59">
                        <c:v>5</c:v>
                      </c:pt>
                      <c:pt idx="60">
                        <c:v>25</c:v>
                      </c:pt>
                      <c:pt idx="61">
                        <c:v>29</c:v>
                      </c:pt>
                      <c:pt idx="62">
                        <c:v>13</c:v>
                      </c:pt>
                      <c:pt idx="63">
                        <c:v>44</c:v>
                      </c:pt>
                      <c:pt idx="64">
                        <c:v>56</c:v>
                      </c:pt>
                      <c:pt idx="65">
                        <c:v>23</c:v>
                      </c:pt>
                      <c:pt idx="66">
                        <c:v>15</c:v>
                      </c:pt>
                      <c:pt idx="67">
                        <c:v>23</c:v>
                      </c:pt>
                      <c:pt idx="68">
                        <c:v>22</c:v>
                      </c:pt>
                      <c:pt idx="69">
                        <c:v>14</c:v>
                      </c:pt>
                      <c:pt idx="70">
                        <c:v>28</c:v>
                      </c:pt>
                      <c:pt idx="71">
                        <c:v>14</c:v>
                      </c:pt>
                      <c:pt idx="72">
                        <c:v>31</c:v>
                      </c:pt>
                      <c:pt idx="73">
                        <c:v>48</c:v>
                      </c:pt>
                      <c:pt idx="74">
                        <c:v>14</c:v>
                      </c:pt>
                      <c:pt idx="75">
                        <c:v>23</c:v>
                      </c:pt>
                      <c:pt idx="76">
                        <c:v>2</c:v>
                      </c:pt>
                      <c:pt idx="77">
                        <c:v>17</c:v>
                      </c:pt>
                      <c:pt idx="78">
                        <c:v>38</c:v>
                      </c:pt>
                      <c:pt idx="79">
                        <c:v>49</c:v>
                      </c:pt>
                      <c:pt idx="80">
                        <c:v>58</c:v>
                      </c:pt>
                      <c:pt idx="81">
                        <c:v>59</c:v>
                      </c:pt>
                      <c:pt idx="82">
                        <c:v>26</c:v>
                      </c:pt>
                      <c:pt idx="83">
                        <c:v>91</c:v>
                      </c:pt>
                      <c:pt idx="84">
                        <c:v>34</c:v>
                      </c:pt>
                      <c:pt idx="85">
                        <c:v>65</c:v>
                      </c:pt>
                      <c:pt idx="86">
                        <c:v>151</c:v>
                      </c:pt>
                      <c:pt idx="87">
                        <c:v>1</c:v>
                      </c:pt>
                      <c:pt idx="88">
                        <c:v>49</c:v>
                      </c:pt>
                      <c:pt idx="89">
                        <c:v>21</c:v>
                      </c:pt>
                      <c:pt idx="90">
                        <c:v>19</c:v>
                      </c:pt>
                      <c:pt idx="91">
                        <c:v>2</c:v>
                      </c:pt>
                      <c:pt idx="92">
                        <c:v>30</c:v>
                      </c:pt>
                      <c:pt idx="93">
                        <c:v>29</c:v>
                      </c:pt>
                      <c:pt idx="94">
                        <c:v>21</c:v>
                      </c:pt>
                      <c:pt idx="95">
                        <c:v>26</c:v>
                      </c:pt>
                      <c:pt idx="96">
                        <c:v>35</c:v>
                      </c:pt>
                      <c:pt idx="97">
                        <c:v>35</c:v>
                      </c:pt>
                      <c:pt idx="98">
                        <c:v>31</c:v>
                      </c:pt>
                      <c:pt idx="99">
                        <c:v>75</c:v>
                      </c:pt>
                      <c:pt idx="100">
                        <c:v>27</c:v>
                      </c:pt>
                      <c:pt idx="101">
                        <c:v>31</c:v>
                      </c:pt>
                      <c:pt idx="102">
                        <c:v>39</c:v>
                      </c:pt>
                      <c:pt idx="103">
                        <c:v>22</c:v>
                      </c:pt>
                      <c:pt idx="104">
                        <c:v>21</c:v>
                      </c:pt>
                      <c:pt idx="105">
                        <c:v>23</c:v>
                      </c:pt>
                      <c:pt idx="106">
                        <c:v>30</c:v>
                      </c:pt>
                      <c:pt idx="107">
                        <c:v>11</c:v>
                      </c:pt>
                      <c:pt idx="108">
                        <c:v>2</c:v>
                      </c:pt>
                      <c:pt idx="109">
                        <c:v>2</c:v>
                      </c:pt>
                      <c:pt idx="110">
                        <c:v>19</c:v>
                      </c:pt>
                      <c:pt idx="111">
                        <c:v>138</c:v>
                      </c:pt>
                      <c:pt idx="112">
                        <c:v>4</c:v>
                      </c:pt>
                      <c:pt idx="113">
                        <c:v>4</c:v>
                      </c:pt>
                      <c:pt idx="114">
                        <c:v>15</c:v>
                      </c:pt>
                      <c:pt idx="115">
                        <c:v>8</c:v>
                      </c:pt>
                      <c:pt idx="116">
                        <c:v>17</c:v>
                      </c:pt>
                      <c:pt idx="117">
                        <c:v>21</c:v>
                      </c:pt>
                      <c:pt idx="118">
                        <c:v>7</c:v>
                      </c:pt>
                      <c:pt idx="119">
                        <c:v>8</c:v>
                      </c:pt>
                      <c:pt idx="120">
                        <c:v>6</c:v>
                      </c:pt>
                      <c:pt idx="121">
                        <c:v>3</c:v>
                      </c:pt>
                      <c:pt idx="122">
                        <c:v>16</c:v>
                      </c:pt>
                      <c:pt idx="123">
                        <c:v>3</c:v>
                      </c:pt>
                      <c:pt idx="124">
                        <c:v>1</c:v>
                      </c:pt>
                      <c:pt idx="125">
                        <c:v>18</c:v>
                      </c:pt>
                      <c:pt idx="126">
                        <c:v>7</c:v>
                      </c:pt>
                      <c:pt idx="127">
                        <c:v>12</c:v>
                      </c:pt>
                      <c:pt idx="128">
                        <c:v>30</c:v>
                      </c:pt>
                      <c:pt idx="129">
                        <c:v>50</c:v>
                      </c:pt>
                      <c:pt idx="130">
                        <c:v>32</c:v>
                      </c:pt>
                      <c:pt idx="131">
                        <c:v>65</c:v>
                      </c:pt>
                      <c:pt idx="132">
                        <c:v>30</c:v>
                      </c:pt>
                      <c:pt idx="133">
                        <c:v>51</c:v>
                      </c:pt>
                      <c:pt idx="134">
                        <c:v>24</c:v>
                      </c:pt>
                      <c:pt idx="135">
                        <c:v>62</c:v>
                      </c:pt>
                      <c:pt idx="136">
                        <c:v>62</c:v>
                      </c:pt>
                      <c:pt idx="137">
                        <c:v>121</c:v>
                      </c:pt>
                      <c:pt idx="138">
                        <c:v>7</c:v>
                      </c:pt>
                      <c:pt idx="139">
                        <c:v>14</c:v>
                      </c:pt>
                      <c:pt idx="140">
                        <c:v>19</c:v>
                      </c:pt>
                      <c:pt idx="141">
                        <c:v>8</c:v>
                      </c:pt>
                      <c:pt idx="142">
                        <c:v>11</c:v>
                      </c:pt>
                      <c:pt idx="143">
                        <c:v>19</c:v>
                      </c:pt>
                      <c:pt idx="144">
                        <c:v>21</c:v>
                      </c:pt>
                      <c:pt idx="145">
                        <c:v>22</c:v>
                      </c:pt>
                      <c:pt idx="146">
                        <c:v>45</c:v>
                      </c:pt>
                      <c:pt idx="147">
                        <c:v>15</c:v>
                      </c:pt>
                      <c:pt idx="148">
                        <c:v>15</c:v>
                      </c:pt>
                      <c:pt idx="149">
                        <c:v>10</c:v>
                      </c:pt>
                      <c:pt idx="150">
                        <c:v>28</c:v>
                      </c:pt>
                      <c:pt idx="151">
                        <c:v>22</c:v>
                      </c:pt>
                      <c:pt idx="152">
                        <c:v>16</c:v>
                      </c:pt>
                      <c:pt idx="153">
                        <c:v>14</c:v>
                      </c:pt>
                      <c:pt idx="154">
                        <c:v>9</c:v>
                      </c:pt>
                      <c:pt idx="155">
                        <c:v>6</c:v>
                      </c:pt>
                      <c:pt idx="156">
                        <c:v>22</c:v>
                      </c:pt>
                      <c:pt idx="157">
                        <c:v>18</c:v>
                      </c:pt>
                      <c:pt idx="158">
                        <c:v>17</c:v>
                      </c:pt>
                      <c:pt idx="159">
                        <c:v>14</c:v>
                      </c:pt>
                      <c:pt idx="160">
                        <c:v>3</c:v>
                      </c:pt>
                      <c:pt idx="161">
                        <c:v>59</c:v>
                      </c:pt>
                      <c:pt idx="162">
                        <c:v>7</c:v>
                      </c:pt>
                      <c:pt idx="163">
                        <c:v>2</c:v>
                      </c:pt>
                      <c:pt idx="164">
                        <c:v>13</c:v>
                      </c:pt>
                      <c:pt idx="165">
                        <c:v>53</c:v>
                      </c:pt>
                      <c:pt idx="166">
                        <c:v>72</c:v>
                      </c:pt>
                      <c:pt idx="167">
                        <c:v>40</c:v>
                      </c:pt>
                      <c:pt idx="168">
                        <c:v>54</c:v>
                      </c:pt>
                      <c:pt idx="169">
                        <c:v>29</c:v>
                      </c:pt>
                      <c:pt idx="170">
                        <c:v>51</c:v>
                      </c:pt>
                      <c:pt idx="171">
                        <c:v>20</c:v>
                      </c:pt>
                      <c:pt idx="172">
                        <c:v>21</c:v>
                      </c:pt>
                      <c:pt idx="173">
                        <c:v>25</c:v>
                      </c:pt>
                      <c:pt idx="174">
                        <c:v>28</c:v>
                      </c:pt>
                      <c:pt idx="175">
                        <c:v>23</c:v>
                      </c:pt>
                      <c:pt idx="176">
                        <c:v>36</c:v>
                      </c:pt>
                      <c:pt idx="177">
                        <c:v>18</c:v>
                      </c:pt>
                      <c:pt idx="178">
                        <c:v>26</c:v>
                      </c:pt>
                      <c:pt idx="179">
                        <c:v>3</c:v>
                      </c:pt>
                      <c:pt idx="181">
                        <c:v>27</c:v>
                      </c:pt>
                      <c:pt idx="182">
                        <c:v>51</c:v>
                      </c:pt>
                      <c:pt idx="183">
                        <c:v>38</c:v>
                      </c:pt>
                      <c:pt idx="184">
                        <c:v>53</c:v>
                      </c:pt>
                      <c:pt idx="185">
                        <c:v>41</c:v>
                      </c:pt>
                      <c:pt idx="186">
                        <c:v>65</c:v>
                      </c:pt>
                      <c:pt idx="187">
                        <c:v>23</c:v>
                      </c:pt>
                      <c:pt idx="188">
                        <c:v>72</c:v>
                      </c:pt>
                      <c:pt idx="189">
                        <c:v>110</c:v>
                      </c:pt>
                      <c:pt idx="190">
                        <c:v>35</c:v>
                      </c:pt>
                      <c:pt idx="191">
                        <c:v>42</c:v>
                      </c:pt>
                      <c:pt idx="192">
                        <c:v>114</c:v>
                      </c:pt>
                      <c:pt idx="193">
                        <c:v>59</c:v>
                      </c:pt>
                      <c:pt idx="194">
                        <c:v>43</c:v>
                      </c:pt>
                      <c:pt idx="195">
                        <c:v>21</c:v>
                      </c:pt>
                      <c:pt idx="196">
                        <c:v>36</c:v>
                      </c:pt>
                      <c:pt idx="197">
                        <c:v>73</c:v>
                      </c:pt>
                      <c:pt idx="198">
                        <c:v>123</c:v>
                      </c:pt>
                      <c:pt idx="199">
                        <c:v>88</c:v>
                      </c:pt>
                      <c:pt idx="200">
                        <c:v>49</c:v>
                      </c:pt>
                      <c:pt idx="201">
                        <c:v>100</c:v>
                      </c:pt>
                      <c:pt idx="202">
                        <c:v>95</c:v>
                      </c:pt>
                      <c:pt idx="203">
                        <c:v>42</c:v>
                      </c:pt>
                      <c:pt idx="204">
                        <c:v>116</c:v>
                      </c:pt>
                      <c:pt idx="205">
                        <c:v>14</c:v>
                      </c:pt>
                      <c:pt idx="206">
                        <c:v>2</c:v>
                      </c:pt>
                      <c:pt idx="207">
                        <c:v>51</c:v>
                      </c:pt>
                      <c:pt idx="208">
                        <c:v>30</c:v>
                      </c:pt>
                      <c:pt idx="209">
                        <c:v>41</c:v>
                      </c:pt>
                      <c:pt idx="210">
                        <c:v>15</c:v>
                      </c:pt>
                      <c:pt idx="211">
                        <c:v>5</c:v>
                      </c:pt>
                      <c:pt idx="212">
                        <c:v>57</c:v>
                      </c:pt>
                      <c:pt idx="213">
                        <c:v>91</c:v>
                      </c:pt>
                      <c:pt idx="214">
                        <c:v>71</c:v>
                      </c:pt>
                      <c:pt idx="215">
                        <c:v>59</c:v>
                      </c:pt>
                      <c:pt idx="216">
                        <c:v>102</c:v>
                      </c:pt>
                      <c:pt idx="217">
                        <c:v>97</c:v>
                      </c:pt>
                      <c:pt idx="218">
                        <c:v>16</c:v>
                      </c:pt>
                      <c:pt idx="219">
                        <c:v>78</c:v>
                      </c:pt>
                      <c:pt idx="220">
                        <c:v>62</c:v>
                      </c:pt>
                      <c:pt idx="221">
                        <c:v>96</c:v>
                      </c:pt>
                      <c:pt idx="223">
                        <c:v>34</c:v>
                      </c:pt>
                      <c:pt idx="224">
                        <c:v>17</c:v>
                      </c:pt>
                      <c:pt idx="225">
                        <c:v>23</c:v>
                      </c:pt>
                      <c:pt idx="226">
                        <c:v>45</c:v>
                      </c:pt>
                      <c:pt idx="227">
                        <c:v>34</c:v>
                      </c:pt>
                      <c:pt idx="228">
                        <c:v>56</c:v>
                      </c:pt>
                      <c:pt idx="229">
                        <c:v>63</c:v>
                      </c:pt>
                      <c:pt idx="230">
                        <c:v>125</c:v>
                      </c:pt>
                      <c:pt idx="231">
                        <c:v>26</c:v>
                      </c:pt>
                      <c:pt idx="232">
                        <c:v>18</c:v>
                      </c:pt>
                      <c:pt idx="233">
                        <c:v>78</c:v>
                      </c:pt>
                      <c:pt idx="234">
                        <c:v>61</c:v>
                      </c:pt>
                      <c:pt idx="235">
                        <c:v>126</c:v>
                      </c:pt>
                      <c:pt idx="236">
                        <c:v>115</c:v>
                      </c:pt>
                      <c:pt idx="237">
                        <c:v>92</c:v>
                      </c:pt>
                      <c:pt idx="238">
                        <c:v>102</c:v>
                      </c:pt>
                      <c:pt idx="239">
                        <c:v>4</c:v>
                      </c:pt>
                      <c:pt idx="240">
                        <c:v>103</c:v>
                      </c:pt>
                      <c:pt idx="241">
                        <c:v>62</c:v>
                      </c:pt>
                      <c:pt idx="242">
                        <c:v>60</c:v>
                      </c:pt>
                      <c:pt idx="243">
                        <c:v>5</c:v>
                      </c:pt>
                      <c:pt idx="244">
                        <c:v>100</c:v>
                      </c:pt>
                      <c:pt idx="245">
                        <c:v>70</c:v>
                      </c:pt>
                      <c:pt idx="246">
                        <c:v>17</c:v>
                      </c:pt>
                      <c:pt idx="247">
                        <c:v>72</c:v>
                      </c:pt>
                      <c:pt idx="248">
                        <c:v>123</c:v>
                      </c:pt>
                      <c:pt idx="249">
                        <c:v>106</c:v>
                      </c:pt>
                      <c:pt idx="250">
                        <c:v>145</c:v>
                      </c:pt>
                      <c:pt idx="251">
                        <c:v>66</c:v>
                      </c:pt>
                      <c:pt idx="252">
                        <c:v>34</c:v>
                      </c:pt>
                      <c:pt idx="253">
                        <c:v>108</c:v>
                      </c:pt>
                      <c:pt idx="254">
                        <c:v>112</c:v>
                      </c:pt>
                      <c:pt idx="255">
                        <c:v>127</c:v>
                      </c:pt>
                      <c:pt idx="256">
                        <c:v>160</c:v>
                      </c:pt>
                      <c:pt idx="257">
                        <c:v>165</c:v>
                      </c:pt>
                      <c:pt idx="258">
                        <c:v>132</c:v>
                      </c:pt>
                      <c:pt idx="259">
                        <c:v>6</c:v>
                      </c:pt>
                      <c:pt idx="260">
                        <c:v>234</c:v>
                      </c:pt>
                      <c:pt idx="261">
                        <c:v>297</c:v>
                      </c:pt>
                      <c:pt idx="262">
                        <c:v>293</c:v>
                      </c:pt>
                      <c:pt idx="263">
                        <c:v>115</c:v>
                      </c:pt>
                      <c:pt idx="264">
                        <c:v>131</c:v>
                      </c:pt>
                      <c:pt idx="265">
                        <c:v>121</c:v>
                      </c:pt>
                      <c:pt idx="266">
                        <c:v>16</c:v>
                      </c:pt>
                      <c:pt idx="267">
                        <c:v>138</c:v>
                      </c:pt>
                      <c:pt idx="268">
                        <c:v>112</c:v>
                      </c:pt>
                      <c:pt idx="269">
                        <c:v>182</c:v>
                      </c:pt>
                      <c:pt idx="270">
                        <c:v>52</c:v>
                      </c:pt>
                      <c:pt idx="271">
                        <c:v>96</c:v>
                      </c:pt>
                      <c:pt idx="272">
                        <c:v>117</c:v>
                      </c:pt>
                      <c:pt idx="273">
                        <c:v>60</c:v>
                      </c:pt>
                      <c:pt idx="274">
                        <c:v>99</c:v>
                      </c:pt>
                      <c:pt idx="275">
                        <c:v>106</c:v>
                      </c:pt>
                      <c:pt idx="276">
                        <c:v>109</c:v>
                      </c:pt>
                      <c:pt idx="277">
                        <c:v>157</c:v>
                      </c:pt>
                      <c:pt idx="278">
                        <c:v>163</c:v>
                      </c:pt>
                      <c:pt idx="279">
                        <c:v>69</c:v>
                      </c:pt>
                      <c:pt idx="280">
                        <c:v>216</c:v>
                      </c:pt>
                      <c:pt idx="281">
                        <c:v>65</c:v>
                      </c:pt>
                      <c:pt idx="282">
                        <c:v>116</c:v>
                      </c:pt>
                      <c:pt idx="283">
                        <c:v>150</c:v>
                      </c:pt>
                      <c:pt idx="284">
                        <c:v>131</c:v>
                      </c:pt>
                      <c:pt idx="285">
                        <c:v>97</c:v>
                      </c:pt>
                      <c:pt idx="286">
                        <c:v>5</c:v>
                      </c:pt>
                      <c:pt idx="287">
                        <c:v>99</c:v>
                      </c:pt>
                      <c:pt idx="288">
                        <c:v>204</c:v>
                      </c:pt>
                      <c:pt idx="289">
                        <c:v>150</c:v>
                      </c:pt>
                      <c:pt idx="290">
                        <c:v>142</c:v>
                      </c:pt>
                      <c:pt idx="291">
                        <c:v>148</c:v>
                      </c:pt>
                      <c:pt idx="292">
                        <c:v>113</c:v>
                      </c:pt>
                      <c:pt idx="293">
                        <c:v>38</c:v>
                      </c:pt>
                      <c:pt idx="294">
                        <c:v>129</c:v>
                      </c:pt>
                      <c:pt idx="295">
                        <c:v>44</c:v>
                      </c:pt>
                      <c:pt idx="296">
                        <c:v>203</c:v>
                      </c:pt>
                      <c:pt idx="297">
                        <c:v>193</c:v>
                      </c:pt>
                      <c:pt idx="298">
                        <c:v>181</c:v>
                      </c:pt>
                      <c:pt idx="299">
                        <c:v>114</c:v>
                      </c:pt>
                      <c:pt idx="300">
                        <c:v>60</c:v>
                      </c:pt>
                      <c:pt idx="301">
                        <c:v>205</c:v>
                      </c:pt>
                      <c:pt idx="302">
                        <c:v>157</c:v>
                      </c:pt>
                      <c:pt idx="303">
                        <c:v>90</c:v>
                      </c:pt>
                      <c:pt idx="304">
                        <c:v>72</c:v>
                      </c:pt>
                      <c:pt idx="305">
                        <c:v>65</c:v>
                      </c:pt>
                      <c:pt idx="306">
                        <c:v>159</c:v>
                      </c:pt>
                      <c:pt idx="307">
                        <c:v>6</c:v>
                      </c:pt>
                      <c:pt idx="308">
                        <c:v>98</c:v>
                      </c:pt>
                      <c:pt idx="309">
                        <c:v>150</c:v>
                      </c:pt>
                      <c:pt idx="310">
                        <c:v>155</c:v>
                      </c:pt>
                      <c:pt idx="311">
                        <c:v>134</c:v>
                      </c:pt>
                      <c:pt idx="312">
                        <c:v>96</c:v>
                      </c:pt>
                      <c:pt idx="313">
                        <c:v>192</c:v>
                      </c:pt>
                      <c:pt idx="314">
                        <c:v>2</c:v>
                      </c:pt>
                      <c:pt idx="315">
                        <c:v>150</c:v>
                      </c:pt>
                      <c:pt idx="316">
                        <c:v>262</c:v>
                      </c:pt>
                      <c:pt idx="317">
                        <c:v>263</c:v>
                      </c:pt>
                      <c:pt idx="318">
                        <c:v>168</c:v>
                      </c:pt>
                      <c:pt idx="319">
                        <c:v>355</c:v>
                      </c:pt>
                      <c:pt idx="320">
                        <c:v>278</c:v>
                      </c:pt>
                      <c:pt idx="321">
                        <c:v>15</c:v>
                      </c:pt>
                      <c:pt idx="322">
                        <c:v>265</c:v>
                      </c:pt>
                      <c:pt idx="323">
                        <c:v>81</c:v>
                      </c:pt>
                      <c:pt idx="324">
                        <c:v>290</c:v>
                      </c:pt>
                      <c:pt idx="325">
                        <c:v>317</c:v>
                      </c:pt>
                      <c:pt idx="326">
                        <c:v>275</c:v>
                      </c:pt>
                      <c:pt idx="327">
                        <c:v>329</c:v>
                      </c:pt>
                      <c:pt idx="328">
                        <c:v>18</c:v>
                      </c:pt>
                      <c:pt idx="329">
                        <c:v>314</c:v>
                      </c:pt>
                      <c:pt idx="330">
                        <c:v>276</c:v>
                      </c:pt>
                      <c:pt idx="331">
                        <c:v>228</c:v>
                      </c:pt>
                      <c:pt idx="332">
                        <c:v>247</c:v>
                      </c:pt>
                      <c:pt idx="333">
                        <c:v>258</c:v>
                      </c:pt>
                      <c:pt idx="334">
                        <c:v>232</c:v>
                      </c:pt>
                      <c:pt idx="335">
                        <c:v>27</c:v>
                      </c:pt>
                      <c:pt idx="336">
                        <c:v>178</c:v>
                      </c:pt>
                      <c:pt idx="337">
                        <c:v>248</c:v>
                      </c:pt>
                      <c:pt idx="338">
                        <c:v>245</c:v>
                      </c:pt>
                      <c:pt idx="339">
                        <c:v>213</c:v>
                      </c:pt>
                      <c:pt idx="340">
                        <c:v>216</c:v>
                      </c:pt>
                      <c:pt idx="341">
                        <c:v>152</c:v>
                      </c:pt>
                      <c:pt idx="342">
                        <c:v>43</c:v>
                      </c:pt>
                      <c:pt idx="343">
                        <c:v>287</c:v>
                      </c:pt>
                      <c:pt idx="344">
                        <c:v>243</c:v>
                      </c:pt>
                      <c:pt idx="345">
                        <c:v>263</c:v>
                      </c:pt>
                      <c:pt idx="346">
                        <c:v>204</c:v>
                      </c:pt>
                      <c:pt idx="347">
                        <c:v>263</c:v>
                      </c:pt>
                      <c:pt idx="348">
                        <c:v>282</c:v>
                      </c:pt>
                      <c:pt idx="349">
                        <c:v>73</c:v>
                      </c:pt>
                      <c:pt idx="350">
                        <c:v>331</c:v>
                      </c:pt>
                      <c:pt idx="351">
                        <c:v>303</c:v>
                      </c:pt>
                      <c:pt idx="352">
                        <c:v>290</c:v>
                      </c:pt>
                      <c:pt idx="353">
                        <c:v>188</c:v>
                      </c:pt>
                      <c:pt idx="354">
                        <c:v>239</c:v>
                      </c:pt>
                      <c:pt idx="355">
                        <c:v>129</c:v>
                      </c:pt>
                      <c:pt idx="356">
                        <c:v>59</c:v>
                      </c:pt>
                      <c:pt idx="357">
                        <c:v>209</c:v>
                      </c:pt>
                      <c:pt idx="358">
                        <c:v>272</c:v>
                      </c:pt>
                      <c:pt idx="359">
                        <c:v>195</c:v>
                      </c:pt>
                      <c:pt idx="360">
                        <c:v>268</c:v>
                      </c:pt>
                      <c:pt idx="361">
                        <c:v>266</c:v>
                      </c:pt>
                      <c:pt idx="362">
                        <c:v>164</c:v>
                      </c:pt>
                      <c:pt idx="363">
                        <c:v>44</c:v>
                      </c:pt>
                      <c:pt idx="364">
                        <c:v>286</c:v>
                      </c:pt>
                      <c:pt idx="365">
                        <c:v>253</c:v>
                      </c:pt>
                      <c:pt idx="366">
                        <c:v>124</c:v>
                      </c:pt>
                      <c:pt idx="367">
                        <c:v>118</c:v>
                      </c:pt>
                      <c:pt idx="368">
                        <c:v>107</c:v>
                      </c:pt>
                      <c:pt idx="369">
                        <c:v>138</c:v>
                      </c:pt>
                      <c:pt idx="370">
                        <c:v>44</c:v>
                      </c:pt>
                      <c:pt idx="371">
                        <c:v>173</c:v>
                      </c:pt>
                      <c:pt idx="372">
                        <c:v>163</c:v>
                      </c:pt>
                      <c:pt idx="373">
                        <c:v>156</c:v>
                      </c:pt>
                      <c:pt idx="374">
                        <c:v>167</c:v>
                      </c:pt>
                      <c:pt idx="375">
                        <c:v>190</c:v>
                      </c:pt>
                      <c:pt idx="376">
                        <c:v>162</c:v>
                      </c:pt>
                      <c:pt idx="377">
                        <c:v>21</c:v>
                      </c:pt>
                      <c:pt idx="378">
                        <c:v>204</c:v>
                      </c:pt>
                      <c:pt idx="379">
                        <c:v>179</c:v>
                      </c:pt>
                      <c:pt idx="380">
                        <c:v>270</c:v>
                      </c:pt>
                      <c:pt idx="381">
                        <c:v>260</c:v>
                      </c:pt>
                      <c:pt idx="382">
                        <c:v>251</c:v>
                      </c:pt>
                      <c:pt idx="383">
                        <c:v>45</c:v>
                      </c:pt>
                      <c:pt idx="384">
                        <c:v>30</c:v>
                      </c:pt>
                      <c:pt idx="385">
                        <c:v>179</c:v>
                      </c:pt>
                      <c:pt idx="386">
                        <c:v>135</c:v>
                      </c:pt>
                      <c:pt idx="387">
                        <c:v>152</c:v>
                      </c:pt>
                      <c:pt idx="388">
                        <c:v>98</c:v>
                      </c:pt>
                      <c:pt idx="389">
                        <c:v>86</c:v>
                      </c:pt>
                      <c:pt idx="390">
                        <c:v>160</c:v>
                      </c:pt>
                      <c:pt idx="391">
                        <c:v>10</c:v>
                      </c:pt>
                      <c:pt idx="392">
                        <c:v>197</c:v>
                      </c:pt>
                      <c:pt idx="393">
                        <c:v>258</c:v>
                      </c:pt>
                      <c:pt idx="394">
                        <c:v>177</c:v>
                      </c:pt>
                      <c:pt idx="395">
                        <c:v>174</c:v>
                      </c:pt>
                      <c:pt idx="396">
                        <c:v>109</c:v>
                      </c:pt>
                      <c:pt idx="397">
                        <c:v>75</c:v>
                      </c:pt>
                      <c:pt idx="398">
                        <c:v>13</c:v>
                      </c:pt>
                      <c:pt idx="399">
                        <c:v>73</c:v>
                      </c:pt>
                      <c:pt idx="400">
                        <c:v>56</c:v>
                      </c:pt>
                      <c:pt idx="401">
                        <c:v>145</c:v>
                      </c:pt>
                      <c:pt idx="402">
                        <c:v>203</c:v>
                      </c:pt>
                      <c:pt idx="403">
                        <c:v>197</c:v>
                      </c:pt>
                      <c:pt idx="404">
                        <c:v>260</c:v>
                      </c:pt>
                      <c:pt idx="405">
                        <c:v>26</c:v>
                      </c:pt>
                      <c:pt idx="406">
                        <c:v>232</c:v>
                      </c:pt>
                      <c:pt idx="407">
                        <c:v>199</c:v>
                      </c:pt>
                      <c:pt idx="408">
                        <c:v>233</c:v>
                      </c:pt>
                      <c:pt idx="409">
                        <c:v>116</c:v>
                      </c:pt>
                      <c:pt idx="410">
                        <c:v>134</c:v>
                      </c:pt>
                      <c:pt idx="411">
                        <c:v>301</c:v>
                      </c:pt>
                      <c:pt idx="412">
                        <c:v>15</c:v>
                      </c:pt>
                      <c:pt idx="413">
                        <c:v>249</c:v>
                      </c:pt>
                      <c:pt idx="414">
                        <c:v>209</c:v>
                      </c:pt>
                      <c:pt idx="415">
                        <c:v>213</c:v>
                      </c:pt>
                      <c:pt idx="416">
                        <c:v>200</c:v>
                      </c:pt>
                      <c:pt idx="417">
                        <c:v>217</c:v>
                      </c:pt>
                      <c:pt idx="418">
                        <c:v>211</c:v>
                      </c:pt>
                      <c:pt idx="419">
                        <c:v>92</c:v>
                      </c:pt>
                      <c:pt idx="420">
                        <c:v>173</c:v>
                      </c:pt>
                      <c:pt idx="421">
                        <c:v>105</c:v>
                      </c:pt>
                      <c:pt idx="422">
                        <c:v>134</c:v>
                      </c:pt>
                      <c:pt idx="423">
                        <c:v>199</c:v>
                      </c:pt>
                      <c:pt idx="424">
                        <c:v>199</c:v>
                      </c:pt>
                      <c:pt idx="425">
                        <c:v>188</c:v>
                      </c:pt>
                      <c:pt idx="426">
                        <c:v>37</c:v>
                      </c:pt>
                      <c:pt idx="427">
                        <c:v>206</c:v>
                      </c:pt>
                      <c:pt idx="428">
                        <c:v>257</c:v>
                      </c:pt>
                      <c:pt idx="429">
                        <c:v>209</c:v>
                      </c:pt>
                      <c:pt idx="430">
                        <c:v>319</c:v>
                      </c:pt>
                      <c:pt idx="431">
                        <c:v>415</c:v>
                      </c:pt>
                      <c:pt idx="432">
                        <c:v>407</c:v>
                      </c:pt>
                      <c:pt idx="433">
                        <c:v>142</c:v>
                      </c:pt>
                      <c:pt idx="434">
                        <c:v>432</c:v>
                      </c:pt>
                      <c:pt idx="435">
                        <c:v>523</c:v>
                      </c:pt>
                      <c:pt idx="436">
                        <c:v>334</c:v>
                      </c:pt>
                      <c:pt idx="437">
                        <c:v>346</c:v>
                      </c:pt>
                      <c:pt idx="438">
                        <c:v>242</c:v>
                      </c:pt>
                      <c:pt idx="439">
                        <c:v>179</c:v>
                      </c:pt>
                      <c:pt idx="440">
                        <c:v>380</c:v>
                      </c:pt>
                      <c:pt idx="441">
                        <c:v>354</c:v>
                      </c:pt>
                      <c:pt idx="442">
                        <c:v>272</c:v>
                      </c:pt>
                      <c:pt idx="443">
                        <c:v>243</c:v>
                      </c:pt>
                      <c:pt idx="444">
                        <c:v>51</c:v>
                      </c:pt>
                      <c:pt idx="445">
                        <c:v>4</c:v>
                      </c:pt>
                      <c:pt idx="446">
                        <c:v>27</c:v>
                      </c:pt>
                      <c:pt idx="447">
                        <c:v>6</c:v>
                      </c:pt>
                      <c:pt idx="448">
                        <c:v>21</c:v>
                      </c:pt>
                      <c:pt idx="449">
                        <c:v>75</c:v>
                      </c:pt>
                      <c:pt idx="450">
                        <c:v>159</c:v>
                      </c:pt>
                      <c:pt idx="451">
                        <c:v>258</c:v>
                      </c:pt>
                      <c:pt idx="452">
                        <c:v>151</c:v>
                      </c:pt>
                      <c:pt idx="453">
                        <c:v>173</c:v>
                      </c:pt>
                      <c:pt idx="454">
                        <c:v>228</c:v>
                      </c:pt>
                      <c:pt idx="455">
                        <c:v>320</c:v>
                      </c:pt>
                      <c:pt idx="456">
                        <c:v>434</c:v>
                      </c:pt>
                      <c:pt idx="457">
                        <c:v>383</c:v>
                      </c:pt>
                      <c:pt idx="458">
                        <c:v>286</c:v>
                      </c:pt>
                      <c:pt idx="459">
                        <c:v>325</c:v>
                      </c:pt>
                      <c:pt idx="460">
                        <c:v>234</c:v>
                      </c:pt>
                      <c:pt idx="461">
                        <c:v>116</c:v>
                      </c:pt>
                      <c:pt idx="462">
                        <c:v>210</c:v>
                      </c:pt>
                      <c:pt idx="463">
                        <c:v>294</c:v>
                      </c:pt>
                      <c:pt idx="464">
                        <c:v>261</c:v>
                      </c:pt>
                      <c:pt idx="465">
                        <c:v>227</c:v>
                      </c:pt>
                      <c:pt idx="466">
                        <c:v>59</c:v>
                      </c:pt>
                      <c:pt idx="467">
                        <c:v>50</c:v>
                      </c:pt>
                      <c:pt idx="468">
                        <c:v>47</c:v>
                      </c:pt>
                      <c:pt idx="469">
                        <c:v>232</c:v>
                      </c:pt>
                      <c:pt idx="470">
                        <c:v>292</c:v>
                      </c:pt>
                      <c:pt idx="471">
                        <c:v>387</c:v>
                      </c:pt>
                      <c:pt idx="472">
                        <c:v>403</c:v>
                      </c:pt>
                      <c:pt idx="473">
                        <c:v>186</c:v>
                      </c:pt>
                      <c:pt idx="474">
                        <c:v>205</c:v>
                      </c:pt>
                      <c:pt idx="475">
                        <c:v>46</c:v>
                      </c:pt>
                      <c:pt idx="476">
                        <c:v>248</c:v>
                      </c:pt>
                      <c:pt idx="477">
                        <c:v>299</c:v>
                      </c:pt>
                      <c:pt idx="478">
                        <c:v>359</c:v>
                      </c:pt>
                      <c:pt idx="479">
                        <c:v>216</c:v>
                      </c:pt>
                      <c:pt idx="480">
                        <c:v>196</c:v>
                      </c:pt>
                      <c:pt idx="481">
                        <c:v>165</c:v>
                      </c:pt>
                      <c:pt idx="482">
                        <c:v>47</c:v>
                      </c:pt>
                      <c:pt idx="483">
                        <c:v>294</c:v>
                      </c:pt>
                      <c:pt idx="484">
                        <c:v>235</c:v>
                      </c:pt>
                      <c:pt idx="485">
                        <c:v>264</c:v>
                      </c:pt>
                      <c:pt idx="486">
                        <c:v>254</c:v>
                      </c:pt>
                      <c:pt idx="487">
                        <c:v>192</c:v>
                      </c:pt>
                      <c:pt idx="488">
                        <c:v>151</c:v>
                      </c:pt>
                      <c:pt idx="489">
                        <c:v>43</c:v>
                      </c:pt>
                      <c:pt idx="490">
                        <c:v>256</c:v>
                      </c:pt>
                      <c:pt idx="491">
                        <c:v>340</c:v>
                      </c:pt>
                      <c:pt idx="492">
                        <c:v>345</c:v>
                      </c:pt>
                      <c:pt idx="493">
                        <c:v>211</c:v>
                      </c:pt>
                      <c:pt idx="494">
                        <c:v>222</c:v>
                      </c:pt>
                      <c:pt idx="495">
                        <c:v>227</c:v>
                      </c:pt>
                      <c:pt idx="496">
                        <c:v>75</c:v>
                      </c:pt>
                      <c:pt idx="497">
                        <c:v>170</c:v>
                      </c:pt>
                      <c:pt idx="498">
                        <c:v>346</c:v>
                      </c:pt>
                      <c:pt idx="499">
                        <c:v>352</c:v>
                      </c:pt>
                      <c:pt idx="500">
                        <c:v>295</c:v>
                      </c:pt>
                      <c:pt idx="501">
                        <c:v>338</c:v>
                      </c:pt>
                      <c:pt idx="502">
                        <c:v>272</c:v>
                      </c:pt>
                      <c:pt idx="503">
                        <c:v>10</c:v>
                      </c:pt>
                      <c:pt idx="504">
                        <c:v>234</c:v>
                      </c:pt>
                      <c:pt idx="505">
                        <c:v>206</c:v>
                      </c:pt>
                      <c:pt idx="506">
                        <c:v>234</c:v>
                      </c:pt>
                      <c:pt idx="507">
                        <c:v>268</c:v>
                      </c:pt>
                      <c:pt idx="508">
                        <c:v>372</c:v>
                      </c:pt>
                      <c:pt idx="509">
                        <c:v>315</c:v>
                      </c:pt>
                      <c:pt idx="510">
                        <c:v>13</c:v>
                      </c:pt>
                      <c:pt idx="511">
                        <c:v>115</c:v>
                      </c:pt>
                      <c:pt idx="512">
                        <c:v>165</c:v>
                      </c:pt>
                      <c:pt idx="513">
                        <c:v>199</c:v>
                      </c:pt>
                      <c:pt idx="514">
                        <c:v>279</c:v>
                      </c:pt>
                      <c:pt idx="515">
                        <c:v>18</c:v>
                      </c:pt>
                      <c:pt idx="516">
                        <c:v>293</c:v>
                      </c:pt>
                      <c:pt idx="517">
                        <c:v>62</c:v>
                      </c:pt>
                      <c:pt idx="518">
                        <c:v>242</c:v>
                      </c:pt>
                      <c:pt idx="519">
                        <c:v>327</c:v>
                      </c:pt>
                      <c:pt idx="520">
                        <c:v>309</c:v>
                      </c:pt>
                      <c:pt idx="521">
                        <c:v>296</c:v>
                      </c:pt>
                      <c:pt idx="522">
                        <c:v>476</c:v>
                      </c:pt>
                      <c:pt idx="523">
                        <c:v>340</c:v>
                      </c:pt>
                      <c:pt idx="524">
                        <c:v>28</c:v>
                      </c:pt>
                      <c:pt idx="525">
                        <c:v>260</c:v>
                      </c:pt>
                      <c:pt idx="526">
                        <c:v>435</c:v>
                      </c:pt>
                      <c:pt idx="527">
                        <c:v>343</c:v>
                      </c:pt>
                      <c:pt idx="528">
                        <c:v>334</c:v>
                      </c:pt>
                      <c:pt idx="529">
                        <c:v>350</c:v>
                      </c:pt>
                      <c:pt idx="530">
                        <c:v>205</c:v>
                      </c:pt>
                      <c:pt idx="531">
                        <c:v>38</c:v>
                      </c:pt>
                      <c:pt idx="532">
                        <c:v>335</c:v>
                      </c:pt>
                      <c:pt idx="533">
                        <c:v>310</c:v>
                      </c:pt>
                      <c:pt idx="534">
                        <c:v>371</c:v>
                      </c:pt>
                      <c:pt idx="535">
                        <c:v>246</c:v>
                      </c:pt>
                      <c:pt idx="536">
                        <c:v>275</c:v>
                      </c:pt>
                      <c:pt idx="537">
                        <c:v>299</c:v>
                      </c:pt>
                      <c:pt idx="538">
                        <c:v>28</c:v>
                      </c:pt>
                      <c:pt idx="539">
                        <c:v>425</c:v>
                      </c:pt>
                      <c:pt idx="540">
                        <c:v>281</c:v>
                      </c:pt>
                      <c:pt idx="541">
                        <c:v>339</c:v>
                      </c:pt>
                      <c:pt idx="542">
                        <c:v>428</c:v>
                      </c:pt>
                      <c:pt idx="543">
                        <c:v>350</c:v>
                      </c:pt>
                      <c:pt idx="544">
                        <c:v>262</c:v>
                      </c:pt>
                      <c:pt idx="545">
                        <c:v>68</c:v>
                      </c:pt>
                      <c:pt idx="546">
                        <c:v>238</c:v>
                      </c:pt>
                      <c:pt idx="547">
                        <c:v>97</c:v>
                      </c:pt>
                      <c:pt idx="548">
                        <c:v>75</c:v>
                      </c:pt>
                      <c:pt idx="549">
                        <c:v>302</c:v>
                      </c:pt>
                      <c:pt idx="550">
                        <c:v>150</c:v>
                      </c:pt>
                      <c:pt idx="551">
                        <c:v>263</c:v>
                      </c:pt>
                      <c:pt idx="552">
                        <c:v>83</c:v>
                      </c:pt>
                      <c:pt idx="553">
                        <c:v>296</c:v>
                      </c:pt>
                      <c:pt idx="554">
                        <c:v>185</c:v>
                      </c:pt>
                      <c:pt idx="555">
                        <c:v>225</c:v>
                      </c:pt>
                      <c:pt idx="556">
                        <c:v>230</c:v>
                      </c:pt>
                      <c:pt idx="557">
                        <c:v>188</c:v>
                      </c:pt>
                      <c:pt idx="558">
                        <c:v>240</c:v>
                      </c:pt>
                      <c:pt idx="559">
                        <c:v>76</c:v>
                      </c:pt>
                      <c:pt idx="560">
                        <c:v>170</c:v>
                      </c:pt>
                      <c:pt idx="561">
                        <c:v>197</c:v>
                      </c:pt>
                      <c:pt idx="562">
                        <c:v>248</c:v>
                      </c:pt>
                      <c:pt idx="563">
                        <c:v>302</c:v>
                      </c:pt>
                      <c:pt idx="564">
                        <c:v>263</c:v>
                      </c:pt>
                      <c:pt idx="565">
                        <c:v>219</c:v>
                      </c:pt>
                      <c:pt idx="566">
                        <c:v>36</c:v>
                      </c:pt>
                      <c:pt idx="567">
                        <c:v>265</c:v>
                      </c:pt>
                      <c:pt idx="568">
                        <c:v>325</c:v>
                      </c:pt>
                      <c:pt idx="569">
                        <c:v>186</c:v>
                      </c:pt>
                      <c:pt idx="570">
                        <c:v>357</c:v>
                      </c:pt>
                      <c:pt idx="571">
                        <c:v>344</c:v>
                      </c:pt>
                      <c:pt idx="572">
                        <c:v>367</c:v>
                      </c:pt>
                      <c:pt idx="573">
                        <c:v>34</c:v>
                      </c:pt>
                      <c:pt idx="574">
                        <c:v>283</c:v>
                      </c:pt>
                      <c:pt idx="575">
                        <c:v>335</c:v>
                      </c:pt>
                      <c:pt idx="576">
                        <c:v>357</c:v>
                      </c:pt>
                      <c:pt idx="577">
                        <c:v>384</c:v>
                      </c:pt>
                      <c:pt idx="578">
                        <c:v>391</c:v>
                      </c:pt>
                      <c:pt idx="579">
                        <c:v>341</c:v>
                      </c:pt>
                      <c:pt idx="580">
                        <c:v>59</c:v>
                      </c:pt>
                      <c:pt idx="581">
                        <c:v>439</c:v>
                      </c:pt>
                      <c:pt idx="582">
                        <c:v>377</c:v>
                      </c:pt>
                      <c:pt idx="583">
                        <c:v>225</c:v>
                      </c:pt>
                      <c:pt idx="584">
                        <c:v>344</c:v>
                      </c:pt>
                      <c:pt idx="585">
                        <c:v>392</c:v>
                      </c:pt>
                      <c:pt idx="586">
                        <c:v>348</c:v>
                      </c:pt>
                      <c:pt idx="587">
                        <c:v>133</c:v>
                      </c:pt>
                      <c:pt idx="588">
                        <c:v>321</c:v>
                      </c:pt>
                      <c:pt idx="589">
                        <c:v>375</c:v>
                      </c:pt>
                      <c:pt idx="590">
                        <c:v>478</c:v>
                      </c:pt>
                      <c:pt idx="591">
                        <c:v>531</c:v>
                      </c:pt>
                      <c:pt idx="592">
                        <c:v>503</c:v>
                      </c:pt>
                      <c:pt idx="593">
                        <c:v>445</c:v>
                      </c:pt>
                      <c:pt idx="594">
                        <c:v>81</c:v>
                      </c:pt>
                      <c:pt idx="595">
                        <c:v>417</c:v>
                      </c:pt>
                      <c:pt idx="596">
                        <c:v>475</c:v>
                      </c:pt>
                      <c:pt idx="597">
                        <c:v>455</c:v>
                      </c:pt>
                      <c:pt idx="598">
                        <c:v>383</c:v>
                      </c:pt>
                      <c:pt idx="599">
                        <c:v>240</c:v>
                      </c:pt>
                      <c:pt idx="600">
                        <c:v>257</c:v>
                      </c:pt>
                      <c:pt idx="601">
                        <c:v>100</c:v>
                      </c:pt>
                      <c:pt idx="602">
                        <c:v>360</c:v>
                      </c:pt>
                      <c:pt idx="603">
                        <c:v>555</c:v>
                      </c:pt>
                      <c:pt idx="604">
                        <c:v>536</c:v>
                      </c:pt>
                      <c:pt idx="605">
                        <c:v>383</c:v>
                      </c:pt>
                      <c:pt idx="606">
                        <c:v>362</c:v>
                      </c:pt>
                      <c:pt idx="607">
                        <c:v>346</c:v>
                      </c:pt>
                      <c:pt idx="608">
                        <c:v>90</c:v>
                      </c:pt>
                      <c:pt idx="609">
                        <c:v>418</c:v>
                      </c:pt>
                      <c:pt idx="610">
                        <c:v>517</c:v>
                      </c:pt>
                      <c:pt idx="611">
                        <c:v>346</c:v>
                      </c:pt>
                      <c:pt idx="612">
                        <c:v>537</c:v>
                      </c:pt>
                      <c:pt idx="613">
                        <c:v>513</c:v>
                      </c:pt>
                      <c:pt idx="614">
                        <c:v>381</c:v>
                      </c:pt>
                      <c:pt idx="615">
                        <c:v>65</c:v>
                      </c:pt>
                      <c:pt idx="616">
                        <c:v>429</c:v>
                      </c:pt>
                      <c:pt idx="617">
                        <c:v>493</c:v>
                      </c:pt>
                      <c:pt idx="618">
                        <c:v>542</c:v>
                      </c:pt>
                      <c:pt idx="619">
                        <c:v>501</c:v>
                      </c:pt>
                      <c:pt idx="620">
                        <c:v>499</c:v>
                      </c:pt>
                      <c:pt idx="621">
                        <c:v>355</c:v>
                      </c:pt>
                      <c:pt idx="622">
                        <c:v>122</c:v>
                      </c:pt>
                      <c:pt idx="623">
                        <c:v>291</c:v>
                      </c:pt>
                      <c:pt idx="624">
                        <c:v>391</c:v>
                      </c:pt>
                      <c:pt idx="625">
                        <c:v>497</c:v>
                      </c:pt>
                      <c:pt idx="626">
                        <c:v>428</c:v>
                      </c:pt>
                      <c:pt idx="627">
                        <c:v>550</c:v>
                      </c:pt>
                      <c:pt idx="628">
                        <c:v>336</c:v>
                      </c:pt>
                      <c:pt idx="629">
                        <c:v>59</c:v>
                      </c:pt>
                      <c:pt idx="630">
                        <c:v>350</c:v>
                      </c:pt>
                      <c:pt idx="631">
                        <c:v>427</c:v>
                      </c:pt>
                      <c:pt idx="632">
                        <c:v>429</c:v>
                      </c:pt>
                      <c:pt idx="633">
                        <c:v>346</c:v>
                      </c:pt>
                      <c:pt idx="634">
                        <c:v>334</c:v>
                      </c:pt>
                      <c:pt idx="635">
                        <c:v>325</c:v>
                      </c:pt>
                      <c:pt idx="636">
                        <c:v>92</c:v>
                      </c:pt>
                      <c:pt idx="637">
                        <c:v>379</c:v>
                      </c:pt>
                      <c:pt idx="638">
                        <c:v>434</c:v>
                      </c:pt>
                      <c:pt idx="639">
                        <c:v>426</c:v>
                      </c:pt>
                      <c:pt idx="640">
                        <c:v>390</c:v>
                      </c:pt>
                      <c:pt idx="641">
                        <c:v>411</c:v>
                      </c:pt>
                      <c:pt idx="642">
                        <c:v>348</c:v>
                      </c:pt>
                      <c:pt idx="643">
                        <c:v>28</c:v>
                      </c:pt>
                      <c:pt idx="644">
                        <c:v>458</c:v>
                      </c:pt>
                      <c:pt idx="645">
                        <c:v>459</c:v>
                      </c:pt>
                      <c:pt idx="646">
                        <c:v>463</c:v>
                      </c:pt>
                      <c:pt idx="647">
                        <c:v>368</c:v>
                      </c:pt>
                      <c:pt idx="648">
                        <c:v>451</c:v>
                      </c:pt>
                      <c:pt idx="649">
                        <c:v>359</c:v>
                      </c:pt>
                      <c:pt idx="650">
                        <c:v>157</c:v>
                      </c:pt>
                      <c:pt idx="651">
                        <c:v>487</c:v>
                      </c:pt>
                      <c:pt idx="652">
                        <c:v>467</c:v>
                      </c:pt>
                      <c:pt idx="653">
                        <c:v>470</c:v>
                      </c:pt>
                      <c:pt idx="654">
                        <c:v>404</c:v>
                      </c:pt>
                      <c:pt idx="655">
                        <c:v>585</c:v>
                      </c:pt>
                      <c:pt idx="656">
                        <c:v>361</c:v>
                      </c:pt>
                      <c:pt idx="657">
                        <c:v>50</c:v>
                      </c:pt>
                      <c:pt idx="658">
                        <c:v>504</c:v>
                      </c:pt>
                      <c:pt idx="659">
                        <c:v>291</c:v>
                      </c:pt>
                      <c:pt idx="660">
                        <c:v>268</c:v>
                      </c:pt>
                      <c:pt idx="661">
                        <c:v>529</c:v>
                      </c:pt>
                      <c:pt idx="662">
                        <c:v>578</c:v>
                      </c:pt>
                      <c:pt idx="663">
                        <c:v>461</c:v>
                      </c:pt>
                      <c:pt idx="664">
                        <c:v>183</c:v>
                      </c:pt>
                      <c:pt idx="665">
                        <c:v>537</c:v>
                      </c:pt>
                      <c:pt idx="666">
                        <c:v>630</c:v>
                      </c:pt>
                      <c:pt idx="667">
                        <c:v>791</c:v>
                      </c:pt>
                      <c:pt idx="668">
                        <c:v>737</c:v>
                      </c:pt>
                      <c:pt idx="669">
                        <c:v>599</c:v>
                      </c:pt>
                      <c:pt idx="670">
                        <c:v>416</c:v>
                      </c:pt>
                      <c:pt idx="671">
                        <c:v>131</c:v>
                      </c:pt>
                      <c:pt idx="672">
                        <c:v>613</c:v>
                      </c:pt>
                      <c:pt idx="673">
                        <c:v>595</c:v>
                      </c:pt>
                      <c:pt idx="674">
                        <c:v>706</c:v>
                      </c:pt>
                      <c:pt idx="675">
                        <c:v>905</c:v>
                      </c:pt>
                      <c:pt idx="676">
                        <c:v>520</c:v>
                      </c:pt>
                      <c:pt idx="677">
                        <c:v>570</c:v>
                      </c:pt>
                      <c:pt idx="678">
                        <c:v>171</c:v>
                      </c:pt>
                      <c:pt idx="679">
                        <c:v>442</c:v>
                      </c:pt>
                      <c:pt idx="680">
                        <c:v>661</c:v>
                      </c:pt>
                      <c:pt idx="681">
                        <c:v>547</c:v>
                      </c:pt>
                      <c:pt idx="682">
                        <c:v>388</c:v>
                      </c:pt>
                      <c:pt idx="683">
                        <c:v>507</c:v>
                      </c:pt>
                      <c:pt idx="684">
                        <c:v>420</c:v>
                      </c:pt>
                      <c:pt idx="685">
                        <c:v>254</c:v>
                      </c:pt>
                      <c:pt idx="686">
                        <c:v>391</c:v>
                      </c:pt>
                      <c:pt idx="687">
                        <c:v>286</c:v>
                      </c:pt>
                      <c:pt idx="688">
                        <c:v>453</c:v>
                      </c:pt>
                      <c:pt idx="689">
                        <c:v>405</c:v>
                      </c:pt>
                      <c:pt idx="690">
                        <c:v>675</c:v>
                      </c:pt>
                      <c:pt idx="691">
                        <c:v>726</c:v>
                      </c:pt>
                      <c:pt idx="692">
                        <c:v>193</c:v>
                      </c:pt>
                      <c:pt idx="693">
                        <c:v>777</c:v>
                      </c:pt>
                      <c:pt idx="694">
                        <c:v>867</c:v>
                      </c:pt>
                      <c:pt idx="695">
                        <c:v>929</c:v>
                      </c:pt>
                      <c:pt idx="696">
                        <c:v>1059</c:v>
                      </c:pt>
                      <c:pt idx="697">
                        <c:v>1527</c:v>
                      </c:pt>
                      <c:pt idx="698">
                        <c:v>980</c:v>
                      </c:pt>
                      <c:pt idx="699">
                        <c:v>573</c:v>
                      </c:pt>
                      <c:pt idx="700">
                        <c:v>1107</c:v>
                      </c:pt>
                      <c:pt idx="701">
                        <c:v>1295</c:v>
                      </c:pt>
                      <c:pt idx="702">
                        <c:v>948</c:v>
                      </c:pt>
                      <c:pt idx="703">
                        <c:v>1060</c:v>
                      </c:pt>
                      <c:pt idx="704">
                        <c:v>1016</c:v>
                      </c:pt>
                      <c:pt idx="705">
                        <c:v>923</c:v>
                      </c:pt>
                      <c:pt idx="706">
                        <c:v>198</c:v>
                      </c:pt>
                      <c:pt idx="707">
                        <c:v>1030</c:v>
                      </c:pt>
                      <c:pt idx="708">
                        <c:v>937</c:v>
                      </c:pt>
                      <c:pt idx="709">
                        <c:v>1065</c:v>
                      </c:pt>
                      <c:pt idx="710">
                        <c:v>976</c:v>
                      </c:pt>
                      <c:pt idx="711">
                        <c:v>843</c:v>
                      </c:pt>
                      <c:pt idx="712">
                        <c:v>865</c:v>
                      </c:pt>
                      <c:pt idx="713">
                        <c:v>213</c:v>
                      </c:pt>
                      <c:pt idx="714">
                        <c:v>936</c:v>
                      </c:pt>
                      <c:pt idx="715">
                        <c:v>1001</c:v>
                      </c:pt>
                      <c:pt idx="716">
                        <c:v>935</c:v>
                      </c:pt>
                      <c:pt idx="717">
                        <c:v>1024</c:v>
                      </c:pt>
                      <c:pt idx="718">
                        <c:v>753</c:v>
                      </c:pt>
                      <c:pt idx="719">
                        <c:v>903</c:v>
                      </c:pt>
                      <c:pt idx="720">
                        <c:v>184</c:v>
                      </c:pt>
                      <c:pt idx="721">
                        <c:v>954</c:v>
                      </c:pt>
                      <c:pt idx="722">
                        <c:v>898</c:v>
                      </c:pt>
                      <c:pt idx="723">
                        <c:v>803</c:v>
                      </c:pt>
                      <c:pt idx="724">
                        <c:v>707</c:v>
                      </c:pt>
                      <c:pt idx="725">
                        <c:v>623</c:v>
                      </c:pt>
                      <c:pt idx="726">
                        <c:v>662</c:v>
                      </c:pt>
                      <c:pt idx="727">
                        <c:v>85</c:v>
                      </c:pt>
                      <c:pt idx="728">
                        <c:v>784</c:v>
                      </c:pt>
                      <c:pt idx="729">
                        <c:v>893</c:v>
                      </c:pt>
                      <c:pt idx="730">
                        <c:v>856</c:v>
                      </c:pt>
                      <c:pt idx="731">
                        <c:v>990</c:v>
                      </c:pt>
                      <c:pt idx="732">
                        <c:v>702</c:v>
                      </c:pt>
                      <c:pt idx="733">
                        <c:v>691</c:v>
                      </c:pt>
                      <c:pt idx="734">
                        <c:v>327</c:v>
                      </c:pt>
                      <c:pt idx="735">
                        <c:v>750</c:v>
                      </c:pt>
                      <c:pt idx="736">
                        <c:v>722</c:v>
                      </c:pt>
                      <c:pt idx="737">
                        <c:v>526</c:v>
                      </c:pt>
                      <c:pt idx="738">
                        <c:v>727</c:v>
                      </c:pt>
                      <c:pt idx="739">
                        <c:v>694</c:v>
                      </c:pt>
                      <c:pt idx="740">
                        <c:v>669</c:v>
                      </c:pt>
                      <c:pt idx="741">
                        <c:v>115</c:v>
                      </c:pt>
                      <c:pt idx="742">
                        <c:v>771</c:v>
                      </c:pt>
                      <c:pt idx="743">
                        <c:v>800</c:v>
                      </c:pt>
                      <c:pt idx="744">
                        <c:v>839</c:v>
                      </c:pt>
                      <c:pt idx="745">
                        <c:v>881</c:v>
                      </c:pt>
                      <c:pt idx="746">
                        <c:v>777</c:v>
                      </c:pt>
                      <c:pt idx="747">
                        <c:v>719</c:v>
                      </c:pt>
                      <c:pt idx="748">
                        <c:v>256</c:v>
                      </c:pt>
                      <c:pt idx="749">
                        <c:v>1059</c:v>
                      </c:pt>
                      <c:pt idx="750">
                        <c:v>1218</c:v>
                      </c:pt>
                      <c:pt idx="751">
                        <c:v>1350</c:v>
                      </c:pt>
                      <c:pt idx="752">
                        <c:v>1610</c:v>
                      </c:pt>
                      <c:pt idx="753">
                        <c:v>1299</c:v>
                      </c:pt>
                      <c:pt idx="754">
                        <c:v>1356</c:v>
                      </c:pt>
                      <c:pt idx="755">
                        <c:v>406</c:v>
                      </c:pt>
                      <c:pt idx="756">
                        <c:v>1475</c:v>
                      </c:pt>
                      <c:pt idx="757">
                        <c:v>1352</c:v>
                      </c:pt>
                      <c:pt idx="758">
                        <c:v>1203</c:v>
                      </c:pt>
                      <c:pt idx="759">
                        <c:v>1357</c:v>
                      </c:pt>
                      <c:pt idx="760">
                        <c:v>1046</c:v>
                      </c:pt>
                      <c:pt idx="761">
                        <c:v>1108</c:v>
                      </c:pt>
                      <c:pt idx="762">
                        <c:v>179</c:v>
                      </c:pt>
                      <c:pt idx="763">
                        <c:v>1182</c:v>
                      </c:pt>
                      <c:pt idx="764">
                        <c:v>1091</c:v>
                      </c:pt>
                      <c:pt idx="765">
                        <c:v>978</c:v>
                      </c:pt>
                      <c:pt idx="766">
                        <c:v>1101</c:v>
                      </c:pt>
                      <c:pt idx="767">
                        <c:v>1322</c:v>
                      </c:pt>
                      <c:pt idx="768">
                        <c:v>801</c:v>
                      </c:pt>
                      <c:pt idx="769">
                        <c:v>139</c:v>
                      </c:pt>
                      <c:pt idx="770">
                        <c:v>841</c:v>
                      </c:pt>
                      <c:pt idx="771">
                        <c:v>1029</c:v>
                      </c:pt>
                      <c:pt idx="772">
                        <c:v>845</c:v>
                      </c:pt>
                      <c:pt idx="773">
                        <c:v>933</c:v>
                      </c:pt>
                      <c:pt idx="774">
                        <c:v>840</c:v>
                      </c:pt>
                      <c:pt idx="775">
                        <c:v>796</c:v>
                      </c:pt>
                      <c:pt idx="776">
                        <c:v>145</c:v>
                      </c:pt>
                      <c:pt idx="777">
                        <c:v>631</c:v>
                      </c:pt>
                      <c:pt idx="778">
                        <c:v>826</c:v>
                      </c:pt>
                      <c:pt idx="779">
                        <c:v>991</c:v>
                      </c:pt>
                      <c:pt idx="780">
                        <c:v>898</c:v>
                      </c:pt>
                      <c:pt idx="781">
                        <c:v>789</c:v>
                      </c:pt>
                      <c:pt idx="782">
                        <c:v>784</c:v>
                      </c:pt>
                      <c:pt idx="783">
                        <c:v>140</c:v>
                      </c:pt>
                      <c:pt idx="784">
                        <c:v>635</c:v>
                      </c:pt>
                      <c:pt idx="785">
                        <c:v>672</c:v>
                      </c:pt>
                      <c:pt idx="786">
                        <c:v>735</c:v>
                      </c:pt>
                      <c:pt idx="787">
                        <c:v>638</c:v>
                      </c:pt>
                      <c:pt idx="788">
                        <c:v>631</c:v>
                      </c:pt>
                      <c:pt idx="789">
                        <c:v>568</c:v>
                      </c:pt>
                      <c:pt idx="790">
                        <c:v>147</c:v>
                      </c:pt>
                      <c:pt idx="791">
                        <c:v>639</c:v>
                      </c:pt>
                      <c:pt idx="792">
                        <c:v>674</c:v>
                      </c:pt>
                      <c:pt idx="793">
                        <c:v>569</c:v>
                      </c:pt>
                      <c:pt idx="794">
                        <c:v>325</c:v>
                      </c:pt>
                      <c:pt idx="795">
                        <c:v>772</c:v>
                      </c:pt>
                      <c:pt idx="796">
                        <c:v>541</c:v>
                      </c:pt>
                      <c:pt idx="797">
                        <c:v>178</c:v>
                      </c:pt>
                      <c:pt idx="798">
                        <c:v>788</c:v>
                      </c:pt>
                      <c:pt idx="799">
                        <c:v>690</c:v>
                      </c:pt>
                      <c:pt idx="800">
                        <c:v>742</c:v>
                      </c:pt>
                      <c:pt idx="801">
                        <c:v>361</c:v>
                      </c:pt>
                      <c:pt idx="802">
                        <c:v>729</c:v>
                      </c:pt>
                      <c:pt idx="803">
                        <c:v>622</c:v>
                      </c:pt>
                      <c:pt idx="804">
                        <c:v>112</c:v>
                      </c:pt>
                      <c:pt idx="805">
                        <c:v>730</c:v>
                      </c:pt>
                      <c:pt idx="806">
                        <c:v>825</c:v>
                      </c:pt>
                      <c:pt idx="807">
                        <c:v>709</c:v>
                      </c:pt>
                      <c:pt idx="808">
                        <c:v>782</c:v>
                      </c:pt>
                      <c:pt idx="809">
                        <c:v>865</c:v>
                      </c:pt>
                      <c:pt idx="810">
                        <c:v>650</c:v>
                      </c:pt>
                      <c:pt idx="811">
                        <c:v>98</c:v>
                      </c:pt>
                      <c:pt idx="812">
                        <c:v>842</c:v>
                      </c:pt>
                      <c:pt idx="813">
                        <c:v>793</c:v>
                      </c:pt>
                      <c:pt idx="814">
                        <c:v>805</c:v>
                      </c:pt>
                      <c:pt idx="815">
                        <c:v>709</c:v>
                      </c:pt>
                      <c:pt idx="816">
                        <c:v>703</c:v>
                      </c:pt>
                      <c:pt idx="817">
                        <c:v>513</c:v>
                      </c:pt>
                      <c:pt idx="818">
                        <c:v>126</c:v>
                      </c:pt>
                      <c:pt idx="819">
                        <c:v>750</c:v>
                      </c:pt>
                      <c:pt idx="820">
                        <c:v>652</c:v>
                      </c:pt>
                      <c:pt idx="821">
                        <c:v>669</c:v>
                      </c:pt>
                      <c:pt idx="822">
                        <c:v>638</c:v>
                      </c:pt>
                      <c:pt idx="823">
                        <c:v>674</c:v>
                      </c:pt>
                      <c:pt idx="824">
                        <c:v>546</c:v>
                      </c:pt>
                      <c:pt idx="825">
                        <c:v>63</c:v>
                      </c:pt>
                      <c:pt idx="826">
                        <c:v>491</c:v>
                      </c:pt>
                      <c:pt idx="827">
                        <c:v>429</c:v>
                      </c:pt>
                      <c:pt idx="828">
                        <c:v>150</c:v>
                      </c:pt>
                      <c:pt idx="829">
                        <c:v>51</c:v>
                      </c:pt>
                      <c:pt idx="830">
                        <c:v>44</c:v>
                      </c:pt>
                      <c:pt idx="831">
                        <c:v>19</c:v>
                      </c:pt>
                      <c:pt idx="832">
                        <c:v>23</c:v>
                      </c:pt>
                      <c:pt idx="833">
                        <c:v>290</c:v>
                      </c:pt>
                      <c:pt idx="834">
                        <c:v>357</c:v>
                      </c:pt>
                      <c:pt idx="835">
                        <c:v>503</c:v>
                      </c:pt>
                      <c:pt idx="836">
                        <c:v>451</c:v>
                      </c:pt>
                      <c:pt idx="837">
                        <c:v>401</c:v>
                      </c:pt>
                      <c:pt idx="838">
                        <c:v>504</c:v>
                      </c:pt>
                      <c:pt idx="839">
                        <c:v>96</c:v>
                      </c:pt>
                      <c:pt idx="840">
                        <c:v>496</c:v>
                      </c:pt>
                      <c:pt idx="841">
                        <c:v>653</c:v>
                      </c:pt>
                      <c:pt idx="842">
                        <c:v>625</c:v>
                      </c:pt>
                      <c:pt idx="843">
                        <c:v>580</c:v>
                      </c:pt>
                      <c:pt idx="844">
                        <c:v>626</c:v>
                      </c:pt>
                      <c:pt idx="845">
                        <c:v>543</c:v>
                      </c:pt>
                      <c:pt idx="846">
                        <c:v>155</c:v>
                      </c:pt>
                      <c:pt idx="847">
                        <c:v>486</c:v>
                      </c:pt>
                      <c:pt idx="848">
                        <c:v>493</c:v>
                      </c:pt>
                      <c:pt idx="849">
                        <c:v>479</c:v>
                      </c:pt>
                      <c:pt idx="850">
                        <c:v>113</c:v>
                      </c:pt>
                      <c:pt idx="851">
                        <c:v>68</c:v>
                      </c:pt>
                      <c:pt idx="852">
                        <c:v>65</c:v>
                      </c:pt>
                      <c:pt idx="853">
                        <c:v>75</c:v>
                      </c:pt>
                      <c:pt idx="854">
                        <c:v>489</c:v>
                      </c:pt>
                      <c:pt idx="855">
                        <c:v>579</c:v>
                      </c:pt>
                      <c:pt idx="856">
                        <c:v>520</c:v>
                      </c:pt>
                      <c:pt idx="857">
                        <c:v>731</c:v>
                      </c:pt>
                      <c:pt idx="858">
                        <c:v>704</c:v>
                      </c:pt>
                      <c:pt idx="859">
                        <c:v>756</c:v>
                      </c:pt>
                      <c:pt idx="860">
                        <c:v>100</c:v>
                      </c:pt>
                      <c:pt idx="861">
                        <c:v>590</c:v>
                      </c:pt>
                      <c:pt idx="862">
                        <c:v>560</c:v>
                      </c:pt>
                      <c:pt idx="863">
                        <c:v>617</c:v>
                      </c:pt>
                      <c:pt idx="864">
                        <c:v>535</c:v>
                      </c:pt>
                      <c:pt idx="865">
                        <c:v>639</c:v>
                      </c:pt>
                      <c:pt idx="866">
                        <c:v>516</c:v>
                      </c:pt>
                      <c:pt idx="867">
                        <c:v>133</c:v>
                      </c:pt>
                      <c:pt idx="868">
                        <c:v>558</c:v>
                      </c:pt>
                      <c:pt idx="869">
                        <c:v>640</c:v>
                      </c:pt>
                      <c:pt idx="870">
                        <c:v>566</c:v>
                      </c:pt>
                      <c:pt idx="871">
                        <c:v>878</c:v>
                      </c:pt>
                      <c:pt idx="872">
                        <c:v>655</c:v>
                      </c:pt>
                      <c:pt idx="873">
                        <c:v>534</c:v>
                      </c:pt>
                      <c:pt idx="874">
                        <c:v>126</c:v>
                      </c:pt>
                      <c:pt idx="875">
                        <c:v>604</c:v>
                      </c:pt>
                      <c:pt idx="876">
                        <c:v>783</c:v>
                      </c:pt>
                      <c:pt idx="877">
                        <c:v>794</c:v>
                      </c:pt>
                      <c:pt idx="878">
                        <c:v>700</c:v>
                      </c:pt>
                      <c:pt idx="879">
                        <c:v>664</c:v>
                      </c:pt>
                      <c:pt idx="880">
                        <c:v>588</c:v>
                      </c:pt>
                      <c:pt idx="881">
                        <c:v>126</c:v>
                      </c:pt>
                      <c:pt idx="882">
                        <c:v>688</c:v>
                      </c:pt>
                      <c:pt idx="883">
                        <c:v>755</c:v>
                      </c:pt>
                      <c:pt idx="884">
                        <c:v>742</c:v>
                      </c:pt>
                      <c:pt idx="885">
                        <c:v>691</c:v>
                      </c:pt>
                      <c:pt idx="886">
                        <c:v>676</c:v>
                      </c:pt>
                      <c:pt idx="887">
                        <c:v>554</c:v>
                      </c:pt>
                      <c:pt idx="888">
                        <c:v>80</c:v>
                      </c:pt>
                      <c:pt idx="889">
                        <c:v>673</c:v>
                      </c:pt>
                      <c:pt idx="890">
                        <c:v>548</c:v>
                      </c:pt>
                      <c:pt idx="891">
                        <c:v>567</c:v>
                      </c:pt>
                      <c:pt idx="892">
                        <c:v>693</c:v>
                      </c:pt>
                      <c:pt idx="893">
                        <c:v>844</c:v>
                      </c:pt>
                      <c:pt idx="894">
                        <c:v>642</c:v>
                      </c:pt>
                      <c:pt idx="895">
                        <c:v>134</c:v>
                      </c:pt>
                      <c:pt idx="896">
                        <c:v>609</c:v>
                      </c:pt>
                      <c:pt idx="897">
                        <c:v>788</c:v>
                      </c:pt>
                      <c:pt idx="898">
                        <c:v>704</c:v>
                      </c:pt>
                      <c:pt idx="899">
                        <c:v>944</c:v>
                      </c:pt>
                      <c:pt idx="900">
                        <c:v>907</c:v>
                      </c:pt>
                      <c:pt idx="901">
                        <c:v>768</c:v>
                      </c:pt>
                      <c:pt idx="902">
                        <c:v>158</c:v>
                      </c:pt>
                      <c:pt idx="903">
                        <c:v>907</c:v>
                      </c:pt>
                      <c:pt idx="904">
                        <c:v>951</c:v>
                      </c:pt>
                      <c:pt idx="905">
                        <c:v>1054</c:v>
                      </c:pt>
                      <c:pt idx="906">
                        <c:v>1041</c:v>
                      </c:pt>
                      <c:pt idx="907">
                        <c:v>992</c:v>
                      </c:pt>
                      <c:pt idx="908">
                        <c:v>964</c:v>
                      </c:pt>
                      <c:pt idx="909">
                        <c:v>103</c:v>
                      </c:pt>
                      <c:pt idx="910">
                        <c:v>980</c:v>
                      </c:pt>
                      <c:pt idx="911">
                        <c:v>999</c:v>
                      </c:pt>
                      <c:pt idx="912">
                        <c:v>1001</c:v>
                      </c:pt>
                      <c:pt idx="913">
                        <c:v>1008</c:v>
                      </c:pt>
                      <c:pt idx="914">
                        <c:v>970</c:v>
                      </c:pt>
                      <c:pt idx="915">
                        <c:v>937</c:v>
                      </c:pt>
                      <c:pt idx="916">
                        <c:v>103</c:v>
                      </c:pt>
                      <c:pt idx="917">
                        <c:v>842</c:v>
                      </c:pt>
                      <c:pt idx="918">
                        <c:v>859</c:v>
                      </c:pt>
                      <c:pt idx="919">
                        <c:v>533</c:v>
                      </c:pt>
                      <c:pt idx="920">
                        <c:v>791</c:v>
                      </c:pt>
                      <c:pt idx="921">
                        <c:v>868</c:v>
                      </c:pt>
                      <c:pt idx="922">
                        <c:v>758</c:v>
                      </c:pt>
                      <c:pt idx="923">
                        <c:v>223</c:v>
                      </c:pt>
                      <c:pt idx="924">
                        <c:v>774</c:v>
                      </c:pt>
                      <c:pt idx="925">
                        <c:v>930</c:v>
                      </c:pt>
                      <c:pt idx="926">
                        <c:v>814</c:v>
                      </c:pt>
                      <c:pt idx="927">
                        <c:v>811</c:v>
                      </c:pt>
                      <c:pt idx="928">
                        <c:v>1005</c:v>
                      </c:pt>
                      <c:pt idx="929">
                        <c:v>676</c:v>
                      </c:pt>
                      <c:pt idx="930">
                        <c:v>192</c:v>
                      </c:pt>
                      <c:pt idx="931">
                        <c:v>919</c:v>
                      </c:pt>
                      <c:pt idx="932">
                        <c:v>912</c:v>
                      </c:pt>
                      <c:pt idx="933">
                        <c:v>771</c:v>
                      </c:pt>
                      <c:pt idx="934">
                        <c:v>783</c:v>
                      </c:pt>
                      <c:pt idx="935">
                        <c:v>757</c:v>
                      </c:pt>
                      <c:pt idx="936">
                        <c:v>807</c:v>
                      </c:pt>
                      <c:pt idx="937">
                        <c:v>249</c:v>
                      </c:pt>
                      <c:pt idx="938">
                        <c:v>916</c:v>
                      </c:pt>
                      <c:pt idx="939">
                        <c:v>1067</c:v>
                      </c:pt>
                      <c:pt idx="940">
                        <c:v>949</c:v>
                      </c:pt>
                      <c:pt idx="941">
                        <c:v>800</c:v>
                      </c:pt>
                      <c:pt idx="942">
                        <c:v>801</c:v>
                      </c:pt>
                      <c:pt idx="943">
                        <c:v>739</c:v>
                      </c:pt>
                      <c:pt idx="944">
                        <c:v>153</c:v>
                      </c:pt>
                      <c:pt idx="945">
                        <c:v>633</c:v>
                      </c:pt>
                      <c:pt idx="946">
                        <c:v>891</c:v>
                      </c:pt>
                      <c:pt idx="947">
                        <c:v>965</c:v>
                      </c:pt>
                      <c:pt idx="948">
                        <c:v>719</c:v>
                      </c:pt>
                      <c:pt idx="949">
                        <c:v>611</c:v>
                      </c:pt>
                      <c:pt idx="950">
                        <c:v>509</c:v>
                      </c:pt>
                      <c:pt idx="951">
                        <c:v>201</c:v>
                      </c:pt>
                      <c:pt idx="952">
                        <c:v>587</c:v>
                      </c:pt>
                      <c:pt idx="953">
                        <c:v>666</c:v>
                      </c:pt>
                      <c:pt idx="954">
                        <c:v>618</c:v>
                      </c:pt>
                      <c:pt idx="955">
                        <c:v>637</c:v>
                      </c:pt>
                      <c:pt idx="956">
                        <c:v>816</c:v>
                      </c:pt>
                      <c:pt idx="957">
                        <c:v>573</c:v>
                      </c:pt>
                      <c:pt idx="958">
                        <c:v>200</c:v>
                      </c:pt>
                      <c:pt idx="959">
                        <c:v>662</c:v>
                      </c:pt>
                      <c:pt idx="960">
                        <c:v>626</c:v>
                      </c:pt>
                      <c:pt idx="961">
                        <c:v>735</c:v>
                      </c:pt>
                      <c:pt idx="962">
                        <c:v>666</c:v>
                      </c:pt>
                      <c:pt idx="963">
                        <c:v>452</c:v>
                      </c:pt>
                      <c:pt idx="964">
                        <c:v>577</c:v>
                      </c:pt>
                      <c:pt idx="965">
                        <c:v>318</c:v>
                      </c:pt>
                      <c:pt idx="966">
                        <c:v>827</c:v>
                      </c:pt>
                      <c:pt idx="967">
                        <c:v>324</c:v>
                      </c:pt>
                      <c:pt idx="968">
                        <c:v>686</c:v>
                      </c:pt>
                      <c:pt idx="969">
                        <c:v>836</c:v>
                      </c:pt>
                      <c:pt idx="970">
                        <c:v>771</c:v>
                      </c:pt>
                      <c:pt idx="971">
                        <c:v>480</c:v>
                      </c:pt>
                      <c:pt idx="972">
                        <c:v>296</c:v>
                      </c:pt>
                      <c:pt idx="973">
                        <c:v>751</c:v>
                      </c:pt>
                      <c:pt idx="974">
                        <c:v>799</c:v>
                      </c:pt>
                      <c:pt idx="975">
                        <c:v>799</c:v>
                      </c:pt>
                      <c:pt idx="976">
                        <c:v>752</c:v>
                      </c:pt>
                      <c:pt idx="977">
                        <c:v>835</c:v>
                      </c:pt>
                      <c:pt idx="978">
                        <c:v>634</c:v>
                      </c:pt>
                      <c:pt idx="979">
                        <c:v>154</c:v>
                      </c:pt>
                      <c:pt idx="980">
                        <c:v>935</c:v>
                      </c:pt>
                      <c:pt idx="981">
                        <c:v>827</c:v>
                      </c:pt>
                      <c:pt idx="982">
                        <c:v>866</c:v>
                      </c:pt>
                      <c:pt idx="983">
                        <c:v>390</c:v>
                      </c:pt>
                      <c:pt idx="984">
                        <c:v>552</c:v>
                      </c:pt>
                      <c:pt idx="985">
                        <c:v>905</c:v>
                      </c:pt>
                      <c:pt idx="986">
                        <c:v>216</c:v>
                      </c:pt>
                      <c:pt idx="987">
                        <c:v>1022</c:v>
                      </c:pt>
                      <c:pt idx="988">
                        <c:v>1228</c:v>
                      </c:pt>
                      <c:pt idx="989">
                        <c:v>927</c:v>
                      </c:pt>
                      <c:pt idx="990">
                        <c:v>737</c:v>
                      </c:pt>
                      <c:pt idx="991">
                        <c:v>1022</c:v>
                      </c:pt>
                      <c:pt idx="992">
                        <c:v>681</c:v>
                      </c:pt>
                      <c:pt idx="993">
                        <c:v>234</c:v>
                      </c:pt>
                      <c:pt idx="994">
                        <c:v>904</c:v>
                      </c:pt>
                      <c:pt idx="995">
                        <c:v>726</c:v>
                      </c:pt>
                      <c:pt idx="996">
                        <c:v>536</c:v>
                      </c:pt>
                      <c:pt idx="997">
                        <c:v>654</c:v>
                      </c:pt>
                      <c:pt idx="998">
                        <c:v>858</c:v>
                      </c:pt>
                      <c:pt idx="999">
                        <c:v>624</c:v>
                      </c:pt>
                      <c:pt idx="1000">
                        <c:v>214</c:v>
                      </c:pt>
                      <c:pt idx="1001">
                        <c:v>760</c:v>
                      </c:pt>
                      <c:pt idx="1002">
                        <c:v>752</c:v>
                      </c:pt>
                      <c:pt idx="1003">
                        <c:v>693</c:v>
                      </c:pt>
                      <c:pt idx="1004">
                        <c:v>541</c:v>
                      </c:pt>
                      <c:pt idx="1005">
                        <c:v>659</c:v>
                      </c:pt>
                      <c:pt idx="1006">
                        <c:v>538</c:v>
                      </c:pt>
                      <c:pt idx="1007">
                        <c:v>97</c:v>
                      </c:pt>
                      <c:pt idx="1008">
                        <c:v>78</c:v>
                      </c:pt>
                      <c:pt idx="1009">
                        <c:v>506</c:v>
                      </c:pt>
                      <c:pt idx="1010">
                        <c:v>737</c:v>
                      </c:pt>
                      <c:pt idx="1011">
                        <c:v>729</c:v>
                      </c:pt>
                      <c:pt idx="1012">
                        <c:v>903</c:v>
                      </c:pt>
                      <c:pt idx="1013">
                        <c:v>394</c:v>
                      </c:pt>
                      <c:pt idx="1014">
                        <c:v>237</c:v>
                      </c:pt>
                      <c:pt idx="1015">
                        <c:v>1028</c:v>
                      </c:pt>
                      <c:pt idx="1016">
                        <c:v>790</c:v>
                      </c:pt>
                      <c:pt idx="1017">
                        <c:v>707</c:v>
                      </c:pt>
                      <c:pt idx="1018">
                        <c:v>787</c:v>
                      </c:pt>
                      <c:pt idx="1019">
                        <c:v>847</c:v>
                      </c:pt>
                      <c:pt idx="1020">
                        <c:v>884</c:v>
                      </c:pt>
                      <c:pt idx="1021">
                        <c:v>247</c:v>
                      </c:pt>
                      <c:pt idx="1022">
                        <c:v>904</c:v>
                      </c:pt>
                      <c:pt idx="1023">
                        <c:v>845</c:v>
                      </c:pt>
                      <c:pt idx="1024">
                        <c:v>911</c:v>
                      </c:pt>
                      <c:pt idx="1025">
                        <c:v>113</c:v>
                      </c:pt>
                      <c:pt idx="1026">
                        <c:v>799</c:v>
                      </c:pt>
                      <c:pt idx="1027">
                        <c:v>813</c:v>
                      </c:pt>
                      <c:pt idx="1028">
                        <c:v>323</c:v>
                      </c:pt>
                      <c:pt idx="1029">
                        <c:v>463</c:v>
                      </c:pt>
                      <c:pt idx="1030">
                        <c:v>1460</c:v>
                      </c:pt>
                      <c:pt idx="1031">
                        <c:v>1568</c:v>
                      </c:pt>
                      <c:pt idx="1032">
                        <c:v>1570</c:v>
                      </c:pt>
                      <c:pt idx="1033">
                        <c:v>1426</c:v>
                      </c:pt>
                      <c:pt idx="1034">
                        <c:v>1436</c:v>
                      </c:pt>
                      <c:pt idx="1035">
                        <c:v>503</c:v>
                      </c:pt>
                      <c:pt idx="1036">
                        <c:v>1490</c:v>
                      </c:pt>
                      <c:pt idx="1037">
                        <c:v>1517</c:v>
                      </c:pt>
                      <c:pt idx="1038">
                        <c:v>1732</c:v>
                      </c:pt>
                      <c:pt idx="1039">
                        <c:v>1462</c:v>
                      </c:pt>
                      <c:pt idx="1040">
                        <c:v>1614</c:v>
                      </c:pt>
                      <c:pt idx="1041">
                        <c:v>1414</c:v>
                      </c:pt>
                      <c:pt idx="1042">
                        <c:v>305</c:v>
                      </c:pt>
                      <c:pt idx="1043">
                        <c:v>2063</c:v>
                      </c:pt>
                      <c:pt idx="1044">
                        <c:v>1953</c:v>
                      </c:pt>
                      <c:pt idx="1045">
                        <c:v>2057</c:v>
                      </c:pt>
                      <c:pt idx="1046">
                        <c:v>1820</c:v>
                      </c:pt>
                      <c:pt idx="1047">
                        <c:v>2024</c:v>
                      </c:pt>
                      <c:pt idx="1048">
                        <c:v>1452</c:v>
                      </c:pt>
                      <c:pt idx="1049">
                        <c:v>462</c:v>
                      </c:pt>
                      <c:pt idx="1050">
                        <c:v>2057</c:v>
                      </c:pt>
                      <c:pt idx="1051">
                        <c:v>1960</c:v>
                      </c:pt>
                      <c:pt idx="1052">
                        <c:v>1780</c:v>
                      </c:pt>
                      <c:pt idx="1053">
                        <c:v>1512</c:v>
                      </c:pt>
                      <c:pt idx="1054">
                        <c:v>2107</c:v>
                      </c:pt>
                      <c:pt idx="1055">
                        <c:v>1529</c:v>
                      </c:pt>
                      <c:pt idx="1056">
                        <c:v>372</c:v>
                      </c:pt>
                      <c:pt idx="1057">
                        <c:v>1765</c:v>
                      </c:pt>
                      <c:pt idx="1058">
                        <c:v>1698</c:v>
                      </c:pt>
                      <c:pt idx="1059">
                        <c:v>2341</c:v>
                      </c:pt>
                      <c:pt idx="1060">
                        <c:v>860</c:v>
                      </c:pt>
                      <c:pt idx="1061">
                        <c:v>1984</c:v>
                      </c:pt>
                      <c:pt idx="1062">
                        <c:v>1493</c:v>
                      </c:pt>
                      <c:pt idx="1063">
                        <c:v>678</c:v>
                      </c:pt>
                      <c:pt idx="1064">
                        <c:v>1843</c:v>
                      </c:pt>
                      <c:pt idx="1065">
                        <c:v>1951</c:v>
                      </c:pt>
                      <c:pt idx="1066">
                        <c:v>2085</c:v>
                      </c:pt>
                      <c:pt idx="1067">
                        <c:v>2043</c:v>
                      </c:pt>
                      <c:pt idx="1068">
                        <c:v>1833</c:v>
                      </c:pt>
                      <c:pt idx="1069">
                        <c:v>1338</c:v>
                      </c:pt>
                      <c:pt idx="1070">
                        <c:v>565</c:v>
                      </c:pt>
                      <c:pt idx="1071">
                        <c:v>1895</c:v>
                      </c:pt>
                      <c:pt idx="1072">
                        <c:v>1456</c:v>
                      </c:pt>
                      <c:pt idx="1073">
                        <c:v>1844</c:v>
                      </c:pt>
                      <c:pt idx="1074">
                        <c:v>1903</c:v>
                      </c:pt>
                      <c:pt idx="1075">
                        <c:v>1801</c:v>
                      </c:pt>
                      <c:pt idx="1076">
                        <c:v>1560</c:v>
                      </c:pt>
                      <c:pt idx="1077">
                        <c:v>398</c:v>
                      </c:pt>
                      <c:pt idx="1078">
                        <c:v>1677</c:v>
                      </c:pt>
                      <c:pt idx="1079">
                        <c:v>2203</c:v>
                      </c:pt>
                      <c:pt idx="1080">
                        <c:v>1788</c:v>
                      </c:pt>
                      <c:pt idx="1081">
                        <c:v>1595</c:v>
                      </c:pt>
                      <c:pt idx="1082">
                        <c:v>1710</c:v>
                      </c:pt>
                      <c:pt idx="1083">
                        <c:v>1377</c:v>
                      </c:pt>
                      <c:pt idx="1084">
                        <c:v>590</c:v>
                      </c:pt>
                      <c:pt idx="1085">
                        <c:v>1978</c:v>
                      </c:pt>
                      <c:pt idx="1086">
                        <c:v>1573</c:v>
                      </c:pt>
                      <c:pt idx="1087">
                        <c:v>1565</c:v>
                      </c:pt>
                      <c:pt idx="1088">
                        <c:v>1748</c:v>
                      </c:pt>
                      <c:pt idx="1089">
                        <c:v>1745</c:v>
                      </c:pt>
                      <c:pt idx="1090">
                        <c:v>1474</c:v>
                      </c:pt>
                      <c:pt idx="1091">
                        <c:v>588</c:v>
                      </c:pt>
                      <c:pt idx="1092">
                        <c:v>1572</c:v>
                      </c:pt>
                      <c:pt idx="1093">
                        <c:v>1916</c:v>
                      </c:pt>
                      <c:pt idx="1094">
                        <c:v>1664</c:v>
                      </c:pt>
                      <c:pt idx="1095">
                        <c:v>1472</c:v>
                      </c:pt>
                      <c:pt idx="1096">
                        <c:v>1397</c:v>
                      </c:pt>
                      <c:pt idx="1097">
                        <c:v>1156</c:v>
                      </c:pt>
                      <c:pt idx="1098">
                        <c:v>488</c:v>
                      </c:pt>
                      <c:pt idx="1099">
                        <c:v>1445</c:v>
                      </c:pt>
                      <c:pt idx="1100">
                        <c:v>148</c:v>
                      </c:pt>
                      <c:pt idx="1101">
                        <c:v>1803</c:v>
                      </c:pt>
                      <c:pt idx="1102">
                        <c:v>1426</c:v>
                      </c:pt>
                      <c:pt idx="1103">
                        <c:v>1587</c:v>
                      </c:pt>
                      <c:pt idx="1104">
                        <c:v>1450</c:v>
                      </c:pt>
                      <c:pt idx="1105">
                        <c:v>655</c:v>
                      </c:pt>
                      <c:pt idx="1106">
                        <c:v>1426</c:v>
                      </c:pt>
                      <c:pt idx="1107">
                        <c:v>1611</c:v>
                      </c:pt>
                      <c:pt idx="1108">
                        <c:v>1362</c:v>
                      </c:pt>
                      <c:pt idx="1109">
                        <c:v>1566</c:v>
                      </c:pt>
                      <c:pt idx="1110">
                        <c:v>1693</c:v>
                      </c:pt>
                      <c:pt idx="1111">
                        <c:v>1157</c:v>
                      </c:pt>
                      <c:pt idx="1112">
                        <c:v>390</c:v>
                      </c:pt>
                      <c:pt idx="1113">
                        <c:v>1450</c:v>
                      </c:pt>
                      <c:pt idx="1114">
                        <c:v>1704</c:v>
                      </c:pt>
                      <c:pt idx="1115">
                        <c:v>1640</c:v>
                      </c:pt>
                      <c:pt idx="1116">
                        <c:v>1523</c:v>
                      </c:pt>
                      <c:pt idx="1117">
                        <c:v>1585</c:v>
                      </c:pt>
                      <c:pt idx="1118">
                        <c:v>1262</c:v>
                      </c:pt>
                      <c:pt idx="1119">
                        <c:v>335</c:v>
                      </c:pt>
                      <c:pt idx="1120">
                        <c:v>1323</c:v>
                      </c:pt>
                      <c:pt idx="1121">
                        <c:v>1445</c:v>
                      </c:pt>
                      <c:pt idx="1122">
                        <c:v>1446</c:v>
                      </c:pt>
                      <c:pt idx="1123">
                        <c:v>1478</c:v>
                      </c:pt>
                      <c:pt idx="1124">
                        <c:v>1392</c:v>
                      </c:pt>
                      <c:pt idx="1125">
                        <c:v>1233</c:v>
                      </c:pt>
                      <c:pt idx="1126">
                        <c:v>330</c:v>
                      </c:pt>
                      <c:pt idx="1127">
                        <c:v>1831</c:v>
                      </c:pt>
                      <c:pt idx="1128">
                        <c:v>1980</c:v>
                      </c:pt>
                      <c:pt idx="1129">
                        <c:v>1964</c:v>
                      </c:pt>
                      <c:pt idx="1130">
                        <c:v>1672</c:v>
                      </c:pt>
                      <c:pt idx="1131">
                        <c:v>1147</c:v>
                      </c:pt>
                      <c:pt idx="1132">
                        <c:v>1737</c:v>
                      </c:pt>
                      <c:pt idx="1133">
                        <c:v>587</c:v>
                      </c:pt>
                      <c:pt idx="1134">
                        <c:v>1593</c:v>
                      </c:pt>
                      <c:pt idx="1135">
                        <c:v>1585</c:v>
                      </c:pt>
                      <c:pt idx="1136">
                        <c:v>1629</c:v>
                      </c:pt>
                      <c:pt idx="1137">
                        <c:v>1873</c:v>
                      </c:pt>
                      <c:pt idx="1138">
                        <c:v>1781</c:v>
                      </c:pt>
                      <c:pt idx="1139">
                        <c:v>1372</c:v>
                      </c:pt>
                      <c:pt idx="1140">
                        <c:v>469</c:v>
                      </c:pt>
                      <c:pt idx="1141">
                        <c:v>1655</c:v>
                      </c:pt>
                      <c:pt idx="1142">
                        <c:v>1850</c:v>
                      </c:pt>
                      <c:pt idx="1143">
                        <c:v>1728</c:v>
                      </c:pt>
                      <c:pt idx="1144">
                        <c:v>1554</c:v>
                      </c:pt>
                      <c:pt idx="1145">
                        <c:v>1634</c:v>
                      </c:pt>
                      <c:pt idx="1146">
                        <c:v>1227</c:v>
                      </c:pt>
                      <c:pt idx="1147">
                        <c:v>527</c:v>
                      </c:pt>
                      <c:pt idx="1148">
                        <c:v>1373</c:v>
                      </c:pt>
                      <c:pt idx="1149">
                        <c:v>1021</c:v>
                      </c:pt>
                      <c:pt idx="1150">
                        <c:v>1389</c:v>
                      </c:pt>
                      <c:pt idx="1151">
                        <c:v>1409</c:v>
                      </c:pt>
                      <c:pt idx="1152">
                        <c:v>1872</c:v>
                      </c:pt>
                      <c:pt idx="1153">
                        <c:v>1581</c:v>
                      </c:pt>
                      <c:pt idx="1154">
                        <c:v>663</c:v>
                      </c:pt>
                      <c:pt idx="1155">
                        <c:v>1570</c:v>
                      </c:pt>
                      <c:pt idx="1156">
                        <c:v>1731</c:v>
                      </c:pt>
                      <c:pt idx="1157">
                        <c:v>1669</c:v>
                      </c:pt>
                      <c:pt idx="1158">
                        <c:v>1606</c:v>
                      </c:pt>
                      <c:pt idx="1159">
                        <c:v>1717</c:v>
                      </c:pt>
                      <c:pt idx="1160">
                        <c:v>1270</c:v>
                      </c:pt>
                      <c:pt idx="1161">
                        <c:v>378</c:v>
                      </c:pt>
                      <c:pt idx="1162">
                        <c:v>1590</c:v>
                      </c:pt>
                      <c:pt idx="1163">
                        <c:v>1507</c:v>
                      </c:pt>
                      <c:pt idx="1164">
                        <c:v>1497</c:v>
                      </c:pt>
                      <c:pt idx="1165">
                        <c:v>1324</c:v>
                      </c:pt>
                      <c:pt idx="1166">
                        <c:v>1520</c:v>
                      </c:pt>
                      <c:pt idx="1167">
                        <c:v>612</c:v>
                      </c:pt>
                      <c:pt idx="1168">
                        <c:v>437</c:v>
                      </c:pt>
                      <c:pt idx="1169">
                        <c:v>1241</c:v>
                      </c:pt>
                      <c:pt idx="1170">
                        <c:v>1359</c:v>
                      </c:pt>
                      <c:pt idx="1171">
                        <c:v>1195</c:v>
                      </c:pt>
                      <c:pt idx="1172">
                        <c:v>1430</c:v>
                      </c:pt>
                      <c:pt idx="1173">
                        <c:v>1342</c:v>
                      </c:pt>
                      <c:pt idx="1174">
                        <c:v>1339</c:v>
                      </c:pt>
                      <c:pt idx="1175">
                        <c:v>325</c:v>
                      </c:pt>
                      <c:pt idx="1176">
                        <c:v>1259</c:v>
                      </c:pt>
                      <c:pt idx="1177">
                        <c:v>1592</c:v>
                      </c:pt>
                      <c:pt idx="1178">
                        <c:v>1469</c:v>
                      </c:pt>
                      <c:pt idx="1179">
                        <c:v>1111</c:v>
                      </c:pt>
                      <c:pt idx="1180">
                        <c:v>1030</c:v>
                      </c:pt>
                      <c:pt idx="1181">
                        <c:v>825</c:v>
                      </c:pt>
                      <c:pt idx="1182">
                        <c:v>220</c:v>
                      </c:pt>
                      <c:pt idx="1183">
                        <c:v>167</c:v>
                      </c:pt>
                      <c:pt idx="1184">
                        <c:v>136</c:v>
                      </c:pt>
                      <c:pt idx="1185">
                        <c:v>13</c:v>
                      </c:pt>
                      <c:pt idx="1186">
                        <c:v>82</c:v>
                      </c:pt>
                      <c:pt idx="1187">
                        <c:v>602</c:v>
                      </c:pt>
                      <c:pt idx="1188">
                        <c:v>736</c:v>
                      </c:pt>
                      <c:pt idx="1189">
                        <c:v>203</c:v>
                      </c:pt>
                      <c:pt idx="1190">
                        <c:v>806</c:v>
                      </c:pt>
                      <c:pt idx="1191">
                        <c:v>958</c:v>
                      </c:pt>
                      <c:pt idx="1192">
                        <c:v>1190</c:v>
                      </c:pt>
                      <c:pt idx="1193">
                        <c:v>1370</c:v>
                      </c:pt>
                      <c:pt idx="1194">
                        <c:v>1281</c:v>
                      </c:pt>
                      <c:pt idx="1195">
                        <c:v>1029</c:v>
                      </c:pt>
                      <c:pt idx="1196">
                        <c:v>346</c:v>
                      </c:pt>
                      <c:pt idx="1197">
                        <c:v>1171</c:v>
                      </c:pt>
                      <c:pt idx="1198">
                        <c:v>1364</c:v>
                      </c:pt>
                      <c:pt idx="1199">
                        <c:v>1168</c:v>
                      </c:pt>
                      <c:pt idx="1200">
                        <c:v>1573</c:v>
                      </c:pt>
                      <c:pt idx="1201">
                        <c:v>1430</c:v>
                      </c:pt>
                      <c:pt idx="1202">
                        <c:v>953</c:v>
                      </c:pt>
                      <c:pt idx="1203">
                        <c:v>231</c:v>
                      </c:pt>
                      <c:pt idx="1204">
                        <c:v>272</c:v>
                      </c:pt>
                      <c:pt idx="1205">
                        <c:v>132</c:v>
                      </c:pt>
                      <c:pt idx="1206">
                        <c:v>27</c:v>
                      </c:pt>
                      <c:pt idx="1207">
                        <c:v>247</c:v>
                      </c:pt>
                      <c:pt idx="1208">
                        <c:v>1152</c:v>
                      </c:pt>
                      <c:pt idx="1209">
                        <c:v>1071</c:v>
                      </c:pt>
                      <c:pt idx="1210">
                        <c:v>300</c:v>
                      </c:pt>
                      <c:pt idx="1211">
                        <c:v>1462</c:v>
                      </c:pt>
                      <c:pt idx="1212">
                        <c:v>1876</c:v>
                      </c:pt>
                      <c:pt idx="1213">
                        <c:v>1611</c:v>
                      </c:pt>
                      <c:pt idx="1214">
                        <c:v>1554</c:v>
                      </c:pt>
                      <c:pt idx="1215">
                        <c:v>1680</c:v>
                      </c:pt>
                      <c:pt idx="1216">
                        <c:v>1159</c:v>
                      </c:pt>
                      <c:pt idx="1217">
                        <c:v>308</c:v>
                      </c:pt>
                      <c:pt idx="1218">
                        <c:v>1328</c:v>
                      </c:pt>
                      <c:pt idx="1219">
                        <c:v>1516</c:v>
                      </c:pt>
                      <c:pt idx="1220">
                        <c:v>1317</c:v>
                      </c:pt>
                      <c:pt idx="1221">
                        <c:v>1282</c:v>
                      </c:pt>
                      <c:pt idx="1222">
                        <c:v>1400</c:v>
                      </c:pt>
                      <c:pt idx="1223">
                        <c:v>1328</c:v>
                      </c:pt>
                      <c:pt idx="1224">
                        <c:v>462</c:v>
                      </c:pt>
                      <c:pt idx="1225">
                        <c:v>1085</c:v>
                      </c:pt>
                      <c:pt idx="1226">
                        <c:v>1326</c:v>
                      </c:pt>
                      <c:pt idx="1227">
                        <c:v>1408</c:v>
                      </c:pt>
                      <c:pt idx="1228">
                        <c:v>1146</c:v>
                      </c:pt>
                      <c:pt idx="1229">
                        <c:v>1167</c:v>
                      </c:pt>
                      <c:pt idx="1230">
                        <c:v>1103</c:v>
                      </c:pt>
                      <c:pt idx="1231">
                        <c:v>255</c:v>
                      </c:pt>
                      <c:pt idx="1232">
                        <c:v>1252</c:v>
                      </c:pt>
                      <c:pt idx="1233">
                        <c:v>1282</c:v>
                      </c:pt>
                      <c:pt idx="1234">
                        <c:v>1304</c:v>
                      </c:pt>
                      <c:pt idx="1235">
                        <c:v>1379</c:v>
                      </c:pt>
                      <c:pt idx="1236">
                        <c:v>1062</c:v>
                      </c:pt>
                      <c:pt idx="1237">
                        <c:v>1063</c:v>
                      </c:pt>
                      <c:pt idx="1238">
                        <c:v>274</c:v>
                      </c:pt>
                      <c:pt idx="1239">
                        <c:v>1087</c:v>
                      </c:pt>
                      <c:pt idx="1240">
                        <c:v>1286</c:v>
                      </c:pt>
                      <c:pt idx="1241">
                        <c:v>1180</c:v>
                      </c:pt>
                      <c:pt idx="1242">
                        <c:v>1086</c:v>
                      </c:pt>
                      <c:pt idx="1243">
                        <c:v>1135</c:v>
                      </c:pt>
                      <c:pt idx="1244">
                        <c:v>945</c:v>
                      </c:pt>
                      <c:pt idx="1245">
                        <c:v>102</c:v>
                      </c:pt>
                      <c:pt idx="1246">
                        <c:v>1199</c:v>
                      </c:pt>
                      <c:pt idx="1247">
                        <c:v>1132</c:v>
                      </c:pt>
                      <c:pt idx="1248">
                        <c:v>1183</c:v>
                      </c:pt>
                      <c:pt idx="1249">
                        <c:v>830</c:v>
                      </c:pt>
                      <c:pt idx="1250">
                        <c:v>936</c:v>
                      </c:pt>
                      <c:pt idx="1251">
                        <c:v>836</c:v>
                      </c:pt>
                      <c:pt idx="1252">
                        <c:v>139</c:v>
                      </c:pt>
                      <c:pt idx="1253">
                        <c:v>1143</c:v>
                      </c:pt>
                      <c:pt idx="1254">
                        <c:v>1227</c:v>
                      </c:pt>
                      <c:pt idx="1255">
                        <c:v>1178</c:v>
                      </c:pt>
                      <c:pt idx="1256">
                        <c:v>1159</c:v>
                      </c:pt>
                      <c:pt idx="1257">
                        <c:v>1224</c:v>
                      </c:pt>
                      <c:pt idx="1258">
                        <c:v>1040</c:v>
                      </c:pt>
                      <c:pt idx="1259">
                        <c:v>111</c:v>
                      </c:pt>
                      <c:pt idx="1260">
                        <c:v>1291</c:v>
                      </c:pt>
                      <c:pt idx="1261">
                        <c:v>1306</c:v>
                      </c:pt>
                      <c:pt idx="1262">
                        <c:v>1125</c:v>
                      </c:pt>
                      <c:pt idx="1263">
                        <c:v>823</c:v>
                      </c:pt>
                      <c:pt idx="1264">
                        <c:v>1049</c:v>
                      </c:pt>
                      <c:pt idx="1265">
                        <c:v>1141</c:v>
                      </c:pt>
                      <c:pt idx="1266">
                        <c:v>110</c:v>
                      </c:pt>
                      <c:pt idx="1267">
                        <c:v>1190</c:v>
                      </c:pt>
                      <c:pt idx="1268">
                        <c:v>1181</c:v>
                      </c:pt>
                      <c:pt idx="1269">
                        <c:v>1089</c:v>
                      </c:pt>
                      <c:pt idx="1270">
                        <c:v>1427</c:v>
                      </c:pt>
                      <c:pt idx="1271">
                        <c:v>1593</c:v>
                      </c:pt>
                      <c:pt idx="1272">
                        <c:v>1212</c:v>
                      </c:pt>
                      <c:pt idx="1273">
                        <c:v>216</c:v>
                      </c:pt>
                      <c:pt idx="1274">
                        <c:v>1555</c:v>
                      </c:pt>
                      <c:pt idx="1275">
                        <c:v>1339</c:v>
                      </c:pt>
                      <c:pt idx="1276">
                        <c:v>1379</c:v>
                      </c:pt>
                      <c:pt idx="1277">
                        <c:v>1454</c:v>
                      </c:pt>
                      <c:pt idx="1278">
                        <c:v>1432</c:v>
                      </c:pt>
                      <c:pt idx="1279">
                        <c:v>1222</c:v>
                      </c:pt>
                      <c:pt idx="1280">
                        <c:v>408</c:v>
                      </c:pt>
                      <c:pt idx="1281">
                        <c:v>1379</c:v>
                      </c:pt>
                      <c:pt idx="1282">
                        <c:v>1480</c:v>
                      </c:pt>
                      <c:pt idx="1283">
                        <c:v>1290</c:v>
                      </c:pt>
                      <c:pt idx="1284">
                        <c:v>686</c:v>
                      </c:pt>
                      <c:pt idx="1285">
                        <c:v>1174</c:v>
                      </c:pt>
                      <c:pt idx="1286">
                        <c:v>1016</c:v>
                      </c:pt>
                      <c:pt idx="1287">
                        <c:v>215</c:v>
                      </c:pt>
                      <c:pt idx="1288">
                        <c:v>1520</c:v>
                      </c:pt>
                      <c:pt idx="1289">
                        <c:v>1427</c:v>
                      </c:pt>
                      <c:pt idx="1290">
                        <c:v>1292</c:v>
                      </c:pt>
                      <c:pt idx="1291">
                        <c:v>1474</c:v>
                      </c:pt>
                      <c:pt idx="1292">
                        <c:v>1508</c:v>
                      </c:pt>
                      <c:pt idx="1293">
                        <c:v>1068</c:v>
                      </c:pt>
                      <c:pt idx="1294">
                        <c:v>305</c:v>
                      </c:pt>
                      <c:pt idx="1295">
                        <c:v>1333</c:v>
                      </c:pt>
                      <c:pt idx="1296">
                        <c:v>1447</c:v>
                      </c:pt>
                      <c:pt idx="1297">
                        <c:v>1587</c:v>
                      </c:pt>
                      <c:pt idx="1298">
                        <c:v>1334</c:v>
                      </c:pt>
                      <c:pt idx="1299">
                        <c:v>1051</c:v>
                      </c:pt>
                      <c:pt idx="1300">
                        <c:v>1192</c:v>
                      </c:pt>
                      <c:pt idx="1301">
                        <c:v>147</c:v>
                      </c:pt>
                      <c:pt idx="1302">
                        <c:v>1318</c:v>
                      </c:pt>
                      <c:pt idx="1303">
                        <c:v>1628</c:v>
                      </c:pt>
                      <c:pt idx="1304">
                        <c:v>1536</c:v>
                      </c:pt>
                      <c:pt idx="1305">
                        <c:v>1483</c:v>
                      </c:pt>
                      <c:pt idx="1306">
                        <c:v>1530</c:v>
                      </c:pt>
                      <c:pt idx="1307">
                        <c:v>1304</c:v>
                      </c:pt>
                      <c:pt idx="1308">
                        <c:v>274</c:v>
                      </c:pt>
                      <c:pt idx="1309">
                        <c:v>1229</c:v>
                      </c:pt>
                      <c:pt idx="1310">
                        <c:v>1451</c:v>
                      </c:pt>
                      <c:pt idx="1311">
                        <c:v>1420</c:v>
                      </c:pt>
                      <c:pt idx="1312">
                        <c:v>1386</c:v>
                      </c:pt>
                      <c:pt idx="1313">
                        <c:v>1350</c:v>
                      </c:pt>
                      <c:pt idx="1314">
                        <c:v>1233</c:v>
                      </c:pt>
                      <c:pt idx="1315">
                        <c:v>217</c:v>
                      </c:pt>
                      <c:pt idx="1316">
                        <c:v>1326</c:v>
                      </c:pt>
                      <c:pt idx="1317">
                        <c:v>1391</c:v>
                      </c:pt>
                      <c:pt idx="1318">
                        <c:v>1440</c:v>
                      </c:pt>
                      <c:pt idx="1319">
                        <c:v>1449</c:v>
                      </c:pt>
                      <c:pt idx="1320">
                        <c:v>1530</c:v>
                      </c:pt>
                      <c:pt idx="1321">
                        <c:v>473</c:v>
                      </c:pt>
                      <c:pt idx="1322">
                        <c:v>237</c:v>
                      </c:pt>
                      <c:pt idx="1323">
                        <c:v>1555</c:v>
                      </c:pt>
                      <c:pt idx="1324">
                        <c:v>1728</c:v>
                      </c:pt>
                      <c:pt idx="1325">
                        <c:v>1801</c:v>
                      </c:pt>
                      <c:pt idx="1326">
                        <c:v>1380</c:v>
                      </c:pt>
                      <c:pt idx="1327">
                        <c:v>1235</c:v>
                      </c:pt>
                      <c:pt idx="1328">
                        <c:v>1152</c:v>
                      </c:pt>
                      <c:pt idx="1329">
                        <c:v>269</c:v>
                      </c:pt>
                      <c:pt idx="1330">
                        <c:v>1473</c:v>
                      </c:pt>
                      <c:pt idx="1331">
                        <c:v>2172</c:v>
                      </c:pt>
                      <c:pt idx="1332">
                        <c:v>1901</c:v>
                      </c:pt>
                      <c:pt idx="1333">
                        <c:v>1999</c:v>
                      </c:pt>
                      <c:pt idx="1334">
                        <c:v>1976</c:v>
                      </c:pt>
                      <c:pt idx="1335">
                        <c:v>1739</c:v>
                      </c:pt>
                      <c:pt idx="1336">
                        <c:v>362</c:v>
                      </c:pt>
                      <c:pt idx="1337">
                        <c:v>1006</c:v>
                      </c:pt>
                      <c:pt idx="1338">
                        <c:v>696</c:v>
                      </c:pt>
                      <c:pt idx="1339">
                        <c:v>1764</c:v>
                      </c:pt>
                      <c:pt idx="1340">
                        <c:v>1880</c:v>
                      </c:pt>
                      <c:pt idx="1341">
                        <c:v>1649</c:v>
                      </c:pt>
                      <c:pt idx="1342">
                        <c:v>1867</c:v>
                      </c:pt>
                      <c:pt idx="1343">
                        <c:v>492</c:v>
                      </c:pt>
                      <c:pt idx="1344">
                        <c:v>2160</c:v>
                      </c:pt>
                      <c:pt idx="1345">
                        <c:v>1993</c:v>
                      </c:pt>
                      <c:pt idx="1346">
                        <c:v>2424</c:v>
                      </c:pt>
                      <c:pt idx="1347">
                        <c:v>2149</c:v>
                      </c:pt>
                      <c:pt idx="1348">
                        <c:v>1990</c:v>
                      </c:pt>
                      <c:pt idx="1349">
                        <c:v>1663</c:v>
                      </c:pt>
                      <c:pt idx="1350">
                        <c:v>497</c:v>
                      </c:pt>
                      <c:pt idx="1351">
                        <c:v>1873</c:v>
                      </c:pt>
                      <c:pt idx="1352">
                        <c:v>1654</c:v>
                      </c:pt>
                      <c:pt idx="1353">
                        <c:v>1200</c:v>
                      </c:pt>
                      <c:pt idx="1354">
                        <c:v>952</c:v>
                      </c:pt>
                      <c:pt idx="1355">
                        <c:v>855</c:v>
                      </c:pt>
                      <c:pt idx="1356">
                        <c:v>821</c:v>
                      </c:pt>
                      <c:pt idx="1357">
                        <c:v>421</c:v>
                      </c:pt>
                      <c:pt idx="1358">
                        <c:v>907</c:v>
                      </c:pt>
                      <c:pt idx="1359">
                        <c:v>1121</c:v>
                      </c:pt>
                      <c:pt idx="1360">
                        <c:v>919</c:v>
                      </c:pt>
                      <c:pt idx="1361">
                        <c:v>1289</c:v>
                      </c:pt>
                      <c:pt idx="1362">
                        <c:v>1351</c:v>
                      </c:pt>
                      <c:pt idx="1363">
                        <c:v>1486</c:v>
                      </c:pt>
                      <c:pt idx="1364">
                        <c:v>970</c:v>
                      </c:pt>
                      <c:pt idx="1365">
                        <c:v>1664</c:v>
                      </c:pt>
                      <c:pt idx="1366">
                        <c:v>1566</c:v>
                      </c:pt>
                      <c:pt idx="1367">
                        <c:v>1309</c:v>
                      </c:pt>
                      <c:pt idx="1368">
                        <c:v>1642</c:v>
                      </c:pt>
                      <c:pt idx="1369">
                        <c:v>1688</c:v>
                      </c:pt>
                      <c:pt idx="1370">
                        <c:v>1606</c:v>
                      </c:pt>
                      <c:pt idx="1371">
                        <c:v>568</c:v>
                      </c:pt>
                      <c:pt idx="1372">
                        <c:v>1568</c:v>
                      </c:pt>
                      <c:pt idx="1373">
                        <c:v>292</c:v>
                      </c:pt>
                      <c:pt idx="1374">
                        <c:v>1587</c:v>
                      </c:pt>
                      <c:pt idx="1375">
                        <c:v>1641</c:v>
                      </c:pt>
                      <c:pt idx="1376">
                        <c:v>1605</c:v>
                      </c:pt>
                      <c:pt idx="1377">
                        <c:v>1441</c:v>
                      </c:pt>
                      <c:pt idx="1378">
                        <c:v>341</c:v>
                      </c:pt>
                      <c:pt idx="1379">
                        <c:v>1412</c:v>
                      </c:pt>
                      <c:pt idx="1380">
                        <c:v>1569</c:v>
                      </c:pt>
                      <c:pt idx="1381">
                        <c:v>1265</c:v>
                      </c:pt>
                      <c:pt idx="1382">
                        <c:v>1442</c:v>
                      </c:pt>
                      <c:pt idx="1383">
                        <c:v>1289</c:v>
                      </c:pt>
                      <c:pt idx="1384">
                        <c:v>1206</c:v>
                      </c:pt>
                      <c:pt idx="1385">
                        <c:v>601</c:v>
                      </c:pt>
                      <c:pt idx="1386">
                        <c:v>1535</c:v>
                      </c:pt>
                      <c:pt idx="1387">
                        <c:v>1626</c:v>
                      </c:pt>
                      <c:pt idx="1388">
                        <c:v>1643</c:v>
                      </c:pt>
                      <c:pt idx="1389">
                        <c:v>1384</c:v>
                      </c:pt>
                      <c:pt idx="1390">
                        <c:v>1553</c:v>
                      </c:pt>
                      <c:pt idx="1391">
                        <c:v>689</c:v>
                      </c:pt>
                      <c:pt idx="1392">
                        <c:v>419</c:v>
                      </c:pt>
                      <c:pt idx="1393">
                        <c:v>1492</c:v>
                      </c:pt>
                      <c:pt idx="1394">
                        <c:v>1492</c:v>
                      </c:pt>
                      <c:pt idx="1395">
                        <c:v>1192</c:v>
                      </c:pt>
                      <c:pt idx="1396">
                        <c:v>1370</c:v>
                      </c:pt>
                      <c:pt idx="1397">
                        <c:v>802</c:v>
                      </c:pt>
                      <c:pt idx="1398">
                        <c:v>1458</c:v>
                      </c:pt>
                      <c:pt idx="1399">
                        <c:v>558</c:v>
                      </c:pt>
                      <c:pt idx="1400">
                        <c:v>1415</c:v>
                      </c:pt>
                      <c:pt idx="1401">
                        <c:v>1535</c:v>
                      </c:pt>
                      <c:pt idx="1402">
                        <c:v>1766</c:v>
                      </c:pt>
                      <c:pt idx="1403">
                        <c:v>2015</c:v>
                      </c:pt>
                      <c:pt idx="1404">
                        <c:v>1771</c:v>
                      </c:pt>
                      <c:pt idx="1405">
                        <c:v>1447</c:v>
                      </c:pt>
                      <c:pt idx="1406">
                        <c:v>286</c:v>
                      </c:pt>
                      <c:pt idx="1407">
                        <c:v>1399</c:v>
                      </c:pt>
                      <c:pt idx="1408">
                        <c:v>1390</c:v>
                      </c:pt>
                      <c:pt idx="1409">
                        <c:v>1166</c:v>
                      </c:pt>
                      <c:pt idx="1410">
                        <c:v>1029</c:v>
                      </c:pt>
                      <c:pt idx="1411">
                        <c:v>1105</c:v>
                      </c:pt>
                      <c:pt idx="1412">
                        <c:v>1439</c:v>
                      </c:pt>
                      <c:pt idx="1413">
                        <c:v>221</c:v>
                      </c:pt>
                      <c:pt idx="1414">
                        <c:v>1093</c:v>
                      </c:pt>
                      <c:pt idx="1415">
                        <c:v>846</c:v>
                      </c:pt>
                      <c:pt idx="1416">
                        <c:v>1285</c:v>
                      </c:pt>
                      <c:pt idx="1417">
                        <c:v>1392</c:v>
                      </c:pt>
                      <c:pt idx="1418">
                        <c:v>1265</c:v>
                      </c:pt>
                      <c:pt idx="1419">
                        <c:v>1244</c:v>
                      </c:pt>
                      <c:pt idx="1420">
                        <c:v>254</c:v>
                      </c:pt>
                      <c:pt idx="1421">
                        <c:v>1333</c:v>
                      </c:pt>
                      <c:pt idx="1422">
                        <c:v>1145</c:v>
                      </c:pt>
                      <c:pt idx="1423">
                        <c:v>1029</c:v>
                      </c:pt>
                      <c:pt idx="1424">
                        <c:v>939</c:v>
                      </c:pt>
                      <c:pt idx="1425">
                        <c:v>1292</c:v>
                      </c:pt>
                      <c:pt idx="1426">
                        <c:v>985</c:v>
                      </c:pt>
                      <c:pt idx="1427">
                        <c:v>161</c:v>
                      </c:pt>
                      <c:pt idx="1428">
                        <c:v>1167</c:v>
                      </c:pt>
                      <c:pt idx="1429">
                        <c:v>1101</c:v>
                      </c:pt>
                      <c:pt idx="1430">
                        <c:v>1193</c:v>
                      </c:pt>
                      <c:pt idx="1431">
                        <c:v>1119</c:v>
                      </c:pt>
                      <c:pt idx="1432">
                        <c:v>1098</c:v>
                      </c:pt>
                      <c:pt idx="1433">
                        <c:v>920</c:v>
                      </c:pt>
                      <c:pt idx="1434">
                        <c:v>313</c:v>
                      </c:pt>
                      <c:pt idx="1435">
                        <c:v>1170</c:v>
                      </c:pt>
                      <c:pt idx="1436">
                        <c:v>1270</c:v>
                      </c:pt>
                      <c:pt idx="1437">
                        <c:v>1408</c:v>
                      </c:pt>
                      <c:pt idx="1438">
                        <c:v>1090</c:v>
                      </c:pt>
                      <c:pt idx="1439">
                        <c:v>1201</c:v>
                      </c:pt>
                      <c:pt idx="1440">
                        <c:v>892</c:v>
                      </c:pt>
                      <c:pt idx="1441">
                        <c:v>273</c:v>
                      </c:pt>
                      <c:pt idx="1442">
                        <c:v>1058</c:v>
                      </c:pt>
                      <c:pt idx="1443">
                        <c:v>1194</c:v>
                      </c:pt>
                      <c:pt idx="1444">
                        <c:v>948</c:v>
                      </c:pt>
                      <c:pt idx="1445">
                        <c:v>1034</c:v>
                      </c:pt>
                      <c:pt idx="1446">
                        <c:v>753</c:v>
                      </c:pt>
                      <c:pt idx="1447">
                        <c:v>936</c:v>
                      </c:pt>
                      <c:pt idx="1448">
                        <c:v>286</c:v>
                      </c:pt>
                      <c:pt idx="1449">
                        <c:v>1110</c:v>
                      </c:pt>
                      <c:pt idx="1450">
                        <c:v>1136</c:v>
                      </c:pt>
                      <c:pt idx="1451">
                        <c:v>1069</c:v>
                      </c:pt>
                      <c:pt idx="1452">
                        <c:v>813</c:v>
                      </c:pt>
                      <c:pt idx="1453">
                        <c:v>879</c:v>
                      </c:pt>
                      <c:pt idx="1454">
                        <c:v>831</c:v>
                      </c:pt>
                      <c:pt idx="1455">
                        <c:v>168</c:v>
                      </c:pt>
                      <c:pt idx="1456">
                        <c:v>920</c:v>
                      </c:pt>
                      <c:pt idx="1457">
                        <c:v>890</c:v>
                      </c:pt>
                      <c:pt idx="1458">
                        <c:v>1034</c:v>
                      </c:pt>
                      <c:pt idx="1459">
                        <c:v>916</c:v>
                      </c:pt>
                      <c:pt idx="1460">
                        <c:v>914</c:v>
                      </c:pt>
                      <c:pt idx="1461">
                        <c:v>1081</c:v>
                      </c:pt>
                      <c:pt idx="1462">
                        <c:v>206</c:v>
                      </c:pt>
                      <c:pt idx="1463">
                        <c:v>969</c:v>
                      </c:pt>
                      <c:pt idx="1464">
                        <c:v>1121</c:v>
                      </c:pt>
                      <c:pt idx="1465">
                        <c:v>990</c:v>
                      </c:pt>
                      <c:pt idx="1466">
                        <c:v>1017</c:v>
                      </c:pt>
                      <c:pt idx="1467">
                        <c:v>853</c:v>
                      </c:pt>
                      <c:pt idx="1468">
                        <c:v>759</c:v>
                      </c:pt>
                      <c:pt idx="1469">
                        <c:v>118</c:v>
                      </c:pt>
                      <c:pt idx="1470">
                        <c:v>964</c:v>
                      </c:pt>
                      <c:pt idx="1471">
                        <c:v>936</c:v>
                      </c:pt>
                      <c:pt idx="1472">
                        <c:v>1048</c:v>
                      </c:pt>
                      <c:pt idx="1473">
                        <c:v>1155</c:v>
                      </c:pt>
                      <c:pt idx="1474">
                        <c:v>887</c:v>
                      </c:pt>
                      <c:pt idx="1475">
                        <c:v>918</c:v>
                      </c:pt>
                      <c:pt idx="1476">
                        <c:v>169</c:v>
                      </c:pt>
                      <c:pt idx="1477">
                        <c:v>987</c:v>
                      </c:pt>
                      <c:pt idx="1478">
                        <c:v>1096</c:v>
                      </c:pt>
                      <c:pt idx="1479">
                        <c:v>957</c:v>
                      </c:pt>
                      <c:pt idx="1480">
                        <c:v>1062</c:v>
                      </c:pt>
                      <c:pt idx="1481">
                        <c:v>996</c:v>
                      </c:pt>
                      <c:pt idx="1482">
                        <c:v>968</c:v>
                      </c:pt>
                      <c:pt idx="1483">
                        <c:v>177</c:v>
                      </c:pt>
                      <c:pt idx="1484">
                        <c:v>1070</c:v>
                      </c:pt>
                      <c:pt idx="1485">
                        <c:v>543</c:v>
                      </c:pt>
                      <c:pt idx="1486">
                        <c:v>727</c:v>
                      </c:pt>
                      <c:pt idx="1487">
                        <c:v>804</c:v>
                      </c:pt>
                      <c:pt idx="1488">
                        <c:v>803</c:v>
                      </c:pt>
                      <c:pt idx="1489">
                        <c:v>849</c:v>
                      </c:pt>
                      <c:pt idx="1490">
                        <c:v>177</c:v>
                      </c:pt>
                      <c:pt idx="1491">
                        <c:v>937</c:v>
                      </c:pt>
                      <c:pt idx="1492">
                        <c:v>973</c:v>
                      </c:pt>
                      <c:pt idx="1493">
                        <c:v>728</c:v>
                      </c:pt>
                      <c:pt idx="1494">
                        <c:v>648</c:v>
                      </c:pt>
                      <c:pt idx="1495">
                        <c:v>984</c:v>
                      </c:pt>
                      <c:pt idx="1496">
                        <c:v>852</c:v>
                      </c:pt>
                      <c:pt idx="1497">
                        <c:v>227</c:v>
                      </c:pt>
                      <c:pt idx="1498">
                        <c:v>761</c:v>
                      </c:pt>
                      <c:pt idx="1499">
                        <c:v>566</c:v>
                      </c:pt>
                      <c:pt idx="1500">
                        <c:v>604</c:v>
                      </c:pt>
                      <c:pt idx="1501">
                        <c:v>450</c:v>
                      </c:pt>
                      <c:pt idx="1502">
                        <c:v>399</c:v>
                      </c:pt>
                      <c:pt idx="1503">
                        <c:v>334</c:v>
                      </c:pt>
                      <c:pt idx="1504">
                        <c:v>63</c:v>
                      </c:pt>
                      <c:pt idx="1505">
                        <c:v>583</c:v>
                      </c:pt>
                      <c:pt idx="1506">
                        <c:v>614</c:v>
                      </c:pt>
                      <c:pt idx="1507">
                        <c:v>635</c:v>
                      </c:pt>
                      <c:pt idx="1508">
                        <c:v>508</c:v>
                      </c:pt>
                      <c:pt idx="1509">
                        <c:v>535</c:v>
                      </c:pt>
                      <c:pt idx="1510">
                        <c:v>592</c:v>
                      </c:pt>
                      <c:pt idx="1511">
                        <c:v>107</c:v>
                      </c:pt>
                      <c:pt idx="1512">
                        <c:v>425</c:v>
                      </c:pt>
                      <c:pt idx="1513">
                        <c:v>473</c:v>
                      </c:pt>
                      <c:pt idx="1514">
                        <c:v>472</c:v>
                      </c:pt>
                      <c:pt idx="1515">
                        <c:v>595</c:v>
                      </c:pt>
                      <c:pt idx="1516">
                        <c:v>648</c:v>
                      </c:pt>
                      <c:pt idx="1517">
                        <c:v>541</c:v>
                      </c:pt>
                      <c:pt idx="1518">
                        <c:v>126</c:v>
                      </c:pt>
                      <c:pt idx="1519">
                        <c:v>498</c:v>
                      </c:pt>
                      <c:pt idx="1520">
                        <c:v>603</c:v>
                      </c:pt>
                      <c:pt idx="1521">
                        <c:v>577</c:v>
                      </c:pt>
                      <c:pt idx="1522">
                        <c:v>521</c:v>
                      </c:pt>
                      <c:pt idx="1523">
                        <c:v>459</c:v>
                      </c:pt>
                      <c:pt idx="1524">
                        <c:v>425</c:v>
                      </c:pt>
                      <c:pt idx="1525">
                        <c:v>110</c:v>
                      </c:pt>
                      <c:pt idx="1526">
                        <c:v>551</c:v>
                      </c:pt>
                      <c:pt idx="1527">
                        <c:v>518</c:v>
                      </c:pt>
                      <c:pt idx="1528">
                        <c:v>570</c:v>
                      </c:pt>
                      <c:pt idx="1529">
                        <c:v>454</c:v>
                      </c:pt>
                      <c:pt idx="1530">
                        <c:v>383</c:v>
                      </c:pt>
                      <c:pt idx="1531">
                        <c:v>349</c:v>
                      </c:pt>
                      <c:pt idx="1532">
                        <c:v>21</c:v>
                      </c:pt>
                      <c:pt idx="1533">
                        <c:v>267</c:v>
                      </c:pt>
                      <c:pt idx="1534">
                        <c:v>264</c:v>
                      </c:pt>
                      <c:pt idx="1535">
                        <c:v>244</c:v>
                      </c:pt>
                      <c:pt idx="1536">
                        <c:v>200</c:v>
                      </c:pt>
                      <c:pt idx="1537">
                        <c:v>124</c:v>
                      </c:pt>
                      <c:pt idx="1538">
                        <c:v>126</c:v>
                      </c:pt>
                      <c:pt idx="1539">
                        <c:v>53</c:v>
                      </c:pt>
                      <c:pt idx="1540">
                        <c:v>92</c:v>
                      </c:pt>
                      <c:pt idx="1541">
                        <c:v>46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01B-4BC4-BE48-BBB61B026E68}"/>
                  </c:ext>
                </c:extLst>
              </c15:ser>
            </c15:filteredBarSeries>
          </c:ext>
        </c:extLst>
      </c:barChart>
      <c:dateAx>
        <c:axId val="678831856"/>
        <c:scaling>
          <c:orientation val="minMax"/>
          <c:max val="43830"/>
          <c:min val="42551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844320"/>
        <c:crosses val="autoZero"/>
        <c:auto val="1"/>
        <c:lblOffset val="100"/>
        <c:baseTimeUnit val="days"/>
        <c:majorUnit val="6"/>
        <c:majorTimeUnit val="months"/>
        <c:minorUnit val="1"/>
        <c:minorTimeUnit val="months"/>
      </c:dateAx>
      <c:valAx>
        <c:axId val="67884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83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6438356164383561"/>
          <c:y val="0.30532388270743266"/>
          <c:w val="0.15106134149171577"/>
          <c:h val="0.18990300911181282"/>
        </c:manualLayout>
      </c:layout>
      <c:overlay val="1"/>
      <c:spPr>
        <a:solidFill>
          <a:schemeClr val="bg1"/>
        </a:solidFill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/>
              <a:t>Number of Claims per</a:t>
            </a:r>
            <a:r>
              <a:rPr lang="en-GB" sz="1600" baseline="0"/>
              <a:t> Day in Nepal</a:t>
            </a:r>
            <a:endParaRPr lang="en-GB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submitted!$B$1</c:f>
              <c:strCache>
                <c:ptCount val="1"/>
                <c:pt idx="0">
                  <c:v>Submitted</c:v>
                </c:pt>
              </c:strCache>
            </c:strRef>
          </c:tx>
          <c:spPr>
            <a:solidFill>
              <a:schemeClr val="accent1"/>
            </a:solidFill>
            <a:ln w="15875">
              <a:solidFill>
                <a:schemeClr val="accent1"/>
              </a:solidFill>
            </a:ln>
            <a:effectLst/>
          </c:spPr>
          <c:invertIfNegative val="0"/>
          <c:cat>
            <c:numRef>
              <c:f>submitted!$A$2:$A$1544</c:f>
              <c:numCache>
                <c:formatCode>m/d/yyyy</c:formatCode>
                <c:ptCount val="1543"/>
                <c:pt idx="0">
                  <c:v>42506</c:v>
                </c:pt>
                <c:pt idx="1">
                  <c:v>42517</c:v>
                </c:pt>
                <c:pt idx="2">
                  <c:v>42520</c:v>
                </c:pt>
                <c:pt idx="3">
                  <c:v>42522</c:v>
                </c:pt>
                <c:pt idx="4">
                  <c:v>42523</c:v>
                </c:pt>
                <c:pt idx="5">
                  <c:v>42524</c:v>
                </c:pt>
                <c:pt idx="6">
                  <c:v>42527</c:v>
                </c:pt>
                <c:pt idx="7">
                  <c:v>42528</c:v>
                </c:pt>
                <c:pt idx="8">
                  <c:v>42529</c:v>
                </c:pt>
                <c:pt idx="9">
                  <c:v>42533</c:v>
                </c:pt>
                <c:pt idx="10">
                  <c:v>42534</c:v>
                </c:pt>
                <c:pt idx="11">
                  <c:v>42535</c:v>
                </c:pt>
                <c:pt idx="12">
                  <c:v>42536</c:v>
                </c:pt>
                <c:pt idx="13">
                  <c:v>42537</c:v>
                </c:pt>
                <c:pt idx="14">
                  <c:v>42538</c:v>
                </c:pt>
                <c:pt idx="15">
                  <c:v>42540</c:v>
                </c:pt>
                <c:pt idx="16">
                  <c:v>42541</c:v>
                </c:pt>
                <c:pt idx="17">
                  <c:v>42542</c:v>
                </c:pt>
                <c:pt idx="18">
                  <c:v>42543</c:v>
                </c:pt>
                <c:pt idx="19">
                  <c:v>42544</c:v>
                </c:pt>
                <c:pt idx="20">
                  <c:v>42545</c:v>
                </c:pt>
                <c:pt idx="21">
                  <c:v>42547</c:v>
                </c:pt>
                <c:pt idx="22">
                  <c:v>42548</c:v>
                </c:pt>
                <c:pt idx="23">
                  <c:v>42549</c:v>
                </c:pt>
                <c:pt idx="24">
                  <c:v>42550</c:v>
                </c:pt>
                <c:pt idx="25">
                  <c:v>42552</c:v>
                </c:pt>
                <c:pt idx="26">
                  <c:v>42554</c:v>
                </c:pt>
                <c:pt idx="27">
                  <c:v>42555</c:v>
                </c:pt>
                <c:pt idx="28">
                  <c:v>42556</c:v>
                </c:pt>
                <c:pt idx="29">
                  <c:v>42557</c:v>
                </c:pt>
                <c:pt idx="30">
                  <c:v>42558</c:v>
                </c:pt>
                <c:pt idx="31">
                  <c:v>42559</c:v>
                </c:pt>
                <c:pt idx="32">
                  <c:v>42560</c:v>
                </c:pt>
                <c:pt idx="33">
                  <c:v>42563</c:v>
                </c:pt>
                <c:pt idx="34">
                  <c:v>42564</c:v>
                </c:pt>
                <c:pt idx="35">
                  <c:v>42565</c:v>
                </c:pt>
                <c:pt idx="36">
                  <c:v>42566</c:v>
                </c:pt>
                <c:pt idx="37">
                  <c:v>42567</c:v>
                </c:pt>
                <c:pt idx="38">
                  <c:v>42569</c:v>
                </c:pt>
                <c:pt idx="39">
                  <c:v>42570</c:v>
                </c:pt>
                <c:pt idx="40">
                  <c:v>42571</c:v>
                </c:pt>
                <c:pt idx="41">
                  <c:v>42572</c:v>
                </c:pt>
                <c:pt idx="42">
                  <c:v>42573</c:v>
                </c:pt>
                <c:pt idx="43">
                  <c:v>42576</c:v>
                </c:pt>
                <c:pt idx="44">
                  <c:v>42577</c:v>
                </c:pt>
                <c:pt idx="45">
                  <c:v>42578</c:v>
                </c:pt>
                <c:pt idx="46">
                  <c:v>42579</c:v>
                </c:pt>
                <c:pt idx="47">
                  <c:v>42580</c:v>
                </c:pt>
                <c:pt idx="48">
                  <c:v>42582</c:v>
                </c:pt>
                <c:pt idx="49">
                  <c:v>42584</c:v>
                </c:pt>
                <c:pt idx="50">
                  <c:v>42585</c:v>
                </c:pt>
                <c:pt idx="51">
                  <c:v>42587</c:v>
                </c:pt>
                <c:pt idx="52">
                  <c:v>42589</c:v>
                </c:pt>
                <c:pt idx="53">
                  <c:v>42591</c:v>
                </c:pt>
                <c:pt idx="54">
                  <c:v>42592</c:v>
                </c:pt>
                <c:pt idx="55">
                  <c:v>42596</c:v>
                </c:pt>
                <c:pt idx="56">
                  <c:v>42597</c:v>
                </c:pt>
                <c:pt idx="57">
                  <c:v>42598</c:v>
                </c:pt>
                <c:pt idx="58">
                  <c:v>42599</c:v>
                </c:pt>
                <c:pt idx="59">
                  <c:v>42601</c:v>
                </c:pt>
                <c:pt idx="60">
                  <c:v>42602</c:v>
                </c:pt>
                <c:pt idx="61">
                  <c:v>42603</c:v>
                </c:pt>
                <c:pt idx="62">
                  <c:v>42604</c:v>
                </c:pt>
                <c:pt idx="63">
                  <c:v>42605</c:v>
                </c:pt>
                <c:pt idx="64">
                  <c:v>42606</c:v>
                </c:pt>
                <c:pt idx="65">
                  <c:v>42607</c:v>
                </c:pt>
                <c:pt idx="66">
                  <c:v>42608</c:v>
                </c:pt>
                <c:pt idx="67">
                  <c:v>42610</c:v>
                </c:pt>
                <c:pt idx="68">
                  <c:v>42611</c:v>
                </c:pt>
                <c:pt idx="69">
                  <c:v>42612</c:v>
                </c:pt>
                <c:pt idx="70">
                  <c:v>42613</c:v>
                </c:pt>
                <c:pt idx="71">
                  <c:v>42614</c:v>
                </c:pt>
                <c:pt idx="72">
                  <c:v>42615</c:v>
                </c:pt>
                <c:pt idx="73">
                  <c:v>42616</c:v>
                </c:pt>
                <c:pt idx="74">
                  <c:v>42617</c:v>
                </c:pt>
                <c:pt idx="75">
                  <c:v>42618</c:v>
                </c:pt>
                <c:pt idx="76">
                  <c:v>42619</c:v>
                </c:pt>
                <c:pt idx="77">
                  <c:v>42620</c:v>
                </c:pt>
                <c:pt idx="78">
                  <c:v>42621</c:v>
                </c:pt>
                <c:pt idx="79">
                  <c:v>42622</c:v>
                </c:pt>
                <c:pt idx="80">
                  <c:v>42623</c:v>
                </c:pt>
                <c:pt idx="81">
                  <c:v>42624</c:v>
                </c:pt>
                <c:pt idx="82">
                  <c:v>42625</c:v>
                </c:pt>
                <c:pt idx="83">
                  <c:v>42626</c:v>
                </c:pt>
                <c:pt idx="84">
                  <c:v>42627</c:v>
                </c:pt>
                <c:pt idx="85">
                  <c:v>42628</c:v>
                </c:pt>
                <c:pt idx="86">
                  <c:v>42629</c:v>
                </c:pt>
                <c:pt idx="87">
                  <c:v>42630</c:v>
                </c:pt>
                <c:pt idx="88">
                  <c:v>42631</c:v>
                </c:pt>
                <c:pt idx="89">
                  <c:v>42632</c:v>
                </c:pt>
                <c:pt idx="90">
                  <c:v>42633</c:v>
                </c:pt>
                <c:pt idx="91">
                  <c:v>42634</c:v>
                </c:pt>
                <c:pt idx="92">
                  <c:v>42635</c:v>
                </c:pt>
                <c:pt idx="93">
                  <c:v>42636</c:v>
                </c:pt>
                <c:pt idx="94">
                  <c:v>42637</c:v>
                </c:pt>
                <c:pt idx="95">
                  <c:v>42639</c:v>
                </c:pt>
                <c:pt idx="96">
                  <c:v>42640</c:v>
                </c:pt>
                <c:pt idx="97">
                  <c:v>42641</c:v>
                </c:pt>
                <c:pt idx="98">
                  <c:v>42642</c:v>
                </c:pt>
                <c:pt idx="99">
                  <c:v>42643</c:v>
                </c:pt>
                <c:pt idx="100">
                  <c:v>42644</c:v>
                </c:pt>
                <c:pt idx="101">
                  <c:v>42645</c:v>
                </c:pt>
                <c:pt idx="102">
                  <c:v>42646</c:v>
                </c:pt>
                <c:pt idx="103">
                  <c:v>42647</c:v>
                </c:pt>
                <c:pt idx="104">
                  <c:v>42648</c:v>
                </c:pt>
                <c:pt idx="105">
                  <c:v>42649</c:v>
                </c:pt>
                <c:pt idx="106">
                  <c:v>42650</c:v>
                </c:pt>
                <c:pt idx="107">
                  <c:v>42652</c:v>
                </c:pt>
                <c:pt idx="108">
                  <c:v>42653</c:v>
                </c:pt>
                <c:pt idx="109">
                  <c:v>42656</c:v>
                </c:pt>
                <c:pt idx="110">
                  <c:v>42657</c:v>
                </c:pt>
                <c:pt idx="111">
                  <c:v>42659</c:v>
                </c:pt>
                <c:pt idx="112">
                  <c:v>42660</c:v>
                </c:pt>
                <c:pt idx="113">
                  <c:v>42661</c:v>
                </c:pt>
                <c:pt idx="114">
                  <c:v>42662</c:v>
                </c:pt>
                <c:pt idx="115">
                  <c:v>42663</c:v>
                </c:pt>
                <c:pt idx="116">
                  <c:v>42664</c:v>
                </c:pt>
                <c:pt idx="117">
                  <c:v>42665</c:v>
                </c:pt>
                <c:pt idx="118">
                  <c:v>42666</c:v>
                </c:pt>
                <c:pt idx="119">
                  <c:v>42667</c:v>
                </c:pt>
                <c:pt idx="120">
                  <c:v>42668</c:v>
                </c:pt>
                <c:pt idx="121">
                  <c:v>42669</c:v>
                </c:pt>
                <c:pt idx="122">
                  <c:v>42670</c:v>
                </c:pt>
                <c:pt idx="123">
                  <c:v>42671</c:v>
                </c:pt>
                <c:pt idx="124">
                  <c:v>42672</c:v>
                </c:pt>
                <c:pt idx="125">
                  <c:v>42673</c:v>
                </c:pt>
                <c:pt idx="126">
                  <c:v>42677</c:v>
                </c:pt>
                <c:pt idx="127">
                  <c:v>42678</c:v>
                </c:pt>
                <c:pt idx="128">
                  <c:v>42679</c:v>
                </c:pt>
                <c:pt idx="129">
                  <c:v>42680</c:v>
                </c:pt>
                <c:pt idx="130">
                  <c:v>42681</c:v>
                </c:pt>
                <c:pt idx="131">
                  <c:v>42682</c:v>
                </c:pt>
                <c:pt idx="132">
                  <c:v>42683</c:v>
                </c:pt>
                <c:pt idx="133">
                  <c:v>42684</c:v>
                </c:pt>
                <c:pt idx="134">
                  <c:v>42685</c:v>
                </c:pt>
                <c:pt idx="135">
                  <c:v>42687</c:v>
                </c:pt>
                <c:pt idx="136">
                  <c:v>42688</c:v>
                </c:pt>
                <c:pt idx="137">
                  <c:v>42689</c:v>
                </c:pt>
                <c:pt idx="138">
                  <c:v>42690</c:v>
                </c:pt>
                <c:pt idx="139">
                  <c:v>42691</c:v>
                </c:pt>
                <c:pt idx="140">
                  <c:v>42692</c:v>
                </c:pt>
                <c:pt idx="141">
                  <c:v>42694</c:v>
                </c:pt>
                <c:pt idx="142">
                  <c:v>42695</c:v>
                </c:pt>
                <c:pt idx="143">
                  <c:v>42696</c:v>
                </c:pt>
                <c:pt idx="144">
                  <c:v>42697</c:v>
                </c:pt>
                <c:pt idx="145">
                  <c:v>42698</c:v>
                </c:pt>
                <c:pt idx="146">
                  <c:v>42699</c:v>
                </c:pt>
                <c:pt idx="147">
                  <c:v>42700</c:v>
                </c:pt>
                <c:pt idx="148">
                  <c:v>42701</c:v>
                </c:pt>
                <c:pt idx="149">
                  <c:v>42702</c:v>
                </c:pt>
                <c:pt idx="150">
                  <c:v>42703</c:v>
                </c:pt>
                <c:pt idx="151">
                  <c:v>42704</c:v>
                </c:pt>
                <c:pt idx="152">
                  <c:v>42705</c:v>
                </c:pt>
                <c:pt idx="153">
                  <c:v>42706</c:v>
                </c:pt>
                <c:pt idx="154">
                  <c:v>42707</c:v>
                </c:pt>
                <c:pt idx="155">
                  <c:v>42708</c:v>
                </c:pt>
                <c:pt idx="156">
                  <c:v>42709</c:v>
                </c:pt>
                <c:pt idx="157">
                  <c:v>42710</c:v>
                </c:pt>
                <c:pt idx="158">
                  <c:v>42711</c:v>
                </c:pt>
                <c:pt idx="159">
                  <c:v>42712</c:v>
                </c:pt>
                <c:pt idx="160">
                  <c:v>42714</c:v>
                </c:pt>
                <c:pt idx="161">
                  <c:v>42715</c:v>
                </c:pt>
                <c:pt idx="162">
                  <c:v>42716</c:v>
                </c:pt>
                <c:pt idx="163">
                  <c:v>42717</c:v>
                </c:pt>
                <c:pt idx="164">
                  <c:v>42718</c:v>
                </c:pt>
                <c:pt idx="165">
                  <c:v>42719</c:v>
                </c:pt>
                <c:pt idx="166">
                  <c:v>42720</c:v>
                </c:pt>
                <c:pt idx="167">
                  <c:v>42722</c:v>
                </c:pt>
                <c:pt idx="168">
                  <c:v>42723</c:v>
                </c:pt>
                <c:pt idx="169">
                  <c:v>42724</c:v>
                </c:pt>
                <c:pt idx="170">
                  <c:v>42725</c:v>
                </c:pt>
                <c:pt idx="171">
                  <c:v>42726</c:v>
                </c:pt>
                <c:pt idx="172">
                  <c:v>42727</c:v>
                </c:pt>
                <c:pt idx="173">
                  <c:v>42728</c:v>
                </c:pt>
                <c:pt idx="174">
                  <c:v>42729</c:v>
                </c:pt>
                <c:pt idx="175">
                  <c:v>42730</c:v>
                </c:pt>
                <c:pt idx="176">
                  <c:v>42731</c:v>
                </c:pt>
                <c:pt idx="177">
                  <c:v>42732</c:v>
                </c:pt>
                <c:pt idx="178">
                  <c:v>42733</c:v>
                </c:pt>
                <c:pt idx="179">
                  <c:v>42734</c:v>
                </c:pt>
                <c:pt idx="180">
                  <c:v>42735</c:v>
                </c:pt>
                <c:pt idx="181">
                  <c:v>42736</c:v>
                </c:pt>
                <c:pt idx="182">
                  <c:v>42737</c:v>
                </c:pt>
                <c:pt idx="183">
                  <c:v>42738</c:v>
                </c:pt>
                <c:pt idx="184">
                  <c:v>42739</c:v>
                </c:pt>
                <c:pt idx="185">
                  <c:v>42740</c:v>
                </c:pt>
                <c:pt idx="186">
                  <c:v>42741</c:v>
                </c:pt>
                <c:pt idx="187">
                  <c:v>42742</c:v>
                </c:pt>
                <c:pt idx="188">
                  <c:v>42743</c:v>
                </c:pt>
                <c:pt idx="189">
                  <c:v>42744</c:v>
                </c:pt>
                <c:pt idx="190">
                  <c:v>42745</c:v>
                </c:pt>
                <c:pt idx="191">
                  <c:v>42746</c:v>
                </c:pt>
                <c:pt idx="192">
                  <c:v>42747</c:v>
                </c:pt>
                <c:pt idx="193">
                  <c:v>42748</c:v>
                </c:pt>
                <c:pt idx="194">
                  <c:v>42750</c:v>
                </c:pt>
                <c:pt idx="195">
                  <c:v>42751</c:v>
                </c:pt>
                <c:pt idx="196">
                  <c:v>42752</c:v>
                </c:pt>
                <c:pt idx="197">
                  <c:v>42753</c:v>
                </c:pt>
                <c:pt idx="198">
                  <c:v>42754</c:v>
                </c:pt>
                <c:pt idx="199">
                  <c:v>42755</c:v>
                </c:pt>
                <c:pt idx="200">
                  <c:v>42757</c:v>
                </c:pt>
                <c:pt idx="201">
                  <c:v>42758</c:v>
                </c:pt>
                <c:pt idx="202">
                  <c:v>42759</c:v>
                </c:pt>
                <c:pt idx="203">
                  <c:v>42760</c:v>
                </c:pt>
                <c:pt idx="204">
                  <c:v>42761</c:v>
                </c:pt>
                <c:pt idx="205">
                  <c:v>42762</c:v>
                </c:pt>
                <c:pt idx="206">
                  <c:v>42765</c:v>
                </c:pt>
                <c:pt idx="207">
                  <c:v>42766</c:v>
                </c:pt>
                <c:pt idx="208">
                  <c:v>42767</c:v>
                </c:pt>
                <c:pt idx="209">
                  <c:v>42768</c:v>
                </c:pt>
                <c:pt idx="210">
                  <c:v>42769</c:v>
                </c:pt>
                <c:pt idx="211">
                  <c:v>42770</c:v>
                </c:pt>
                <c:pt idx="212">
                  <c:v>42771</c:v>
                </c:pt>
                <c:pt idx="213">
                  <c:v>42772</c:v>
                </c:pt>
                <c:pt idx="214">
                  <c:v>42773</c:v>
                </c:pt>
                <c:pt idx="215">
                  <c:v>42774</c:v>
                </c:pt>
                <c:pt idx="216">
                  <c:v>42775</c:v>
                </c:pt>
                <c:pt idx="217">
                  <c:v>42776</c:v>
                </c:pt>
                <c:pt idx="218">
                  <c:v>42777</c:v>
                </c:pt>
                <c:pt idx="219">
                  <c:v>42778</c:v>
                </c:pt>
                <c:pt idx="220">
                  <c:v>42779</c:v>
                </c:pt>
                <c:pt idx="221">
                  <c:v>42780</c:v>
                </c:pt>
                <c:pt idx="222">
                  <c:v>42781</c:v>
                </c:pt>
                <c:pt idx="223">
                  <c:v>42782</c:v>
                </c:pt>
                <c:pt idx="224">
                  <c:v>42783</c:v>
                </c:pt>
                <c:pt idx="225">
                  <c:v>42784</c:v>
                </c:pt>
                <c:pt idx="226">
                  <c:v>42785</c:v>
                </c:pt>
                <c:pt idx="227">
                  <c:v>42786</c:v>
                </c:pt>
                <c:pt idx="228">
                  <c:v>42787</c:v>
                </c:pt>
                <c:pt idx="229">
                  <c:v>42788</c:v>
                </c:pt>
                <c:pt idx="230">
                  <c:v>42789</c:v>
                </c:pt>
                <c:pt idx="231">
                  <c:v>42790</c:v>
                </c:pt>
                <c:pt idx="232">
                  <c:v>42791</c:v>
                </c:pt>
                <c:pt idx="233">
                  <c:v>42792</c:v>
                </c:pt>
                <c:pt idx="234">
                  <c:v>42793</c:v>
                </c:pt>
                <c:pt idx="235">
                  <c:v>42794</c:v>
                </c:pt>
                <c:pt idx="236">
                  <c:v>42795</c:v>
                </c:pt>
                <c:pt idx="237">
                  <c:v>42796</c:v>
                </c:pt>
                <c:pt idx="238">
                  <c:v>42797</c:v>
                </c:pt>
                <c:pt idx="239">
                  <c:v>42798</c:v>
                </c:pt>
                <c:pt idx="240">
                  <c:v>42799</c:v>
                </c:pt>
                <c:pt idx="241">
                  <c:v>42800</c:v>
                </c:pt>
                <c:pt idx="242">
                  <c:v>42801</c:v>
                </c:pt>
                <c:pt idx="243">
                  <c:v>42802</c:v>
                </c:pt>
                <c:pt idx="244">
                  <c:v>42803</c:v>
                </c:pt>
                <c:pt idx="245">
                  <c:v>42804</c:v>
                </c:pt>
                <c:pt idx="246">
                  <c:v>42806</c:v>
                </c:pt>
                <c:pt idx="247">
                  <c:v>42807</c:v>
                </c:pt>
                <c:pt idx="248">
                  <c:v>42808</c:v>
                </c:pt>
                <c:pt idx="249">
                  <c:v>42809</c:v>
                </c:pt>
                <c:pt idx="250">
                  <c:v>42810</c:v>
                </c:pt>
                <c:pt idx="251">
                  <c:v>42811</c:v>
                </c:pt>
                <c:pt idx="252">
                  <c:v>42812</c:v>
                </c:pt>
                <c:pt idx="253">
                  <c:v>42813</c:v>
                </c:pt>
                <c:pt idx="254">
                  <c:v>42814</c:v>
                </c:pt>
                <c:pt idx="255">
                  <c:v>42815</c:v>
                </c:pt>
                <c:pt idx="256">
                  <c:v>42816</c:v>
                </c:pt>
                <c:pt idx="257">
                  <c:v>42817</c:v>
                </c:pt>
                <c:pt idx="258">
                  <c:v>42818</c:v>
                </c:pt>
                <c:pt idx="259">
                  <c:v>42819</c:v>
                </c:pt>
                <c:pt idx="260">
                  <c:v>42820</c:v>
                </c:pt>
                <c:pt idx="261">
                  <c:v>42821</c:v>
                </c:pt>
                <c:pt idx="262">
                  <c:v>42822</c:v>
                </c:pt>
                <c:pt idx="263">
                  <c:v>42823</c:v>
                </c:pt>
                <c:pt idx="264">
                  <c:v>42824</c:v>
                </c:pt>
                <c:pt idx="265">
                  <c:v>42825</c:v>
                </c:pt>
                <c:pt idx="266">
                  <c:v>42826</c:v>
                </c:pt>
                <c:pt idx="267">
                  <c:v>42827</c:v>
                </c:pt>
                <c:pt idx="268">
                  <c:v>42828</c:v>
                </c:pt>
                <c:pt idx="269">
                  <c:v>42829</c:v>
                </c:pt>
                <c:pt idx="270">
                  <c:v>42830</c:v>
                </c:pt>
                <c:pt idx="271">
                  <c:v>42831</c:v>
                </c:pt>
                <c:pt idx="272">
                  <c:v>42832</c:v>
                </c:pt>
                <c:pt idx="273">
                  <c:v>42833</c:v>
                </c:pt>
                <c:pt idx="274">
                  <c:v>42834</c:v>
                </c:pt>
                <c:pt idx="275">
                  <c:v>42835</c:v>
                </c:pt>
                <c:pt idx="276">
                  <c:v>42836</c:v>
                </c:pt>
                <c:pt idx="277">
                  <c:v>42837</c:v>
                </c:pt>
                <c:pt idx="278">
                  <c:v>42838</c:v>
                </c:pt>
                <c:pt idx="279">
                  <c:v>42840</c:v>
                </c:pt>
                <c:pt idx="280">
                  <c:v>42841</c:v>
                </c:pt>
                <c:pt idx="281">
                  <c:v>42842</c:v>
                </c:pt>
                <c:pt idx="282">
                  <c:v>42843</c:v>
                </c:pt>
                <c:pt idx="283">
                  <c:v>42844</c:v>
                </c:pt>
                <c:pt idx="284">
                  <c:v>42845</c:v>
                </c:pt>
                <c:pt idx="285">
                  <c:v>42846</c:v>
                </c:pt>
                <c:pt idx="286">
                  <c:v>42847</c:v>
                </c:pt>
                <c:pt idx="287">
                  <c:v>42848</c:v>
                </c:pt>
                <c:pt idx="288">
                  <c:v>42849</c:v>
                </c:pt>
                <c:pt idx="289">
                  <c:v>42850</c:v>
                </c:pt>
                <c:pt idx="290">
                  <c:v>42851</c:v>
                </c:pt>
                <c:pt idx="291">
                  <c:v>42852</c:v>
                </c:pt>
                <c:pt idx="292">
                  <c:v>42853</c:v>
                </c:pt>
                <c:pt idx="293">
                  <c:v>42854</c:v>
                </c:pt>
                <c:pt idx="294">
                  <c:v>42855</c:v>
                </c:pt>
                <c:pt idx="295">
                  <c:v>42856</c:v>
                </c:pt>
                <c:pt idx="296">
                  <c:v>42857</c:v>
                </c:pt>
                <c:pt idx="297">
                  <c:v>42858</c:v>
                </c:pt>
                <c:pt idx="298">
                  <c:v>42859</c:v>
                </c:pt>
                <c:pt idx="299">
                  <c:v>42860</c:v>
                </c:pt>
                <c:pt idx="300">
                  <c:v>42861</c:v>
                </c:pt>
                <c:pt idx="301">
                  <c:v>42862</c:v>
                </c:pt>
                <c:pt idx="302">
                  <c:v>42863</c:v>
                </c:pt>
                <c:pt idx="303">
                  <c:v>42864</c:v>
                </c:pt>
                <c:pt idx="304">
                  <c:v>42865</c:v>
                </c:pt>
                <c:pt idx="305">
                  <c:v>42866</c:v>
                </c:pt>
                <c:pt idx="306">
                  <c:v>42867</c:v>
                </c:pt>
                <c:pt idx="307">
                  <c:v>42868</c:v>
                </c:pt>
                <c:pt idx="308">
                  <c:v>42869</c:v>
                </c:pt>
                <c:pt idx="309">
                  <c:v>42870</c:v>
                </c:pt>
                <c:pt idx="310">
                  <c:v>42871</c:v>
                </c:pt>
                <c:pt idx="311">
                  <c:v>42872</c:v>
                </c:pt>
                <c:pt idx="312">
                  <c:v>42873</c:v>
                </c:pt>
                <c:pt idx="313">
                  <c:v>42874</c:v>
                </c:pt>
                <c:pt idx="314">
                  <c:v>42875</c:v>
                </c:pt>
                <c:pt idx="315">
                  <c:v>42876</c:v>
                </c:pt>
                <c:pt idx="316">
                  <c:v>42877</c:v>
                </c:pt>
                <c:pt idx="317">
                  <c:v>42878</c:v>
                </c:pt>
                <c:pt idx="318">
                  <c:v>42879</c:v>
                </c:pt>
                <c:pt idx="319">
                  <c:v>42880</c:v>
                </c:pt>
                <c:pt idx="320">
                  <c:v>42881</c:v>
                </c:pt>
                <c:pt idx="321">
                  <c:v>42882</c:v>
                </c:pt>
                <c:pt idx="322">
                  <c:v>42883</c:v>
                </c:pt>
                <c:pt idx="323">
                  <c:v>42884</c:v>
                </c:pt>
                <c:pt idx="324">
                  <c:v>42885</c:v>
                </c:pt>
                <c:pt idx="325">
                  <c:v>42886</c:v>
                </c:pt>
                <c:pt idx="326">
                  <c:v>42887</c:v>
                </c:pt>
                <c:pt idx="327">
                  <c:v>42888</c:v>
                </c:pt>
                <c:pt idx="328">
                  <c:v>42889</c:v>
                </c:pt>
                <c:pt idx="329">
                  <c:v>42890</c:v>
                </c:pt>
                <c:pt idx="330">
                  <c:v>42891</c:v>
                </c:pt>
                <c:pt idx="331">
                  <c:v>42892</c:v>
                </c:pt>
                <c:pt idx="332">
                  <c:v>42893</c:v>
                </c:pt>
                <c:pt idx="333">
                  <c:v>42894</c:v>
                </c:pt>
                <c:pt idx="334">
                  <c:v>42895</c:v>
                </c:pt>
                <c:pt idx="335">
                  <c:v>42896</c:v>
                </c:pt>
                <c:pt idx="336">
                  <c:v>42897</c:v>
                </c:pt>
                <c:pt idx="337">
                  <c:v>42898</c:v>
                </c:pt>
                <c:pt idx="338">
                  <c:v>42899</c:v>
                </c:pt>
                <c:pt idx="339">
                  <c:v>42900</c:v>
                </c:pt>
                <c:pt idx="340">
                  <c:v>42901</c:v>
                </c:pt>
                <c:pt idx="341">
                  <c:v>42902</c:v>
                </c:pt>
                <c:pt idx="342">
                  <c:v>42903</c:v>
                </c:pt>
                <c:pt idx="343">
                  <c:v>42904</c:v>
                </c:pt>
                <c:pt idx="344">
                  <c:v>42905</c:v>
                </c:pt>
                <c:pt idx="345">
                  <c:v>42906</c:v>
                </c:pt>
                <c:pt idx="346">
                  <c:v>42907</c:v>
                </c:pt>
                <c:pt idx="347">
                  <c:v>42908</c:v>
                </c:pt>
                <c:pt idx="348">
                  <c:v>42909</c:v>
                </c:pt>
                <c:pt idx="349">
                  <c:v>42910</c:v>
                </c:pt>
                <c:pt idx="350">
                  <c:v>42911</c:v>
                </c:pt>
                <c:pt idx="351">
                  <c:v>42912</c:v>
                </c:pt>
                <c:pt idx="352">
                  <c:v>42913</c:v>
                </c:pt>
                <c:pt idx="353">
                  <c:v>42914</c:v>
                </c:pt>
                <c:pt idx="354">
                  <c:v>42915</c:v>
                </c:pt>
                <c:pt idx="355">
                  <c:v>42916</c:v>
                </c:pt>
                <c:pt idx="356">
                  <c:v>42917</c:v>
                </c:pt>
                <c:pt idx="357">
                  <c:v>42918</c:v>
                </c:pt>
                <c:pt idx="358">
                  <c:v>42919</c:v>
                </c:pt>
                <c:pt idx="359">
                  <c:v>42920</c:v>
                </c:pt>
                <c:pt idx="360">
                  <c:v>42921</c:v>
                </c:pt>
                <c:pt idx="361">
                  <c:v>42922</c:v>
                </c:pt>
                <c:pt idx="362">
                  <c:v>42923</c:v>
                </c:pt>
                <c:pt idx="363">
                  <c:v>42924</c:v>
                </c:pt>
                <c:pt idx="364">
                  <c:v>42925</c:v>
                </c:pt>
                <c:pt idx="365">
                  <c:v>42926</c:v>
                </c:pt>
                <c:pt idx="366">
                  <c:v>42927</c:v>
                </c:pt>
                <c:pt idx="367">
                  <c:v>42928</c:v>
                </c:pt>
                <c:pt idx="368">
                  <c:v>42929</c:v>
                </c:pt>
                <c:pt idx="369">
                  <c:v>42930</c:v>
                </c:pt>
                <c:pt idx="370">
                  <c:v>42931</c:v>
                </c:pt>
                <c:pt idx="371">
                  <c:v>42932</c:v>
                </c:pt>
                <c:pt idx="372">
                  <c:v>42933</c:v>
                </c:pt>
                <c:pt idx="373">
                  <c:v>42934</c:v>
                </c:pt>
                <c:pt idx="374">
                  <c:v>42935</c:v>
                </c:pt>
                <c:pt idx="375">
                  <c:v>42936</c:v>
                </c:pt>
                <c:pt idx="376">
                  <c:v>42937</c:v>
                </c:pt>
                <c:pt idx="377">
                  <c:v>42938</c:v>
                </c:pt>
                <c:pt idx="378">
                  <c:v>42939</c:v>
                </c:pt>
                <c:pt idx="379">
                  <c:v>42940</c:v>
                </c:pt>
                <c:pt idx="380">
                  <c:v>42941</c:v>
                </c:pt>
                <c:pt idx="381">
                  <c:v>42942</c:v>
                </c:pt>
                <c:pt idx="382">
                  <c:v>42943</c:v>
                </c:pt>
                <c:pt idx="383">
                  <c:v>42944</c:v>
                </c:pt>
                <c:pt idx="384">
                  <c:v>42945</c:v>
                </c:pt>
                <c:pt idx="385">
                  <c:v>42946</c:v>
                </c:pt>
                <c:pt idx="386">
                  <c:v>42947</c:v>
                </c:pt>
                <c:pt idx="387">
                  <c:v>42948</c:v>
                </c:pt>
                <c:pt idx="388">
                  <c:v>42949</c:v>
                </c:pt>
                <c:pt idx="389">
                  <c:v>42950</c:v>
                </c:pt>
                <c:pt idx="390">
                  <c:v>42951</c:v>
                </c:pt>
                <c:pt idx="391">
                  <c:v>42952</c:v>
                </c:pt>
                <c:pt idx="392">
                  <c:v>42953</c:v>
                </c:pt>
                <c:pt idx="393">
                  <c:v>42954</c:v>
                </c:pt>
                <c:pt idx="394">
                  <c:v>42955</c:v>
                </c:pt>
                <c:pt idx="395">
                  <c:v>42956</c:v>
                </c:pt>
                <c:pt idx="396">
                  <c:v>42957</c:v>
                </c:pt>
                <c:pt idx="397">
                  <c:v>42958</c:v>
                </c:pt>
                <c:pt idx="398">
                  <c:v>42959</c:v>
                </c:pt>
                <c:pt idx="399">
                  <c:v>42960</c:v>
                </c:pt>
                <c:pt idx="400">
                  <c:v>42961</c:v>
                </c:pt>
                <c:pt idx="401">
                  <c:v>42962</c:v>
                </c:pt>
                <c:pt idx="402">
                  <c:v>42963</c:v>
                </c:pt>
                <c:pt idx="403">
                  <c:v>42964</c:v>
                </c:pt>
                <c:pt idx="404">
                  <c:v>42965</c:v>
                </c:pt>
                <c:pt idx="405">
                  <c:v>42966</c:v>
                </c:pt>
                <c:pt idx="406">
                  <c:v>42967</c:v>
                </c:pt>
                <c:pt idx="407">
                  <c:v>42968</c:v>
                </c:pt>
                <c:pt idx="408">
                  <c:v>42969</c:v>
                </c:pt>
                <c:pt idx="409">
                  <c:v>42970</c:v>
                </c:pt>
                <c:pt idx="410">
                  <c:v>42971</c:v>
                </c:pt>
                <c:pt idx="411">
                  <c:v>42972</c:v>
                </c:pt>
                <c:pt idx="412">
                  <c:v>42973</c:v>
                </c:pt>
                <c:pt idx="413">
                  <c:v>42974</c:v>
                </c:pt>
                <c:pt idx="414">
                  <c:v>42975</c:v>
                </c:pt>
                <c:pt idx="415">
                  <c:v>42976</c:v>
                </c:pt>
                <c:pt idx="416">
                  <c:v>42977</c:v>
                </c:pt>
                <c:pt idx="417">
                  <c:v>42978</c:v>
                </c:pt>
                <c:pt idx="418">
                  <c:v>42979</c:v>
                </c:pt>
                <c:pt idx="419">
                  <c:v>42980</c:v>
                </c:pt>
                <c:pt idx="420">
                  <c:v>42981</c:v>
                </c:pt>
                <c:pt idx="421">
                  <c:v>42982</c:v>
                </c:pt>
                <c:pt idx="422">
                  <c:v>42983</c:v>
                </c:pt>
                <c:pt idx="423">
                  <c:v>42984</c:v>
                </c:pt>
                <c:pt idx="424">
                  <c:v>42985</c:v>
                </c:pt>
                <c:pt idx="425">
                  <c:v>42986</c:v>
                </c:pt>
                <c:pt idx="426">
                  <c:v>42987</c:v>
                </c:pt>
                <c:pt idx="427">
                  <c:v>42988</c:v>
                </c:pt>
                <c:pt idx="428">
                  <c:v>42989</c:v>
                </c:pt>
                <c:pt idx="429">
                  <c:v>42990</c:v>
                </c:pt>
                <c:pt idx="430">
                  <c:v>42991</c:v>
                </c:pt>
                <c:pt idx="431">
                  <c:v>42992</c:v>
                </c:pt>
                <c:pt idx="432">
                  <c:v>42993</c:v>
                </c:pt>
                <c:pt idx="433">
                  <c:v>42994</c:v>
                </c:pt>
                <c:pt idx="434">
                  <c:v>42995</c:v>
                </c:pt>
                <c:pt idx="435">
                  <c:v>42996</c:v>
                </c:pt>
                <c:pt idx="436">
                  <c:v>42997</c:v>
                </c:pt>
                <c:pt idx="437">
                  <c:v>42998</c:v>
                </c:pt>
                <c:pt idx="438">
                  <c:v>42999</c:v>
                </c:pt>
                <c:pt idx="439">
                  <c:v>43000</c:v>
                </c:pt>
                <c:pt idx="440">
                  <c:v>43001</c:v>
                </c:pt>
                <c:pt idx="441">
                  <c:v>43002</c:v>
                </c:pt>
                <c:pt idx="442">
                  <c:v>43003</c:v>
                </c:pt>
                <c:pt idx="443">
                  <c:v>43004</c:v>
                </c:pt>
                <c:pt idx="444">
                  <c:v>43005</c:v>
                </c:pt>
                <c:pt idx="445">
                  <c:v>43006</c:v>
                </c:pt>
                <c:pt idx="446">
                  <c:v>43007</c:v>
                </c:pt>
                <c:pt idx="447">
                  <c:v>43008</c:v>
                </c:pt>
                <c:pt idx="448">
                  <c:v>43009</c:v>
                </c:pt>
                <c:pt idx="449">
                  <c:v>43010</c:v>
                </c:pt>
                <c:pt idx="450">
                  <c:v>43011</c:v>
                </c:pt>
                <c:pt idx="451">
                  <c:v>43012</c:v>
                </c:pt>
                <c:pt idx="452">
                  <c:v>43013</c:v>
                </c:pt>
                <c:pt idx="453">
                  <c:v>43014</c:v>
                </c:pt>
                <c:pt idx="454">
                  <c:v>43015</c:v>
                </c:pt>
                <c:pt idx="455">
                  <c:v>43016</c:v>
                </c:pt>
                <c:pt idx="456">
                  <c:v>43017</c:v>
                </c:pt>
                <c:pt idx="457">
                  <c:v>43018</c:v>
                </c:pt>
                <c:pt idx="458">
                  <c:v>43019</c:v>
                </c:pt>
                <c:pt idx="459">
                  <c:v>43020</c:v>
                </c:pt>
                <c:pt idx="460">
                  <c:v>43021</c:v>
                </c:pt>
                <c:pt idx="461">
                  <c:v>43022</c:v>
                </c:pt>
                <c:pt idx="462">
                  <c:v>43023</c:v>
                </c:pt>
                <c:pt idx="463">
                  <c:v>43024</c:v>
                </c:pt>
                <c:pt idx="464">
                  <c:v>43025</c:v>
                </c:pt>
                <c:pt idx="465">
                  <c:v>43026</c:v>
                </c:pt>
                <c:pt idx="466">
                  <c:v>43027</c:v>
                </c:pt>
                <c:pt idx="467">
                  <c:v>43028</c:v>
                </c:pt>
                <c:pt idx="468">
                  <c:v>43029</c:v>
                </c:pt>
                <c:pt idx="469">
                  <c:v>43030</c:v>
                </c:pt>
                <c:pt idx="470">
                  <c:v>43031</c:v>
                </c:pt>
                <c:pt idx="471">
                  <c:v>43032</c:v>
                </c:pt>
                <c:pt idx="472">
                  <c:v>43033</c:v>
                </c:pt>
                <c:pt idx="473">
                  <c:v>43034</c:v>
                </c:pt>
                <c:pt idx="474">
                  <c:v>43035</c:v>
                </c:pt>
                <c:pt idx="475">
                  <c:v>43036</c:v>
                </c:pt>
                <c:pt idx="476">
                  <c:v>43037</c:v>
                </c:pt>
                <c:pt idx="477">
                  <c:v>43038</c:v>
                </c:pt>
                <c:pt idx="478">
                  <c:v>43039</c:v>
                </c:pt>
                <c:pt idx="479">
                  <c:v>43040</c:v>
                </c:pt>
                <c:pt idx="480">
                  <c:v>43041</c:v>
                </c:pt>
                <c:pt idx="481">
                  <c:v>43042</c:v>
                </c:pt>
                <c:pt idx="482">
                  <c:v>43043</c:v>
                </c:pt>
                <c:pt idx="483">
                  <c:v>43044</c:v>
                </c:pt>
                <c:pt idx="484">
                  <c:v>43045</c:v>
                </c:pt>
                <c:pt idx="485">
                  <c:v>43046</c:v>
                </c:pt>
                <c:pt idx="486">
                  <c:v>43047</c:v>
                </c:pt>
                <c:pt idx="487">
                  <c:v>43048</c:v>
                </c:pt>
                <c:pt idx="488">
                  <c:v>43049</c:v>
                </c:pt>
                <c:pt idx="489">
                  <c:v>43050</c:v>
                </c:pt>
                <c:pt idx="490">
                  <c:v>43051</c:v>
                </c:pt>
                <c:pt idx="491">
                  <c:v>43052</c:v>
                </c:pt>
                <c:pt idx="492">
                  <c:v>43053</c:v>
                </c:pt>
                <c:pt idx="493">
                  <c:v>43054</c:v>
                </c:pt>
                <c:pt idx="494">
                  <c:v>43055</c:v>
                </c:pt>
                <c:pt idx="495">
                  <c:v>43056</c:v>
                </c:pt>
                <c:pt idx="496">
                  <c:v>43057</c:v>
                </c:pt>
                <c:pt idx="497">
                  <c:v>43058</c:v>
                </c:pt>
                <c:pt idx="498">
                  <c:v>43059</c:v>
                </c:pt>
                <c:pt idx="499">
                  <c:v>43060</c:v>
                </c:pt>
                <c:pt idx="500">
                  <c:v>43061</c:v>
                </c:pt>
                <c:pt idx="501">
                  <c:v>43062</c:v>
                </c:pt>
                <c:pt idx="502">
                  <c:v>43063</c:v>
                </c:pt>
                <c:pt idx="503">
                  <c:v>43064</c:v>
                </c:pt>
                <c:pt idx="504">
                  <c:v>43065</c:v>
                </c:pt>
                <c:pt idx="505">
                  <c:v>43066</c:v>
                </c:pt>
                <c:pt idx="506">
                  <c:v>43067</c:v>
                </c:pt>
                <c:pt idx="507">
                  <c:v>43068</c:v>
                </c:pt>
                <c:pt idx="508">
                  <c:v>43069</c:v>
                </c:pt>
                <c:pt idx="509">
                  <c:v>43070</c:v>
                </c:pt>
                <c:pt idx="510">
                  <c:v>43071</c:v>
                </c:pt>
                <c:pt idx="511">
                  <c:v>43072</c:v>
                </c:pt>
                <c:pt idx="512">
                  <c:v>43073</c:v>
                </c:pt>
                <c:pt idx="513">
                  <c:v>43074</c:v>
                </c:pt>
                <c:pt idx="514">
                  <c:v>43075</c:v>
                </c:pt>
                <c:pt idx="515">
                  <c:v>43076</c:v>
                </c:pt>
                <c:pt idx="516">
                  <c:v>43077</c:v>
                </c:pt>
                <c:pt idx="517">
                  <c:v>43078</c:v>
                </c:pt>
                <c:pt idx="518">
                  <c:v>43079</c:v>
                </c:pt>
                <c:pt idx="519">
                  <c:v>43080</c:v>
                </c:pt>
                <c:pt idx="520">
                  <c:v>43081</c:v>
                </c:pt>
                <c:pt idx="521">
                  <c:v>43082</c:v>
                </c:pt>
                <c:pt idx="522">
                  <c:v>43083</c:v>
                </c:pt>
                <c:pt idx="523">
                  <c:v>43084</c:v>
                </c:pt>
                <c:pt idx="524">
                  <c:v>43085</c:v>
                </c:pt>
                <c:pt idx="525">
                  <c:v>43086</c:v>
                </c:pt>
                <c:pt idx="526">
                  <c:v>43087</c:v>
                </c:pt>
                <c:pt idx="527">
                  <c:v>43088</c:v>
                </c:pt>
                <c:pt idx="528">
                  <c:v>43089</c:v>
                </c:pt>
                <c:pt idx="529">
                  <c:v>43090</c:v>
                </c:pt>
                <c:pt idx="530">
                  <c:v>43091</c:v>
                </c:pt>
                <c:pt idx="531">
                  <c:v>43092</c:v>
                </c:pt>
                <c:pt idx="532">
                  <c:v>43093</c:v>
                </c:pt>
                <c:pt idx="533">
                  <c:v>43094</c:v>
                </c:pt>
                <c:pt idx="534">
                  <c:v>43095</c:v>
                </c:pt>
                <c:pt idx="535">
                  <c:v>43096</c:v>
                </c:pt>
                <c:pt idx="536">
                  <c:v>43097</c:v>
                </c:pt>
                <c:pt idx="537">
                  <c:v>43098</c:v>
                </c:pt>
                <c:pt idx="538">
                  <c:v>43099</c:v>
                </c:pt>
                <c:pt idx="539">
                  <c:v>43100</c:v>
                </c:pt>
                <c:pt idx="540">
                  <c:v>43101</c:v>
                </c:pt>
                <c:pt idx="541">
                  <c:v>43102</c:v>
                </c:pt>
                <c:pt idx="542">
                  <c:v>43103</c:v>
                </c:pt>
                <c:pt idx="543">
                  <c:v>43104</c:v>
                </c:pt>
                <c:pt idx="544">
                  <c:v>43105</c:v>
                </c:pt>
                <c:pt idx="545">
                  <c:v>43106</c:v>
                </c:pt>
                <c:pt idx="546">
                  <c:v>43107</c:v>
                </c:pt>
                <c:pt idx="547">
                  <c:v>43108</c:v>
                </c:pt>
                <c:pt idx="548">
                  <c:v>43109</c:v>
                </c:pt>
                <c:pt idx="549">
                  <c:v>43110</c:v>
                </c:pt>
                <c:pt idx="550">
                  <c:v>43111</c:v>
                </c:pt>
                <c:pt idx="551">
                  <c:v>43112</c:v>
                </c:pt>
                <c:pt idx="552">
                  <c:v>43113</c:v>
                </c:pt>
                <c:pt idx="553">
                  <c:v>43114</c:v>
                </c:pt>
                <c:pt idx="554">
                  <c:v>43115</c:v>
                </c:pt>
                <c:pt idx="555">
                  <c:v>43116</c:v>
                </c:pt>
                <c:pt idx="556">
                  <c:v>43117</c:v>
                </c:pt>
                <c:pt idx="557">
                  <c:v>43118</c:v>
                </c:pt>
                <c:pt idx="558">
                  <c:v>43119</c:v>
                </c:pt>
                <c:pt idx="559">
                  <c:v>43120</c:v>
                </c:pt>
                <c:pt idx="560">
                  <c:v>43121</c:v>
                </c:pt>
                <c:pt idx="561">
                  <c:v>43122</c:v>
                </c:pt>
                <c:pt idx="562">
                  <c:v>43123</c:v>
                </c:pt>
                <c:pt idx="563">
                  <c:v>43124</c:v>
                </c:pt>
                <c:pt idx="564">
                  <c:v>43125</c:v>
                </c:pt>
                <c:pt idx="565">
                  <c:v>43126</c:v>
                </c:pt>
                <c:pt idx="566">
                  <c:v>43127</c:v>
                </c:pt>
                <c:pt idx="567">
                  <c:v>43128</c:v>
                </c:pt>
                <c:pt idx="568">
                  <c:v>43129</c:v>
                </c:pt>
                <c:pt idx="569">
                  <c:v>43130</c:v>
                </c:pt>
                <c:pt idx="570">
                  <c:v>43131</c:v>
                </c:pt>
                <c:pt idx="571">
                  <c:v>43132</c:v>
                </c:pt>
                <c:pt idx="572">
                  <c:v>43133</c:v>
                </c:pt>
                <c:pt idx="573">
                  <c:v>43134</c:v>
                </c:pt>
                <c:pt idx="574">
                  <c:v>43135</c:v>
                </c:pt>
                <c:pt idx="575">
                  <c:v>43136</c:v>
                </c:pt>
                <c:pt idx="576">
                  <c:v>43137</c:v>
                </c:pt>
                <c:pt idx="577">
                  <c:v>43138</c:v>
                </c:pt>
                <c:pt idx="578">
                  <c:v>43139</c:v>
                </c:pt>
                <c:pt idx="579">
                  <c:v>43140</c:v>
                </c:pt>
                <c:pt idx="580">
                  <c:v>43141</c:v>
                </c:pt>
                <c:pt idx="581">
                  <c:v>43142</c:v>
                </c:pt>
                <c:pt idx="582">
                  <c:v>43143</c:v>
                </c:pt>
                <c:pt idx="583">
                  <c:v>43144</c:v>
                </c:pt>
                <c:pt idx="584">
                  <c:v>43145</c:v>
                </c:pt>
                <c:pt idx="585">
                  <c:v>43146</c:v>
                </c:pt>
                <c:pt idx="586">
                  <c:v>43147</c:v>
                </c:pt>
                <c:pt idx="587">
                  <c:v>43148</c:v>
                </c:pt>
                <c:pt idx="588">
                  <c:v>43149</c:v>
                </c:pt>
                <c:pt idx="589">
                  <c:v>43150</c:v>
                </c:pt>
                <c:pt idx="590">
                  <c:v>43151</c:v>
                </c:pt>
                <c:pt idx="591">
                  <c:v>43152</c:v>
                </c:pt>
                <c:pt idx="592">
                  <c:v>43153</c:v>
                </c:pt>
                <c:pt idx="593">
                  <c:v>43154</c:v>
                </c:pt>
                <c:pt idx="594">
                  <c:v>43155</c:v>
                </c:pt>
                <c:pt idx="595">
                  <c:v>43156</c:v>
                </c:pt>
                <c:pt idx="596">
                  <c:v>43157</c:v>
                </c:pt>
                <c:pt idx="597">
                  <c:v>43158</c:v>
                </c:pt>
                <c:pt idx="598">
                  <c:v>43159</c:v>
                </c:pt>
                <c:pt idx="599">
                  <c:v>43160</c:v>
                </c:pt>
                <c:pt idx="600">
                  <c:v>43161</c:v>
                </c:pt>
                <c:pt idx="601">
                  <c:v>43162</c:v>
                </c:pt>
                <c:pt idx="602">
                  <c:v>43163</c:v>
                </c:pt>
                <c:pt idx="603">
                  <c:v>43164</c:v>
                </c:pt>
                <c:pt idx="604">
                  <c:v>43165</c:v>
                </c:pt>
                <c:pt idx="605">
                  <c:v>43166</c:v>
                </c:pt>
                <c:pt idx="606">
                  <c:v>43167</c:v>
                </c:pt>
                <c:pt idx="607">
                  <c:v>43168</c:v>
                </c:pt>
                <c:pt idx="608">
                  <c:v>43169</c:v>
                </c:pt>
                <c:pt idx="609">
                  <c:v>43170</c:v>
                </c:pt>
                <c:pt idx="610">
                  <c:v>43171</c:v>
                </c:pt>
                <c:pt idx="611">
                  <c:v>43172</c:v>
                </c:pt>
                <c:pt idx="612">
                  <c:v>43173</c:v>
                </c:pt>
                <c:pt idx="613">
                  <c:v>43174</c:v>
                </c:pt>
                <c:pt idx="614">
                  <c:v>43175</c:v>
                </c:pt>
                <c:pt idx="615">
                  <c:v>43176</c:v>
                </c:pt>
                <c:pt idx="616">
                  <c:v>43177</c:v>
                </c:pt>
                <c:pt idx="617">
                  <c:v>43178</c:v>
                </c:pt>
                <c:pt idx="618">
                  <c:v>43179</c:v>
                </c:pt>
                <c:pt idx="619">
                  <c:v>43180</c:v>
                </c:pt>
                <c:pt idx="620">
                  <c:v>43181</c:v>
                </c:pt>
                <c:pt idx="621">
                  <c:v>43182</c:v>
                </c:pt>
                <c:pt idx="622">
                  <c:v>43183</c:v>
                </c:pt>
                <c:pt idx="623">
                  <c:v>43184</c:v>
                </c:pt>
                <c:pt idx="624">
                  <c:v>43185</c:v>
                </c:pt>
                <c:pt idx="625">
                  <c:v>43186</c:v>
                </c:pt>
                <c:pt idx="626">
                  <c:v>43187</c:v>
                </c:pt>
                <c:pt idx="627">
                  <c:v>43188</c:v>
                </c:pt>
                <c:pt idx="628">
                  <c:v>43189</c:v>
                </c:pt>
                <c:pt idx="629">
                  <c:v>43190</c:v>
                </c:pt>
                <c:pt idx="630">
                  <c:v>43191</c:v>
                </c:pt>
                <c:pt idx="631">
                  <c:v>43192</c:v>
                </c:pt>
                <c:pt idx="632">
                  <c:v>43193</c:v>
                </c:pt>
                <c:pt idx="633">
                  <c:v>43194</c:v>
                </c:pt>
                <c:pt idx="634">
                  <c:v>43195</c:v>
                </c:pt>
                <c:pt idx="635">
                  <c:v>43196</c:v>
                </c:pt>
                <c:pt idx="636">
                  <c:v>43197</c:v>
                </c:pt>
                <c:pt idx="637">
                  <c:v>43198</c:v>
                </c:pt>
                <c:pt idx="638">
                  <c:v>43199</c:v>
                </c:pt>
                <c:pt idx="639">
                  <c:v>43200</c:v>
                </c:pt>
                <c:pt idx="640">
                  <c:v>43201</c:v>
                </c:pt>
                <c:pt idx="641">
                  <c:v>43202</c:v>
                </c:pt>
                <c:pt idx="642">
                  <c:v>43203</c:v>
                </c:pt>
                <c:pt idx="643">
                  <c:v>43204</c:v>
                </c:pt>
                <c:pt idx="644">
                  <c:v>43205</c:v>
                </c:pt>
                <c:pt idx="645">
                  <c:v>43206</c:v>
                </c:pt>
                <c:pt idx="646">
                  <c:v>43207</c:v>
                </c:pt>
                <c:pt idx="647">
                  <c:v>43208</c:v>
                </c:pt>
                <c:pt idx="648">
                  <c:v>43209</c:v>
                </c:pt>
                <c:pt idx="649">
                  <c:v>43210</c:v>
                </c:pt>
                <c:pt idx="650">
                  <c:v>43211</c:v>
                </c:pt>
                <c:pt idx="651">
                  <c:v>43212</c:v>
                </c:pt>
                <c:pt idx="652">
                  <c:v>43213</c:v>
                </c:pt>
                <c:pt idx="653">
                  <c:v>43214</c:v>
                </c:pt>
                <c:pt idx="654">
                  <c:v>43215</c:v>
                </c:pt>
                <c:pt idx="655">
                  <c:v>43216</c:v>
                </c:pt>
                <c:pt idx="656">
                  <c:v>43217</c:v>
                </c:pt>
                <c:pt idx="657">
                  <c:v>43218</c:v>
                </c:pt>
                <c:pt idx="658">
                  <c:v>43219</c:v>
                </c:pt>
                <c:pt idx="659">
                  <c:v>43220</c:v>
                </c:pt>
                <c:pt idx="660">
                  <c:v>43221</c:v>
                </c:pt>
                <c:pt idx="661">
                  <c:v>43222</c:v>
                </c:pt>
                <c:pt idx="662">
                  <c:v>43223</c:v>
                </c:pt>
                <c:pt idx="663">
                  <c:v>43224</c:v>
                </c:pt>
                <c:pt idx="664">
                  <c:v>43225</c:v>
                </c:pt>
                <c:pt idx="665">
                  <c:v>43226</c:v>
                </c:pt>
                <c:pt idx="666">
                  <c:v>43227</c:v>
                </c:pt>
                <c:pt idx="667">
                  <c:v>43228</c:v>
                </c:pt>
                <c:pt idx="668">
                  <c:v>43229</c:v>
                </c:pt>
                <c:pt idx="669">
                  <c:v>43230</c:v>
                </c:pt>
                <c:pt idx="670">
                  <c:v>43231</c:v>
                </c:pt>
                <c:pt idx="671">
                  <c:v>43232</c:v>
                </c:pt>
                <c:pt idx="672">
                  <c:v>43233</c:v>
                </c:pt>
                <c:pt idx="673">
                  <c:v>43234</c:v>
                </c:pt>
                <c:pt idx="674">
                  <c:v>43235</c:v>
                </c:pt>
                <c:pt idx="675">
                  <c:v>43236</c:v>
                </c:pt>
                <c:pt idx="676">
                  <c:v>43237</c:v>
                </c:pt>
                <c:pt idx="677">
                  <c:v>43238</c:v>
                </c:pt>
                <c:pt idx="678">
                  <c:v>43239</c:v>
                </c:pt>
                <c:pt idx="679">
                  <c:v>43240</c:v>
                </c:pt>
                <c:pt idx="680">
                  <c:v>43241</c:v>
                </c:pt>
                <c:pt idx="681">
                  <c:v>43242</c:v>
                </c:pt>
                <c:pt idx="682">
                  <c:v>43243</c:v>
                </c:pt>
                <c:pt idx="683">
                  <c:v>43244</c:v>
                </c:pt>
                <c:pt idx="684">
                  <c:v>43245</c:v>
                </c:pt>
                <c:pt idx="685">
                  <c:v>43246</c:v>
                </c:pt>
                <c:pt idx="686">
                  <c:v>43247</c:v>
                </c:pt>
                <c:pt idx="687">
                  <c:v>43248</c:v>
                </c:pt>
                <c:pt idx="688">
                  <c:v>43249</c:v>
                </c:pt>
                <c:pt idx="689">
                  <c:v>43250</c:v>
                </c:pt>
                <c:pt idx="690">
                  <c:v>43251</c:v>
                </c:pt>
                <c:pt idx="691">
                  <c:v>43252</c:v>
                </c:pt>
                <c:pt idx="692">
                  <c:v>43253</c:v>
                </c:pt>
                <c:pt idx="693">
                  <c:v>43254</c:v>
                </c:pt>
                <c:pt idx="694">
                  <c:v>43255</c:v>
                </c:pt>
                <c:pt idx="695">
                  <c:v>43256</c:v>
                </c:pt>
                <c:pt idx="696">
                  <c:v>43257</c:v>
                </c:pt>
                <c:pt idx="697">
                  <c:v>43258</c:v>
                </c:pt>
                <c:pt idx="698">
                  <c:v>43259</c:v>
                </c:pt>
                <c:pt idx="699">
                  <c:v>43260</c:v>
                </c:pt>
                <c:pt idx="700">
                  <c:v>43261</c:v>
                </c:pt>
                <c:pt idx="701">
                  <c:v>43262</c:v>
                </c:pt>
                <c:pt idx="702">
                  <c:v>43263</c:v>
                </c:pt>
                <c:pt idx="703">
                  <c:v>43264</c:v>
                </c:pt>
                <c:pt idx="704">
                  <c:v>43265</c:v>
                </c:pt>
                <c:pt idx="705">
                  <c:v>43266</c:v>
                </c:pt>
                <c:pt idx="706">
                  <c:v>43267</c:v>
                </c:pt>
                <c:pt idx="707">
                  <c:v>43268</c:v>
                </c:pt>
                <c:pt idx="708">
                  <c:v>43269</c:v>
                </c:pt>
                <c:pt idx="709">
                  <c:v>43270</c:v>
                </c:pt>
                <c:pt idx="710">
                  <c:v>43271</c:v>
                </c:pt>
                <c:pt idx="711">
                  <c:v>43272</c:v>
                </c:pt>
                <c:pt idx="712">
                  <c:v>43273</c:v>
                </c:pt>
                <c:pt idx="713">
                  <c:v>43274</c:v>
                </c:pt>
                <c:pt idx="714">
                  <c:v>43275</c:v>
                </c:pt>
                <c:pt idx="715">
                  <c:v>43276</c:v>
                </c:pt>
                <c:pt idx="716">
                  <c:v>43277</c:v>
                </c:pt>
                <c:pt idx="717">
                  <c:v>43278</c:v>
                </c:pt>
                <c:pt idx="718">
                  <c:v>43279</c:v>
                </c:pt>
                <c:pt idx="719">
                  <c:v>43280</c:v>
                </c:pt>
                <c:pt idx="720">
                  <c:v>43281</c:v>
                </c:pt>
                <c:pt idx="721">
                  <c:v>43282</c:v>
                </c:pt>
                <c:pt idx="722">
                  <c:v>43283</c:v>
                </c:pt>
                <c:pt idx="723">
                  <c:v>43284</c:v>
                </c:pt>
                <c:pt idx="724">
                  <c:v>43285</c:v>
                </c:pt>
                <c:pt idx="725">
                  <c:v>43286</c:v>
                </c:pt>
                <c:pt idx="726">
                  <c:v>43287</c:v>
                </c:pt>
                <c:pt idx="727">
                  <c:v>43288</c:v>
                </c:pt>
                <c:pt idx="728">
                  <c:v>43289</c:v>
                </c:pt>
                <c:pt idx="729">
                  <c:v>43290</c:v>
                </c:pt>
                <c:pt idx="730">
                  <c:v>43291</c:v>
                </c:pt>
                <c:pt idx="731">
                  <c:v>43292</c:v>
                </c:pt>
                <c:pt idx="732">
                  <c:v>43293</c:v>
                </c:pt>
                <c:pt idx="733">
                  <c:v>43294</c:v>
                </c:pt>
                <c:pt idx="734">
                  <c:v>43295</c:v>
                </c:pt>
                <c:pt idx="735">
                  <c:v>43296</c:v>
                </c:pt>
                <c:pt idx="736">
                  <c:v>43297</c:v>
                </c:pt>
                <c:pt idx="737">
                  <c:v>43298</c:v>
                </c:pt>
                <c:pt idx="738">
                  <c:v>43299</c:v>
                </c:pt>
                <c:pt idx="739">
                  <c:v>43300</c:v>
                </c:pt>
                <c:pt idx="740">
                  <c:v>43301</c:v>
                </c:pt>
                <c:pt idx="741">
                  <c:v>43302</c:v>
                </c:pt>
                <c:pt idx="742">
                  <c:v>43303</c:v>
                </c:pt>
                <c:pt idx="743">
                  <c:v>43304</c:v>
                </c:pt>
                <c:pt idx="744">
                  <c:v>43305</c:v>
                </c:pt>
                <c:pt idx="745">
                  <c:v>43306</c:v>
                </c:pt>
                <c:pt idx="746">
                  <c:v>43307</c:v>
                </c:pt>
                <c:pt idx="747">
                  <c:v>43308</c:v>
                </c:pt>
                <c:pt idx="748">
                  <c:v>43309</c:v>
                </c:pt>
                <c:pt idx="749">
                  <c:v>43310</c:v>
                </c:pt>
                <c:pt idx="750">
                  <c:v>43311</c:v>
                </c:pt>
                <c:pt idx="751">
                  <c:v>43312</c:v>
                </c:pt>
                <c:pt idx="752">
                  <c:v>43313</c:v>
                </c:pt>
                <c:pt idx="753">
                  <c:v>43314</c:v>
                </c:pt>
                <c:pt idx="754">
                  <c:v>43315</c:v>
                </c:pt>
                <c:pt idx="755">
                  <c:v>43316</c:v>
                </c:pt>
                <c:pt idx="756">
                  <c:v>43317</c:v>
                </c:pt>
                <c:pt idx="757">
                  <c:v>43318</c:v>
                </c:pt>
                <c:pt idx="758">
                  <c:v>43319</c:v>
                </c:pt>
                <c:pt idx="759">
                  <c:v>43320</c:v>
                </c:pt>
                <c:pt idx="760">
                  <c:v>43321</c:v>
                </c:pt>
                <c:pt idx="761">
                  <c:v>43322</c:v>
                </c:pt>
                <c:pt idx="762">
                  <c:v>43323</c:v>
                </c:pt>
                <c:pt idx="763">
                  <c:v>43324</c:v>
                </c:pt>
                <c:pt idx="764">
                  <c:v>43325</c:v>
                </c:pt>
                <c:pt idx="765">
                  <c:v>43326</c:v>
                </c:pt>
                <c:pt idx="766">
                  <c:v>43327</c:v>
                </c:pt>
                <c:pt idx="767">
                  <c:v>43328</c:v>
                </c:pt>
                <c:pt idx="768">
                  <c:v>43329</c:v>
                </c:pt>
                <c:pt idx="769">
                  <c:v>43330</c:v>
                </c:pt>
                <c:pt idx="770">
                  <c:v>43331</c:v>
                </c:pt>
                <c:pt idx="771">
                  <c:v>43332</c:v>
                </c:pt>
                <c:pt idx="772">
                  <c:v>43333</c:v>
                </c:pt>
                <c:pt idx="773">
                  <c:v>43334</c:v>
                </c:pt>
                <c:pt idx="774">
                  <c:v>43335</c:v>
                </c:pt>
                <c:pt idx="775">
                  <c:v>43336</c:v>
                </c:pt>
                <c:pt idx="776">
                  <c:v>43337</c:v>
                </c:pt>
                <c:pt idx="777">
                  <c:v>43338</c:v>
                </c:pt>
                <c:pt idx="778">
                  <c:v>43339</c:v>
                </c:pt>
                <c:pt idx="779">
                  <c:v>43340</c:v>
                </c:pt>
                <c:pt idx="780">
                  <c:v>43341</c:v>
                </c:pt>
                <c:pt idx="781">
                  <c:v>43342</c:v>
                </c:pt>
                <c:pt idx="782">
                  <c:v>43343</c:v>
                </c:pt>
                <c:pt idx="783">
                  <c:v>43344</c:v>
                </c:pt>
                <c:pt idx="784">
                  <c:v>43345</c:v>
                </c:pt>
                <c:pt idx="785">
                  <c:v>43346</c:v>
                </c:pt>
                <c:pt idx="786">
                  <c:v>43347</c:v>
                </c:pt>
                <c:pt idx="787">
                  <c:v>43348</c:v>
                </c:pt>
                <c:pt idx="788">
                  <c:v>43349</c:v>
                </c:pt>
                <c:pt idx="789">
                  <c:v>43350</c:v>
                </c:pt>
                <c:pt idx="790">
                  <c:v>43351</c:v>
                </c:pt>
                <c:pt idx="791">
                  <c:v>43352</c:v>
                </c:pt>
                <c:pt idx="792">
                  <c:v>43353</c:v>
                </c:pt>
                <c:pt idx="793">
                  <c:v>43354</c:v>
                </c:pt>
                <c:pt idx="794">
                  <c:v>43355</c:v>
                </c:pt>
                <c:pt idx="795">
                  <c:v>43356</c:v>
                </c:pt>
                <c:pt idx="796">
                  <c:v>43357</c:v>
                </c:pt>
                <c:pt idx="797">
                  <c:v>43358</c:v>
                </c:pt>
                <c:pt idx="798">
                  <c:v>43359</c:v>
                </c:pt>
                <c:pt idx="799">
                  <c:v>43360</c:v>
                </c:pt>
                <c:pt idx="800">
                  <c:v>43361</c:v>
                </c:pt>
                <c:pt idx="801">
                  <c:v>43362</c:v>
                </c:pt>
                <c:pt idx="802">
                  <c:v>43363</c:v>
                </c:pt>
                <c:pt idx="803">
                  <c:v>43364</c:v>
                </c:pt>
                <c:pt idx="804">
                  <c:v>43365</c:v>
                </c:pt>
                <c:pt idx="805">
                  <c:v>43366</c:v>
                </c:pt>
                <c:pt idx="806">
                  <c:v>43367</c:v>
                </c:pt>
                <c:pt idx="807">
                  <c:v>43368</c:v>
                </c:pt>
                <c:pt idx="808">
                  <c:v>43369</c:v>
                </c:pt>
                <c:pt idx="809">
                  <c:v>43370</c:v>
                </c:pt>
                <c:pt idx="810">
                  <c:v>43371</c:v>
                </c:pt>
                <c:pt idx="811">
                  <c:v>43372</c:v>
                </c:pt>
                <c:pt idx="812">
                  <c:v>43373</c:v>
                </c:pt>
                <c:pt idx="813">
                  <c:v>43374</c:v>
                </c:pt>
                <c:pt idx="814">
                  <c:v>43375</c:v>
                </c:pt>
                <c:pt idx="815">
                  <c:v>43376</c:v>
                </c:pt>
                <c:pt idx="816">
                  <c:v>43377</c:v>
                </c:pt>
                <c:pt idx="817">
                  <c:v>43378</c:v>
                </c:pt>
                <c:pt idx="818">
                  <c:v>43379</c:v>
                </c:pt>
                <c:pt idx="819">
                  <c:v>43380</c:v>
                </c:pt>
                <c:pt idx="820">
                  <c:v>43381</c:v>
                </c:pt>
                <c:pt idx="821">
                  <c:v>43382</c:v>
                </c:pt>
                <c:pt idx="822">
                  <c:v>43383</c:v>
                </c:pt>
                <c:pt idx="823">
                  <c:v>43384</c:v>
                </c:pt>
                <c:pt idx="824">
                  <c:v>43385</c:v>
                </c:pt>
                <c:pt idx="825">
                  <c:v>43386</c:v>
                </c:pt>
                <c:pt idx="826">
                  <c:v>43387</c:v>
                </c:pt>
                <c:pt idx="827">
                  <c:v>43388</c:v>
                </c:pt>
                <c:pt idx="828">
                  <c:v>43389</c:v>
                </c:pt>
                <c:pt idx="829">
                  <c:v>43390</c:v>
                </c:pt>
                <c:pt idx="830">
                  <c:v>43391</c:v>
                </c:pt>
                <c:pt idx="831">
                  <c:v>43392</c:v>
                </c:pt>
                <c:pt idx="832">
                  <c:v>43393</c:v>
                </c:pt>
                <c:pt idx="833">
                  <c:v>43394</c:v>
                </c:pt>
                <c:pt idx="834">
                  <c:v>43395</c:v>
                </c:pt>
                <c:pt idx="835">
                  <c:v>43396</c:v>
                </c:pt>
                <c:pt idx="836">
                  <c:v>43397</c:v>
                </c:pt>
                <c:pt idx="837">
                  <c:v>43398</c:v>
                </c:pt>
                <c:pt idx="838">
                  <c:v>43399</c:v>
                </c:pt>
                <c:pt idx="839">
                  <c:v>43400</c:v>
                </c:pt>
                <c:pt idx="840">
                  <c:v>43401</c:v>
                </c:pt>
                <c:pt idx="841">
                  <c:v>43402</c:v>
                </c:pt>
                <c:pt idx="842">
                  <c:v>43403</c:v>
                </c:pt>
                <c:pt idx="843">
                  <c:v>43404</c:v>
                </c:pt>
                <c:pt idx="844">
                  <c:v>43405</c:v>
                </c:pt>
                <c:pt idx="845">
                  <c:v>43406</c:v>
                </c:pt>
                <c:pt idx="846">
                  <c:v>43407</c:v>
                </c:pt>
                <c:pt idx="847">
                  <c:v>43408</c:v>
                </c:pt>
                <c:pt idx="848">
                  <c:v>43409</c:v>
                </c:pt>
                <c:pt idx="849">
                  <c:v>43410</c:v>
                </c:pt>
                <c:pt idx="850">
                  <c:v>43411</c:v>
                </c:pt>
                <c:pt idx="851">
                  <c:v>43412</c:v>
                </c:pt>
                <c:pt idx="852">
                  <c:v>43413</c:v>
                </c:pt>
                <c:pt idx="853">
                  <c:v>43414</c:v>
                </c:pt>
                <c:pt idx="854">
                  <c:v>43415</c:v>
                </c:pt>
                <c:pt idx="855">
                  <c:v>43416</c:v>
                </c:pt>
                <c:pt idx="856">
                  <c:v>43417</c:v>
                </c:pt>
                <c:pt idx="857">
                  <c:v>43418</c:v>
                </c:pt>
                <c:pt idx="858">
                  <c:v>43419</c:v>
                </c:pt>
                <c:pt idx="859">
                  <c:v>43420</c:v>
                </c:pt>
                <c:pt idx="860">
                  <c:v>43421</c:v>
                </c:pt>
                <c:pt idx="861">
                  <c:v>43422</c:v>
                </c:pt>
                <c:pt idx="862">
                  <c:v>43423</c:v>
                </c:pt>
                <c:pt idx="863">
                  <c:v>43424</c:v>
                </c:pt>
                <c:pt idx="864">
                  <c:v>43425</c:v>
                </c:pt>
                <c:pt idx="865">
                  <c:v>43426</c:v>
                </c:pt>
                <c:pt idx="866">
                  <c:v>43427</c:v>
                </c:pt>
                <c:pt idx="867">
                  <c:v>43428</c:v>
                </c:pt>
                <c:pt idx="868">
                  <c:v>43429</c:v>
                </c:pt>
                <c:pt idx="869">
                  <c:v>43430</c:v>
                </c:pt>
                <c:pt idx="870">
                  <c:v>43431</c:v>
                </c:pt>
                <c:pt idx="871">
                  <c:v>43432</c:v>
                </c:pt>
                <c:pt idx="872">
                  <c:v>43433</c:v>
                </c:pt>
                <c:pt idx="873">
                  <c:v>43434</c:v>
                </c:pt>
                <c:pt idx="874">
                  <c:v>43435</c:v>
                </c:pt>
                <c:pt idx="875">
                  <c:v>43436</c:v>
                </c:pt>
                <c:pt idx="876">
                  <c:v>43437</c:v>
                </c:pt>
                <c:pt idx="877">
                  <c:v>43438</c:v>
                </c:pt>
                <c:pt idx="878">
                  <c:v>43439</c:v>
                </c:pt>
                <c:pt idx="879">
                  <c:v>43440</c:v>
                </c:pt>
                <c:pt idx="880">
                  <c:v>43441</c:v>
                </c:pt>
                <c:pt idx="881">
                  <c:v>43442</c:v>
                </c:pt>
                <c:pt idx="882">
                  <c:v>43443</c:v>
                </c:pt>
                <c:pt idx="883">
                  <c:v>43444</c:v>
                </c:pt>
                <c:pt idx="884">
                  <c:v>43445</c:v>
                </c:pt>
                <c:pt idx="885">
                  <c:v>43446</c:v>
                </c:pt>
                <c:pt idx="886">
                  <c:v>43447</c:v>
                </c:pt>
                <c:pt idx="887">
                  <c:v>43448</c:v>
                </c:pt>
                <c:pt idx="888">
                  <c:v>43449</c:v>
                </c:pt>
                <c:pt idx="889">
                  <c:v>43450</c:v>
                </c:pt>
                <c:pt idx="890">
                  <c:v>43451</c:v>
                </c:pt>
                <c:pt idx="891">
                  <c:v>43452</c:v>
                </c:pt>
                <c:pt idx="892">
                  <c:v>43453</c:v>
                </c:pt>
                <c:pt idx="893">
                  <c:v>43454</c:v>
                </c:pt>
                <c:pt idx="894">
                  <c:v>43455</c:v>
                </c:pt>
                <c:pt idx="895">
                  <c:v>43456</c:v>
                </c:pt>
                <c:pt idx="896">
                  <c:v>43457</c:v>
                </c:pt>
                <c:pt idx="897">
                  <c:v>43458</c:v>
                </c:pt>
                <c:pt idx="898">
                  <c:v>43459</c:v>
                </c:pt>
                <c:pt idx="899">
                  <c:v>43460</c:v>
                </c:pt>
                <c:pt idx="900">
                  <c:v>43461</c:v>
                </c:pt>
                <c:pt idx="901">
                  <c:v>43462</c:v>
                </c:pt>
                <c:pt idx="902">
                  <c:v>43463</c:v>
                </c:pt>
                <c:pt idx="903">
                  <c:v>43464</c:v>
                </c:pt>
                <c:pt idx="904">
                  <c:v>43465</c:v>
                </c:pt>
                <c:pt idx="905">
                  <c:v>43466</c:v>
                </c:pt>
                <c:pt idx="906">
                  <c:v>43467</c:v>
                </c:pt>
                <c:pt idx="907">
                  <c:v>43468</c:v>
                </c:pt>
                <c:pt idx="908">
                  <c:v>43469</c:v>
                </c:pt>
                <c:pt idx="909">
                  <c:v>43470</c:v>
                </c:pt>
                <c:pt idx="910">
                  <c:v>43471</c:v>
                </c:pt>
                <c:pt idx="911">
                  <c:v>43472</c:v>
                </c:pt>
                <c:pt idx="912">
                  <c:v>43473</c:v>
                </c:pt>
                <c:pt idx="913">
                  <c:v>43474</c:v>
                </c:pt>
                <c:pt idx="914">
                  <c:v>43475</c:v>
                </c:pt>
                <c:pt idx="915">
                  <c:v>43476</c:v>
                </c:pt>
                <c:pt idx="916">
                  <c:v>43477</c:v>
                </c:pt>
                <c:pt idx="917">
                  <c:v>43478</c:v>
                </c:pt>
                <c:pt idx="918">
                  <c:v>43479</c:v>
                </c:pt>
                <c:pt idx="919">
                  <c:v>43480</c:v>
                </c:pt>
                <c:pt idx="920">
                  <c:v>43481</c:v>
                </c:pt>
                <c:pt idx="921">
                  <c:v>43482</c:v>
                </c:pt>
                <c:pt idx="922">
                  <c:v>43483</c:v>
                </c:pt>
                <c:pt idx="923">
                  <c:v>43484</c:v>
                </c:pt>
                <c:pt idx="924">
                  <c:v>43485</c:v>
                </c:pt>
                <c:pt idx="925">
                  <c:v>43486</c:v>
                </c:pt>
                <c:pt idx="926">
                  <c:v>43487</c:v>
                </c:pt>
                <c:pt idx="927">
                  <c:v>43488</c:v>
                </c:pt>
                <c:pt idx="928">
                  <c:v>43489</c:v>
                </c:pt>
                <c:pt idx="929">
                  <c:v>43490</c:v>
                </c:pt>
                <c:pt idx="930">
                  <c:v>43491</c:v>
                </c:pt>
                <c:pt idx="931">
                  <c:v>43492</c:v>
                </c:pt>
                <c:pt idx="932">
                  <c:v>43493</c:v>
                </c:pt>
                <c:pt idx="933">
                  <c:v>43494</c:v>
                </c:pt>
                <c:pt idx="934">
                  <c:v>43495</c:v>
                </c:pt>
                <c:pt idx="935">
                  <c:v>43496</c:v>
                </c:pt>
                <c:pt idx="936">
                  <c:v>43497</c:v>
                </c:pt>
                <c:pt idx="937">
                  <c:v>43498</c:v>
                </c:pt>
                <c:pt idx="938">
                  <c:v>43499</c:v>
                </c:pt>
                <c:pt idx="939">
                  <c:v>43500</c:v>
                </c:pt>
                <c:pt idx="940">
                  <c:v>43501</c:v>
                </c:pt>
                <c:pt idx="941">
                  <c:v>43502</c:v>
                </c:pt>
                <c:pt idx="942">
                  <c:v>43503</c:v>
                </c:pt>
                <c:pt idx="943">
                  <c:v>43504</c:v>
                </c:pt>
                <c:pt idx="944">
                  <c:v>43505</c:v>
                </c:pt>
                <c:pt idx="945">
                  <c:v>43506</c:v>
                </c:pt>
                <c:pt idx="946">
                  <c:v>43507</c:v>
                </c:pt>
                <c:pt idx="947">
                  <c:v>43508</c:v>
                </c:pt>
                <c:pt idx="948">
                  <c:v>43509</c:v>
                </c:pt>
                <c:pt idx="949">
                  <c:v>43510</c:v>
                </c:pt>
                <c:pt idx="950">
                  <c:v>43511</c:v>
                </c:pt>
                <c:pt idx="951">
                  <c:v>43512</c:v>
                </c:pt>
                <c:pt idx="952">
                  <c:v>43513</c:v>
                </c:pt>
                <c:pt idx="953">
                  <c:v>43514</c:v>
                </c:pt>
                <c:pt idx="954">
                  <c:v>43515</c:v>
                </c:pt>
                <c:pt idx="955">
                  <c:v>43516</c:v>
                </c:pt>
                <c:pt idx="956">
                  <c:v>43517</c:v>
                </c:pt>
                <c:pt idx="957">
                  <c:v>43518</c:v>
                </c:pt>
                <c:pt idx="958">
                  <c:v>43519</c:v>
                </c:pt>
                <c:pt idx="959">
                  <c:v>43520</c:v>
                </c:pt>
                <c:pt idx="960">
                  <c:v>43521</c:v>
                </c:pt>
                <c:pt idx="961">
                  <c:v>43522</c:v>
                </c:pt>
                <c:pt idx="962">
                  <c:v>43523</c:v>
                </c:pt>
                <c:pt idx="963">
                  <c:v>43524</c:v>
                </c:pt>
                <c:pt idx="964">
                  <c:v>43525</c:v>
                </c:pt>
                <c:pt idx="965">
                  <c:v>43526</c:v>
                </c:pt>
                <c:pt idx="966">
                  <c:v>43527</c:v>
                </c:pt>
                <c:pt idx="967">
                  <c:v>43528</c:v>
                </c:pt>
                <c:pt idx="968">
                  <c:v>43529</c:v>
                </c:pt>
                <c:pt idx="969">
                  <c:v>43530</c:v>
                </c:pt>
                <c:pt idx="970">
                  <c:v>43531</c:v>
                </c:pt>
                <c:pt idx="971">
                  <c:v>43532</c:v>
                </c:pt>
                <c:pt idx="972">
                  <c:v>43533</c:v>
                </c:pt>
                <c:pt idx="973">
                  <c:v>43534</c:v>
                </c:pt>
                <c:pt idx="974">
                  <c:v>43535</c:v>
                </c:pt>
                <c:pt idx="975">
                  <c:v>43536</c:v>
                </c:pt>
                <c:pt idx="976">
                  <c:v>43537</c:v>
                </c:pt>
                <c:pt idx="977">
                  <c:v>43538</c:v>
                </c:pt>
                <c:pt idx="978">
                  <c:v>43539</c:v>
                </c:pt>
                <c:pt idx="979">
                  <c:v>43540</c:v>
                </c:pt>
                <c:pt idx="980">
                  <c:v>43541</c:v>
                </c:pt>
                <c:pt idx="981">
                  <c:v>43542</c:v>
                </c:pt>
                <c:pt idx="982">
                  <c:v>43543</c:v>
                </c:pt>
                <c:pt idx="983">
                  <c:v>43544</c:v>
                </c:pt>
                <c:pt idx="984">
                  <c:v>43545</c:v>
                </c:pt>
                <c:pt idx="985">
                  <c:v>43546</c:v>
                </c:pt>
                <c:pt idx="986">
                  <c:v>43547</c:v>
                </c:pt>
                <c:pt idx="987">
                  <c:v>43548</c:v>
                </c:pt>
                <c:pt idx="988">
                  <c:v>43549</c:v>
                </c:pt>
                <c:pt idx="989">
                  <c:v>43550</c:v>
                </c:pt>
                <c:pt idx="990">
                  <c:v>43551</c:v>
                </c:pt>
                <c:pt idx="991">
                  <c:v>43552</c:v>
                </c:pt>
                <c:pt idx="992">
                  <c:v>43553</c:v>
                </c:pt>
                <c:pt idx="993">
                  <c:v>43554</c:v>
                </c:pt>
                <c:pt idx="994">
                  <c:v>43555</c:v>
                </c:pt>
                <c:pt idx="995">
                  <c:v>43556</c:v>
                </c:pt>
                <c:pt idx="996">
                  <c:v>43557</c:v>
                </c:pt>
                <c:pt idx="997">
                  <c:v>43558</c:v>
                </c:pt>
                <c:pt idx="998">
                  <c:v>43559</c:v>
                </c:pt>
                <c:pt idx="999">
                  <c:v>43560</c:v>
                </c:pt>
                <c:pt idx="1000">
                  <c:v>43561</c:v>
                </c:pt>
                <c:pt idx="1001">
                  <c:v>43562</c:v>
                </c:pt>
                <c:pt idx="1002">
                  <c:v>43563</c:v>
                </c:pt>
                <c:pt idx="1003">
                  <c:v>43564</c:v>
                </c:pt>
                <c:pt idx="1004">
                  <c:v>43565</c:v>
                </c:pt>
                <c:pt idx="1005">
                  <c:v>43566</c:v>
                </c:pt>
                <c:pt idx="1006">
                  <c:v>43567</c:v>
                </c:pt>
                <c:pt idx="1007">
                  <c:v>43568</c:v>
                </c:pt>
                <c:pt idx="1008">
                  <c:v>43569</c:v>
                </c:pt>
                <c:pt idx="1009">
                  <c:v>43570</c:v>
                </c:pt>
                <c:pt idx="1010">
                  <c:v>43571</c:v>
                </c:pt>
                <c:pt idx="1011">
                  <c:v>43572</c:v>
                </c:pt>
                <c:pt idx="1012">
                  <c:v>43573</c:v>
                </c:pt>
                <c:pt idx="1013">
                  <c:v>43574</c:v>
                </c:pt>
                <c:pt idx="1014">
                  <c:v>43575</c:v>
                </c:pt>
                <c:pt idx="1015">
                  <c:v>43576</c:v>
                </c:pt>
                <c:pt idx="1016">
                  <c:v>43577</c:v>
                </c:pt>
                <c:pt idx="1017">
                  <c:v>43578</c:v>
                </c:pt>
                <c:pt idx="1018">
                  <c:v>43579</c:v>
                </c:pt>
                <c:pt idx="1019">
                  <c:v>43580</c:v>
                </c:pt>
                <c:pt idx="1020">
                  <c:v>43581</c:v>
                </c:pt>
                <c:pt idx="1021">
                  <c:v>43582</c:v>
                </c:pt>
                <c:pt idx="1022">
                  <c:v>43583</c:v>
                </c:pt>
                <c:pt idx="1023">
                  <c:v>43584</c:v>
                </c:pt>
                <c:pt idx="1024">
                  <c:v>43585</c:v>
                </c:pt>
                <c:pt idx="1025">
                  <c:v>43586</c:v>
                </c:pt>
                <c:pt idx="1026">
                  <c:v>43587</c:v>
                </c:pt>
                <c:pt idx="1027">
                  <c:v>43588</c:v>
                </c:pt>
                <c:pt idx="1028">
                  <c:v>43589</c:v>
                </c:pt>
                <c:pt idx="1029">
                  <c:v>43590</c:v>
                </c:pt>
                <c:pt idx="1030">
                  <c:v>43591</c:v>
                </c:pt>
                <c:pt idx="1031">
                  <c:v>43592</c:v>
                </c:pt>
                <c:pt idx="1032">
                  <c:v>43593</c:v>
                </c:pt>
                <c:pt idx="1033">
                  <c:v>43594</c:v>
                </c:pt>
                <c:pt idx="1034">
                  <c:v>43595</c:v>
                </c:pt>
                <c:pt idx="1035">
                  <c:v>43596</c:v>
                </c:pt>
                <c:pt idx="1036">
                  <c:v>43597</c:v>
                </c:pt>
                <c:pt idx="1037">
                  <c:v>43598</c:v>
                </c:pt>
                <c:pt idx="1038">
                  <c:v>43599</c:v>
                </c:pt>
                <c:pt idx="1039">
                  <c:v>43600</c:v>
                </c:pt>
                <c:pt idx="1040">
                  <c:v>43601</c:v>
                </c:pt>
                <c:pt idx="1041">
                  <c:v>43602</c:v>
                </c:pt>
                <c:pt idx="1042">
                  <c:v>43603</c:v>
                </c:pt>
                <c:pt idx="1043">
                  <c:v>43604</c:v>
                </c:pt>
                <c:pt idx="1044">
                  <c:v>43605</c:v>
                </c:pt>
                <c:pt idx="1045">
                  <c:v>43606</c:v>
                </c:pt>
                <c:pt idx="1046">
                  <c:v>43607</c:v>
                </c:pt>
                <c:pt idx="1047">
                  <c:v>43608</c:v>
                </c:pt>
                <c:pt idx="1048">
                  <c:v>43609</c:v>
                </c:pt>
                <c:pt idx="1049">
                  <c:v>43610</c:v>
                </c:pt>
                <c:pt idx="1050">
                  <c:v>43611</c:v>
                </c:pt>
                <c:pt idx="1051">
                  <c:v>43612</c:v>
                </c:pt>
                <c:pt idx="1052">
                  <c:v>43613</c:v>
                </c:pt>
                <c:pt idx="1053">
                  <c:v>43614</c:v>
                </c:pt>
                <c:pt idx="1054">
                  <c:v>43615</c:v>
                </c:pt>
                <c:pt idx="1055">
                  <c:v>43616</c:v>
                </c:pt>
                <c:pt idx="1056">
                  <c:v>43617</c:v>
                </c:pt>
                <c:pt idx="1057">
                  <c:v>43618</c:v>
                </c:pt>
                <c:pt idx="1058">
                  <c:v>43619</c:v>
                </c:pt>
                <c:pt idx="1059">
                  <c:v>43620</c:v>
                </c:pt>
                <c:pt idx="1060">
                  <c:v>43621</c:v>
                </c:pt>
                <c:pt idx="1061">
                  <c:v>43622</c:v>
                </c:pt>
                <c:pt idx="1062">
                  <c:v>43623</c:v>
                </c:pt>
                <c:pt idx="1063">
                  <c:v>43624</c:v>
                </c:pt>
                <c:pt idx="1064">
                  <c:v>43625</c:v>
                </c:pt>
                <c:pt idx="1065">
                  <c:v>43626</c:v>
                </c:pt>
                <c:pt idx="1066">
                  <c:v>43627</c:v>
                </c:pt>
                <c:pt idx="1067">
                  <c:v>43628</c:v>
                </c:pt>
                <c:pt idx="1068">
                  <c:v>43629</c:v>
                </c:pt>
                <c:pt idx="1069">
                  <c:v>43630</c:v>
                </c:pt>
                <c:pt idx="1070">
                  <c:v>43631</c:v>
                </c:pt>
                <c:pt idx="1071">
                  <c:v>43632</c:v>
                </c:pt>
                <c:pt idx="1072">
                  <c:v>43633</c:v>
                </c:pt>
                <c:pt idx="1073">
                  <c:v>43634</c:v>
                </c:pt>
                <c:pt idx="1074">
                  <c:v>43635</c:v>
                </c:pt>
                <c:pt idx="1075">
                  <c:v>43636</c:v>
                </c:pt>
                <c:pt idx="1076">
                  <c:v>43637</c:v>
                </c:pt>
                <c:pt idx="1077">
                  <c:v>43638</c:v>
                </c:pt>
                <c:pt idx="1078">
                  <c:v>43639</c:v>
                </c:pt>
                <c:pt idx="1079">
                  <c:v>43640</c:v>
                </c:pt>
                <c:pt idx="1080">
                  <c:v>43641</c:v>
                </c:pt>
                <c:pt idx="1081">
                  <c:v>43642</c:v>
                </c:pt>
                <c:pt idx="1082">
                  <c:v>43643</c:v>
                </c:pt>
                <c:pt idx="1083">
                  <c:v>43644</c:v>
                </c:pt>
                <c:pt idx="1084">
                  <c:v>43645</c:v>
                </c:pt>
                <c:pt idx="1085">
                  <c:v>43646</c:v>
                </c:pt>
                <c:pt idx="1086">
                  <c:v>43647</c:v>
                </c:pt>
                <c:pt idx="1087">
                  <c:v>43648</c:v>
                </c:pt>
                <c:pt idx="1088">
                  <c:v>43649</c:v>
                </c:pt>
                <c:pt idx="1089">
                  <c:v>43650</c:v>
                </c:pt>
                <c:pt idx="1090">
                  <c:v>43651</c:v>
                </c:pt>
                <c:pt idx="1091">
                  <c:v>43652</c:v>
                </c:pt>
                <c:pt idx="1092">
                  <c:v>43653</c:v>
                </c:pt>
                <c:pt idx="1093">
                  <c:v>43654</c:v>
                </c:pt>
                <c:pt idx="1094">
                  <c:v>43655</c:v>
                </c:pt>
                <c:pt idx="1095">
                  <c:v>43656</c:v>
                </c:pt>
                <c:pt idx="1096">
                  <c:v>43657</c:v>
                </c:pt>
                <c:pt idx="1097">
                  <c:v>43658</c:v>
                </c:pt>
                <c:pt idx="1098">
                  <c:v>43659</c:v>
                </c:pt>
                <c:pt idx="1099">
                  <c:v>43660</c:v>
                </c:pt>
                <c:pt idx="1100">
                  <c:v>43661</c:v>
                </c:pt>
                <c:pt idx="1101">
                  <c:v>43662</c:v>
                </c:pt>
                <c:pt idx="1102">
                  <c:v>43663</c:v>
                </c:pt>
                <c:pt idx="1103">
                  <c:v>43664</c:v>
                </c:pt>
                <c:pt idx="1104">
                  <c:v>43665</c:v>
                </c:pt>
                <c:pt idx="1105">
                  <c:v>43666</c:v>
                </c:pt>
                <c:pt idx="1106">
                  <c:v>43667</c:v>
                </c:pt>
                <c:pt idx="1107">
                  <c:v>43668</c:v>
                </c:pt>
                <c:pt idx="1108">
                  <c:v>43669</c:v>
                </c:pt>
                <c:pt idx="1109">
                  <c:v>43670</c:v>
                </c:pt>
                <c:pt idx="1110">
                  <c:v>43671</c:v>
                </c:pt>
                <c:pt idx="1111">
                  <c:v>43672</c:v>
                </c:pt>
                <c:pt idx="1112">
                  <c:v>43673</c:v>
                </c:pt>
                <c:pt idx="1113">
                  <c:v>43674</c:v>
                </c:pt>
                <c:pt idx="1114">
                  <c:v>43675</c:v>
                </c:pt>
                <c:pt idx="1115">
                  <c:v>43676</c:v>
                </c:pt>
                <c:pt idx="1116">
                  <c:v>43677</c:v>
                </c:pt>
                <c:pt idx="1117">
                  <c:v>43678</c:v>
                </c:pt>
                <c:pt idx="1118">
                  <c:v>43679</c:v>
                </c:pt>
                <c:pt idx="1119">
                  <c:v>43680</c:v>
                </c:pt>
                <c:pt idx="1120">
                  <c:v>43681</c:v>
                </c:pt>
                <c:pt idx="1121">
                  <c:v>43682</c:v>
                </c:pt>
                <c:pt idx="1122">
                  <c:v>43683</c:v>
                </c:pt>
                <c:pt idx="1123">
                  <c:v>43684</c:v>
                </c:pt>
                <c:pt idx="1124">
                  <c:v>43685</c:v>
                </c:pt>
                <c:pt idx="1125">
                  <c:v>43686</c:v>
                </c:pt>
                <c:pt idx="1126">
                  <c:v>43687</c:v>
                </c:pt>
                <c:pt idx="1127">
                  <c:v>43688</c:v>
                </c:pt>
                <c:pt idx="1128">
                  <c:v>43689</c:v>
                </c:pt>
                <c:pt idx="1129">
                  <c:v>43690</c:v>
                </c:pt>
                <c:pt idx="1130">
                  <c:v>43691</c:v>
                </c:pt>
                <c:pt idx="1131">
                  <c:v>43692</c:v>
                </c:pt>
                <c:pt idx="1132">
                  <c:v>43693</c:v>
                </c:pt>
                <c:pt idx="1133">
                  <c:v>43694</c:v>
                </c:pt>
                <c:pt idx="1134">
                  <c:v>43695</c:v>
                </c:pt>
                <c:pt idx="1135">
                  <c:v>43696</c:v>
                </c:pt>
                <c:pt idx="1136">
                  <c:v>43697</c:v>
                </c:pt>
                <c:pt idx="1137">
                  <c:v>43698</c:v>
                </c:pt>
                <c:pt idx="1138">
                  <c:v>43699</c:v>
                </c:pt>
                <c:pt idx="1139">
                  <c:v>43700</c:v>
                </c:pt>
                <c:pt idx="1140">
                  <c:v>43701</c:v>
                </c:pt>
                <c:pt idx="1141">
                  <c:v>43702</c:v>
                </c:pt>
                <c:pt idx="1142">
                  <c:v>43703</c:v>
                </c:pt>
                <c:pt idx="1143">
                  <c:v>43704</c:v>
                </c:pt>
                <c:pt idx="1144">
                  <c:v>43705</c:v>
                </c:pt>
                <c:pt idx="1145">
                  <c:v>43706</c:v>
                </c:pt>
                <c:pt idx="1146">
                  <c:v>43707</c:v>
                </c:pt>
                <c:pt idx="1147">
                  <c:v>43708</c:v>
                </c:pt>
                <c:pt idx="1148">
                  <c:v>43709</c:v>
                </c:pt>
                <c:pt idx="1149">
                  <c:v>43710</c:v>
                </c:pt>
                <c:pt idx="1150">
                  <c:v>43711</c:v>
                </c:pt>
                <c:pt idx="1151">
                  <c:v>43712</c:v>
                </c:pt>
                <c:pt idx="1152">
                  <c:v>43713</c:v>
                </c:pt>
                <c:pt idx="1153">
                  <c:v>43714</c:v>
                </c:pt>
                <c:pt idx="1154">
                  <c:v>43715</c:v>
                </c:pt>
                <c:pt idx="1155">
                  <c:v>43716</c:v>
                </c:pt>
                <c:pt idx="1156">
                  <c:v>43717</c:v>
                </c:pt>
                <c:pt idx="1157">
                  <c:v>43718</c:v>
                </c:pt>
                <c:pt idx="1158">
                  <c:v>43719</c:v>
                </c:pt>
                <c:pt idx="1159">
                  <c:v>43720</c:v>
                </c:pt>
                <c:pt idx="1160">
                  <c:v>43721</c:v>
                </c:pt>
                <c:pt idx="1161">
                  <c:v>43722</c:v>
                </c:pt>
                <c:pt idx="1162">
                  <c:v>43723</c:v>
                </c:pt>
                <c:pt idx="1163">
                  <c:v>43724</c:v>
                </c:pt>
                <c:pt idx="1164">
                  <c:v>43725</c:v>
                </c:pt>
                <c:pt idx="1165">
                  <c:v>43726</c:v>
                </c:pt>
                <c:pt idx="1166">
                  <c:v>43727</c:v>
                </c:pt>
                <c:pt idx="1167">
                  <c:v>43728</c:v>
                </c:pt>
                <c:pt idx="1168">
                  <c:v>43729</c:v>
                </c:pt>
                <c:pt idx="1169">
                  <c:v>43730</c:v>
                </c:pt>
                <c:pt idx="1170">
                  <c:v>43731</c:v>
                </c:pt>
                <c:pt idx="1171">
                  <c:v>43732</c:v>
                </c:pt>
                <c:pt idx="1172">
                  <c:v>43733</c:v>
                </c:pt>
                <c:pt idx="1173">
                  <c:v>43734</c:v>
                </c:pt>
                <c:pt idx="1174">
                  <c:v>43735</c:v>
                </c:pt>
                <c:pt idx="1175">
                  <c:v>43736</c:v>
                </c:pt>
                <c:pt idx="1176">
                  <c:v>43737</c:v>
                </c:pt>
                <c:pt idx="1177">
                  <c:v>43738</c:v>
                </c:pt>
                <c:pt idx="1178">
                  <c:v>43739</c:v>
                </c:pt>
                <c:pt idx="1179">
                  <c:v>43740</c:v>
                </c:pt>
                <c:pt idx="1180">
                  <c:v>43741</c:v>
                </c:pt>
                <c:pt idx="1181">
                  <c:v>43742</c:v>
                </c:pt>
                <c:pt idx="1182">
                  <c:v>43743</c:v>
                </c:pt>
                <c:pt idx="1183">
                  <c:v>43744</c:v>
                </c:pt>
                <c:pt idx="1184">
                  <c:v>43745</c:v>
                </c:pt>
                <c:pt idx="1185">
                  <c:v>43746</c:v>
                </c:pt>
                <c:pt idx="1186">
                  <c:v>43747</c:v>
                </c:pt>
                <c:pt idx="1187">
                  <c:v>43748</c:v>
                </c:pt>
                <c:pt idx="1188">
                  <c:v>43749</c:v>
                </c:pt>
                <c:pt idx="1189">
                  <c:v>43750</c:v>
                </c:pt>
                <c:pt idx="1190">
                  <c:v>43751</c:v>
                </c:pt>
                <c:pt idx="1191">
                  <c:v>43752</c:v>
                </c:pt>
                <c:pt idx="1192">
                  <c:v>43753</c:v>
                </c:pt>
                <c:pt idx="1193">
                  <c:v>43754</c:v>
                </c:pt>
                <c:pt idx="1194">
                  <c:v>43755</c:v>
                </c:pt>
                <c:pt idx="1195">
                  <c:v>43756</c:v>
                </c:pt>
                <c:pt idx="1196">
                  <c:v>43757</c:v>
                </c:pt>
                <c:pt idx="1197">
                  <c:v>43758</c:v>
                </c:pt>
                <c:pt idx="1198">
                  <c:v>43759</c:v>
                </c:pt>
                <c:pt idx="1199">
                  <c:v>43760</c:v>
                </c:pt>
                <c:pt idx="1200">
                  <c:v>43761</c:v>
                </c:pt>
                <c:pt idx="1201">
                  <c:v>43762</c:v>
                </c:pt>
                <c:pt idx="1202">
                  <c:v>43763</c:v>
                </c:pt>
                <c:pt idx="1203">
                  <c:v>43764</c:v>
                </c:pt>
                <c:pt idx="1204">
                  <c:v>43765</c:v>
                </c:pt>
                <c:pt idx="1205">
                  <c:v>43766</c:v>
                </c:pt>
                <c:pt idx="1206">
                  <c:v>43767</c:v>
                </c:pt>
                <c:pt idx="1207">
                  <c:v>43768</c:v>
                </c:pt>
                <c:pt idx="1208">
                  <c:v>43769</c:v>
                </c:pt>
                <c:pt idx="1209">
                  <c:v>43770</c:v>
                </c:pt>
                <c:pt idx="1210">
                  <c:v>43771</c:v>
                </c:pt>
                <c:pt idx="1211">
                  <c:v>43772</c:v>
                </c:pt>
                <c:pt idx="1212">
                  <c:v>43773</c:v>
                </c:pt>
                <c:pt idx="1213">
                  <c:v>43774</c:v>
                </c:pt>
                <c:pt idx="1214">
                  <c:v>43775</c:v>
                </c:pt>
                <c:pt idx="1215">
                  <c:v>43776</c:v>
                </c:pt>
                <c:pt idx="1216">
                  <c:v>43777</c:v>
                </c:pt>
                <c:pt idx="1217">
                  <c:v>43778</c:v>
                </c:pt>
                <c:pt idx="1218">
                  <c:v>43779</c:v>
                </c:pt>
                <c:pt idx="1219">
                  <c:v>43780</c:v>
                </c:pt>
                <c:pt idx="1220">
                  <c:v>43781</c:v>
                </c:pt>
                <c:pt idx="1221">
                  <c:v>43782</c:v>
                </c:pt>
                <c:pt idx="1222">
                  <c:v>43783</c:v>
                </c:pt>
                <c:pt idx="1223">
                  <c:v>43784</c:v>
                </c:pt>
                <c:pt idx="1224">
                  <c:v>43785</c:v>
                </c:pt>
                <c:pt idx="1225">
                  <c:v>43786</c:v>
                </c:pt>
                <c:pt idx="1226">
                  <c:v>43787</c:v>
                </c:pt>
                <c:pt idx="1227">
                  <c:v>43788</c:v>
                </c:pt>
                <c:pt idx="1228">
                  <c:v>43789</c:v>
                </c:pt>
                <c:pt idx="1229">
                  <c:v>43790</c:v>
                </c:pt>
                <c:pt idx="1230">
                  <c:v>43791</c:v>
                </c:pt>
                <c:pt idx="1231">
                  <c:v>43792</c:v>
                </c:pt>
                <c:pt idx="1232">
                  <c:v>43793</c:v>
                </c:pt>
                <c:pt idx="1233">
                  <c:v>43794</c:v>
                </c:pt>
                <c:pt idx="1234">
                  <c:v>43795</c:v>
                </c:pt>
                <c:pt idx="1235">
                  <c:v>43796</c:v>
                </c:pt>
                <c:pt idx="1236">
                  <c:v>43797</c:v>
                </c:pt>
                <c:pt idx="1237">
                  <c:v>43798</c:v>
                </c:pt>
                <c:pt idx="1238">
                  <c:v>43799</c:v>
                </c:pt>
                <c:pt idx="1239">
                  <c:v>43800</c:v>
                </c:pt>
                <c:pt idx="1240">
                  <c:v>43801</c:v>
                </c:pt>
                <c:pt idx="1241">
                  <c:v>43802</c:v>
                </c:pt>
                <c:pt idx="1242">
                  <c:v>43803</c:v>
                </c:pt>
                <c:pt idx="1243">
                  <c:v>43804</c:v>
                </c:pt>
                <c:pt idx="1244">
                  <c:v>43805</c:v>
                </c:pt>
                <c:pt idx="1245">
                  <c:v>43806</c:v>
                </c:pt>
                <c:pt idx="1246">
                  <c:v>43807</c:v>
                </c:pt>
                <c:pt idx="1247">
                  <c:v>43808</c:v>
                </c:pt>
                <c:pt idx="1248">
                  <c:v>43809</c:v>
                </c:pt>
                <c:pt idx="1249">
                  <c:v>43810</c:v>
                </c:pt>
                <c:pt idx="1250">
                  <c:v>43811</c:v>
                </c:pt>
                <c:pt idx="1251">
                  <c:v>43812</c:v>
                </c:pt>
                <c:pt idx="1252">
                  <c:v>43813</c:v>
                </c:pt>
                <c:pt idx="1253">
                  <c:v>43814</c:v>
                </c:pt>
                <c:pt idx="1254">
                  <c:v>43815</c:v>
                </c:pt>
                <c:pt idx="1255">
                  <c:v>43816</c:v>
                </c:pt>
                <c:pt idx="1256">
                  <c:v>43817</c:v>
                </c:pt>
                <c:pt idx="1257">
                  <c:v>43818</c:v>
                </c:pt>
                <c:pt idx="1258">
                  <c:v>43819</c:v>
                </c:pt>
                <c:pt idx="1259">
                  <c:v>43820</c:v>
                </c:pt>
                <c:pt idx="1260">
                  <c:v>43821</c:v>
                </c:pt>
                <c:pt idx="1261">
                  <c:v>43822</c:v>
                </c:pt>
                <c:pt idx="1262">
                  <c:v>43823</c:v>
                </c:pt>
                <c:pt idx="1263">
                  <c:v>43824</c:v>
                </c:pt>
                <c:pt idx="1264">
                  <c:v>43825</c:v>
                </c:pt>
                <c:pt idx="1265">
                  <c:v>43826</c:v>
                </c:pt>
                <c:pt idx="1266">
                  <c:v>43827</c:v>
                </c:pt>
                <c:pt idx="1267">
                  <c:v>43828</c:v>
                </c:pt>
                <c:pt idx="1268">
                  <c:v>43829</c:v>
                </c:pt>
                <c:pt idx="1269">
                  <c:v>43830</c:v>
                </c:pt>
                <c:pt idx="1270">
                  <c:v>43831</c:v>
                </c:pt>
                <c:pt idx="1271">
                  <c:v>43832</c:v>
                </c:pt>
                <c:pt idx="1272">
                  <c:v>43833</c:v>
                </c:pt>
                <c:pt idx="1273">
                  <c:v>43834</c:v>
                </c:pt>
                <c:pt idx="1274">
                  <c:v>43835</c:v>
                </c:pt>
                <c:pt idx="1275">
                  <c:v>43836</c:v>
                </c:pt>
                <c:pt idx="1276">
                  <c:v>43837</c:v>
                </c:pt>
                <c:pt idx="1277">
                  <c:v>43838</c:v>
                </c:pt>
                <c:pt idx="1278">
                  <c:v>43839</c:v>
                </c:pt>
                <c:pt idx="1279">
                  <c:v>43840</c:v>
                </c:pt>
                <c:pt idx="1280">
                  <c:v>43841</c:v>
                </c:pt>
                <c:pt idx="1281">
                  <c:v>43842</c:v>
                </c:pt>
                <c:pt idx="1282">
                  <c:v>43843</c:v>
                </c:pt>
                <c:pt idx="1283">
                  <c:v>43844</c:v>
                </c:pt>
                <c:pt idx="1284">
                  <c:v>43845</c:v>
                </c:pt>
                <c:pt idx="1285">
                  <c:v>43846</c:v>
                </c:pt>
                <c:pt idx="1286">
                  <c:v>43847</c:v>
                </c:pt>
                <c:pt idx="1287">
                  <c:v>43848</c:v>
                </c:pt>
                <c:pt idx="1288">
                  <c:v>43849</c:v>
                </c:pt>
                <c:pt idx="1289">
                  <c:v>43850</c:v>
                </c:pt>
                <c:pt idx="1290">
                  <c:v>43851</c:v>
                </c:pt>
                <c:pt idx="1291">
                  <c:v>43852</c:v>
                </c:pt>
                <c:pt idx="1292">
                  <c:v>43853</c:v>
                </c:pt>
                <c:pt idx="1293">
                  <c:v>43854</c:v>
                </c:pt>
                <c:pt idx="1294">
                  <c:v>43855</c:v>
                </c:pt>
                <c:pt idx="1295">
                  <c:v>43856</c:v>
                </c:pt>
                <c:pt idx="1296">
                  <c:v>43857</c:v>
                </c:pt>
                <c:pt idx="1297">
                  <c:v>43858</c:v>
                </c:pt>
                <c:pt idx="1298">
                  <c:v>43859</c:v>
                </c:pt>
                <c:pt idx="1299">
                  <c:v>43860</c:v>
                </c:pt>
                <c:pt idx="1300">
                  <c:v>43861</c:v>
                </c:pt>
                <c:pt idx="1301">
                  <c:v>43862</c:v>
                </c:pt>
                <c:pt idx="1302">
                  <c:v>43863</c:v>
                </c:pt>
                <c:pt idx="1303">
                  <c:v>43864</c:v>
                </c:pt>
                <c:pt idx="1304">
                  <c:v>43865</c:v>
                </c:pt>
                <c:pt idx="1305">
                  <c:v>43866</c:v>
                </c:pt>
                <c:pt idx="1306">
                  <c:v>43867</c:v>
                </c:pt>
                <c:pt idx="1307">
                  <c:v>43868</c:v>
                </c:pt>
                <c:pt idx="1308">
                  <c:v>43869</c:v>
                </c:pt>
                <c:pt idx="1309">
                  <c:v>43870</c:v>
                </c:pt>
                <c:pt idx="1310">
                  <c:v>43871</c:v>
                </c:pt>
                <c:pt idx="1311">
                  <c:v>43872</c:v>
                </c:pt>
                <c:pt idx="1312">
                  <c:v>43873</c:v>
                </c:pt>
                <c:pt idx="1313">
                  <c:v>43874</c:v>
                </c:pt>
                <c:pt idx="1314">
                  <c:v>43875</c:v>
                </c:pt>
                <c:pt idx="1315">
                  <c:v>43876</c:v>
                </c:pt>
                <c:pt idx="1316">
                  <c:v>43877</c:v>
                </c:pt>
                <c:pt idx="1317">
                  <c:v>43878</c:v>
                </c:pt>
                <c:pt idx="1318">
                  <c:v>43879</c:v>
                </c:pt>
                <c:pt idx="1319">
                  <c:v>43880</c:v>
                </c:pt>
                <c:pt idx="1320">
                  <c:v>43881</c:v>
                </c:pt>
                <c:pt idx="1321">
                  <c:v>43882</c:v>
                </c:pt>
                <c:pt idx="1322">
                  <c:v>43883</c:v>
                </c:pt>
                <c:pt idx="1323">
                  <c:v>43884</c:v>
                </c:pt>
                <c:pt idx="1324">
                  <c:v>43885</c:v>
                </c:pt>
                <c:pt idx="1325">
                  <c:v>43886</c:v>
                </c:pt>
                <c:pt idx="1326">
                  <c:v>43887</c:v>
                </c:pt>
                <c:pt idx="1327">
                  <c:v>43888</c:v>
                </c:pt>
                <c:pt idx="1328">
                  <c:v>43889</c:v>
                </c:pt>
                <c:pt idx="1329">
                  <c:v>43890</c:v>
                </c:pt>
                <c:pt idx="1330">
                  <c:v>43891</c:v>
                </c:pt>
                <c:pt idx="1331">
                  <c:v>43892</c:v>
                </c:pt>
                <c:pt idx="1332">
                  <c:v>43893</c:v>
                </c:pt>
                <c:pt idx="1333">
                  <c:v>43894</c:v>
                </c:pt>
                <c:pt idx="1334">
                  <c:v>43895</c:v>
                </c:pt>
                <c:pt idx="1335">
                  <c:v>43896</c:v>
                </c:pt>
                <c:pt idx="1336">
                  <c:v>43897</c:v>
                </c:pt>
                <c:pt idx="1337">
                  <c:v>43898</c:v>
                </c:pt>
                <c:pt idx="1338">
                  <c:v>43899</c:v>
                </c:pt>
                <c:pt idx="1339">
                  <c:v>43900</c:v>
                </c:pt>
                <c:pt idx="1340">
                  <c:v>43901</c:v>
                </c:pt>
                <c:pt idx="1341">
                  <c:v>43902</c:v>
                </c:pt>
                <c:pt idx="1342">
                  <c:v>43903</c:v>
                </c:pt>
                <c:pt idx="1343">
                  <c:v>43904</c:v>
                </c:pt>
                <c:pt idx="1344">
                  <c:v>43905</c:v>
                </c:pt>
                <c:pt idx="1345">
                  <c:v>43906</c:v>
                </c:pt>
                <c:pt idx="1346">
                  <c:v>43907</c:v>
                </c:pt>
                <c:pt idx="1347">
                  <c:v>43908</c:v>
                </c:pt>
                <c:pt idx="1348">
                  <c:v>43909</c:v>
                </c:pt>
                <c:pt idx="1349">
                  <c:v>43910</c:v>
                </c:pt>
                <c:pt idx="1350">
                  <c:v>43911</c:v>
                </c:pt>
                <c:pt idx="1351">
                  <c:v>43912</c:v>
                </c:pt>
                <c:pt idx="1352">
                  <c:v>43913</c:v>
                </c:pt>
                <c:pt idx="1353">
                  <c:v>43914</c:v>
                </c:pt>
                <c:pt idx="1354">
                  <c:v>43915</c:v>
                </c:pt>
                <c:pt idx="1355">
                  <c:v>43916</c:v>
                </c:pt>
                <c:pt idx="1356">
                  <c:v>43917</c:v>
                </c:pt>
                <c:pt idx="1357">
                  <c:v>43918</c:v>
                </c:pt>
                <c:pt idx="1358">
                  <c:v>43919</c:v>
                </c:pt>
                <c:pt idx="1359">
                  <c:v>43920</c:v>
                </c:pt>
                <c:pt idx="1360">
                  <c:v>43921</c:v>
                </c:pt>
                <c:pt idx="1361">
                  <c:v>43922</c:v>
                </c:pt>
                <c:pt idx="1362">
                  <c:v>43923</c:v>
                </c:pt>
                <c:pt idx="1363">
                  <c:v>43924</c:v>
                </c:pt>
                <c:pt idx="1364">
                  <c:v>43925</c:v>
                </c:pt>
                <c:pt idx="1365">
                  <c:v>43926</c:v>
                </c:pt>
                <c:pt idx="1366">
                  <c:v>43927</c:v>
                </c:pt>
                <c:pt idx="1367">
                  <c:v>43928</c:v>
                </c:pt>
                <c:pt idx="1368">
                  <c:v>43929</c:v>
                </c:pt>
                <c:pt idx="1369">
                  <c:v>43930</c:v>
                </c:pt>
                <c:pt idx="1370">
                  <c:v>43931</c:v>
                </c:pt>
                <c:pt idx="1371">
                  <c:v>43932</c:v>
                </c:pt>
                <c:pt idx="1372">
                  <c:v>43933</c:v>
                </c:pt>
                <c:pt idx="1373">
                  <c:v>43934</c:v>
                </c:pt>
                <c:pt idx="1374">
                  <c:v>43935</c:v>
                </c:pt>
                <c:pt idx="1375">
                  <c:v>43936</c:v>
                </c:pt>
                <c:pt idx="1376">
                  <c:v>43937</c:v>
                </c:pt>
                <c:pt idx="1377">
                  <c:v>43938</c:v>
                </c:pt>
                <c:pt idx="1378">
                  <c:v>43939</c:v>
                </c:pt>
                <c:pt idx="1379">
                  <c:v>43940</c:v>
                </c:pt>
                <c:pt idx="1380">
                  <c:v>43941</c:v>
                </c:pt>
                <c:pt idx="1381">
                  <c:v>43942</c:v>
                </c:pt>
                <c:pt idx="1382">
                  <c:v>43943</c:v>
                </c:pt>
                <c:pt idx="1383">
                  <c:v>43944</c:v>
                </c:pt>
                <c:pt idx="1384">
                  <c:v>43945</c:v>
                </c:pt>
                <c:pt idx="1385">
                  <c:v>43946</c:v>
                </c:pt>
                <c:pt idx="1386">
                  <c:v>43947</c:v>
                </c:pt>
                <c:pt idx="1387">
                  <c:v>43948</c:v>
                </c:pt>
                <c:pt idx="1388">
                  <c:v>43949</c:v>
                </c:pt>
                <c:pt idx="1389">
                  <c:v>43950</c:v>
                </c:pt>
                <c:pt idx="1390">
                  <c:v>43951</c:v>
                </c:pt>
                <c:pt idx="1391">
                  <c:v>43952</c:v>
                </c:pt>
                <c:pt idx="1392">
                  <c:v>43953</c:v>
                </c:pt>
                <c:pt idx="1393">
                  <c:v>43954</c:v>
                </c:pt>
                <c:pt idx="1394">
                  <c:v>43955</c:v>
                </c:pt>
                <c:pt idx="1395">
                  <c:v>43956</c:v>
                </c:pt>
                <c:pt idx="1396">
                  <c:v>43957</c:v>
                </c:pt>
                <c:pt idx="1397">
                  <c:v>43958</c:v>
                </c:pt>
                <c:pt idx="1398">
                  <c:v>43959</c:v>
                </c:pt>
                <c:pt idx="1399">
                  <c:v>43960</c:v>
                </c:pt>
                <c:pt idx="1400">
                  <c:v>43961</c:v>
                </c:pt>
                <c:pt idx="1401">
                  <c:v>43962</c:v>
                </c:pt>
                <c:pt idx="1402">
                  <c:v>43963</c:v>
                </c:pt>
                <c:pt idx="1403">
                  <c:v>43964</c:v>
                </c:pt>
                <c:pt idx="1404">
                  <c:v>43965</c:v>
                </c:pt>
                <c:pt idx="1405">
                  <c:v>43966</c:v>
                </c:pt>
                <c:pt idx="1406">
                  <c:v>43967</c:v>
                </c:pt>
                <c:pt idx="1407">
                  <c:v>43968</c:v>
                </c:pt>
                <c:pt idx="1408">
                  <c:v>43969</c:v>
                </c:pt>
                <c:pt idx="1409">
                  <c:v>43970</c:v>
                </c:pt>
                <c:pt idx="1410">
                  <c:v>43971</c:v>
                </c:pt>
                <c:pt idx="1411">
                  <c:v>43972</c:v>
                </c:pt>
                <c:pt idx="1412">
                  <c:v>43973</c:v>
                </c:pt>
                <c:pt idx="1413">
                  <c:v>43974</c:v>
                </c:pt>
                <c:pt idx="1414">
                  <c:v>43975</c:v>
                </c:pt>
                <c:pt idx="1415">
                  <c:v>43976</c:v>
                </c:pt>
                <c:pt idx="1416">
                  <c:v>43977</c:v>
                </c:pt>
                <c:pt idx="1417">
                  <c:v>43978</c:v>
                </c:pt>
                <c:pt idx="1418">
                  <c:v>43979</c:v>
                </c:pt>
                <c:pt idx="1419">
                  <c:v>43980</c:v>
                </c:pt>
                <c:pt idx="1420">
                  <c:v>43981</c:v>
                </c:pt>
                <c:pt idx="1421">
                  <c:v>43982</c:v>
                </c:pt>
                <c:pt idx="1422">
                  <c:v>43983</c:v>
                </c:pt>
                <c:pt idx="1423">
                  <c:v>43984</c:v>
                </c:pt>
                <c:pt idx="1424">
                  <c:v>43985</c:v>
                </c:pt>
                <c:pt idx="1425">
                  <c:v>43986</c:v>
                </c:pt>
                <c:pt idx="1426">
                  <c:v>43987</c:v>
                </c:pt>
                <c:pt idx="1427">
                  <c:v>43988</c:v>
                </c:pt>
                <c:pt idx="1428">
                  <c:v>43989</c:v>
                </c:pt>
                <c:pt idx="1429">
                  <c:v>43990</c:v>
                </c:pt>
                <c:pt idx="1430">
                  <c:v>43991</c:v>
                </c:pt>
                <c:pt idx="1431">
                  <c:v>43992</c:v>
                </c:pt>
                <c:pt idx="1432">
                  <c:v>43993</c:v>
                </c:pt>
                <c:pt idx="1433">
                  <c:v>43994</c:v>
                </c:pt>
                <c:pt idx="1434">
                  <c:v>43995</c:v>
                </c:pt>
                <c:pt idx="1435">
                  <c:v>43996</c:v>
                </c:pt>
                <c:pt idx="1436">
                  <c:v>43997</c:v>
                </c:pt>
                <c:pt idx="1437">
                  <c:v>43998</c:v>
                </c:pt>
                <c:pt idx="1438">
                  <c:v>43999</c:v>
                </c:pt>
                <c:pt idx="1439">
                  <c:v>44000</c:v>
                </c:pt>
                <c:pt idx="1440">
                  <c:v>44001</c:v>
                </c:pt>
                <c:pt idx="1441">
                  <c:v>44002</c:v>
                </c:pt>
                <c:pt idx="1442">
                  <c:v>44003</c:v>
                </c:pt>
                <c:pt idx="1443">
                  <c:v>44004</c:v>
                </c:pt>
                <c:pt idx="1444">
                  <c:v>44005</c:v>
                </c:pt>
                <c:pt idx="1445">
                  <c:v>44006</c:v>
                </c:pt>
                <c:pt idx="1446">
                  <c:v>44007</c:v>
                </c:pt>
                <c:pt idx="1447">
                  <c:v>44008</c:v>
                </c:pt>
                <c:pt idx="1448">
                  <c:v>44009</c:v>
                </c:pt>
                <c:pt idx="1449">
                  <c:v>44010</c:v>
                </c:pt>
                <c:pt idx="1450">
                  <c:v>44011</c:v>
                </c:pt>
                <c:pt idx="1451">
                  <c:v>44012</c:v>
                </c:pt>
                <c:pt idx="1452">
                  <c:v>44013</c:v>
                </c:pt>
                <c:pt idx="1453">
                  <c:v>44014</c:v>
                </c:pt>
                <c:pt idx="1454">
                  <c:v>44015</c:v>
                </c:pt>
                <c:pt idx="1455">
                  <c:v>44016</c:v>
                </c:pt>
                <c:pt idx="1456">
                  <c:v>44017</c:v>
                </c:pt>
                <c:pt idx="1457">
                  <c:v>44018</c:v>
                </c:pt>
                <c:pt idx="1458">
                  <c:v>44019</c:v>
                </c:pt>
                <c:pt idx="1459">
                  <c:v>44020</c:v>
                </c:pt>
                <c:pt idx="1460">
                  <c:v>44021</c:v>
                </c:pt>
                <c:pt idx="1461">
                  <c:v>44022</c:v>
                </c:pt>
                <c:pt idx="1462">
                  <c:v>44023</c:v>
                </c:pt>
                <c:pt idx="1463">
                  <c:v>44024</c:v>
                </c:pt>
                <c:pt idx="1464">
                  <c:v>44025</c:v>
                </c:pt>
                <c:pt idx="1465">
                  <c:v>44026</c:v>
                </c:pt>
                <c:pt idx="1466">
                  <c:v>44027</c:v>
                </c:pt>
                <c:pt idx="1467">
                  <c:v>44028</c:v>
                </c:pt>
                <c:pt idx="1468">
                  <c:v>44029</c:v>
                </c:pt>
                <c:pt idx="1469">
                  <c:v>44030</c:v>
                </c:pt>
                <c:pt idx="1470">
                  <c:v>44031</c:v>
                </c:pt>
                <c:pt idx="1471">
                  <c:v>44032</c:v>
                </c:pt>
                <c:pt idx="1472">
                  <c:v>44033</c:v>
                </c:pt>
                <c:pt idx="1473">
                  <c:v>44034</c:v>
                </c:pt>
                <c:pt idx="1474">
                  <c:v>44035</c:v>
                </c:pt>
                <c:pt idx="1475">
                  <c:v>44036</c:v>
                </c:pt>
                <c:pt idx="1476">
                  <c:v>44037</c:v>
                </c:pt>
                <c:pt idx="1477">
                  <c:v>44038</c:v>
                </c:pt>
                <c:pt idx="1478">
                  <c:v>44039</c:v>
                </c:pt>
                <c:pt idx="1479">
                  <c:v>44040</c:v>
                </c:pt>
                <c:pt idx="1480">
                  <c:v>44041</c:v>
                </c:pt>
                <c:pt idx="1481">
                  <c:v>44042</c:v>
                </c:pt>
                <c:pt idx="1482">
                  <c:v>44043</c:v>
                </c:pt>
                <c:pt idx="1483">
                  <c:v>44044</c:v>
                </c:pt>
                <c:pt idx="1484">
                  <c:v>44045</c:v>
                </c:pt>
                <c:pt idx="1485">
                  <c:v>44046</c:v>
                </c:pt>
                <c:pt idx="1486">
                  <c:v>44047</c:v>
                </c:pt>
                <c:pt idx="1487">
                  <c:v>44048</c:v>
                </c:pt>
                <c:pt idx="1488">
                  <c:v>44049</c:v>
                </c:pt>
                <c:pt idx="1489">
                  <c:v>44050</c:v>
                </c:pt>
                <c:pt idx="1490">
                  <c:v>44051</c:v>
                </c:pt>
                <c:pt idx="1491">
                  <c:v>44052</c:v>
                </c:pt>
                <c:pt idx="1492">
                  <c:v>44053</c:v>
                </c:pt>
                <c:pt idx="1493">
                  <c:v>44054</c:v>
                </c:pt>
                <c:pt idx="1494">
                  <c:v>44055</c:v>
                </c:pt>
                <c:pt idx="1495">
                  <c:v>44056</c:v>
                </c:pt>
                <c:pt idx="1496">
                  <c:v>44057</c:v>
                </c:pt>
                <c:pt idx="1497">
                  <c:v>44058</c:v>
                </c:pt>
                <c:pt idx="1498">
                  <c:v>44059</c:v>
                </c:pt>
                <c:pt idx="1499">
                  <c:v>44060</c:v>
                </c:pt>
                <c:pt idx="1500">
                  <c:v>44061</c:v>
                </c:pt>
                <c:pt idx="1501">
                  <c:v>44062</c:v>
                </c:pt>
                <c:pt idx="1502">
                  <c:v>44063</c:v>
                </c:pt>
                <c:pt idx="1503">
                  <c:v>44064</c:v>
                </c:pt>
                <c:pt idx="1504">
                  <c:v>44065</c:v>
                </c:pt>
                <c:pt idx="1505">
                  <c:v>44066</c:v>
                </c:pt>
                <c:pt idx="1506">
                  <c:v>44067</c:v>
                </c:pt>
                <c:pt idx="1507">
                  <c:v>44068</c:v>
                </c:pt>
                <c:pt idx="1508">
                  <c:v>44069</c:v>
                </c:pt>
                <c:pt idx="1509">
                  <c:v>44070</c:v>
                </c:pt>
                <c:pt idx="1510">
                  <c:v>44071</c:v>
                </c:pt>
                <c:pt idx="1511">
                  <c:v>44072</c:v>
                </c:pt>
                <c:pt idx="1512">
                  <c:v>44073</c:v>
                </c:pt>
                <c:pt idx="1513">
                  <c:v>44074</c:v>
                </c:pt>
                <c:pt idx="1514">
                  <c:v>44075</c:v>
                </c:pt>
                <c:pt idx="1515">
                  <c:v>44076</c:v>
                </c:pt>
                <c:pt idx="1516">
                  <c:v>44077</c:v>
                </c:pt>
                <c:pt idx="1517">
                  <c:v>44078</c:v>
                </c:pt>
                <c:pt idx="1518">
                  <c:v>44079</c:v>
                </c:pt>
                <c:pt idx="1519">
                  <c:v>44080</c:v>
                </c:pt>
                <c:pt idx="1520">
                  <c:v>44081</c:v>
                </c:pt>
                <c:pt idx="1521">
                  <c:v>44082</c:v>
                </c:pt>
                <c:pt idx="1522">
                  <c:v>44083</c:v>
                </c:pt>
                <c:pt idx="1523">
                  <c:v>44084</c:v>
                </c:pt>
                <c:pt idx="1524">
                  <c:v>44085</c:v>
                </c:pt>
                <c:pt idx="1525">
                  <c:v>44086</c:v>
                </c:pt>
                <c:pt idx="1526">
                  <c:v>44087</c:v>
                </c:pt>
                <c:pt idx="1527">
                  <c:v>44088</c:v>
                </c:pt>
                <c:pt idx="1528">
                  <c:v>44089</c:v>
                </c:pt>
                <c:pt idx="1529">
                  <c:v>44090</c:v>
                </c:pt>
                <c:pt idx="1530">
                  <c:v>44091</c:v>
                </c:pt>
                <c:pt idx="1531">
                  <c:v>44092</c:v>
                </c:pt>
                <c:pt idx="1532">
                  <c:v>44093</c:v>
                </c:pt>
                <c:pt idx="1533">
                  <c:v>44094</c:v>
                </c:pt>
                <c:pt idx="1534">
                  <c:v>44095</c:v>
                </c:pt>
                <c:pt idx="1535">
                  <c:v>44096</c:v>
                </c:pt>
                <c:pt idx="1536">
                  <c:v>44097</c:v>
                </c:pt>
                <c:pt idx="1537">
                  <c:v>44098</c:v>
                </c:pt>
                <c:pt idx="1538">
                  <c:v>44099</c:v>
                </c:pt>
                <c:pt idx="1539">
                  <c:v>44100</c:v>
                </c:pt>
                <c:pt idx="1540">
                  <c:v>44101</c:v>
                </c:pt>
                <c:pt idx="1541">
                  <c:v>44102</c:v>
                </c:pt>
                <c:pt idx="1542">
                  <c:v>44103</c:v>
                </c:pt>
              </c:numCache>
            </c:numRef>
          </c:cat>
          <c:val>
            <c:numRef>
              <c:f>submitted!$B$2:$B$1544</c:f>
              <c:numCache>
                <c:formatCode>General</c:formatCode>
                <c:ptCount val="1543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7</c:v>
                </c:pt>
                <c:pt idx="9">
                  <c:v>19</c:v>
                </c:pt>
                <c:pt idx="10">
                  <c:v>1</c:v>
                </c:pt>
                <c:pt idx="11">
                  <c:v>3</c:v>
                </c:pt>
                <c:pt idx="12">
                  <c:v>1</c:v>
                </c:pt>
                <c:pt idx="13">
                  <c:v>3</c:v>
                </c:pt>
                <c:pt idx="14">
                  <c:v>30</c:v>
                </c:pt>
                <c:pt idx="15">
                  <c:v>18</c:v>
                </c:pt>
                <c:pt idx="16">
                  <c:v>9</c:v>
                </c:pt>
                <c:pt idx="17">
                  <c:v>2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1</c:v>
                </c:pt>
                <c:pt idx="22">
                  <c:v>5</c:v>
                </c:pt>
                <c:pt idx="23">
                  <c:v>2</c:v>
                </c:pt>
                <c:pt idx="24">
                  <c:v>7</c:v>
                </c:pt>
                <c:pt idx="25">
                  <c:v>2</c:v>
                </c:pt>
                <c:pt idx="26">
                  <c:v>1</c:v>
                </c:pt>
                <c:pt idx="27">
                  <c:v>2</c:v>
                </c:pt>
                <c:pt idx="28">
                  <c:v>11</c:v>
                </c:pt>
                <c:pt idx="29">
                  <c:v>46</c:v>
                </c:pt>
                <c:pt idx="30">
                  <c:v>42</c:v>
                </c:pt>
                <c:pt idx="31">
                  <c:v>34</c:v>
                </c:pt>
                <c:pt idx="32">
                  <c:v>26</c:v>
                </c:pt>
                <c:pt idx="33">
                  <c:v>1</c:v>
                </c:pt>
                <c:pt idx="34">
                  <c:v>16</c:v>
                </c:pt>
                <c:pt idx="35">
                  <c:v>8</c:v>
                </c:pt>
                <c:pt idx="36">
                  <c:v>13</c:v>
                </c:pt>
                <c:pt idx="37">
                  <c:v>6</c:v>
                </c:pt>
                <c:pt idx="38">
                  <c:v>6</c:v>
                </c:pt>
                <c:pt idx="39">
                  <c:v>4</c:v>
                </c:pt>
                <c:pt idx="40">
                  <c:v>8</c:v>
                </c:pt>
                <c:pt idx="41">
                  <c:v>6</c:v>
                </c:pt>
                <c:pt idx="42">
                  <c:v>11</c:v>
                </c:pt>
                <c:pt idx="43">
                  <c:v>10</c:v>
                </c:pt>
                <c:pt idx="44">
                  <c:v>2</c:v>
                </c:pt>
                <c:pt idx="45">
                  <c:v>12</c:v>
                </c:pt>
                <c:pt idx="46">
                  <c:v>11</c:v>
                </c:pt>
                <c:pt idx="47">
                  <c:v>18</c:v>
                </c:pt>
                <c:pt idx="48">
                  <c:v>5</c:v>
                </c:pt>
                <c:pt idx="49">
                  <c:v>29</c:v>
                </c:pt>
                <c:pt idx="50">
                  <c:v>8</c:v>
                </c:pt>
                <c:pt idx="51">
                  <c:v>8</c:v>
                </c:pt>
                <c:pt idx="52">
                  <c:v>4</c:v>
                </c:pt>
                <c:pt idx="53">
                  <c:v>8</c:v>
                </c:pt>
                <c:pt idx="54">
                  <c:v>1</c:v>
                </c:pt>
                <c:pt idx="55">
                  <c:v>5</c:v>
                </c:pt>
                <c:pt idx="56">
                  <c:v>10</c:v>
                </c:pt>
                <c:pt idx="57">
                  <c:v>6</c:v>
                </c:pt>
                <c:pt idx="58">
                  <c:v>15</c:v>
                </c:pt>
                <c:pt idx="59">
                  <c:v>5</c:v>
                </c:pt>
                <c:pt idx="60">
                  <c:v>27</c:v>
                </c:pt>
                <c:pt idx="61">
                  <c:v>29</c:v>
                </c:pt>
                <c:pt idx="62">
                  <c:v>14</c:v>
                </c:pt>
                <c:pt idx="63">
                  <c:v>46</c:v>
                </c:pt>
                <c:pt idx="64">
                  <c:v>56</c:v>
                </c:pt>
                <c:pt idx="65">
                  <c:v>23</c:v>
                </c:pt>
                <c:pt idx="66">
                  <c:v>15</c:v>
                </c:pt>
                <c:pt idx="67">
                  <c:v>23</c:v>
                </c:pt>
                <c:pt idx="68">
                  <c:v>22</c:v>
                </c:pt>
                <c:pt idx="69">
                  <c:v>15</c:v>
                </c:pt>
                <c:pt idx="70">
                  <c:v>28</c:v>
                </c:pt>
                <c:pt idx="71">
                  <c:v>14</c:v>
                </c:pt>
                <c:pt idx="72">
                  <c:v>31</c:v>
                </c:pt>
                <c:pt idx="73">
                  <c:v>48</c:v>
                </c:pt>
                <c:pt idx="74">
                  <c:v>14</c:v>
                </c:pt>
                <c:pt idx="75">
                  <c:v>23</c:v>
                </c:pt>
                <c:pt idx="76">
                  <c:v>2</c:v>
                </c:pt>
                <c:pt idx="77">
                  <c:v>18</c:v>
                </c:pt>
                <c:pt idx="78">
                  <c:v>38</c:v>
                </c:pt>
                <c:pt idx="79">
                  <c:v>49</c:v>
                </c:pt>
                <c:pt idx="80">
                  <c:v>58</c:v>
                </c:pt>
                <c:pt idx="81">
                  <c:v>59</c:v>
                </c:pt>
                <c:pt idx="82">
                  <c:v>26</c:v>
                </c:pt>
                <c:pt idx="83">
                  <c:v>91</c:v>
                </c:pt>
                <c:pt idx="84">
                  <c:v>35</c:v>
                </c:pt>
                <c:pt idx="85">
                  <c:v>65</c:v>
                </c:pt>
                <c:pt idx="86">
                  <c:v>152</c:v>
                </c:pt>
                <c:pt idx="87">
                  <c:v>1</c:v>
                </c:pt>
                <c:pt idx="88">
                  <c:v>52</c:v>
                </c:pt>
                <c:pt idx="89">
                  <c:v>21</c:v>
                </c:pt>
                <c:pt idx="90">
                  <c:v>19</c:v>
                </c:pt>
                <c:pt idx="91">
                  <c:v>2</c:v>
                </c:pt>
                <c:pt idx="92">
                  <c:v>30</c:v>
                </c:pt>
                <c:pt idx="93">
                  <c:v>32</c:v>
                </c:pt>
                <c:pt idx="94">
                  <c:v>22</c:v>
                </c:pt>
                <c:pt idx="95">
                  <c:v>26</c:v>
                </c:pt>
                <c:pt idx="96">
                  <c:v>35</c:v>
                </c:pt>
                <c:pt idx="97">
                  <c:v>35</c:v>
                </c:pt>
                <c:pt idx="98">
                  <c:v>31</c:v>
                </c:pt>
                <c:pt idx="99">
                  <c:v>76</c:v>
                </c:pt>
                <c:pt idx="100">
                  <c:v>27</c:v>
                </c:pt>
                <c:pt idx="101">
                  <c:v>31</c:v>
                </c:pt>
                <c:pt idx="102">
                  <c:v>40</c:v>
                </c:pt>
                <c:pt idx="103">
                  <c:v>23</c:v>
                </c:pt>
                <c:pt idx="104">
                  <c:v>21</c:v>
                </c:pt>
                <c:pt idx="105">
                  <c:v>23</c:v>
                </c:pt>
                <c:pt idx="106">
                  <c:v>31</c:v>
                </c:pt>
                <c:pt idx="107">
                  <c:v>11</c:v>
                </c:pt>
                <c:pt idx="108">
                  <c:v>2</c:v>
                </c:pt>
                <c:pt idx="109">
                  <c:v>2</c:v>
                </c:pt>
                <c:pt idx="110">
                  <c:v>19</c:v>
                </c:pt>
                <c:pt idx="111">
                  <c:v>140</c:v>
                </c:pt>
                <c:pt idx="112">
                  <c:v>4</c:v>
                </c:pt>
                <c:pt idx="113">
                  <c:v>4</c:v>
                </c:pt>
                <c:pt idx="114">
                  <c:v>15</c:v>
                </c:pt>
                <c:pt idx="115">
                  <c:v>8</c:v>
                </c:pt>
                <c:pt idx="116">
                  <c:v>17</c:v>
                </c:pt>
                <c:pt idx="117">
                  <c:v>21</c:v>
                </c:pt>
                <c:pt idx="118">
                  <c:v>7</c:v>
                </c:pt>
                <c:pt idx="119">
                  <c:v>8</c:v>
                </c:pt>
                <c:pt idx="120">
                  <c:v>7</c:v>
                </c:pt>
                <c:pt idx="121">
                  <c:v>4</c:v>
                </c:pt>
                <c:pt idx="122">
                  <c:v>16</c:v>
                </c:pt>
                <c:pt idx="123">
                  <c:v>4</c:v>
                </c:pt>
                <c:pt idx="124">
                  <c:v>1</c:v>
                </c:pt>
                <c:pt idx="125">
                  <c:v>18</c:v>
                </c:pt>
                <c:pt idx="126">
                  <c:v>7</c:v>
                </c:pt>
                <c:pt idx="127">
                  <c:v>12</c:v>
                </c:pt>
                <c:pt idx="128">
                  <c:v>30</c:v>
                </c:pt>
                <c:pt idx="129">
                  <c:v>52</c:v>
                </c:pt>
                <c:pt idx="130">
                  <c:v>32</c:v>
                </c:pt>
                <c:pt idx="131">
                  <c:v>65</c:v>
                </c:pt>
                <c:pt idx="132">
                  <c:v>30</c:v>
                </c:pt>
                <c:pt idx="133">
                  <c:v>52</c:v>
                </c:pt>
                <c:pt idx="134">
                  <c:v>24</c:v>
                </c:pt>
                <c:pt idx="135">
                  <c:v>62</c:v>
                </c:pt>
                <c:pt idx="136">
                  <c:v>63</c:v>
                </c:pt>
                <c:pt idx="137">
                  <c:v>123</c:v>
                </c:pt>
                <c:pt idx="138">
                  <c:v>7</c:v>
                </c:pt>
                <c:pt idx="139">
                  <c:v>18</c:v>
                </c:pt>
                <c:pt idx="140">
                  <c:v>20</c:v>
                </c:pt>
                <c:pt idx="141">
                  <c:v>8</c:v>
                </c:pt>
                <c:pt idx="142">
                  <c:v>11</c:v>
                </c:pt>
                <c:pt idx="143">
                  <c:v>20</c:v>
                </c:pt>
                <c:pt idx="144">
                  <c:v>21</c:v>
                </c:pt>
                <c:pt idx="145">
                  <c:v>22</c:v>
                </c:pt>
                <c:pt idx="146">
                  <c:v>45</c:v>
                </c:pt>
                <c:pt idx="147">
                  <c:v>15</c:v>
                </c:pt>
                <c:pt idx="148">
                  <c:v>15</c:v>
                </c:pt>
                <c:pt idx="149">
                  <c:v>10</c:v>
                </c:pt>
                <c:pt idx="150">
                  <c:v>29</c:v>
                </c:pt>
                <c:pt idx="151">
                  <c:v>23</c:v>
                </c:pt>
                <c:pt idx="152">
                  <c:v>18</c:v>
                </c:pt>
                <c:pt idx="153">
                  <c:v>15</c:v>
                </c:pt>
                <c:pt idx="154">
                  <c:v>9</c:v>
                </c:pt>
                <c:pt idx="155">
                  <c:v>6</c:v>
                </c:pt>
                <c:pt idx="156">
                  <c:v>23</c:v>
                </c:pt>
                <c:pt idx="157">
                  <c:v>20</c:v>
                </c:pt>
                <c:pt idx="158">
                  <c:v>17</c:v>
                </c:pt>
                <c:pt idx="159">
                  <c:v>14</c:v>
                </c:pt>
                <c:pt idx="160">
                  <c:v>3</c:v>
                </c:pt>
                <c:pt idx="161">
                  <c:v>59</c:v>
                </c:pt>
                <c:pt idx="162">
                  <c:v>7</c:v>
                </c:pt>
                <c:pt idx="163">
                  <c:v>2</c:v>
                </c:pt>
                <c:pt idx="164">
                  <c:v>13</c:v>
                </c:pt>
                <c:pt idx="165">
                  <c:v>54</c:v>
                </c:pt>
                <c:pt idx="166">
                  <c:v>73</c:v>
                </c:pt>
                <c:pt idx="167">
                  <c:v>42</c:v>
                </c:pt>
                <c:pt idx="168">
                  <c:v>55</c:v>
                </c:pt>
                <c:pt idx="169">
                  <c:v>30</c:v>
                </c:pt>
                <c:pt idx="170">
                  <c:v>51</c:v>
                </c:pt>
                <c:pt idx="171">
                  <c:v>22</c:v>
                </c:pt>
                <c:pt idx="172">
                  <c:v>21</c:v>
                </c:pt>
                <c:pt idx="173">
                  <c:v>25</c:v>
                </c:pt>
                <c:pt idx="174">
                  <c:v>29</c:v>
                </c:pt>
                <c:pt idx="175">
                  <c:v>23</c:v>
                </c:pt>
                <c:pt idx="176">
                  <c:v>36</c:v>
                </c:pt>
                <c:pt idx="177">
                  <c:v>1</c:v>
                </c:pt>
                <c:pt idx="178">
                  <c:v>19</c:v>
                </c:pt>
                <c:pt idx="179">
                  <c:v>28</c:v>
                </c:pt>
                <c:pt idx="180">
                  <c:v>3</c:v>
                </c:pt>
                <c:pt idx="181">
                  <c:v>27</c:v>
                </c:pt>
                <c:pt idx="182">
                  <c:v>53</c:v>
                </c:pt>
                <c:pt idx="183">
                  <c:v>39</c:v>
                </c:pt>
                <c:pt idx="184">
                  <c:v>53</c:v>
                </c:pt>
                <c:pt idx="185">
                  <c:v>42</c:v>
                </c:pt>
                <c:pt idx="186">
                  <c:v>67</c:v>
                </c:pt>
                <c:pt idx="187">
                  <c:v>23</c:v>
                </c:pt>
                <c:pt idx="188">
                  <c:v>78</c:v>
                </c:pt>
                <c:pt idx="189">
                  <c:v>110</c:v>
                </c:pt>
                <c:pt idx="190">
                  <c:v>35</c:v>
                </c:pt>
                <c:pt idx="191">
                  <c:v>42</c:v>
                </c:pt>
                <c:pt idx="192">
                  <c:v>119</c:v>
                </c:pt>
                <c:pt idx="193">
                  <c:v>60</c:v>
                </c:pt>
                <c:pt idx="194">
                  <c:v>44</c:v>
                </c:pt>
                <c:pt idx="195">
                  <c:v>21</c:v>
                </c:pt>
                <c:pt idx="196">
                  <c:v>36</c:v>
                </c:pt>
                <c:pt idx="197">
                  <c:v>73</c:v>
                </c:pt>
                <c:pt idx="198">
                  <c:v>126</c:v>
                </c:pt>
                <c:pt idx="199">
                  <c:v>89</c:v>
                </c:pt>
                <c:pt idx="200">
                  <c:v>49</c:v>
                </c:pt>
                <c:pt idx="201">
                  <c:v>104</c:v>
                </c:pt>
                <c:pt idx="202">
                  <c:v>96</c:v>
                </c:pt>
                <c:pt idx="203">
                  <c:v>42</c:v>
                </c:pt>
                <c:pt idx="204">
                  <c:v>116</c:v>
                </c:pt>
                <c:pt idx="205">
                  <c:v>14</c:v>
                </c:pt>
                <c:pt idx="206">
                  <c:v>2</c:v>
                </c:pt>
                <c:pt idx="207">
                  <c:v>51</c:v>
                </c:pt>
                <c:pt idx="208">
                  <c:v>30</c:v>
                </c:pt>
                <c:pt idx="209">
                  <c:v>45</c:v>
                </c:pt>
                <c:pt idx="210">
                  <c:v>15</c:v>
                </c:pt>
                <c:pt idx="211">
                  <c:v>5</c:v>
                </c:pt>
                <c:pt idx="212">
                  <c:v>57</c:v>
                </c:pt>
                <c:pt idx="213">
                  <c:v>91</c:v>
                </c:pt>
                <c:pt idx="214">
                  <c:v>71</c:v>
                </c:pt>
                <c:pt idx="215">
                  <c:v>59</c:v>
                </c:pt>
                <c:pt idx="216">
                  <c:v>104</c:v>
                </c:pt>
                <c:pt idx="217">
                  <c:v>98</c:v>
                </c:pt>
                <c:pt idx="218">
                  <c:v>16</c:v>
                </c:pt>
                <c:pt idx="219">
                  <c:v>79</c:v>
                </c:pt>
                <c:pt idx="220">
                  <c:v>62</c:v>
                </c:pt>
                <c:pt idx="221">
                  <c:v>96</c:v>
                </c:pt>
                <c:pt idx="222">
                  <c:v>1</c:v>
                </c:pt>
                <c:pt idx="223">
                  <c:v>36</c:v>
                </c:pt>
                <c:pt idx="224">
                  <c:v>17</c:v>
                </c:pt>
                <c:pt idx="225">
                  <c:v>23</c:v>
                </c:pt>
                <c:pt idx="226">
                  <c:v>45</c:v>
                </c:pt>
                <c:pt idx="227">
                  <c:v>34</c:v>
                </c:pt>
                <c:pt idx="228">
                  <c:v>56</c:v>
                </c:pt>
                <c:pt idx="229">
                  <c:v>64</c:v>
                </c:pt>
                <c:pt idx="230">
                  <c:v>126</c:v>
                </c:pt>
                <c:pt idx="231">
                  <c:v>26</c:v>
                </c:pt>
                <c:pt idx="232">
                  <c:v>18</c:v>
                </c:pt>
                <c:pt idx="233">
                  <c:v>78</c:v>
                </c:pt>
                <c:pt idx="234">
                  <c:v>61</c:v>
                </c:pt>
                <c:pt idx="235">
                  <c:v>126</c:v>
                </c:pt>
                <c:pt idx="236">
                  <c:v>117</c:v>
                </c:pt>
                <c:pt idx="237">
                  <c:v>93</c:v>
                </c:pt>
                <c:pt idx="238">
                  <c:v>104</c:v>
                </c:pt>
                <c:pt idx="239">
                  <c:v>4</c:v>
                </c:pt>
                <c:pt idx="240">
                  <c:v>103</c:v>
                </c:pt>
                <c:pt idx="241">
                  <c:v>63</c:v>
                </c:pt>
                <c:pt idx="242">
                  <c:v>63</c:v>
                </c:pt>
                <c:pt idx="243">
                  <c:v>5</c:v>
                </c:pt>
                <c:pt idx="244">
                  <c:v>105</c:v>
                </c:pt>
                <c:pt idx="245">
                  <c:v>71</c:v>
                </c:pt>
                <c:pt idx="246">
                  <c:v>17</c:v>
                </c:pt>
                <c:pt idx="247">
                  <c:v>74</c:v>
                </c:pt>
                <c:pt idx="248">
                  <c:v>123</c:v>
                </c:pt>
                <c:pt idx="249">
                  <c:v>107</c:v>
                </c:pt>
                <c:pt idx="250">
                  <c:v>145</c:v>
                </c:pt>
                <c:pt idx="251">
                  <c:v>66</c:v>
                </c:pt>
                <c:pt idx="252">
                  <c:v>34</c:v>
                </c:pt>
                <c:pt idx="253">
                  <c:v>108</c:v>
                </c:pt>
                <c:pt idx="254">
                  <c:v>113</c:v>
                </c:pt>
                <c:pt idx="255">
                  <c:v>127</c:v>
                </c:pt>
                <c:pt idx="256">
                  <c:v>161</c:v>
                </c:pt>
                <c:pt idx="257">
                  <c:v>165</c:v>
                </c:pt>
                <c:pt idx="258">
                  <c:v>132</c:v>
                </c:pt>
                <c:pt idx="259">
                  <c:v>6</c:v>
                </c:pt>
                <c:pt idx="260">
                  <c:v>238</c:v>
                </c:pt>
                <c:pt idx="261">
                  <c:v>304</c:v>
                </c:pt>
                <c:pt idx="262">
                  <c:v>301</c:v>
                </c:pt>
                <c:pt idx="263">
                  <c:v>115</c:v>
                </c:pt>
                <c:pt idx="264">
                  <c:v>132</c:v>
                </c:pt>
                <c:pt idx="265">
                  <c:v>121</c:v>
                </c:pt>
                <c:pt idx="266">
                  <c:v>16</c:v>
                </c:pt>
                <c:pt idx="267">
                  <c:v>138</c:v>
                </c:pt>
                <c:pt idx="268">
                  <c:v>112</c:v>
                </c:pt>
                <c:pt idx="269">
                  <c:v>183</c:v>
                </c:pt>
                <c:pt idx="270">
                  <c:v>52</c:v>
                </c:pt>
                <c:pt idx="271">
                  <c:v>96</c:v>
                </c:pt>
                <c:pt idx="272">
                  <c:v>117</c:v>
                </c:pt>
                <c:pt idx="273">
                  <c:v>60</c:v>
                </c:pt>
                <c:pt idx="274">
                  <c:v>99</c:v>
                </c:pt>
                <c:pt idx="275">
                  <c:v>107</c:v>
                </c:pt>
                <c:pt idx="276">
                  <c:v>110</c:v>
                </c:pt>
                <c:pt idx="277">
                  <c:v>157</c:v>
                </c:pt>
                <c:pt idx="278">
                  <c:v>163</c:v>
                </c:pt>
                <c:pt idx="279">
                  <c:v>69</c:v>
                </c:pt>
                <c:pt idx="280">
                  <c:v>216</c:v>
                </c:pt>
                <c:pt idx="281">
                  <c:v>65</c:v>
                </c:pt>
                <c:pt idx="282">
                  <c:v>116</c:v>
                </c:pt>
                <c:pt idx="283">
                  <c:v>150</c:v>
                </c:pt>
                <c:pt idx="284">
                  <c:v>132</c:v>
                </c:pt>
                <c:pt idx="285">
                  <c:v>97</c:v>
                </c:pt>
                <c:pt idx="286">
                  <c:v>5</c:v>
                </c:pt>
                <c:pt idx="287">
                  <c:v>101</c:v>
                </c:pt>
                <c:pt idx="288">
                  <c:v>204</c:v>
                </c:pt>
                <c:pt idx="289">
                  <c:v>150</c:v>
                </c:pt>
                <c:pt idx="290">
                  <c:v>143</c:v>
                </c:pt>
                <c:pt idx="291">
                  <c:v>151</c:v>
                </c:pt>
                <c:pt idx="292">
                  <c:v>114</c:v>
                </c:pt>
                <c:pt idx="293">
                  <c:v>38</c:v>
                </c:pt>
                <c:pt idx="294">
                  <c:v>129</c:v>
                </c:pt>
                <c:pt idx="295">
                  <c:v>62</c:v>
                </c:pt>
                <c:pt idx="296">
                  <c:v>203</c:v>
                </c:pt>
                <c:pt idx="297">
                  <c:v>221</c:v>
                </c:pt>
                <c:pt idx="298">
                  <c:v>182</c:v>
                </c:pt>
                <c:pt idx="299">
                  <c:v>114</c:v>
                </c:pt>
                <c:pt idx="300">
                  <c:v>60</c:v>
                </c:pt>
                <c:pt idx="301">
                  <c:v>211</c:v>
                </c:pt>
                <c:pt idx="302">
                  <c:v>157</c:v>
                </c:pt>
                <c:pt idx="303">
                  <c:v>90</c:v>
                </c:pt>
                <c:pt idx="304">
                  <c:v>72</c:v>
                </c:pt>
                <c:pt idx="305">
                  <c:v>65</c:v>
                </c:pt>
                <c:pt idx="306">
                  <c:v>159</c:v>
                </c:pt>
                <c:pt idx="307">
                  <c:v>6</c:v>
                </c:pt>
                <c:pt idx="308">
                  <c:v>99</c:v>
                </c:pt>
                <c:pt idx="309">
                  <c:v>152</c:v>
                </c:pt>
                <c:pt idx="310">
                  <c:v>161</c:v>
                </c:pt>
                <c:pt idx="311">
                  <c:v>140</c:v>
                </c:pt>
                <c:pt idx="312">
                  <c:v>100</c:v>
                </c:pt>
                <c:pt idx="313">
                  <c:v>193</c:v>
                </c:pt>
                <c:pt idx="314">
                  <c:v>5</c:v>
                </c:pt>
                <c:pt idx="315">
                  <c:v>167</c:v>
                </c:pt>
                <c:pt idx="316">
                  <c:v>279</c:v>
                </c:pt>
                <c:pt idx="317">
                  <c:v>282</c:v>
                </c:pt>
                <c:pt idx="318">
                  <c:v>188</c:v>
                </c:pt>
                <c:pt idx="319">
                  <c:v>409</c:v>
                </c:pt>
                <c:pt idx="320">
                  <c:v>322</c:v>
                </c:pt>
                <c:pt idx="321">
                  <c:v>15</c:v>
                </c:pt>
                <c:pt idx="322">
                  <c:v>272</c:v>
                </c:pt>
                <c:pt idx="323">
                  <c:v>82</c:v>
                </c:pt>
                <c:pt idx="324">
                  <c:v>315</c:v>
                </c:pt>
                <c:pt idx="325">
                  <c:v>386</c:v>
                </c:pt>
                <c:pt idx="326">
                  <c:v>301</c:v>
                </c:pt>
                <c:pt idx="327">
                  <c:v>387</c:v>
                </c:pt>
                <c:pt idx="328">
                  <c:v>23</c:v>
                </c:pt>
                <c:pt idx="329">
                  <c:v>373</c:v>
                </c:pt>
                <c:pt idx="330">
                  <c:v>342</c:v>
                </c:pt>
                <c:pt idx="331">
                  <c:v>315</c:v>
                </c:pt>
                <c:pt idx="332">
                  <c:v>332</c:v>
                </c:pt>
                <c:pt idx="333">
                  <c:v>348</c:v>
                </c:pt>
                <c:pt idx="334">
                  <c:v>378</c:v>
                </c:pt>
                <c:pt idx="335">
                  <c:v>33</c:v>
                </c:pt>
                <c:pt idx="336">
                  <c:v>258</c:v>
                </c:pt>
                <c:pt idx="337">
                  <c:v>346</c:v>
                </c:pt>
                <c:pt idx="338">
                  <c:v>330</c:v>
                </c:pt>
                <c:pt idx="339">
                  <c:v>289</c:v>
                </c:pt>
                <c:pt idx="340">
                  <c:v>303</c:v>
                </c:pt>
                <c:pt idx="341">
                  <c:v>230</c:v>
                </c:pt>
                <c:pt idx="342">
                  <c:v>92</c:v>
                </c:pt>
                <c:pt idx="343">
                  <c:v>521</c:v>
                </c:pt>
                <c:pt idx="344">
                  <c:v>434</c:v>
                </c:pt>
                <c:pt idx="345">
                  <c:v>458</c:v>
                </c:pt>
                <c:pt idx="346">
                  <c:v>361</c:v>
                </c:pt>
                <c:pt idx="347">
                  <c:v>467</c:v>
                </c:pt>
                <c:pt idx="348">
                  <c:v>487</c:v>
                </c:pt>
                <c:pt idx="349">
                  <c:v>199</c:v>
                </c:pt>
                <c:pt idx="350">
                  <c:v>602</c:v>
                </c:pt>
                <c:pt idx="351">
                  <c:v>444</c:v>
                </c:pt>
                <c:pt idx="352">
                  <c:v>463</c:v>
                </c:pt>
                <c:pt idx="353">
                  <c:v>286</c:v>
                </c:pt>
                <c:pt idx="354">
                  <c:v>419</c:v>
                </c:pt>
                <c:pt idx="355">
                  <c:v>339</c:v>
                </c:pt>
                <c:pt idx="356">
                  <c:v>141</c:v>
                </c:pt>
                <c:pt idx="357">
                  <c:v>361</c:v>
                </c:pt>
                <c:pt idx="358">
                  <c:v>442</c:v>
                </c:pt>
                <c:pt idx="359">
                  <c:v>369</c:v>
                </c:pt>
                <c:pt idx="360">
                  <c:v>406</c:v>
                </c:pt>
                <c:pt idx="361">
                  <c:v>452</c:v>
                </c:pt>
                <c:pt idx="362">
                  <c:v>302</c:v>
                </c:pt>
                <c:pt idx="363">
                  <c:v>101</c:v>
                </c:pt>
                <c:pt idx="364">
                  <c:v>551</c:v>
                </c:pt>
                <c:pt idx="365">
                  <c:v>630</c:v>
                </c:pt>
                <c:pt idx="366">
                  <c:v>578</c:v>
                </c:pt>
                <c:pt idx="367">
                  <c:v>355</c:v>
                </c:pt>
                <c:pt idx="368">
                  <c:v>481</c:v>
                </c:pt>
                <c:pt idx="369">
                  <c:v>437</c:v>
                </c:pt>
                <c:pt idx="370">
                  <c:v>197</c:v>
                </c:pt>
                <c:pt idx="371">
                  <c:v>431</c:v>
                </c:pt>
                <c:pt idx="372">
                  <c:v>489</c:v>
                </c:pt>
                <c:pt idx="373">
                  <c:v>439</c:v>
                </c:pt>
                <c:pt idx="374">
                  <c:v>415</c:v>
                </c:pt>
                <c:pt idx="375">
                  <c:v>350</c:v>
                </c:pt>
                <c:pt idx="376">
                  <c:v>354</c:v>
                </c:pt>
                <c:pt idx="377">
                  <c:v>42</c:v>
                </c:pt>
                <c:pt idx="378">
                  <c:v>481</c:v>
                </c:pt>
                <c:pt idx="379">
                  <c:v>409</c:v>
                </c:pt>
                <c:pt idx="380">
                  <c:v>491</c:v>
                </c:pt>
                <c:pt idx="381">
                  <c:v>410</c:v>
                </c:pt>
                <c:pt idx="382">
                  <c:v>522</c:v>
                </c:pt>
                <c:pt idx="383">
                  <c:v>82</c:v>
                </c:pt>
                <c:pt idx="384">
                  <c:v>48</c:v>
                </c:pt>
                <c:pt idx="385">
                  <c:v>437</c:v>
                </c:pt>
                <c:pt idx="386">
                  <c:v>519</c:v>
                </c:pt>
                <c:pt idx="387">
                  <c:v>532</c:v>
                </c:pt>
                <c:pt idx="388">
                  <c:v>429</c:v>
                </c:pt>
                <c:pt idx="389">
                  <c:v>484</c:v>
                </c:pt>
                <c:pt idx="390">
                  <c:v>539</c:v>
                </c:pt>
                <c:pt idx="391">
                  <c:v>76</c:v>
                </c:pt>
                <c:pt idx="392">
                  <c:v>454</c:v>
                </c:pt>
                <c:pt idx="393">
                  <c:v>555</c:v>
                </c:pt>
                <c:pt idx="394">
                  <c:v>433</c:v>
                </c:pt>
                <c:pt idx="395">
                  <c:v>560</c:v>
                </c:pt>
                <c:pt idx="396">
                  <c:v>398</c:v>
                </c:pt>
                <c:pt idx="397">
                  <c:v>282</c:v>
                </c:pt>
                <c:pt idx="398">
                  <c:v>54</c:v>
                </c:pt>
                <c:pt idx="399">
                  <c:v>188</c:v>
                </c:pt>
                <c:pt idx="400">
                  <c:v>150</c:v>
                </c:pt>
                <c:pt idx="401">
                  <c:v>319</c:v>
                </c:pt>
                <c:pt idx="402">
                  <c:v>350</c:v>
                </c:pt>
                <c:pt idx="403">
                  <c:v>402</c:v>
                </c:pt>
                <c:pt idx="404">
                  <c:v>438</c:v>
                </c:pt>
                <c:pt idx="405">
                  <c:v>69</c:v>
                </c:pt>
                <c:pt idx="406">
                  <c:v>553</c:v>
                </c:pt>
                <c:pt idx="407">
                  <c:v>445</c:v>
                </c:pt>
                <c:pt idx="408">
                  <c:v>506</c:v>
                </c:pt>
                <c:pt idx="409">
                  <c:v>306</c:v>
                </c:pt>
                <c:pt idx="410">
                  <c:v>355</c:v>
                </c:pt>
                <c:pt idx="411">
                  <c:v>649</c:v>
                </c:pt>
                <c:pt idx="412">
                  <c:v>63</c:v>
                </c:pt>
                <c:pt idx="413">
                  <c:v>487</c:v>
                </c:pt>
                <c:pt idx="414">
                  <c:v>527</c:v>
                </c:pt>
                <c:pt idx="415">
                  <c:v>407</c:v>
                </c:pt>
                <c:pt idx="416">
                  <c:v>497</c:v>
                </c:pt>
                <c:pt idx="417">
                  <c:v>607</c:v>
                </c:pt>
                <c:pt idx="418">
                  <c:v>526</c:v>
                </c:pt>
                <c:pt idx="419">
                  <c:v>232</c:v>
                </c:pt>
                <c:pt idx="420">
                  <c:v>399</c:v>
                </c:pt>
                <c:pt idx="421">
                  <c:v>489</c:v>
                </c:pt>
                <c:pt idx="422">
                  <c:v>625</c:v>
                </c:pt>
                <c:pt idx="423">
                  <c:v>984</c:v>
                </c:pt>
                <c:pt idx="424">
                  <c:v>969</c:v>
                </c:pt>
                <c:pt idx="425">
                  <c:v>794</c:v>
                </c:pt>
                <c:pt idx="426">
                  <c:v>289</c:v>
                </c:pt>
                <c:pt idx="427">
                  <c:v>1020</c:v>
                </c:pt>
                <c:pt idx="428">
                  <c:v>1172</c:v>
                </c:pt>
                <c:pt idx="429">
                  <c:v>1080</c:v>
                </c:pt>
                <c:pt idx="430">
                  <c:v>1449</c:v>
                </c:pt>
                <c:pt idx="431">
                  <c:v>1276</c:v>
                </c:pt>
                <c:pt idx="432">
                  <c:v>1048</c:v>
                </c:pt>
                <c:pt idx="433">
                  <c:v>304</c:v>
                </c:pt>
                <c:pt idx="434">
                  <c:v>970</c:v>
                </c:pt>
                <c:pt idx="435">
                  <c:v>1193</c:v>
                </c:pt>
                <c:pt idx="436">
                  <c:v>713</c:v>
                </c:pt>
                <c:pt idx="437">
                  <c:v>965</c:v>
                </c:pt>
                <c:pt idx="438">
                  <c:v>805</c:v>
                </c:pt>
                <c:pt idx="439">
                  <c:v>438</c:v>
                </c:pt>
                <c:pt idx="440">
                  <c:v>664</c:v>
                </c:pt>
                <c:pt idx="441">
                  <c:v>827</c:v>
                </c:pt>
                <c:pt idx="442">
                  <c:v>733</c:v>
                </c:pt>
                <c:pt idx="443">
                  <c:v>683</c:v>
                </c:pt>
                <c:pt idx="444">
                  <c:v>338</c:v>
                </c:pt>
                <c:pt idx="445">
                  <c:v>41</c:v>
                </c:pt>
                <c:pt idx="446">
                  <c:v>70</c:v>
                </c:pt>
                <c:pt idx="447">
                  <c:v>9</c:v>
                </c:pt>
                <c:pt idx="448">
                  <c:v>56</c:v>
                </c:pt>
                <c:pt idx="449">
                  <c:v>272</c:v>
                </c:pt>
                <c:pt idx="450">
                  <c:v>593</c:v>
                </c:pt>
                <c:pt idx="451">
                  <c:v>772</c:v>
                </c:pt>
                <c:pt idx="452">
                  <c:v>503</c:v>
                </c:pt>
                <c:pt idx="453">
                  <c:v>466</c:v>
                </c:pt>
                <c:pt idx="454">
                  <c:v>451</c:v>
                </c:pt>
                <c:pt idx="455">
                  <c:v>947</c:v>
                </c:pt>
                <c:pt idx="456">
                  <c:v>1308</c:v>
                </c:pt>
                <c:pt idx="457">
                  <c:v>1130</c:v>
                </c:pt>
                <c:pt idx="458">
                  <c:v>846</c:v>
                </c:pt>
                <c:pt idx="459">
                  <c:v>1049</c:v>
                </c:pt>
                <c:pt idx="460">
                  <c:v>927</c:v>
                </c:pt>
                <c:pt idx="461">
                  <c:v>422</c:v>
                </c:pt>
                <c:pt idx="462">
                  <c:v>761</c:v>
                </c:pt>
                <c:pt idx="463">
                  <c:v>874</c:v>
                </c:pt>
                <c:pt idx="464">
                  <c:v>712</c:v>
                </c:pt>
                <c:pt idx="465">
                  <c:v>641</c:v>
                </c:pt>
                <c:pt idx="466">
                  <c:v>160</c:v>
                </c:pt>
                <c:pt idx="467">
                  <c:v>129</c:v>
                </c:pt>
                <c:pt idx="468">
                  <c:v>125</c:v>
                </c:pt>
                <c:pt idx="469">
                  <c:v>660</c:v>
                </c:pt>
                <c:pt idx="470">
                  <c:v>810</c:v>
                </c:pt>
                <c:pt idx="471">
                  <c:v>973</c:v>
                </c:pt>
                <c:pt idx="472">
                  <c:v>973</c:v>
                </c:pt>
                <c:pt idx="473">
                  <c:v>641</c:v>
                </c:pt>
                <c:pt idx="474">
                  <c:v>701</c:v>
                </c:pt>
                <c:pt idx="475">
                  <c:v>258</c:v>
                </c:pt>
                <c:pt idx="476">
                  <c:v>836</c:v>
                </c:pt>
                <c:pt idx="477">
                  <c:v>1149</c:v>
                </c:pt>
                <c:pt idx="478">
                  <c:v>1110</c:v>
                </c:pt>
                <c:pt idx="479">
                  <c:v>1004</c:v>
                </c:pt>
                <c:pt idx="480">
                  <c:v>838</c:v>
                </c:pt>
                <c:pt idx="481">
                  <c:v>724</c:v>
                </c:pt>
                <c:pt idx="482">
                  <c:v>263</c:v>
                </c:pt>
                <c:pt idx="483">
                  <c:v>1121</c:v>
                </c:pt>
                <c:pt idx="484">
                  <c:v>1061</c:v>
                </c:pt>
                <c:pt idx="485">
                  <c:v>1101</c:v>
                </c:pt>
                <c:pt idx="486">
                  <c:v>1141</c:v>
                </c:pt>
                <c:pt idx="487">
                  <c:v>1061</c:v>
                </c:pt>
                <c:pt idx="488">
                  <c:v>701</c:v>
                </c:pt>
                <c:pt idx="489">
                  <c:v>175</c:v>
                </c:pt>
                <c:pt idx="490">
                  <c:v>1263</c:v>
                </c:pt>
                <c:pt idx="491">
                  <c:v>1337</c:v>
                </c:pt>
                <c:pt idx="492">
                  <c:v>1436</c:v>
                </c:pt>
                <c:pt idx="493">
                  <c:v>1152</c:v>
                </c:pt>
                <c:pt idx="494">
                  <c:v>1142</c:v>
                </c:pt>
                <c:pt idx="495">
                  <c:v>1018</c:v>
                </c:pt>
                <c:pt idx="496">
                  <c:v>508</c:v>
                </c:pt>
                <c:pt idx="497">
                  <c:v>840</c:v>
                </c:pt>
                <c:pt idx="498">
                  <c:v>1613</c:v>
                </c:pt>
                <c:pt idx="499">
                  <c:v>1365</c:v>
                </c:pt>
                <c:pt idx="500">
                  <c:v>1249</c:v>
                </c:pt>
                <c:pt idx="501">
                  <c:v>1208</c:v>
                </c:pt>
                <c:pt idx="502">
                  <c:v>1143</c:v>
                </c:pt>
                <c:pt idx="503">
                  <c:v>258</c:v>
                </c:pt>
                <c:pt idx="504">
                  <c:v>989</c:v>
                </c:pt>
                <c:pt idx="505">
                  <c:v>1164</c:v>
                </c:pt>
                <c:pt idx="506">
                  <c:v>1201</c:v>
                </c:pt>
                <c:pt idx="507">
                  <c:v>1523</c:v>
                </c:pt>
                <c:pt idx="508">
                  <c:v>1078</c:v>
                </c:pt>
                <c:pt idx="509">
                  <c:v>961</c:v>
                </c:pt>
                <c:pt idx="510">
                  <c:v>196</c:v>
                </c:pt>
                <c:pt idx="511">
                  <c:v>623</c:v>
                </c:pt>
                <c:pt idx="512">
                  <c:v>719</c:v>
                </c:pt>
                <c:pt idx="513">
                  <c:v>1102</c:v>
                </c:pt>
                <c:pt idx="514">
                  <c:v>1279</c:v>
                </c:pt>
                <c:pt idx="515">
                  <c:v>202</c:v>
                </c:pt>
                <c:pt idx="516">
                  <c:v>1107</c:v>
                </c:pt>
                <c:pt idx="517">
                  <c:v>467</c:v>
                </c:pt>
                <c:pt idx="518">
                  <c:v>1198</c:v>
                </c:pt>
                <c:pt idx="519">
                  <c:v>1528</c:v>
                </c:pt>
                <c:pt idx="520">
                  <c:v>1607</c:v>
                </c:pt>
                <c:pt idx="521">
                  <c:v>1747</c:v>
                </c:pt>
                <c:pt idx="522">
                  <c:v>1721</c:v>
                </c:pt>
                <c:pt idx="523">
                  <c:v>1354</c:v>
                </c:pt>
                <c:pt idx="524">
                  <c:v>459</c:v>
                </c:pt>
                <c:pt idx="525">
                  <c:v>1431</c:v>
                </c:pt>
                <c:pt idx="526">
                  <c:v>1736</c:v>
                </c:pt>
                <c:pt idx="527">
                  <c:v>1578</c:v>
                </c:pt>
                <c:pt idx="528">
                  <c:v>1944</c:v>
                </c:pt>
                <c:pt idx="529">
                  <c:v>1752</c:v>
                </c:pt>
                <c:pt idx="530">
                  <c:v>1434</c:v>
                </c:pt>
                <c:pt idx="531">
                  <c:v>357</c:v>
                </c:pt>
                <c:pt idx="532">
                  <c:v>1625</c:v>
                </c:pt>
                <c:pt idx="533">
                  <c:v>1895</c:v>
                </c:pt>
                <c:pt idx="534">
                  <c:v>1933</c:v>
                </c:pt>
                <c:pt idx="535">
                  <c:v>1900</c:v>
                </c:pt>
                <c:pt idx="536">
                  <c:v>1602</c:v>
                </c:pt>
                <c:pt idx="537">
                  <c:v>1678</c:v>
                </c:pt>
                <c:pt idx="538">
                  <c:v>456</c:v>
                </c:pt>
                <c:pt idx="539">
                  <c:v>1740</c:v>
                </c:pt>
                <c:pt idx="540">
                  <c:v>1756</c:v>
                </c:pt>
                <c:pt idx="541">
                  <c:v>1720</c:v>
                </c:pt>
                <c:pt idx="542">
                  <c:v>1834</c:v>
                </c:pt>
                <c:pt idx="543">
                  <c:v>1702</c:v>
                </c:pt>
                <c:pt idx="544">
                  <c:v>1443</c:v>
                </c:pt>
                <c:pt idx="545">
                  <c:v>353</c:v>
                </c:pt>
                <c:pt idx="546">
                  <c:v>1360</c:v>
                </c:pt>
                <c:pt idx="547">
                  <c:v>562</c:v>
                </c:pt>
                <c:pt idx="548">
                  <c:v>304</c:v>
                </c:pt>
                <c:pt idx="549">
                  <c:v>2048</c:v>
                </c:pt>
                <c:pt idx="550">
                  <c:v>1250</c:v>
                </c:pt>
                <c:pt idx="551">
                  <c:v>1572</c:v>
                </c:pt>
                <c:pt idx="552">
                  <c:v>639</c:v>
                </c:pt>
                <c:pt idx="553">
                  <c:v>1450</c:v>
                </c:pt>
                <c:pt idx="554">
                  <c:v>1054</c:v>
                </c:pt>
                <c:pt idx="555">
                  <c:v>1245</c:v>
                </c:pt>
                <c:pt idx="556">
                  <c:v>2169</c:v>
                </c:pt>
                <c:pt idx="557">
                  <c:v>1431</c:v>
                </c:pt>
                <c:pt idx="558">
                  <c:v>1839</c:v>
                </c:pt>
                <c:pt idx="559">
                  <c:v>1040</c:v>
                </c:pt>
                <c:pt idx="560">
                  <c:v>1302</c:v>
                </c:pt>
                <c:pt idx="561">
                  <c:v>1498</c:v>
                </c:pt>
                <c:pt idx="562">
                  <c:v>1639</c:v>
                </c:pt>
                <c:pt idx="563">
                  <c:v>2265</c:v>
                </c:pt>
                <c:pt idx="564">
                  <c:v>1984</c:v>
                </c:pt>
                <c:pt idx="565">
                  <c:v>1739</c:v>
                </c:pt>
                <c:pt idx="566">
                  <c:v>508</c:v>
                </c:pt>
                <c:pt idx="567">
                  <c:v>1619</c:v>
                </c:pt>
                <c:pt idx="568">
                  <c:v>2049</c:v>
                </c:pt>
                <c:pt idx="569">
                  <c:v>1524</c:v>
                </c:pt>
                <c:pt idx="570">
                  <c:v>2389</c:v>
                </c:pt>
                <c:pt idx="571">
                  <c:v>2036</c:v>
                </c:pt>
                <c:pt idx="572">
                  <c:v>2171</c:v>
                </c:pt>
                <c:pt idx="573">
                  <c:v>573</c:v>
                </c:pt>
                <c:pt idx="574">
                  <c:v>1915</c:v>
                </c:pt>
                <c:pt idx="575">
                  <c:v>2104</c:v>
                </c:pt>
                <c:pt idx="576">
                  <c:v>2177</c:v>
                </c:pt>
                <c:pt idx="577">
                  <c:v>1981</c:v>
                </c:pt>
                <c:pt idx="578">
                  <c:v>2048</c:v>
                </c:pt>
                <c:pt idx="579">
                  <c:v>1740</c:v>
                </c:pt>
                <c:pt idx="580">
                  <c:v>410</c:v>
                </c:pt>
                <c:pt idx="581">
                  <c:v>1990</c:v>
                </c:pt>
                <c:pt idx="582">
                  <c:v>1828</c:v>
                </c:pt>
                <c:pt idx="583">
                  <c:v>894</c:v>
                </c:pt>
                <c:pt idx="584">
                  <c:v>1812</c:v>
                </c:pt>
                <c:pt idx="585">
                  <c:v>2066</c:v>
                </c:pt>
                <c:pt idx="586">
                  <c:v>1509</c:v>
                </c:pt>
                <c:pt idx="587">
                  <c:v>492</c:v>
                </c:pt>
                <c:pt idx="588">
                  <c:v>1763</c:v>
                </c:pt>
                <c:pt idx="589">
                  <c:v>1208</c:v>
                </c:pt>
                <c:pt idx="590">
                  <c:v>1666</c:v>
                </c:pt>
                <c:pt idx="591">
                  <c:v>2197</c:v>
                </c:pt>
                <c:pt idx="592">
                  <c:v>1897</c:v>
                </c:pt>
                <c:pt idx="593">
                  <c:v>1822</c:v>
                </c:pt>
                <c:pt idx="594">
                  <c:v>332</c:v>
                </c:pt>
                <c:pt idx="595">
                  <c:v>2132</c:v>
                </c:pt>
                <c:pt idx="596">
                  <c:v>2252</c:v>
                </c:pt>
                <c:pt idx="597">
                  <c:v>2168</c:v>
                </c:pt>
                <c:pt idx="598">
                  <c:v>2098</c:v>
                </c:pt>
                <c:pt idx="599">
                  <c:v>1005</c:v>
                </c:pt>
                <c:pt idx="600">
                  <c:v>1394</c:v>
                </c:pt>
                <c:pt idx="601">
                  <c:v>614</c:v>
                </c:pt>
                <c:pt idx="602">
                  <c:v>1919</c:v>
                </c:pt>
                <c:pt idx="603">
                  <c:v>2326</c:v>
                </c:pt>
                <c:pt idx="604">
                  <c:v>2554</c:v>
                </c:pt>
                <c:pt idx="605">
                  <c:v>1987</c:v>
                </c:pt>
                <c:pt idx="606">
                  <c:v>1840</c:v>
                </c:pt>
                <c:pt idx="607">
                  <c:v>2217</c:v>
                </c:pt>
                <c:pt idx="608">
                  <c:v>715</c:v>
                </c:pt>
                <c:pt idx="609">
                  <c:v>2384</c:v>
                </c:pt>
                <c:pt idx="610">
                  <c:v>2692</c:v>
                </c:pt>
                <c:pt idx="611">
                  <c:v>2035</c:v>
                </c:pt>
                <c:pt idx="612">
                  <c:v>2528</c:v>
                </c:pt>
                <c:pt idx="613">
                  <c:v>2632</c:v>
                </c:pt>
                <c:pt idx="614">
                  <c:v>2025</c:v>
                </c:pt>
                <c:pt idx="615">
                  <c:v>518</c:v>
                </c:pt>
                <c:pt idx="616">
                  <c:v>2387</c:v>
                </c:pt>
                <c:pt idx="617">
                  <c:v>2424</c:v>
                </c:pt>
                <c:pt idx="618">
                  <c:v>2737</c:v>
                </c:pt>
                <c:pt idx="619">
                  <c:v>2491</c:v>
                </c:pt>
                <c:pt idx="620">
                  <c:v>2488</c:v>
                </c:pt>
                <c:pt idx="621">
                  <c:v>2073</c:v>
                </c:pt>
                <c:pt idx="622">
                  <c:v>420</c:v>
                </c:pt>
                <c:pt idx="623">
                  <c:v>1411</c:v>
                </c:pt>
                <c:pt idx="624">
                  <c:v>2757</c:v>
                </c:pt>
                <c:pt idx="625">
                  <c:v>2444</c:v>
                </c:pt>
                <c:pt idx="626">
                  <c:v>2597</c:v>
                </c:pt>
                <c:pt idx="627">
                  <c:v>2494</c:v>
                </c:pt>
                <c:pt idx="628">
                  <c:v>2213</c:v>
                </c:pt>
                <c:pt idx="629">
                  <c:v>449</c:v>
                </c:pt>
                <c:pt idx="630">
                  <c:v>2381</c:v>
                </c:pt>
                <c:pt idx="631">
                  <c:v>2682</c:v>
                </c:pt>
                <c:pt idx="632">
                  <c:v>2546</c:v>
                </c:pt>
                <c:pt idx="633">
                  <c:v>2501</c:v>
                </c:pt>
                <c:pt idx="634">
                  <c:v>2615</c:v>
                </c:pt>
                <c:pt idx="635">
                  <c:v>2322</c:v>
                </c:pt>
                <c:pt idx="636">
                  <c:v>463</c:v>
                </c:pt>
                <c:pt idx="637">
                  <c:v>2447</c:v>
                </c:pt>
                <c:pt idx="638">
                  <c:v>3151</c:v>
                </c:pt>
                <c:pt idx="639">
                  <c:v>2872</c:v>
                </c:pt>
                <c:pt idx="640">
                  <c:v>2475</c:v>
                </c:pt>
                <c:pt idx="641">
                  <c:v>2794</c:v>
                </c:pt>
                <c:pt idx="642">
                  <c:v>2059</c:v>
                </c:pt>
                <c:pt idx="643">
                  <c:v>258</c:v>
                </c:pt>
                <c:pt idx="644">
                  <c:v>2351</c:v>
                </c:pt>
                <c:pt idx="645">
                  <c:v>2223</c:v>
                </c:pt>
                <c:pt idx="646">
                  <c:v>2461</c:v>
                </c:pt>
                <c:pt idx="647">
                  <c:v>2349</c:v>
                </c:pt>
                <c:pt idx="648">
                  <c:v>2813</c:v>
                </c:pt>
                <c:pt idx="649">
                  <c:v>2609</c:v>
                </c:pt>
                <c:pt idx="650">
                  <c:v>726</c:v>
                </c:pt>
                <c:pt idx="651">
                  <c:v>2537</c:v>
                </c:pt>
                <c:pt idx="652">
                  <c:v>2702</c:v>
                </c:pt>
                <c:pt idx="653">
                  <c:v>2930</c:v>
                </c:pt>
                <c:pt idx="654">
                  <c:v>2728</c:v>
                </c:pt>
                <c:pt idx="655">
                  <c:v>3179</c:v>
                </c:pt>
                <c:pt idx="656">
                  <c:v>2604</c:v>
                </c:pt>
                <c:pt idx="657">
                  <c:v>757</c:v>
                </c:pt>
                <c:pt idx="658">
                  <c:v>2733</c:v>
                </c:pt>
                <c:pt idx="659">
                  <c:v>1852</c:v>
                </c:pt>
                <c:pt idx="660">
                  <c:v>1645</c:v>
                </c:pt>
                <c:pt idx="661">
                  <c:v>2907</c:v>
                </c:pt>
                <c:pt idx="662">
                  <c:v>2953</c:v>
                </c:pt>
                <c:pt idx="663">
                  <c:v>2783</c:v>
                </c:pt>
                <c:pt idx="664">
                  <c:v>1255</c:v>
                </c:pt>
                <c:pt idx="665">
                  <c:v>3042</c:v>
                </c:pt>
                <c:pt idx="666">
                  <c:v>2678</c:v>
                </c:pt>
                <c:pt idx="667">
                  <c:v>3410</c:v>
                </c:pt>
                <c:pt idx="668">
                  <c:v>3499</c:v>
                </c:pt>
                <c:pt idx="669">
                  <c:v>3104</c:v>
                </c:pt>
                <c:pt idx="670">
                  <c:v>2507</c:v>
                </c:pt>
                <c:pt idx="671">
                  <c:v>1373</c:v>
                </c:pt>
                <c:pt idx="672">
                  <c:v>3471</c:v>
                </c:pt>
                <c:pt idx="673">
                  <c:v>2978</c:v>
                </c:pt>
                <c:pt idx="674">
                  <c:v>3582</c:v>
                </c:pt>
                <c:pt idx="675">
                  <c:v>3602</c:v>
                </c:pt>
                <c:pt idx="676">
                  <c:v>3025</c:v>
                </c:pt>
                <c:pt idx="677">
                  <c:v>3050</c:v>
                </c:pt>
                <c:pt idx="678">
                  <c:v>1168</c:v>
                </c:pt>
                <c:pt idx="679">
                  <c:v>2019</c:v>
                </c:pt>
                <c:pt idx="680">
                  <c:v>2614</c:v>
                </c:pt>
                <c:pt idx="681">
                  <c:v>2208</c:v>
                </c:pt>
                <c:pt idx="682">
                  <c:v>1841</c:v>
                </c:pt>
                <c:pt idx="683">
                  <c:v>2005</c:v>
                </c:pt>
                <c:pt idx="684">
                  <c:v>2078</c:v>
                </c:pt>
                <c:pt idx="685">
                  <c:v>1326</c:v>
                </c:pt>
                <c:pt idx="686">
                  <c:v>1894</c:v>
                </c:pt>
                <c:pt idx="687">
                  <c:v>1805</c:v>
                </c:pt>
                <c:pt idx="688">
                  <c:v>2536</c:v>
                </c:pt>
                <c:pt idx="689">
                  <c:v>2603</c:v>
                </c:pt>
                <c:pt idx="690">
                  <c:v>3433</c:v>
                </c:pt>
                <c:pt idx="691">
                  <c:v>3059</c:v>
                </c:pt>
                <c:pt idx="692">
                  <c:v>1396</c:v>
                </c:pt>
                <c:pt idx="693">
                  <c:v>3071</c:v>
                </c:pt>
                <c:pt idx="694">
                  <c:v>3531</c:v>
                </c:pt>
                <c:pt idx="695">
                  <c:v>3894</c:v>
                </c:pt>
                <c:pt idx="696">
                  <c:v>4467</c:v>
                </c:pt>
                <c:pt idx="697">
                  <c:v>5837</c:v>
                </c:pt>
                <c:pt idx="698">
                  <c:v>4619</c:v>
                </c:pt>
                <c:pt idx="699">
                  <c:v>3907</c:v>
                </c:pt>
                <c:pt idx="700">
                  <c:v>5481</c:v>
                </c:pt>
                <c:pt idx="701">
                  <c:v>6552</c:v>
                </c:pt>
                <c:pt idx="702">
                  <c:v>5719</c:v>
                </c:pt>
                <c:pt idx="703">
                  <c:v>5696</c:v>
                </c:pt>
                <c:pt idx="704">
                  <c:v>5412</c:v>
                </c:pt>
                <c:pt idx="705">
                  <c:v>4137</c:v>
                </c:pt>
                <c:pt idx="706">
                  <c:v>1152</c:v>
                </c:pt>
                <c:pt idx="707">
                  <c:v>4983</c:v>
                </c:pt>
                <c:pt idx="708">
                  <c:v>4634</c:v>
                </c:pt>
                <c:pt idx="709">
                  <c:v>4639</c:v>
                </c:pt>
                <c:pt idx="710">
                  <c:v>4311</c:v>
                </c:pt>
                <c:pt idx="711">
                  <c:v>4291</c:v>
                </c:pt>
                <c:pt idx="712">
                  <c:v>4057</c:v>
                </c:pt>
                <c:pt idx="713">
                  <c:v>1049</c:v>
                </c:pt>
                <c:pt idx="714">
                  <c:v>4427</c:v>
                </c:pt>
                <c:pt idx="715">
                  <c:v>4299</c:v>
                </c:pt>
                <c:pt idx="716">
                  <c:v>4969</c:v>
                </c:pt>
                <c:pt idx="717">
                  <c:v>5334</c:v>
                </c:pt>
                <c:pt idx="718">
                  <c:v>4243</c:v>
                </c:pt>
                <c:pt idx="719">
                  <c:v>4442</c:v>
                </c:pt>
                <c:pt idx="720">
                  <c:v>1369</c:v>
                </c:pt>
                <c:pt idx="721">
                  <c:v>5339</c:v>
                </c:pt>
                <c:pt idx="722">
                  <c:v>5535</c:v>
                </c:pt>
                <c:pt idx="723">
                  <c:v>5045</c:v>
                </c:pt>
                <c:pt idx="724">
                  <c:v>5048</c:v>
                </c:pt>
                <c:pt idx="725">
                  <c:v>4283</c:v>
                </c:pt>
                <c:pt idx="726">
                  <c:v>4179</c:v>
                </c:pt>
                <c:pt idx="727">
                  <c:v>877</c:v>
                </c:pt>
                <c:pt idx="728">
                  <c:v>4777</c:v>
                </c:pt>
                <c:pt idx="729">
                  <c:v>5303</c:v>
                </c:pt>
                <c:pt idx="730">
                  <c:v>4873</c:v>
                </c:pt>
                <c:pt idx="731">
                  <c:v>5737</c:v>
                </c:pt>
                <c:pt idx="732">
                  <c:v>4981</c:v>
                </c:pt>
                <c:pt idx="733">
                  <c:v>4596</c:v>
                </c:pt>
                <c:pt idx="734">
                  <c:v>2027</c:v>
                </c:pt>
                <c:pt idx="735">
                  <c:v>4414</c:v>
                </c:pt>
                <c:pt idx="736">
                  <c:v>4767</c:v>
                </c:pt>
                <c:pt idx="737">
                  <c:v>4152</c:v>
                </c:pt>
                <c:pt idx="738">
                  <c:v>4238</c:v>
                </c:pt>
                <c:pt idx="739">
                  <c:v>4255</c:v>
                </c:pt>
                <c:pt idx="740">
                  <c:v>3788</c:v>
                </c:pt>
                <c:pt idx="741">
                  <c:v>845</c:v>
                </c:pt>
                <c:pt idx="742">
                  <c:v>4182</c:v>
                </c:pt>
                <c:pt idx="743">
                  <c:v>4441</c:v>
                </c:pt>
                <c:pt idx="744">
                  <c:v>4716</c:v>
                </c:pt>
                <c:pt idx="745">
                  <c:v>4434</c:v>
                </c:pt>
                <c:pt idx="746">
                  <c:v>4340</c:v>
                </c:pt>
                <c:pt idx="747">
                  <c:v>4210</c:v>
                </c:pt>
                <c:pt idx="748">
                  <c:v>1727</c:v>
                </c:pt>
                <c:pt idx="749">
                  <c:v>5518</c:v>
                </c:pt>
                <c:pt idx="750">
                  <c:v>4791</c:v>
                </c:pt>
                <c:pt idx="751">
                  <c:v>4710</c:v>
                </c:pt>
                <c:pt idx="752">
                  <c:v>5857</c:v>
                </c:pt>
                <c:pt idx="753">
                  <c:v>5137</c:v>
                </c:pt>
                <c:pt idx="754">
                  <c:v>4515</c:v>
                </c:pt>
                <c:pt idx="755">
                  <c:v>1614</c:v>
                </c:pt>
                <c:pt idx="756">
                  <c:v>4788</c:v>
                </c:pt>
                <c:pt idx="757">
                  <c:v>5831</c:v>
                </c:pt>
                <c:pt idx="758">
                  <c:v>6326</c:v>
                </c:pt>
                <c:pt idx="759">
                  <c:v>6426</c:v>
                </c:pt>
                <c:pt idx="760">
                  <c:v>5519</c:v>
                </c:pt>
                <c:pt idx="761">
                  <c:v>5657</c:v>
                </c:pt>
                <c:pt idx="762">
                  <c:v>2533</c:v>
                </c:pt>
                <c:pt idx="763">
                  <c:v>7761</c:v>
                </c:pt>
                <c:pt idx="764">
                  <c:v>6980</c:v>
                </c:pt>
                <c:pt idx="765">
                  <c:v>5982</c:v>
                </c:pt>
                <c:pt idx="766">
                  <c:v>5498</c:v>
                </c:pt>
                <c:pt idx="767">
                  <c:v>6681</c:v>
                </c:pt>
                <c:pt idx="768">
                  <c:v>4194</c:v>
                </c:pt>
                <c:pt idx="769">
                  <c:v>553</c:v>
                </c:pt>
                <c:pt idx="770">
                  <c:v>4579</c:v>
                </c:pt>
                <c:pt idx="771">
                  <c:v>5080</c:v>
                </c:pt>
                <c:pt idx="772">
                  <c:v>4431</c:v>
                </c:pt>
                <c:pt idx="773">
                  <c:v>4544</c:v>
                </c:pt>
                <c:pt idx="774">
                  <c:v>4569</c:v>
                </c:pt>
                <c:pt idx="775">
                  <c:v>4531</c:v>
                </c:pt>
                <c:pt idx="776">
                  <c:v>1069</c:v>
                </c:pt>
                <c:pt idx="777">
                  <c:v>2995</c:v>
                </c:pt>
                <c:pt idx="778">
                  <c:v>4700</c:v>
                </c:pt>
                <c:pt idx="779">
                  <c:v>5874</c:v>
                </c:pt>
                <c:pt idx="780">
                  <c:v>5361</c:v>
                </c:pt>
                <c:pt idx="781">
                  <c:v>5111</c:v>
                </c:pt>
                <c:pt idx="782">
                  <c:v>4349</c:v>
                </c:pt>
                <c:pt idx="783">
                  <c:v>551</c:v>
                </c:pt>
                <c:pt idx="784">
                  <c:v>3657</c:v>
                </c:pt>
                <c:pt idx="785">
                  <c:v>4223</c:v>
                </c:pt>
                <c:pt idx="786">
                  <c:v>4073</c:v>
                </c:pt>
                <c:pt idx="787">
                  <c:v>3945</c:v>
                </c:pt>
                <c:pt idx="788">
                  <c:v>4572</c:v>
                </c:pt>
                <c:pt idx="789">
                  <c:v>3569</c:v>
                </c:pt>
                <c:pt idx="790">
                  <c:v>728</c:v>
                </c:pt>
                <c:pt idx="791">
                  <c:v>4102</c:v>
                </c:pt>
                <c:pt idx="792">
                  <c:v>4127</c:v>
                </c:pt>
                <c:pt idx="793">
                  <c:v>3859</c:v>
                </c:pt>
                <c:pt idx="794">
                  <c:v>1821</c:v>
                </c:pt>
                <c:pt idx="795">
                  <c:v>4128</c:v>
                </c:pt>
                <c:pt idx="796">
                  <c:v>3484</c:v>
                </c:pt>
                <c:pt idx="797">
                  <c:v>745</c:v>
                </c:pt>
                <c:pt idx="798">
                  <c:v>4926</c:v>
                </c:pt>
                <c:pt idx="799">
                  <c:v>5225</c:v>
                </c:pt>
                <c:pt idx="800">
                  <c:v>5852</c:v>
                </c:pt>
                <c:pt idx="801">
                  <c:v>2210</c:v>
                </c:pt>
                <c:pt idx="802">
                  <c:v>4990</c:v>
                </c:pt>
                <c:pt idx="803">
                  <c:v>4192</c:v>
                </c:pt>
                <c:pt idx="804">
                  <c:v>878</c:v>
                </c:pt>
                <c:pt idx="805">
                  <c:v>4742</c:v>
                </c:pt>
                <c:pt idx="806">
                  <c:v>5287</c:v>
                </c:pt>
                <c:pt idx="807">
                  <c:v>4860</c:v>
                </c:pt>
                <c:pt idx="808">
                  <c:v>5535</c:v>
                </c:pt>
                <c:pt idx="809">
                  <c:v>5511</c:v>
                </c:pt>
                <c:pt idx="810">
                  <c:v>4596</c:v>
                </c:pt>
                <c:pt idx="811">
                  <c:v>718</c:v>
                </c:pt>
                <c:pt idx="812">
                  <c:v>5211</c:v>
                </c:pt>
                <c:pt idx="813">
                  <c:v>5636</c:v>
                </c:pt>
                <c:pt idx="814">
                  <c:v>5474</c:v>
                </c:pt>
                <c:pt idx="815">
                  <c:v>5247</c:v>
                </c:pt>
                <c:pt idx="816">
                  <c:v>5693</c:v>
                </c:pt>
                <c:pt idx="817">
                  <c:v>4529</c:v>
                </c:pt>
                <c:pt idx="818">
                  <c:v>1129</c:v>
                </c:pt>
                <c:pt idx="819">
                  <c:v>6021</c:v>
                </c:pt>
                <c:pt idx="820">
                  <c:v>5557</c:v>
                </c:pt>
                <c:pt idx="821">
                  <c:v>5485</c:v>
                </c:pt>
                <c:pt idx="822">
                  <c:v>5349</c:v>
                </c:pt>
                <c:pt idx="823">
                  <c:v>5916</c:v>
                </c:pt>
                <c:pt idx="824">
                  <c:v>4495</c:v>
                </c:pt>
                <c:pt idx="825">
                  <c:v>688</c:v>
                </c:pt>
                <c:pt idx="826">
                  <c:v>4609</c:v>
                </c:pt>
                <c:pt idx="827">
                  <c:v>4185</c:v>
                </c:pt>
                <c:pt idx="828">
                  <c:v>1215</c:v>
                </c:pt>
                <c:pt idx="829">
                  <c:v>607</c:v>
                </c:pt>
                <c:pt idx="830">
                  <c:v>423</c:v>
                </c:pt>
                <c:pt idx="831">
                  <c:v>169</c:v>
                </c:pt>
                <c:pt idx="832">
                  <c:v>232</c:v>
                </c:pt>
                <c:pt idx="833">
                  <c:v>2512</c:v>
                </c:pt>
                <c:pt idx="834">
                  <c:v>3487</c:v>
                </c:pt>
                <c:pt idx="835">
                  <c:v>4541</c:v>
                </c:pt>
                <c:pt idx="836">
                  <c:v>4783</c:v>
                </c:pt>
                <c:pt idx="837">
                  <c:v>4329</c:v>
                </c:pt>
                <c:pt idx="838">
                  <c:v>4078</c:v>
                </c:pt>
                <c:pt idx="839">
                  <c:v>886</c:v>
                </c:pt>
                <c:pt idx="840">
                  <c:v>5065</c:v>
                </c:pt>
                <c:pt idx="841">
                  <c:v>5511</c:v>
                </c:pt>
                <c:pt idx="842">
                  <c:v>5446</c:v>
                </c:pt>
                <c:pt idx="843">
                  <c:v>4930</c:v>
                </c:pt>
                <c:pt idx="844">
                  <c:v>5800</c:v>
                </c:pt>
                <c:pt idx="845">
                  <c:v>4318</c:v>
                </c:pt>
                <c:pt idx="846">
                  <c:v>1111</c:v>
                </c:pt>
                <c:pt idx="847">
                  <c:v>5193</c:v>
                </c:pt>
                <c:pt idx="848">
                  <c:v>4660</c:v>
                </c:pt>
                <c:pt idx="849">
                  <c:v>4212</c:v>
                </c:pt>
                <c:pt idx="850">
                  <c:v>1149</c:v>
                </c:pt>
                <c:pt idx="851">
                  <c:v>446</c:v>
                </c:pt>
                <c:pt idx="852">
                  <c:v>234</c:v>
                </c:pt>
                <c:pt idx="853">
                  <c:v>199</c:v>
                </c:pt>
                <c:pt idx="854">
                  <c:v>4297</c:v>
                </c:pt>
                <c:pt idx="855">
                  <c:v>5406</c:v>
                </c:pt>
                <c:pt idx="856">
                  <c:v>4811</c:v>
                </c:pt>
                <c:pt idx="857">
                  <c:v>5460</c:v>
                </c:pt>
                <c:pt idx="858">
                  <c:v>4915</c:v>
                </c:pt>
                <c:pt idx="859">
                  <c:v>5449</c:v>
                </c:pt>
                <c:pt idx="860">
                  <c:v>1789</c:v>
                </c:pt>
                <c:pt idx="861">
                  <c:v>4815</c:v>
                </c:pt>
                <c:pt idx="862">
                  <c:v>4612</c:v>
                </c:pt>
                <c:pt idx="863">
                  <c:v>4784</c:v>
                </c:pt>
                <c:pt idx="864">
                  <c:v>4719</c:v>
                </c:pt>
                <c:pt idx="865">
                  <c:v>5087</c:v>
                </c:pt>
                <c:pt idx="866">
                  <c:v>4557</c:v>
                </c:pt>
                <c:pt idx="867">
                  <c:v>1664</c:v>
                </c:pt>
                <c:pt idx="868">
                  <c:v>4583</c:v>
                </c:pt>
                <c:pt idx="869">
                  <c:v>4709</c:v>
                </c:pt>
                <c:pt idx="870">
                  <c:v>4339</c:v>
                </c:pt>
                <c:pt idx="871">
                  <c:v>5436</c:v>
                </c:pt>
                <c:pt idx="872">
                  <c:v>4347</c:v>
                </c:pt>
                <c:pt idx="873">
                  <c:v>3823</c:v>
                </c:pt>
                <c:pt idx="874">
                  <c:v>762</c:v>
                </c:pt>
                <c:pt idx="875">
                  <c:v>3664</c:v>
                </c:pt>
                <c:pt idx="876">
                  <c:v>5772</c:v>
                </c:pt>
                <c:pt idx="877">
                  <c:v>5082</c:v>
                </c:pt>
                <c:pt idx="878">
                  <c:v>4629</c:v>
                </c:pt>
                <c:pt idx="879">
                  <c:v>5147</c:v>
                </c:pt>
                <c:pt idx="880">
                  <c:v>4647</c:v>
                </c:pt>
                <c:pt idx="881">
                  <c:v>946</c:v>
                </c:pt>
                <c:pt idx="882">
                  <c:v>5338</c:v>
                </c:pt>
                <c:pt idx="883">
                  <c:v>5439</c:v>
                </c:pt>
                <c:pt idx="884">
                  <c:v>5806</c:v>
                </c:pt>
                <c:pt idx="885">
                  <c:v>4959</c:v>
                </c:pt>
                <c:pt idx="886">
                  <c:v>5134</c:v>
                </c:pt>
                <c:pt idx="887">
                  <c:v>4561</c:v>
                </c:pt>
                <c:pt idx="888">
                  <c:v>827</c:v>
                </c:pt>
                <c:pt idx="889">
                  <c:v>5114</c:v>
                </c:pt>
                <c:pt idx="890">
                  <c:v>4524</c:v>
                </c:pt>
                <c:pt idx="891">
                  <c:v>5245</c:v>
                </c:pt>
                <c:pt idx="892">
                  <c:v>5227</c:v>
                </c:pt>
                <c:pt idx="893">
                  <c:v>5868</c:v>
                </c:pt>
                <c:pt idx="894">
                  <c:v>4817</c:v>
                </c:pt>
                <c:pt idx="895">
                  <c:v>684</c:v>
                </c:pt>
                <c:pt idx="896">
                  <c:v>4907</c:v>
                </c:pt>
                <c:pt idx="897">
                  <c:v>6030</c:v>
                </c:pt>
                <c:pt idx="898">
                  <c:v>5007</c:v>
                </c:pt>
                <c:pt idx="899">
                  <c:v>6491</c:v>
                </c:pt>
                <c:pt idx="900">
                  <c:v>5459</c:v>
                </c:pt>
                <c:pt idx="901">
                  <c:v>5066</c:v>
                </c:pt>
                <c:pt idx="902">
                  <c:v>1124</c:v>
                </c:pt>
                <c:pt idx="903">
                  <c:v>5296</c:v>
                </c:pt>
                <c:pt idx="904">
                  <c:v>6117</c:v>
                </c:pt>
                <c:pt idx="905">
                  <c:v>5779</c:v>
                </c:pt>
                <c:pt idx="906">
                  <c:v>6416</c:v>
                </c:pt>
                <c:pt idx="907">
                  <c:v>5722</c:v>
                </c:pt>
                <c:pt idx="908">
                  <c:v>5060</c:v>
                </c:pt>
                <c:pt idx="909">
                  <c:v>682</c:v>
                </c:pt>
                <c:pt idx="910">
                  <c:v>5518</c:v>
                </c:pt>
                <c:pt idx="911">
                  <c:v>5735</c:v>
                </c:pt>
                <c:pt idx="912">
                  <c:v>5993</c:v>
                </c:pt>
                <c:pt idx="913">
                  <c:v>5128</c:v>
                </c:pt>
                <c:pt idx="914">
                  <c:v>5507</c:v>
                </c:pt>
                <c:pt idx="915">
                  <c:v>4397</c:v>
                </c:pt>
                <c:pt idx="916">
                  <c:v>447</c:v>
                </c:pt>
                <c:pt idx="917">
                  <c:v>5155</c:v>
                </c:pt>
                <c:pt idx="918">
                  <c:v>5104</c:v>
                </c:pt>
                <c:pt idx="919">
                  <c:v>2788</c:v>
                </c:pt>
                <c:pt idx="920">
                  <c:v>5009</c:v>
                </c:pt>
                <c:pt idx="921">
                  <c:v>5464</c:v>
                </c:pt>
                <c:pt idx="922">
                  <c:v>4712</c:v>
                </c:pt>
                <c:pt idx="923">
                  <c:v>1342</c:v>
                </c:pt>
                <c:pt idx="924">
                  <c:v>5615</c:v>
                </c:pt>
                <c:pt idx="925">
                  <c:v>6007</c:v>
                </c:pt>
                <c:pt idx="926">
                  <c:v>5142</c:v>
                </c:pt>
                <c:pt idx="927">
                  <c:v>4936</c:v>
                </c:pt>
                <c:pt idx="928">
                  <c:v>5280</c:v>
                </c:pt>
                <c:pt idx="929">
                  <c:v>4835</c:v>
                </c:pt>
                <c:pt idx="930">
                  <c:v>856</c:v>
                </c:pt>
                <c:pt idx="931">
                  <c:v>5496</c:v>
                </c:pt>
                <c:pt idx="932">
                  <c:v>5486</c:v>
                </c:pt>
                <c:pt idx="933">
                  <c:v>5510</c:v>
                </c:pt>
                <c:pt idx="934">
                  <c:v>4145</c:v>
                </c:pt>
                <c:pt idx="935">
                  <c:v>5433</c:v>
                </c:pt>
                <c:pt idx="936">
                  <c:v>5349</c:v>
                </c:pt>
                <c:pt idx="937">
                  <c:v>1425</c:v>
                </c:pt>
                <c:pt idx="938">
                  <c:v>5896</c:v>
                </c:pt>
                <c:pt idx="939">
                  <c:v>6873</c:v>
                </c:pt>
                <c:pt idx="940">
                  <c:v>6492</c:v>
                </c:pt>
                <c:pt idx="941">
                  <c:v>6787</c:v>
                </c:pt>
                <c:pt idx="942">
                  <c:v>7028</c:v>
                </c:pt>
                <c:pt idx="943">
                  <c:v>6293</c:v>
                </c:pt>
                <c:pt idx="944">
                  <c:v>1602</c:v>
                </c:pt>
                <c:pt idx="945">
                  <c:v>6858</c:v>
                </c:pt>
                <c:pt idx="946">
                  <c:v>10702</c:v>
                </c:pt>
                <c:pt idx="947">
                  <c:v>7706</c:v>
                </c:pt>
                <c:pt idx="948">
                  <c:v>5842</c:v>
                </c:pt>
                <c:pt idx="949">
                  <c:v>5633</c:v>
                </c:pt>
                <c:pt idx="950">
                  <c:v>4582</c:v>
                </c:pt>
                <c:pt idx="951">
                  <c:v>983</c:v>
                </c:pt>
                <c:pt idx="952">
                  <c:v>4561</c:v>
                </c:pt>
                <c:pt idx="953">
                  <c:v>5126</c:v>
                </c:pt>
                <c:pt idx="954">
                  <c:v>4679</c:v>
                </c:pt>
                <c:pt idx="955">
                  <c:v>4839</c:v>
                </c:pt>
                <c:pt idx="956">
                  <c:v>5796</c:v>
                </c:pt>
                <c:pt idx="957">
                  <c:v>4555</c:v>
                </c:pt>
                <c:pt idx="958">
                  <c:v>818</c:v>
                </c:pt>
                <c:pt idx="959">
                  <c:v>5652</c:v>
                </c:pt>
                <c:pt idx="960">
                  <c:v>5577</c:v>
                </c:pt>
                <c:pt idx="961">
                  <c:v>6417</c:v>
                </c:pt>
                <c:pt idx="962">
                  <c:v>5150</c:v>
                </c:pt>
                <c:pt idx="963">
                  <c:v>3464</c:v>
                </c:pt>
                <c:pt idx="964">
                  <c:v>5186</c:v>
                </c:pt>
                <c:pt idx="965">
                  <c:v>2086</c:v>
                </c:pt>
                <c:pt idx="966">
                  <c:v>6970</c:v>
                </c:pt>
                <c:pt idx="967">
                  <c:v>2703</c:v>
                </c:pt>
                <c:pt idx="968">
                  <c:v>6462</c:v>
                </c:pt>
                <c:pt idx="969">
                  <c:v>6721</c:v>
                </c:pt>
                <c:pt idx="970">
                  <c:v>6427</c:v>
                </c:pt>
                <c:pt idx="971">
                  <c:v>3250</c:v>
                </c:pt>
                <c:pt idx="972">
                  <c:v>1167</c:v>
                </c:pt>
                <c:pt idx="973">
                  <c:v>6249</c:v>
                </c:pt>
                <c:pt idx="974">
                  <c:v>6651</c:v>
                </c:pt>
                <c:pt idx="975">
                  <c:v>6740</c:v>
                </c:pt>
                <c:pt idx="976">
                  <c:v>6029</c:v>
                </c:pt>
                <c:pt idx="977">
                  <c:v>6180</c:v>
                </c:pt>
                <c:pt idx="978">
                  <c:v>4555</c:v>
                </c:pt>
                <c:pt idx="979">
                  <c:v>720</c:v>
                </c:pt>
                <c:pt idx="980">
                  <c:v>6474</c:v>
                </c:pt>
                <c:pt idx="981">
                  <c:v>7145</c:v>
                </c:pt>
                <c:pt idx="982">
                  <c:v>6723</c:v>
                </c:pt>
                <c:pt idx="983">
                  <c:v>2823</c:v>
                </c:pt>
                <c:pt idx="984">
                  <c:v>4349</c:v>
                </c:pt>
                <c:pt idx="985">
                  <c:v>6112</c:v>
                </c:pt>
                <c:pt idx="986">
                  <c:v>1806</c:v>
                </c:pt>
                <c:pt idx="987">
                  <c:v>6216</c:v>
                </c:pt>
                <c:pt idx="988">
                  <c:v>7080</c:v>
                </c:pt>
                <c:pt idx="989">
                  <c:v>7373</c:v>
                </c:pt>
                <c:pt idx="990">
                  <c:v>7286</c:v>
                </c:pt>
                <c:pt idx="991">
                  <c:v>7348</c:v>
                </c:pt>
                <c:pt idx="992">
                  <c:v>6008</c:v>
                </c:pt>
                <c:pt idx="993">
                  <c:v>1857</c:v>
                </c:pt>
                <c:pt idx="994">
                  <c:v>7151</c:v>
                </c:pt>
                <c:pt idx="995">
                  <c:v>6728</c:v>
                </c:pt>
                <c:pt idx="996">
                  <c:v>5823</c:v>
                </c:pt>
                <c:pt idx="997">
                  <c:v>7202</c:v>
                </c:pt>
                <c:pt idx="998">
                  <c:v>8092</c:v>
                </c:pt>
                <c:pt idx="999">
                  <c:v>5846</c:v>
                </c:pt>
                <c:pt idx="1000">
                  <c:v>1693</c:v>
                </c:pt>
                <c:pt idx="1001">
                  <c:v>6689</c:v>
                </c:pt>
                <c:pt idx="1002">
                  <c:v>7406</c:v>
                </c:pt>
                <c:pt idx="1003">
                  <c:v>7323</c:v>
                </c:pt>
                <c:pt idx="1004">
                  <c:v>5893</c:v>
                </c:pt>
                <c:pt idx="1005">
                  <c:v>6896</c:v>
                </c:pt>
                <c:pt idx="1006">
                  <c:v>5443</c:v>
                </c:pt>
                <c:pt idx="1007">
                  <c:v>1150</c:v>
                </c:pt>
                <c:pt idx="1008">
                  <c:v>1281</c:v>
                </c:pt>
                <c:pt idx="1009">
                  <c:v>5718</c:v>
                </c:pt>
                <c:pt idx="1010">
                  <c:v>6562</c:v>
                </c:pt>
                <c:pt idx="1011">
                  <c:v>6884</c:v>
                </c:pt>
                <c:pt idx="1012">
                  <c:v>6812</c:v>
                </c:pt>
                <c:pt idx="1013">
                  <c:v>2305</c:v>
                </c:pt>
                <c:pt idx="1014">
                  <c:v>2282</c:v>
                </c:pt>
                <c:pt idx="1015">
                  <c:v>8529</c:v>
                </c:pt>
                <c:pt idx="1016">
                  <c:v>7404</c:v>
                </c:pt>
                <c:pt idx="1017">
                  <c:v>6470</c:v>
                </c:pt>
                <c:pt idx="1018">
                  <c:v>6902</c:v>
                </c:pt>
                <c:pt idx="1019">
                  <c:v>7788</c:v>
                </c:pt>
                <c:pt idx="1020">
                  <c:v>6973</c:v>
                </c:pt>
                <c:pt idx="1021">
                  <c:v>1109</c:v>
                </c:pt>
                <c:pt idx="1022">
                  <c:v>8057</c:v>
                </c:pt>
                <c:pt idx="1023">
                  <c:v>7776</c:v>
                </c:pt>
                <c:pt idx="1024">
                  <c:v>8057</c:v>
                </c:pt>
                <c:pt idx="1025">
                  <c:v>1074</c:v>
                </c:pt>
                <c:pt idx="1026">
                  <c:v>5378</c:v>
                </c:pt>
                <c:pt idx="1027">
                  <c:v>5470</c:v>
                </c:pt>
                <c:pt idx="1028">
                  <c:v>2671</c:v>
                </c:pt>
                <c:pt idx="1029">
                  <c:v>4468</c:v>
                </c:pt>
                <c:pt idx="1030">
                  <c:v>9340</c:v>
                </c:pt>
                <c:pt idx="1031">
                  <c:v>8963</c:v>
                </c:pt>
                <c:pt idx="1032">
                  <c:v>9839</c:v>
                </c:pt>
                <c:pt idx="1033">
                  <c:v>8402</c:v>
                </c:pt>
                <c:pt idx="1034">
                  <c:v>7380</c:v>
                </c:pt>
                <c:pt idx="1035">
                  <c:v>2859</c:v>
                </c:pt>
                <c:pt idx="1036">
                  <c:v>7875</c:v>
                </c:pt>
                <c:pt idx="1037">
                  <c:v>8888</c:v>
                </c:pt>
                <c:pt idx="1038">
                  <c:v>12054</c:v>
                </c:pt>
                <c:pt idx="1039">
                  <c:v>8308</c:v>
                </c:pt>
                <c:pt idx="1040">
                  <c:v>7862</c:v>
                </c:pt>
                <c:pt idx="1041">
                  <c:v>6789</c:v>
                </c:pt>
                <c:pt idx="1042">
                  <c:v>1503</c:v>
                </c:pt>
                <c:pt idx="1043">
                  <c:v>8294</c:v>
                </c:pt>
                <c:pt idx="1044">
                  <c:v>9249</c:v>
                </c:pt>
                <c:pt idx="1045">
                  <c:v>9040</c:v>
                </c:pt>
                <c:pt idx="1046">
                  <c:v>8382</c:v>
                </c:pt>
                <c:pt idx="1047">
                  <c:v>8710</c:v>
                </c:pt>
                <c:pt idx="1048">
                  <c:v>6977</c:v>
                </c:pt>
                <c:pt idx="1049">
                  <c:v>1354</c:v>
                </c:pt>
                <c:pt idx="1050">
                  <c:v>8502</c:v>
                </c:pt>
                <c:pt idx="1051">
                  <c:v>8123</c:v>
                </c:pt>
                <c:pt idx="1052">
                  <c:v>8194</c:v>
                </c:pt>
                <c:pt idx="1053">
                  <c:v>7585</c:v>
                </c:pt>
                <c:pt idx="1054">
                  <c:v>9184</c:v>
                </c:pt>
                <c:pt idx="1055">
                  <c:v>7487</c:v>
                </c:pt>
                <c:pt idx="1056">
                  <c:v>1279</c:v>
                </c:pt>
                <c:pt idx="1057">
                  <c:v>8280</c:v>
                </c:pt>
                <c:pt idx="1058">
                  <c:v>7017</c:v>
                </c:pt>
                <c:pt idx="1059">
                  <c:v>9348</c:v>
                </c:pt>
                <c:pt idx="1060">
                  <c:v>4720</c:v>
                </c:pt>
                <c:pt idx="1061">
                  <c:v>8241</c:v>
                </c:pt>
                <c:pt idx="1062">
                  <c:v>6143</c:v>
                </c:pt>
                <c:pt idx="1063">
                  <c:v>1955</c:v>
                </c:pt>
                <c:pt idx="1064">
                  <c:v>8725</c:v>
                </c:pt>
                <c:pt idx="1065">
                  <c:v>8526</c:v>
                </c:pt>
                <c:pt idx="1066">
                  <c:v>8139</c:v>
                </c:pt>
                <c:pt idx="1067">
                  <c:v>8312</c:v>
                </c:pt>
                <c:pt idx="1068">
                  <c:v>8603</c:v>
                </c:pt>
                <c:pt idx="1069">
                  <c:v>7544</c:v>
                </c:pt>
                <c:pt idx="1070">
                  <c:v>2698</c:v>
                </c:pt>
                <c:pt idx="1071">
                  <c:v>8481</c:v>
                </c:pt>
                <c:pt idx="1072">
                  <c:v>8471</c:v>
                </c:pt>
                <c:pt idx="1073">
                  <c:v>8797</c:v>
                </c:pt>
                <c:pt idx="1074">
                  <c:v>8641</c:v>
                </c:pt>
                <c:pt idx="1075">
                  <c:v>8865</c:v>
                </c:pt>
                <c:pt idx="1076">
                  <c:v>7717</c:v>
                </c:pt>
                <c:pt idx="1077">
                  <c:v>2453</c:v>
                </c:pt>
                <c:pt idx="1078">
                  <c:v>8424</c:v>
                </c:pt>
                <c:pt idx="1079">
                  <c:v>9441</c:v>
                </c:pt>
                <c:pt idx="1080">
                  <c:v>8429</c:v>
                </c:pt>
                <c:pt idx="1081">
                  <c:v>8978</c:v>
                </c:pt>
                <c:pt idx="1082">
                  <c:v>8578</c:v>
                </c:pt>
                <c:pt idx="1083">
                  <c:v>7465</c:v>
                </c:pt>
                <c:pt idx="1084">
                  <c:v>2366</c:v>
                </c:pt>
                <c:pt idx="1085">
                  <c:v>8829</c:v>
                </c:pt>
                <c:pt idx="1086">
                  <c:v>8303</c:v>
                </c:pt>
                <c:pt idx="1087">
                  <c:v>8916</c:v>
                </c:pt>
                <c:pt idx="1088">
                  <c:v>9829</c:v>
                </c:pt>
                <c:pt idx="1089">
                  <c:v>9885</c:v>
                </c:pt>
                <c:pt idx="1090">
                  <c:v>8175</c:v>
                </c:pt>
                <c:pt idx="1091">
                  <c:v>2413</c:v>
                </c:pt>
                <c:pt idx="1092">
                  <c:v>8164</c:v>
                </c:pt>
                <c:pt idx="1093">
                  <c:v>9377</c:v>
                </c:pt>
                <c:pt idx="1094">
                  <c:v>8811</c:v>
                </c:pt>
                <c:pt idx="1095">
                  <c:v>8473</c:v>
                </c:pt>
                <c:pt idx="1096">
                  <c:v>7723</c:v>
                </c:pt>
                <c:pt idx="1097">
                  <c:v>6930</c:v>
                </c:pt>
                <c:pt idx="1098">
                  <c:v>2212</c:v>
                </c:pt>
                <c:pt idx="1099">
                  <c:v>7664</c:v>
                </c:pt>
                <c:pt idx="1100">
                  <c:v>877</c:v>
                </c:pt>
                <c:pt idx="1101">
                  <c:v>9576</c:v>
                </c:pt>
                <c:pt idx="1102">
                  <c:v>8150</c:v>
                </c:pt>
                <c:pt idx="1103">
                  <c:v>8906</c:v>
                </c:pt>
                <c:pt idx="1104">
                  <c:v>7686</c:v>
                </c:pt>
                <c:pt idx="1105">
                  <c:v>1872</c:v>
                </c:pt>
                <c:pt idx="1106">
                  <c:v>8000</c:v>
                </c:pt>
                <c:pt idx="1107">
                  <c:v>8924</c:v>
                </c:pt>
                <c:pt idx="1108">
                  <c:v>8319</c:v>
                </c:pt>
                <c:pt idx="1109">
                  <c:v>8239</c:v>
                </c:pt>
                <c:pt idx="1110">
                  <c:v>9086</c:v>
                </c:pt>
                <c:pt idx="1111">
                  <c:v>7519</c:v>
                </c:pt>
                <c:pt idx="1112">
                  <c:v>1117</c:v>
                </c:pt>
                <c:pt idx="1113">
                  <c:v>8427</c:v>
                </c:pt>
                <c:pt idx="1114">
                  <c:v>9540</c:v>
                </c:pt>
                <c:pt idx="1115">
                  <c:v>9042</c:v>
                </c:pt>
                <c:pt idx="1116">
                  <c:v>9847</c:v>
                </c:pt>
                <c:pt idx="1117">
                  <c:v>8850</c:v>
                </c:pt>
                <c:pt idx="1118">
                  <c:v>8343</c:v>
                </c:pt>
                <c:pt idx="1119">
                  <c:v>1772</c:v>
                </c:pt>
                <c:pt idx="1120">
                  <c:v>7643</c:v>
                </c:pt>
                <c:pt idx="1121">
                  <c:v>8245</c:v>
                </c:pt>
                <c:pt idx="1122">
                  <c:v>10114</c:v>
                </c:pt>
                <c:pt idx="1123">
                  <c:v>9181</c:v>
                </c:pt>
                <c:pt idx="1124">
                  <c:v>9725</c:v>
                </c:pt>
                <c:pt idx="1125">
                  <c:v>7891</c:v>
                </c:pt>
                <c:pt idx="1126">
                  <c:v>2097</c:v>
                </c:pt>
                <c:pt idx="1127">
                  <c:v>9739</c:v>
                </c:pt>
                <c:pt idx="1128">
                  <c:v>12153</c:v>
                </c:pt>
                <c:pt idx="1129">
                  <c:v>14148</c:v>
                </c:pt>
                <c:pt idx="1130">
                  <c:v>9678</c:v>
                </c:pt>
                <c:pt idx="1131">
                  <c:v>6051</c:v>
                </c:pt>
                <c:pt idx="1132">
                  <c:v>7728</c:v>
                </c:pt>
                <c:pt idx="1133">
                  <c:v>2946</c:v>
                </c:pt>
                <c:pt idx="1134">
                  <c:v>8103</c:v>
                </c:pt>
                <c:pt idx="1135">
                  <c:v>7996</c:v>
                </c:pt>
                <c:pt idx="1136">
                  <c:v>8321</c:v>
                </c:pt>
                <c:pt idx="1137">
                  <c:v>9611</c:v>
                </c:pt>
                <c:pt idx="1138">
                  <c:v>9278</c:v>
                </c:pt>
                <c:pt idx="1139">
                  <c:v>7681</c:v>
                </c:pt>
                <c:pt idx="1140">
                  <c:v>1613</c:v>
                </c:pt>
                <c:pt idx="1141">
                  <c:v>9489</c:v>
                </c:pt>
                <c:pt idx="1142">
                  <c:v>10620</c:v>
                </c:pt>
                <c:pt idx="1143">
                  <c:v>9952</c:v>
                </c:pt>
                <c:pt idx="1144">
                  <c:v>9349</c:v>
                </c:pt>
                <c:pt idx="1145">
                  <c:v>8976</c:v>
                </c:pt>
                <c:pt idx="1146">
                  <c:v>7126</c:v>
                </c:pt>
                <c:pt idx="1147">
                  <c:v>1891</c:v>
                </c:pt>
                <c:pt idx="1148">
                  <c:v>7210</c:v>
                </c:pt>
                <c:pt idx="1149">
                  <c:v>4662</c:v>
                </c:pt>
                <c:pt idx="1150">
                  <c:v>7656</c:v>
                </c:pt>
                <c:pt idx="1151">
                  <c:v>9265</c:v>
                </c:pt>
                <c:pt idx="1152">
                  <c:v>10584</c:v>
                </c:pt>
                <c:pt idx="1153">
                  <c:v>8326</c:v>
                </c:pt>
                <c:pt idx="1154">
                  <c:v>2294</c:v>
                </c:pt>
                <c:pt idx="1155">
                  <c:v>9715</c:v>
                </c:pt>
                <c:pt idx="1156">
                  <c:v>9991</c:v>
                </c:pt>
                <c:pt idx="1157">
                  <c:v>10407</c:v>
                </c:pt>
                <c:pt idx="1158">
                  <c:v>9176</c:v>
                </c:pt>
                <c:pt idx="1159">
                  <c:v>11223</c:v>
                </c:pt>
                <c:pt idx="1160">
                  <c:v>8651</c:v>
                </c:pt>
                <c:pt idx="1161">
                  <c:v>2148</c:v>
                </c:pt>
                <c:pt idx="1162">
                  <c:v>10428</c:v>
                </c:pt>
                <c:pt idx="1163">
                  <c:v>9883</c:v>
                </c:pt>
                <c:pt idx="1164">
                  <c:v>9590</c:v>
                </c:pt>
                <c:pt idx="1165">
                  <c:v>8735</c:v>
                </c:pt>
                <c:pt idx="1166">
                  <c:v>9077</c:v>
                </c:pt>
                <c:pt idx="1167">
                  <c:v>4032</c:v>
                </c:pt>
                <c:pt idx="1168">
                  <c:v>2070</c:v>
                </c:pt>
                <c:pt idx="1169">
                  <c:v>8549</c:v>
                </c:pt>
                <c:pt idx="1170">
                  <c:v>10047</c:v>
                </c:pt>
                <c:pt idx="1171">
                  <c:v>9410</c:v>
                </c:pt>
                <c:pt idx="1172">
                  <c:v>10435</c:v>
                </c:pt>
                <c:pt idx="1173">
                  <c:v>10030</c:v>
                </c:pt>
                <c:pt idx="1174">
                  <c:v>8804</c:v>
                </c:pt>
                <c:pt idx="1175">
                  <c:v>2521</c:v>
                </c:pt>
                <c:pt idx="1176">
                  <c:v>8262</c:v>
                </c:pt>
                <c:pt idx="1177">
                  <c:v>10119</c:v>
                </c:pt>
                <c:pt idx="1178">
                  <c:v>10310</c:v>
                </c:pt>
                <c:pt idx="1179">
                  <c:v>9552</c:v>
                </c:pt>
                <c:pt idx="1180">
                  <c:v>8657</c:v>
                </c:pt>
                <c:pt idx="1181">
                  <c:v>6592</c:v>
                </c:pt>
                <c:pt idx="1182">
                  <c:v>1137</c:v>
                </c:pt>
                <c:pt idx="1183">
                  <c:v>930</c:v>
                </c:pt>
                <c:pt idx="1184">
                  <c:v>636</c:v>
                </c:pt>
                <c:pt idx="1185">
                  <c:v>190</c:v>
                </c:pt>
                <c:pt idx="1186">
                  <c:v>1188</c:v>
                </c:pt>
                <c:pt idx="1187">
                  <c:v>4934</c:v>
                </c:pt>
                <c:pt idx="1188">
                  <c:v>5193</c:v>
                </c:pt>
                <c:pt idx="1189">
                  <c:v>1991</c:v>
                </c:pt>
                <c:pt idx="1190">
                  <c:v>5221</c:v>
                </c:pt>
                <c:pt idx="1191">
                  <c:v>8020</c:v>
                </c:pt>
                <c:pt idx="1192">
                  <c:v>9217</c:v>
                </c:pt>
                <c:pt idx="1193">
                  <c:v>9622</c:v>
                </c:pt>
                <c:pt idx="1194">
                  <c:v>9317</c:v>
                </c:pt>
                <c:pt idx="1195">
                  <c:v>8024</c:v>
                </c:pt>
                <c:pt idx="1196">
                  <c:v>1773</c:v>
                </c:pt>
                <c:pt idx="1197">
                  <c:v>10455</c:v>
                </c:pt>
                <c:pt idx="1198">
                  <c:v>10509</c:v>
                </c:pt>
                <c:pt idx="1199">
                  <c:v>10365</c:v>
                </c:pt>
                <c:pt idx="1200">
                  <c:v>11001</c:v>
                </c:pt>
                <c:pt idx="1201">
                  <c:v>9923</c:v>
                </c:pt>
                <c:pt idx="1202">
                  <c:v>7679</c:v>
                </c:pt>
                <c:pt idx="1203">
                  <c:v>2000</c:v>
                </c:pt>
                <c:pt idx="1204">
                  <c:v>2288</c:v>
                </c:pt>
                <c:pt idx="1205">
                  <c:v>1274</c:v>
                </c:pt>
                <c:pt idx="1206">
                  <c:v>773</c:v>
                </c:pt>
                <c:pt idx="1207">
                  <c:v>1886</c:v>
                </c:pt>
                <c:pt idx="1208">
                  <c:v>8496</c:v>
                </c:pt>
                <c:pt idx="1209">
                  <c:v>8875</c:v>
                </c:pt>
                <c:pt idx="1210">
                  <c:v>2108</c:v>
                </c:pt>
                <c:pt idx="1211">
                  <c:v>9615</c:v>
                </c:pt>
                <c:pt idx="1212">
                  <c:v>11124</c:v>
                </c:pt>
                <c:pt idx="1213">
                  <c:v>11236</c:v>
                </c:pt>
                <c:pt idx="1214">
                  <c:v>11405</c:v>
                </c:pt>
                <c:pt idx="1215">
                  <c:v>13737</c:v>
                </c:pt>
                <c:pt idx="1216">
                  <c:v>11051</c:v>
                </c:pt>
                <c:pt idx="1217">
                  <c:v>4238</c:v>
                </c:pt>
                <c:pt idx="1218">
                  <c:v>11096</c:v>
                </c:pt>
                <c:pt idx="1219">
                  <c:v>12654</c:v>
                </c:pt>
                <c:pt idx="1220">
                  <c:v>11912</c:v>
                </c:pt>
                <c:pt idx="1221">
                  <c:v>12544</c:v>
                </c:pt>
                <c:pt idx="1222">
                  <c:v>12164</c:v>
                </c:pt>
                <c:pt idx="1223">
                  <c:v>12302</c:v>
                </c:pt>
                <c:pt idx="1224">
                  <c:v>4529</c:v>
                </c:pt>
                <c:pt idx="1225">
                  <c:v>9487</c:v>
                </c:pt>
                <c:pt idx="1226">
                  <c:v>10751</c:v>
                </c:pt>
                <c:pt idx="1227">
                  <c:v>11280</c:v>
                </c:pt>
                <c:pt idx="1228">
                  <c:v>10218</c:v>
                </c:pt>
                <c:pt idx="1229">
                  <c:v>10469</c:v>
                </c:pt>
                <c:pt idx="1230">
                  <c:v>8313</c:v>
                </c:pt>
                <c:pt idx="1231">
                  <c:v>1458</c:v>
                </c:pt>
                <c:pt idx="1232">
                  <c:v>10791</c:v>
                </c:pt>
                <c:pt idx="1233">
                  <c:v>10202</c:v>
                </c:pt>
                <c:pt idx="1234">
                  <c:v>11102</c:v>
                </c:pt>
                <c:pt idx="1235">
                  <c:v>11796</c:v>
                </c:pt>
                <c:pt idx="1236">
                  <c:v>10291</c:v>
                </c:pt>
                <c:pt idx="1237">
                  <c:v>8863</c:v>
                </c:pt>
                <c:pt idx="1238">
                  <c:v>3380</c:v>
                </c:pt>
                <c:pt idx="1239">
                  <c:v>10015</c:v>
                </c:pt>
                <c:pt idx="1240">
                  <c:v>11232</c:v>
                </c:pt>
                <c:pt idx="1241">
                  <c:v>12093</c:v>
                </c:pt>
                <c:pt idx="1242">
                  <c:v>11213</c:v>
                </c:pt>
                <c:pt idx="1243">
                  <c:v>11474</c:v>
                </c:pt>
                <c:pt idx="1244">
                  <c:v>9336</c:v>
                </c:pt>
                <c:pt idx="1245">
                  <c:v>1973</c:v>
                </c:pt>
                <c:pt idx="1246">
                  <c:v>11053</c:v>
                </c:pt>
                <c:pt idx="1247">
                  <c:v>10920</c:v>
                </c:pt>
                <c:pt idx="1248">
                  <c:v>11401</c:v>
                </c:pt>
                <c:pt idx="1249">
                  <c:v>8929</c:v>
                </c:pt>
                <c:pt idx="1250">
                  <c:v>8693</c:v>
                </c:pt>
                <c:pt idx="1251">
                  <c:v>7660</c:v>
                </c:pt>
                <c:pt idx="1252">
                  <c:v>1935</c:v>
                </c:pt>
                <c:pt idx="1253">
                  <c:v>9657</c:v>
                </c:pt>
                <c:pt idx="1254">
                  <c:v>12629</c:v>
                </c:pt>
                <c:pt idx="1255">
                  <c:v>11217</c:v>
                </c:pt>
                <c:pt idx="1256">
                  <c:v>10316</c:v>
                </c:pt>
                <c:pt idx="1257">
                  <c:v>10474</c:v>
                </c:pt>
                <c:pt idx="1258">
                  <c:v>9415</c:v>
                </c:pt>
                <c:pt idx="1259">
                  <c:v>1477</c:v>
                </c:pt>
                <c:pt idx="1260">
                  <c:v>12866</c:v>
                </c:pt>
                <c:pt idx="1261">
                  <c:v>12182</c:v>
                </c:pt>
                <c:pt idx="1262">
                  <c:v>10973</c:v>
                </c:pt>
                <c:pt idx="1263">
                  <c:v>7936</c:v>
                </c:pt>
                <c:pt idx="1264">
                  <c:v>9657</c:v>
                </c:pt>
                <c:pt idx="1265">
                  <c:v>10047</c:v>
                </c:pt>
                <c:pt idx="1266">
                  <c:v>1104</c:v>
                </c:pt>
                <c:pt idx="1267">
                  <c:v>12875</c:v>
                </c:pt>
                <c:pt idx="1268">
                  <c:v>11709</c:v>
                </c:pt>
                <c:pt idx="1269">
                  <c:v>8835</c:v>
                </c:pt>
                <c:pt idx="1270">
                  <c:v>10102</c:v>
                </c:pt>
                <c:pt idx="1271">
                  <c:v>10583</c:v>
                </c:pt>
                <c:pt idx="1272">
                  <c:v>7944</c:v>
                </c:pt>
                <c:pt idx="1273">
                  <c:v>2062</c:v>
                </c:pt>
                <c:pt idx="1274">
                  <c:v>10512</c:v>
                </c:pt>
                <c:pt idx="1275">
                  <c:v>11720</c:v>
                </c:pt>
                <c:pt idx="1276">
                  <c:v>11405</c:v>
                </c:pt>
                <c:pt idx="1277">
                  <c:v>12214</c:v>
                </c:pt>
                <c:pt idx="1278">
                  <c:v>12232</c:v>
                </c:pt>
                <c:pt idx="1279">
                  <c:v>10403</c:v>
                </c:pt>
                <c:pt idx="1280">
                  <c:v>3652</c:v>
                </c:pt>
                <c:pt idx="1281">
                  <c:v>10991</c:v>
                </c:pt>
                <c:pt idx="1282">
                  <c:v>11851</c:v>
                </c:pt>
                <c:pt idx="1283">
                  <c:v>10612</c:v>
                </c:pt>
                <c:pt idx="1284">
                  <c:v>4109</c:v>
                </c:pt>
                <c:pt idx="1285">
                  <c:v>8529</c:v>
                </c:pt>
                <c:pt idx="1286">
                  <c:v>8219</c:v>
                </c:pt>
                <c:pt idx="1287">
                  <c:v>1720</c:v>
                </c:pt>
                <c:pt idx="1288">
                  <c:v>12852</c:v>
                </c:pt>
                <c:pt idx="1289">
                  <c:v>11556</c:v>
                </c:pt>
                <c:pt idx="1290">
                  <c:v>10825</c:v>
                </c:pt>
                <c:pt idx="1291">
                  <c:v>11732</c:v>
                </c:pt>
                <c:pt idx="1292">
                  <c:v>11352</c:v>
                </c:pt>
                <c:pt idx="1293">
                  <c:v>8704</c:v>
                </c:pt>
                <c:pt idx="1294">
                  <c:v>2919</c:v>
                </c:pt>
                <c:pt idx="1295">
                  <c:v>11112</c:v>
                </c:pt>
                <c:pt idx="1296">
                  <c:v>12065</c:v>
                </c:pt>
                <c:pt idx="1297">
                  <c:v>12121</c:v>
                </c:pt>
                <c:pt idx="1298">
                  <c:v>10371</c:v>
                </c:pt>
                <c:pt idx="1299">
                  <c:v>8491</c:v>
                </c:pt>
                <c:pt idx="1300">
                  <c:v>8374</c:v>
                </c:pt>
                <c:pt idx="1301">
                  <c:v>1609</c:v>
                </c:pt>
                <c:pt idx="1302">
                  <c:v>12376</c:v>
                </c:pt>
                <c:pt idx="1303">
                  <c:v>13324</c:v>
                </c:pt>
                <c:pt idx="1304">
                  <c:v>13187</c:v>
                </c:pt>
                <c:pt idx="1305">
                  <c:v>12725</c:v>
                </c:pt>
                <c:pt idx="1306">
                  <c:v>12310</c:v>
                </c:pt>
                <c:pt idx="1307">
                  <c:v>10729</c:v>
                </c:pt>
                <c:pt idx="1308">
                  <c:v>3228</c:v>
                </c:pt>
                <c:pt idx="1309">
                  <c:v>11669</c:v>
                </c:pt>
                <c:pt idx="1310">
                  <c:v>12253</c:v>
                </c:pt>
                <c:pt idx="1311">
                  <c:v>12274</c:v>
                </c:pt>
                <c:pt idx="1312">
                  <c:v>13356</c:v>
                </c:pt>
                <c:pt idx="1313">
                  <c:v>11258</c:v>
                </c:pt>
                <c:pt idx="1314">
                  <c:v>9795</c:v>
                </c:pt>
                <c:pt idx="1315">
                  <c:v>2266</c:v>
                </c:pt>
                <c:pt idx="1316">
                  <c:v>11716</c:v>
                </c:pt>
                <c:pt idx="1317">
                  <c:v>13785</c:v>
                </c:pt>
                <c:pt idx="1318">
                  <c:v>12956</c:v>
                </c:pt>
                <c:pt idx="1319">
                  <c:v>13406</c:v>
                </c:pt>
                <c:pt idx="1320">
                  <c:v>13620</c:v>
                </c:pt>
                <c:pt idx="1321">
                  <c:v>3802</c:v>
                </c:pt>
                <c:pt idx="1322">
                  <c:v>2954</c:v>
                </c:pt>
                <c:pt idx="1323">
                  <c:v>12730</c:v>
                </c:pt>
                <c:pt idx="1324">
                  <c:v>14512</c:v>
                </c:pt>
                <c:pt idx="1325">
                  <c:v>14314</c:v>
                </c:pt>
                <c:pt idx="1326">
                  <c:v>13431</c:v>
                </c:pt>
                <c:pt idx="1327">
                  <c:v>11598</c:v>
                </c:pt>
                <c:pt idx="1328">
                  <c:v>9886</c:v>
                </c:pt>
                <c:pt idx="1329">
                  <c:v>2898</c:v>
                </c:pt>
                <c:pt idx="1330">
                  <c:v>10569</c:v>
                </c:pt>
                <c:pt idx="1331">
                  <c:v>14927</c:v>
                </c:pt>
                <c:pt idx="1332">
                  <c:v>12050</c:v>
                </c:pt>
                <c:pt idx="1333">
                  <c:v>13401</c:v>
                </c:pt>
                <c:pt idx="1334">
                  <c:v>12495</c:v>
                </c:pt>
                <c:pt idx="1335">
                  <c:v>9851</c:v>
                </c:pt>
                <c:pt idx="1336">
                  <c:v>2070</c:v>
                </c:pt>
                <c:pt idx="1337">
                  <c:v>5081</c:v>
                </c:pt>
                <c:pt idx="1338">
                  <c:v>3946</c:v>
                </c:pt>
                <c:pt idx="1339">
                  <c:v>9682</c:v>
                </c:pt>
                <c:pt idx="1340">
                  <c:v>11577</c:v>
                </c:pt>
                <c:pt idx="1341">
                  <c:v>10466</c:v>
                </c:pt>
                <c:pt idx="1342">
                  <c:v>10772</c:v>
                </c:pt>
                <c:pt idx="1343">
                  <c:v>2391</c:v>
                </c:pt>
                <c:pt idx="1344">
                  <c:v>14617</c:v>
                </c:pt>
                <c:pt idx="1345">
                  <c:v>14350</c:v>
                </c:pt>
                <c:pt idx="1346">
                  <c:v>13266</c:v>
                </c:pt>
                <c:pt idx="1347">
                  <c:v>13619</c:v>
                </c:pt>
                <c:pt idx="1348">
                  <c:v>11949</c:v>
                </c:pt>
                <c:pt idx="1349">
                  <c:v>10178</c:v>
                </c:pt>
                <c:pt idx="1350">
                  <c:v>2202</c:v>
                </c:pt>
                <c:pt idx="1351">
                  <c:v>11323</c:v>
                </c:pt>
                <c:pt idx="1352">
                  <c:v>10994</c:v>
                </c:pt>
                <c:pt idx="1353">
                  <c:v>6713</c:v>
                </c:pt>
                <c:pt idx="1354">
                  <c:v>5042</c:v>
                </c:pt>
                <c:pt idx="1355">
                  <c:v>5309</c:v>
                </c:pt>
                <c:pt idx="1356">
                  <c:v>4767</c:v>
                </c:pt>
                <c:pt idx="1357">
                  <c:v>4242</c:v>
                </c:pt>
                <c:pt idx="1358">
                  <c:v>5592</c:v>
                </c:pt>
                <c:pt idx="1359">
                  <c:v>5852</c:v>
                </c:pt>
                <c:pt idx="1360">
                  <c:v>5199</c:v>
                </c:pt>
                <c:pt idx="1361">
                  <c:v>4666</c:v>
                </c:pt>
                <c:pt idx="1362">
                  <c:v>5031</c:v>
                </c:pt>
                <c:pt idx="1363">
                  <c:v>5473</c:v>
                </c:pt>
                <c:pt idx="1364">
                  <c:v>3274</c:v>
                </c:pt>
                <c:pt idx="1365">
                  <c:v>5698</c:v>
                </c:pt>
                <c:pt idx="1366">
                  <c:v>5046</c:v>
                </c:pt>
                <c:pt idx="1367">
                  <c:v>4579</c:v>
                </c:pt>
                <c:pt idx="1368">
                  <c:v>5359</c:v>
                </c:pt>
                <c:pt idx="1369">
                  <c:v>6581</c:v>
                </c:pt>
                <c:pt idx="1370">
                  <c:v>6642</c:v>
                </c:pt>
                <c:pt idx="1371">
                  <c:v>2161</c:v>
                </c:pt>
                <c:pt idx="1372">
                  <c:v>6993</c:v>
                </c:pt>
                <c:pt idx="1373">
                  <c:v>1408</c:v>
                </c:pt>
                <c:pt idx="1374">
                  <c:v>6823</c:v>
                </c:pt>
                <c:pt idx="1375">
                  <c:v>6913</c:v>
                </c:pt>
                <c:pt idx="1376">
                  <c:v>7788</c:v>
                </c:pt>
                <c:pt idx="1377">
                  <c:v>7981</c:v>
                </c:pt>
                <c:pt idx="1378">
                  <c:v>2440</c:v>
                </c:pt>
                <c:pt idx="1379">
                  <c:v>8825</c:v>
                </c:pt>
                <c:pt idx="1380">
                  <c:v>8779</c:v>
                </c:pt>
                <c:pt idx="1381">
                  <c:v>8283</c:v>
                </c:pt>
                <c:pt idx="1382">
                  <c:v>8811</c:v>
                </c:pt>
                <c:pt idx="1383">
                  <c:v>7599</c:v>
                </c:pt>
                <c:pt idx="1384">
                  <c:v>6746</c:v>
                </c:pt>
                <c:pt idx="1385">
                  <c:v>3003</c:v>
                </c:pt>
                <c:pt idx="1386">
                  <c:v>6866</c:v>
                </c:pt>
                <c:pt idx="1387">
                  <c:v>7624</c:v>
                </c:pt>
                <c:pt idx="1388">
                  <c:v>7825</c:v>
                </c:pt>
                <c:pt idx="1389">
                  <c:v>6014</c:v>
                </c:pt>
                <c:pt idx="1390">
                  <c:v>6698</c:v>
                </c:pt>
                <c:pt idx="1391">
                  <c:v>2838</c:v>
                </c:pt>
                <c:pt idx="1392">
                  <c:v>1628</c:v>
                </c:pt>
                <c:pt idx="1393">
                  <c:v>6541</c:v>
                </c:pt>
                <c:pt idx="1394">
                  <c:v>5986</c:v>
                </c:pt>
                <c:pt idx="1395">
                  <c:v>5254</c:v>
                </c:pt>
                <c:pt idx="1396">
                  <c:v>5490</c:v>
                </c:pt>
                <c:pt idx="1397">
                  <c:v>3073</c:v>
                </c:pt>
                <c:pt idx="1398">
                  <c:v>7036</c:v>
                </c:pt>
                <c:pt idx="1399">
                  <c:v>2293</c:v>
                </c:pt>
                <c:pt idx="1400">
                  <c:v>6148</c:v>
                </c:pt>
                <c:pt idx="1401">
                  <c:v>7145</c:v>
                </c:pt>
                <c:pt idx="1402">
                  <c:v>7685</c:v>
                </c:pt>
                <c:pt idx="1403">
                  <c:v>7925</c:v>
                </c:pt>
                <c:pt idx="1404">
                  <c:v>8125</c:v>
                </c:pt>
                <c:pt idx="1405">
                  <c:v>6468</c:v>
                </c:pt>
                <c:pt idx="1406">
                  <c:v>1375</c:v>
                </c:pt>
                <c:pt idx="1407">
                  <c:v>5686</c:v>
                </c:pt>
                <c:pt idx="1408">
                  <c:v>6197</c:v>
                </c:pt>
                <c:pt idx="1409">
                  <c:v>5757</c:v>
                </c:pt>
                <c:pt idx="1410">
                  <c:v>5567</c:v>
                </c:pt>
                <c:pt idx="1411">
                  <c:v>5545</c:v>
                </c:pt>
                <c:pt idx="1412">
                  <c:v>6425</c:v>
                </c:pt>
                <c:pt idx="1413">
                  <c:v>1248</c:v>
                </c:pt>
                <c:pt idx="1414">
                  <c:v>4530</c:v>
                </c:pt>
                <c:pt idx="1415">
                  <c:v>4082</c:v>
                </c:pt>
                <c:pt idx="1416">
                  <c:v>5555</c:v>
                </c:pt>
                <c:pt idx="1417">
                  <c:v>6777</c:v>
                </c:pt>
                <c:pt idx="1418">
                  <c:v>5457</c:v>
                </c:pt>
                <c:pt idx="1419">
                  <c:v>5626</c:v>
                </c:pt>
                <c:pt idx="1420">
                  <c:v>1578</c:v>
                </c:pt>
                <c:pt idx="1421">
                  <c:v>6295</c:v>
                </c:pt>
                <c:pt idx="1422">
                  <c:v>5698</c:v>
                </c:pt>
                <c:pt idx="1423">
                  <c:v>5088</c:v>
                </c:pt>
                <c:pt idx="1424">
                  <c:v>5106</c:v>
                </c:pt>
                <c:pt idx="1425">
                  <c:v>6011</c:v>
                </c:pt>
                <c:pt idx="1426">
                  <c:v>5095</c:v>
                </c:pt>
                <c:pt idx="1427">
                  <c:v>1151</c:v>
                </c:pt>
                <c:pt idx="1428">
                  <c:v>5850</c:v>
                </c:pt>
                <c:pt idx="1429">
                  <c:v>6156</c:v>
                </c:pt>
                <c:pt idx="1430">
                  <c:v>6716</c:v>
                </c:pt>
                <c:pt idx="1431">
                  <c:v>5966</c:v>
                </c:pt>
                <c:pt idx="1432">
                  <c:v>5620</c:v>
                </c:pt>
                <c:pt idx="1433">
                  <c:v>5533</c:v>
                </c:pt>
                <c:pt idx="1434">
                  <c:v>2075</c:v>
                </c:pt>
                <c:pt idx="1435">
                  <c:v>6458</c:v>
                </c:pt>
                <c:pt idx="1436">
                  <c:v>6897</c:v>
                </c:pt>
                <c:pt idx="1437">
                  <c:v>7430</c:v>
                </c:pt>
                <c:pt idx="1438">
                  <c:v>7026</c:v>
                </c:pt>
                <c:pt idx="1439">
                  <c:v>7665</c:v>
                </c:pt>
                <c:pt idx="1440">
                  <c:v>6653</c:v>
                </c:pt>
                <c:pt idx="1441">
                  <c:v>3111</c:v>
                </c:pt>
                <c:pt idx="1442">
                  <c:v>6702</c:v>
                </c:pt>
                <c:pt idx="1443">
                  <c:v>7892</c:v>
                </c:pt>
                <c:pt idx="1444">
                  <c:v>7043</c:v>
                </c:pt>
                <c:pt idx="1445">
                  <c:v>7458</c:v>
                </c:pt>
                <c:pt idx="1446">
                  <c:v>5693</c:v>
                </c:pt>
                <c:pt idx="1447">
                  <c:v>6624</c:v>
                </c:pt>
                <c:pt idx="1448">
                  <c:v>2988</c:v>
                </c:pt>
                <c:pt idx="1449">
                  <c:v>8063</c:v>
                </c:pt>
                <c:pt idx="1450">
                  <c:v>8005</c:v>
                </c:pt>
                <c:pt idx="1451">
                  <c:v>8405</c:v>
                </c:pt>
                <c:pt idx="1452">
                  <c:v>6721</c:v>
                </c:pt>
                <c:pt idx="1453">
                  <c:v>7289</c:v>
                </c:pt>
                <c:pt idx="1454">
                  <c:v>7163</c:v>
                </c:pt>
                <c:pt idx="1455">
                  <c:v>2252</c:v>
                </c:pt>
                <c:pt idx="1456">
                  <c:v>7765</c:v>
                </c:pt>
                <c:pt idx="1457">
                  <c:v>8416</c:v>
                </c:pt>
                <c:pt idx="1458">
                  <c:v>8726</c:v>
                </c:pt>
                <c:pt idx="1459">
                  <c:v>8184</c:v>
                </c:pt>
                <c:pt idx="1460">
                  <c:v>7935</c:v>
                </c:pt>
                <c:pt idx="1461">
                  <c:v>8353</c:v>
                </c:pt>
                <c:pt idx="1462">
                  <c:v>1972</c:v>
                </c:pt>
                <c:pt idx="1463">
                  <c:v>8679</c:v>
                </c:pt>
                <c:pt idx="1464">
                  <c:v>9791</c:v>
                </c:pt>
                <c:pt idx="1465">
                  <c:v>8812</c:v>
                </c:pt>
                <c:pt idx="1466">
                  <c:v>9595</c:v>
                </c:pt>
                <c:pt idx="1467">
                  <c:v>7899</c:v>
                </c:pt>
                <c:pt idx="1468">
                  <c:v>7684</c:v>
                </c:pt>
                <c:pt idx="1469">
                  <c:v>2411</c:v>
                </c:pt>
                <c:pt idx="1470">
                  <c:v>8987</c:v>
                </c:pt>
                <c:pt idx="1471">
                  <c:v>8746</c:v>
                </c:pt>
                <c:pt idx="1472">
                  <c:v>9153</c:v>
                </c:pt>
                <c:pt idx="1473">
                  <c:v>9771</c:v>
                </c:pt>
                <c:pt idx="1474">
                  <c:v>9064</c:v>
                </c:pt>
                <c:pt idx="1475">
                  <c:v>8516</c:v>
                </c:pt>
                <c:pt idx="1476">
                  <c:v>1862</c:v>
                </c:pt>
                <c:pt idx="1477">
                  <c:v>10277</c:v>
                </c:pt>
                <c:pt idx="1478">
                  <c:v>12448</c:v>
                </c:pt>
                <c:pt idx="1479">
                  <c:v>10665</c:v>
                </c:pt>
                <c:pt idx="1480">
                  <c:v>10723</c:v>
                </c:pt>
                <c:pt idx="1481">
                  <c:v>9359</c:v>
                </c:pt>
                <c:pt idx="1482">
                  <c:v>9499</c:v>
                </c:pt>
                <c:pt idx="1483">
                  <c:v>3521</c:v>
                </c:pt>
                <c:pt idx="1484">
                  <c:v>10740</c:v>
                </c:pt>
                <c:pt idx="1485">
                  <c:v>6264</c:v>
                </c:pt>
                <c:pt idx="1486">
                  <c:v>9012</c:v>
                </c:pt>
                <c:pt idx="1487">
                  <c:v>9266</c:v>
                </c:pt>
                <c:pt idx="1488">
                  <c:v>9485</c:v>
                </c:pt>
                <c:pt idx="1489">
                  <c:v>9306</c:v>
                </c:pt>
                <c:pt idx="1490">
                  <c:v>2348</c:v>
                </c:pt>
                <c:pt idx="1491">
                  <c:v>10301</c:v>
                </c:pt>
                <c:pt idx="1492">
                  <c:v>12137</c:v>
                </c:pt>
                <c:pt idx="1493">
                  <c:v>8557</c:v>
                </c:pt>
                <c:pt idx="1494">
                  <c:v>8351</c:v>
                </c:pt>
                <c:pt idx="1495">
                  <c:v>10492</c:v>
                </c:pt>
                <c:pt idx="1496">
                  <c:v>8636</c:v>
                </c:pt>
                <c:pt idx="1497">
                  <c:v>4324</c:v>
                </c:pt>
                <c:pt idx="1498">
                  <c:v>9175</c:v>
                </c:pt>
                <c:pt idx="1499">
                  <c:v>6210</c:v>
                </c:pt>
                <c:pt idx="1500">
                  <c:v>5950</c:v>
                </c:pt>
                <c:pt idx="1501">
                  <c:v>5037</c:v>
                </c:pt>
                <c:pt idx="1502">
                  <c:v>4827</c:v>
                </c:pt>
                <c:pt idx="1503">
                  <c:v>3287</c:v>
                </c:pt>
                <c:pt idx="1504">
                  <c:v>1404</c:v>
                </c:pt>
                <c:pt idx="1505">
                  <c:v>5821</c:v>
                </c:pt>
                <c:pt idx="1506">
                  <c:v>6736</c:v>
                </c:pt>
                <c:pt idx="1507">
                  <c:v>5998</c:v>
                </c:pt>
                <c:pt idx="1508">
                  <c:v>6218</c:v>
                </c:pt>
                <c:pt idx="1509">
                  <c:v>6636</c:v>
                </c:pt>
                <c:pt idx="1510">
                  <c:v>6121</c:v>
                </c:pt>
                <c:pt idx="1511">
                  <c:v>1541</c:v>
                </c:pt>
                <c:pt idx="1512">
                  <c:v>6477</c:v>
                </c:pt>
                <c:pt idx="1513">
                  <c:v>6701</c:v>
                </c:pt>
                <c:pt idx="1514">
                  <c:v>6457</c:v>
                </c:pt>
                <c:pt idx="1515">
                  <c:v>6851</c:v>
                </c:pt>
                <c:pt idx="1516">
                  <c:v>6823</c:v>
                </c:pt>
                <c:pt idx="1517">
                  <c:v>6417</c:v>
                </c:pt>
                <c:pt idx="1518">
                  <c:v>1967</c:v>
                </c:pt>
                <c:pt idx="1519">
                  <c:v>6744</c:v>
                </c:pt>
                <c:pt idx="1520">
                  <c:v>7598</c:v>
                </c:pt>
                <c:pt idx="1521">
                  <c:v>7002</c:v>
                </c:pt>
                <c:pt idx="1522">
                  <c:v>7450</c:v>
                </c:pt>
                <c:pt idx="1523">
                  <c:v>7194</c:v>
                </c:pt>
                <c:pt idx="1524">
                  <c:v>6295</c:v>
                </c:pt>
                <c:pt idx="1525">
                  <c:v>2355</c:v>
                </c:pt>
                <c:pt idx="1526">
                  <c:v>7827</c:v>
                </c:pt>
                <c:pt idx="1527">
                  <c:v>8856</c:v>
                </c:pt>
                <c:pt idx="1528">
                  <c:v>8244</c:v>
                </c:pt>
                <c:pt idx="1529">
                  <c:v>8350</c:v>
                </c:pt>
                <c:pt idx="1530">
                  <c:v>8005</c:v>
                </c:pt>
                <c:pt idx="1531">
                  <c:v>7474</c:v>
                </c:pt>
                <c:pt idx="1532">
                  <c:v>2247</c:v>
                </c:pt>
                <c:pt idx="1533">
                  <c:v>8695</c:v>
                </c:pt>
                <c:pt idx="1534">
                  <c:v>9423</c:v>
                </c:pt>
                <c:pt idx="1535">
                  <c:v>10164</c:v>
                </c:pt>
                <c:pt idx="1536">
                  <c:v>8687</c:v>
                </c:pt>
                <c:pt idx="1537">
                  <c:v>8369</c:v>
                </c:pt>
                <c:pt idx="1538">
                  <c:v>7164</c:v>
                </c:pt>
                <c:pt idx="1539">
                  <c:v>2632</c:v>
                </c:pt>
                <c:pt idx="1540">
                  <c:v>9865</c:v>
                </c:pt>
                <c:pt idx="1541">
                  <c:v>10253</c:v>
                </c:pt>
                <c:pt idx="1542">
                  <c:v>4886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5F-485B-BE07-CE43A5B6B133}"/>
            </c:ext>
          </c:extLst>
        </c:ser>
        <c:ser>
          <c:idx val="1"/>
          <c:order val="1"/>
          <c:tx>
            <c:strRef>
              <c:f>submitted!$C$1</c:f>
              <c:strCache>
                <c:ptCount val="1"/>
                <c:pt idx="0">
                  <c:v>Reviewed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cat>
            <c:numRef>
              <c:f>submitted!$A$2:$A$1544</c:f>
              <c:numCache>
                <c:formatCode>m/d/yyyy</c:formatCode>
                <c:ptCount val="1543"/>
                <c:pt idx="0">
                  <c:v>42506</c:v>
                </c:pt>
                <c:pt idx="1">
                  <c:v>42517</c:v>
                </c:pt>
                <c:pt idx="2">
                  <c:v>42520</c:v>
                </c:pt>
                <c:pt idx="3">
                  <c:v>42522</c:v>
                </c:pt>
                <c:pt idx="4">
                  <c:v>42523</c:v>
                </c:pt>
                <c:pt idx="5">
                  <c:v>42524</c:v>
                </c:pt>
                <c:pt idx="6">
                  <c:v>42527</c:v>
                </c:pt>
                <c:pt idx="7">
                  <c:v>42528</c:v>
                </c:pt>
                <c:pt idx="8">
                  <c:v>42529</c:v>
                </c:pt>
                <c:pt idx="9">
                  <c:v>42533</c:v>
                </c:pt>
                <c:pt idx="10">
                  <c:v>42534</c:v>
                </c:pt>
                <c:pt idx="11">
                  <c:v>42535</c:v>
                </c:pt>
                <c:pt idx="12">
                  <c:v>42536</c:v>
                </c:pt>
                <c:pt idx="13">
                  <c:v>42537</c:v>
                </c:pt>
                <c:pt idx="14">
                  <c:v>42538</c:v>
                </c:pt>
                <c:pt idx="15">
                  <c:v>42540</c:v>
                </c:pt>
                <c:pt idx="16">
                  <c:v>42541</c:v>
                </c:pt>
                <c:pt idx="17">
                  <c:v>42542</c:v>
                </c:pt>
                <c:pt idx="18">
                  <c:v>42543</c:v>
                </c:pt>
                <c:pt idx="19">
                  <c:v>42544</c:v>
                </c:pt>
                <c:pt idx="20">
                  <c:v>42545</c:v>
                </c:pt>
                <c:pt idx="21">
                  <c:v>42547</c:v>
                </c:pt>
                <c:pt idx="22">
                  <c:v>42548</c:v>
                </c:pt>
                <c:pt idx="23">
                  <c:v>42549</c:v>
                </c:pt>
                <c:pt idx="24">
                  <c:v>42550</c:v>
                </c:pt>
                <c:pt idx="25">
                  <c:v>42552</c:v>
                </c:pt>
                <c:pt idx="26">
                  <c:v>42554</c:v>
                </c:pt>
                <c:pt idx="27">
                  <c:v>42555</c:v>
                </c:pt>
                <c:pt idx="28">
                  <c:v>42556</c:v>
                </c:pt>
                <c:pt idx="29">
                  <c:v>42557</c:v>
                </c:pt>
                <c:pt idx="30">
                  <c:v>42558</c:v>
                </c:pt>
                <c:pt idx="31">
                  <c:v>42559</c:v>
                </c:pt>
                <c:pt idx="32">
                  <c:v>42560</c:v>
                </c:pt>
                <c:pt idx="33">
                  <c:v>42563</c:v>
                </c:pt>
                <c:pt idx="34">
                  <c:v>42564</c:v>
                </c:pt>
                <c:pt idx="35">
                  <c:v>42565</c:v>
                </c:pt>
                <c:pt idx="36">
                  <c:v>42566</c:v>
                </c:pt>
                <c:pt idx="37">
                  <c:v>42567</c:v>
                </c:pt>
                <c:pt idx="38">
                  <c:v>42569</c:v>
                </c:pt>
                <c:pt idx="39">
                  <c:v>42570</c:v>
                </c:pt>
                <c:pt idx="40">
                  <c:v>42571</c:v>
                </c:pt>
                <c:pt idx="41">
                  <c:v>42572</c:v>
                </c:pt>
                <c:pt idx="42">
                  <c:v>42573</c:v>
                </c:pt>
                <c:pt idx="43">
                  <c:v>42576</c:v>
                </c:pt>
                <c:pt idx="44">
                  <c:v>42577</c:v>
                </c:pt>
                <c:pt idx="45">
                  <c:v>42578</c:v>
                </c:pt>
                <c:pt idx="46">
                  <c:v>42579</c:v>
                </c:pt>
                <c:pt idx="47">
                  <c:v>42580</c:v>
                </c:pt>
                <c:pt idx="48">
                  <c:v>42582</c:v>
                </c:pt>
                <c:pt idx="49">
                  <c:v>42584</c:v>
                </c:pt>
                <c:pt idx="50">
                  <c:v>42585</c:v>
                </c:pt>
                <c:pt idx="51">
                  <c:v>42587</c:v>
                </c:pt>
                <c:pt idx="52">
                  <c:v>42589</c:v>
                </c:pt>
                <c:pt idx="53">
                  <c:v>42591</c:v>
                </c:pt>
                <c:pt idx="54">
                  <c:v>42592</c:v>
                </c:pt>
                <c:pt idx="55">
                  <c:v>42596</c:v>
                </c:pt>
                <c:pt idx="56">
                  <c:v>42597</c:v>
                </c:pt>
                <c:pt idx="57">
                  <c:v>42598</c:v>
                </c:pt>
                <c:pt idx="58">
                  <c:v>42599</c:v>
                </c:pt>
                <c:pt idx="59">
                  <c:v>42601</c:v>
                </c:pt>
                <c:pt idx="60">
                  <c:v>42602</c:v>
                </c:pt>
                <c:pt idx="61">
                  <c:v>42603</c:v>
                </c:pt>
                <c:pt idx="62">
                  <c:v>42604</c:v>
                </c:pt>
                <c:pt idx="63">
                  <c:v>42605</c:v>
                </c:pt>
                <c:pt idx="64">
                  <c:v>42606</c:v>
                </c:pt>
                <c:pt idx="65">
                  <c:v>42607</c:v>
                </c:pt>
                <c:pt idx="66">
                  <c:v>42608</c:v>
                </c:pt>
                <c:pt idx="67">
                  <c:v>42610</c:v>
                </c:pt>
                <c:pt idx="68">
                  <c:v>42611</c:v>
                </c:pt>
                <c:pt idx="69">
                  <c:v>42612</c:v>
                </c:pt>
                <c:pt idx="70">
                  <c:v>42613</c:v>
                </c:pt>
                <c:pt idx="71">
                  <c:v>42614</c:v>
                </c:pt>
                <c:pt idx="72">
                  <c:v>42615</c:v>
                </c:pt>
                <c:pt idx="73">
                  <c:v>42616</c:v>
                </c:pt>
                <c:pt idx="74">
                  <c:v>42617</c:v>
                </c:pt>
                <c:pt idx="75">
                  <c:v>42618</c:v>
                </c:pt>
                <c:pt idx="76">
                  <c:v>42619</c:v>
                </c:pt>
                <c:pt idx="77">
                  <c:v>42620</c:v>
                </c:pt>
                <c:pt idx="78">
                  <c:v>42621</c:v>
                </c:pt>
                <c:pt idx="79">
                  <c:v>42622</c:v>
                </c:pt>
                <c:pt idx="80">
                  <c:v>42623</c:v>
                </c:pt>
                <c:pt idx="81">
                  <c:v>42624</c:v>
                </c:pt>
                <c:pt idx="82">
                  <c:v>42625</c:v>
                </c:pt>
                <c:pt idx="83">
                  <c:v>42626</c:v>
                </c:pt>
                <c:pt idx="84">
                  <c:v>42627</c:v>
                </c:pt>
                <c:pt idx="85">
                  <c:v>42628</c:v>
                </c:pt>
                <c:pt idx="86">
                  <c:v>42629</c:v>
                </c:pt>
                <c:pt idx="87">
                  <c:v>42630</c:v>
                </c:pt>
                <c:pt idx="88">
                  <c:v>42631</c:v>
                </c:pt>
                <c:pt idx="89">
                  <c:v>42632</c:v>
                </c:pt>
                <c:pt idx="90">
                  <c:v>42633</c:v>
                </c:pt>
                <c:pt idx="91">
                  <c:v>42634</c:v>
                </c:pt>
                <c:pt idx="92">
                  <c:v>42635</c:v>
                </c:pt>
                <c:pt idx="93">
                  <c:v>42636</c:v>
                </c:pt>
                <c:pt idx="94">
                  <c:v>42637</c:v>
                </c:pt>
                <c:pt idx="95">
                  <c:v>42639</c:v>
                </c:pt>
                <c:pt idx="96">
                  <c:v>42640</c:v>
                </c:pt>
                <c:pt idx="97">
                  <c:v>42641</c:v>
                </c:pt>
                <c:pt idx="98">
                  <c:v>42642</c:v>
                </c:pt>
                <c:pt idx="99">
                  <c:v>42643</c:v>
                </c:pt>
                <c:pt idx="100">
                  <c:v>42644</c:v>
                </c:pt>
                <c:pt idx="101">
                  <c:v>42645</c:v>
                </c:pt>
                <c:pt idx="102">
                  <c:v>42646</c:v>
                </c:pt>
                <c:pt idx="103">
                  <c:v>42647</c:v>
                </c:pt>
                <c:pt idx="104">
                  <c:v>42648</c:v>
                </c:pt>
                <c:pt idx="105">
                  <c:v>42649</c:v>
                </c:pt>
                <c:pt idx="106">
                  <c:v>42650</c:v>
                </c:pt>
                <c:pt idx="107">
                  <c:v>42652</c:v>
                </c:pt>
                <c:pt idx="108">
                  <c:v>42653</c:v>
                </c:pt>
                <c:pt idx="109">
                  <c:v>42656</c:v>
                </c:pt>
                <c:pt idx="110">
                  <c:v>42657</c:v>
                </c:pt>
                <c:pt idx="111">
                  <c:v>42659</c:v>
                </c:pt>
                <c:pt idx="112">
                  <c:v>42660</c:v>
                </c:pt>
                <c:pt idx="113">
                  <c:v>42661</c:v>
                </c:pt>
                <c:pt idx="114">
                  <c:v>42662</c:v>
                </c:pt>
                <c:pt idx="115">
                  <c:v>42663</c:v>
                </c:pt>
                <c:pt idx="116">
                  <c:v>42664</c:v>
                </c:pt>
                <c:pt idx="117">
                  <c:v>42665</c:v>
                </c:pt>
                <c:pt idx="118">
                  <c:v>42666</c:v>
                </c:pt>
                <c:pt idx="119">
                  <c:v>42667</c:v>
                </c:pt>
                <c:pt idx="120">
                  <c:v>42668</c:v>
                </c:pt>
                <c:pt idx="121">
                  <c:v>42669</c:v>
                </c:pt>
                <c:pt idx="122">
                  <c:v>42670</c:v>
                </c:pt>
                <c:pt idx="123">
                  <c:v>42671</c:v>
                </c:pt>
                <c:pt idx="124">
                  <c:v>42672</c:v>
                </c:pt>
                <c:pt idx="125">
                  <c:v>42673</c:v>
                </c:pt>
                <c:pt idx="126">
                  <c:v>42677</c:v>
                </c:pt>
                <c:pt idx="127">
                  <c:v>42678</c:v>
                </c:pt>
                <c:pt idx="128">
                  <c:v>42679</c:v>
                </c:pt>
                <c:pt idx="129">
                  <c:v>42680</c:v>
                </c:pt>
                <c:pt idx="130">
                  <c:v>42681</c:v>
                </c:pt>
                <c:pt idx="131">
                  <c:v>42682</c:v>
                </c:pt>
                <c:pt idx="132">
                  <c:v>42683</c:v>
                </c:pt>
                <c:pt idx="133">
                  <c:v>42684</c:v>
                </c:pt>
                <c:pt idx="134">
                  <c:v>42685</c:v>
                </c:pt>
                <c:pt idx="135">
                  <c:v>42687</c:v>
                </c:pt>
                <c:pt idx="136">
                  <c:v>42688</c:v>
                </c:pt>
                <c:pt idx="137">
                  <c:v>42689</c:v>
                </c:pt>
                <c:pt idx="138">
                  <c:v>42690</c:v>
                </c:pt>
                <c:pt idx="139">
                  <c:v>42691</c:v>
                </c:pt>
                <c:pt idx="140">
                  <c:v>42692</c:v>
                </c:pt>
                <c:pt idx="141">
                  <c:v>42694</c:v>
                </c:pt>
                <c:pt idx="142">
                  <c:v>42695</c:v>
                </c:pt>
                <c:pt idx="143">
                  <c:v>42696</c:v>
                </c:pt>
                <c:pt idx="144">
                  <c:v>42697</c:v>
                </c:pt>
                <c:pt idx="145">
                  <c:v>42698</c:v>
                </c:pt>
                <c:pt idx="146">
                  <c:v>42699</c:v>
                </c:pt>
                <c:pt idx="147">
                  <c:v>42700</c:v>
                </c:pt>
                <c:pt idx="148">
                  <c:v>42701</c:v>
                </c:pt>
                <c:pt idx="149">
                  <c:v>42702</c:v>
                </c:pt>
                <c:pt idx="150">
                  <c:v>42703</c:v>
                </c:pt>
                <c:pt idx="151">
                  <c:v>42704</c:v>
                </c:pt>
                <c:pt idx="152">
                  <c:v>42705</c:v>
                </c:pt>
                <c:pt idx="153">
                  <c:v>42706</c:v>
                </c:pt>
                <c:pt idx="154">
                  <c:v>42707</c:v>
                </c:pt>
                <c:pt idx="155">
                  <c:v>42708</c:v>
                </c:pt>
                <c:pt idx="156">
                  <c:v>42709</c:v>
                </c:pt>
                <c:pt idx="157">
                  <c:v>42710</c:v>
                </c:pt>
                <c:pt idx="158">
                  <c:v>42711</c:v>
                </c:pt>
                <c:pt idx="159">
                  <c:v>42712</c:v>
                </c:pt>
                <c:pt idx="160">
                  <c:v>42714</c:v>
                </c:pt>
                <c:pt idx="161">
                  <c:v>42715</c:v>
                </c:pt>
                <c:pt idx="162">
                  <c:v>42716</c:v>
                </c:pt>
                <c:pt idx="163">
                  <c:v>42717</c:v>
                </c:pt>
                <c:pt idx="164">
                  <c:v>42718</c:v>
                </c:pt>
                <c:pt idx="165">
                  <c:v>42719</c:v>
                </c:pt>
                <c:pt idx="166">
                  <c:v>42720</c:v>
                </c:pt>
                <c:pt idx="167">
                  <c:v>42722</c:v>
                </c:pt>
                <c:pt idx="168">
                  <c:v>42723</c:v>
                </c:pt>
                <c:pt idx="169">
                  <c:v>42724</c:v>
                </c:pt>
                <c:pt idx="170">
                  <c:v>42725</c:v>
                </c:pt>
                <c:pt idx="171">
                  <c:v>42726</c:v>
                </c:pt>
                <c:pt idx="172">
                  <c:v>42727</c:v>
                </c:pt>
                <c:pt idx="173">
                  <c:v>42728</c:v>
                </c:pt>
                <c:pt idx="174">
                  <c:v>42729</c:v>
                </c:pt>
                <c:pt idx="175">
                  <c:v>42730</c:v>
                </c:pt>
                <c:pt idx="176">
                  <c:v>42731</c:v>
                </c:pt>
                <c:pt idx="177">
                  <c:v>42732</c:v>
                </c:pt>
                <c:pt idx="178">
                  <c:v>42733</c:v>
                </c:pt>
                <c:pt idx="179">
                  <c:v>42734</c:v>
                </c:pt>
                <c:pt idx="180">
                  <c:v>42735</c:v>
                </c:pt>
                <c:pt idx="181">
                  <c:v>42736</c:v>
                </c:pt>
                <c:pt idx="182">
                  <c:v>42737</c:v>
                </c:pt>
                <c:pt idx="183">
                  <c:v>42738</c:v>
                </c:pt>
                <c:pt idx="184">
                  <c:v>42739</c:v>
                </c:pt>
                <c:pt idx="185">
                  <c:v>42740</c:v>
                </c:pt>
                <c:pt idx="186">
                  <c:v>42741</c:v>
                </c:pt>
                <c:pt idx="187">
                  <c:v>42742</c:v>
                </c:pt>
                <c:pt idx="188">
                  <c:v>42743</c:v>
                </c:pt>
                <c:pt idx="189">
                  <c:v>42744</c:v>
                </c:pt>
                <c:pt idx="190">
                  <c:v>42745</c:v>
                </c:pt>
                <c:pt idx="191">
                  <c:v>42746</c:v>
                </c:pt>
                <c:pt idx="192">
                  <c:v>42747</c:v>
                </c:pt>
                <c:pt idx="193">
                  <c:v>42748</c:v>
                </c:pt>
                <c:pt idx="194">
                  <c:v>42750</c:v>
                </c:pt>
                <c:pt idx="195">
                  <c:v>42751</c:v>
                </c:pt>
                <c:pt idx="196">
                  <c:v>42752</c:v>
                </c:pt>
                <c:pt idx="197">
                  <c:v>42753</c:v>
                </c:pt>
                <c:pt idx="198">
                  <c:v>42754</c:v>
                </c:pt>
                <c:pt idx="199">
                  <c:v>42755</c:v>
                </c:pt>
                <c:pt idx="200">
                  <c:v>42757</c:v>
                </c:pt>
                <c:pt idx="201">
                  <c:v>42758</c:v>
                </c:pt>
                <c:pt idx="202">
                  <c:v>42759</c:v>
                </c:pt>
                <c:pt idx="203">
                  <c:v>42760</c:v>
                </c:pt>
                <c:pt idx="204">
                  <c:v>42761</c:v>
                </c:pt>
                <c:pt idx="205">
                  <c:v>42762</c:v>
                </c:pt>
                <c:pt idx="206">
                  <c:v>42765</c:v>
                </c:pt>
                <c:pt idx="207">
                  <c:v>42766</c:v>
                </c:pt>
                <c:pt idx="208">
                  <c:v>42767</c:v>
                </c:pt>
                <c:pt idx="209">
                  <c:v>42768</c:v>
                </c:pt>
                <c:pt idx="210">
                  <c:v>42769</c:v>
                </c:pt>
                <c:pt idx="211">
                  <c:v>42770</c:v>
                </c:pt>
                <c:pt idx="212">
                  <c:v>42771</c:v>
                </c:pt>
                <c:pt idx="213">
                  <c:v>42772</c:v>
                </c:pt>
                <c:pt idx="214">
                  <c:v>42773</c:v>
                </c:pt>
                <c:pt idx="215">
                  <c:v>42774</c:v>
                </c:pt>
                <c:pt idx="216">
                  <c:v>42775</c:v>
                </c:pt>
                <c:pt idx="217">
                  <c:v>42776</c:v>
                </c:pt>
                <c:pt idx="218">
                  <c:v>42777</c:v>
                </c:pt>
                <c:pt idx="219">
                  <c:v>42778</c:v>
                </c:pt>
                <c:pt idx="220">
                  <c:v>42779</c:v>
                </c:pt>
                <c:pt idx="221">
                  <c:v>42780</c:v>
                </c:pt>
                <c:pt idx="222">
                  <c:v>42781</c:v>
                </c:pt>
                <c:pt idx="223">
                  <c:v>42782</c:v>
                </c:pt>
                <c:pt idx="224">
                  <c:v>42783</c:v>
                </c:pt>
                <c:pt idx="225">
                  <c:v>42784</c:v>
                </c:pt>
                <c:pt idx="226">
                  <c:v>42785</c:v>
                </c:pt>
                <c:pt idx="227">
                  <c:v>42786</c:v>
                </c:pt>
                <c:pt idx="228">
                  <c:v>42787</c:v>
                </c:pt>
                <c:pt idx="229">
                  <c:v>42788</c:v>
                </c:pt>
                <c:pt idx="230">
                  <c:v>42789</c:v>
                </c:pt>
                <c:pt idx="231">
                  <c:v>42790</c:v>
                </c:pt>
                <c:pt idx="232">
                  <c:v>42791</c:v>
                </c:pt>
                <c:pt idx="233">
                  <c:v>42792</c:v>
                </c:pt>
                <c:pt idx="234">
                  <c:v>42793</c:v>
                </c:pt>
                <c:pt idx="235">
                  <c:v>42794</c:v>
                </c:pt>
                <c:pt idx="236">
                  <c:v>42795</c:v>
                </c:pt>
                <c:pt idx="237">
                  <c:v>42796</c:v>
                </c:pt>
                <c:pt idx="238">
                  <c:v>42797</c:v>
                </c:pt>
                <c:pt idx="239">
                  <c:v>42798</c:v>
                </c:pt>
                <c:pt idx="240">
                  <c:v>42799</c:v>
                </c:pt>
                <c:pt idx="241">
                  <c:v>42800</c:v>
                </c:pt>
                <c:pt idx="242">
                  <c:v>42801</c:v>
                </c:pt>
                <c:pt idx="243">
                  <c:v>42802</c:v>
                </c:pt>
                <c:pt idx="244">
                  <c:v>42803</c:v>
                </c:pt>
                <c:pt idx="245">
                  <c:v>42804</c:v>
                </c:pt>
                <c:pt idx="246">
                  <c:v>42806</c:v>
                </c:pt>
                <c:pt idx="247">
                  <c:v>42807</c:v>
                </c:pt>
                <c:pt idx="248">
                  <c:v>42808</c:v>
                </c:pt>
                <c:pt idx="249">
                  <c:v>42809</c:v>
                </c:pt>
                <c:pt idx="250">
                  <c:v>42810</c:v>
                </c:pt>
                <c:pt idx="251">
                  <c:v>42811</c:v>
                </c:pt>
                <c:pt idx="252">
                  <c:v>42812</c:v>
                </c:pt>
                <c:pt idx="253">
                  <c:v>42813</c:v>
                </c:pt>
                <c:pt idx="254">
                  <c:v>42814</c:v>
                </c:pt>
                <c:pt idx="255">
                  <c:v>42815</c:v>
                </c:pt>
                <c:pt idx="256">
                  <c:v>42816</c:v>
                </c:pt>
                <c:pt idx="257">
                  <c:v>42817</c:v>
                </c:pt>
                <c:pt idx="258">
                  <c:v>42818</c:v>
                </c:pt>
                <c:pt idx="259">
                  <c:v>42819</c:v>
                </c:pt>
                <c:pt idx="260">
                  <c:v>42820</c:v>
                </c:pt>
                <c:pt idx="261">
                  <c:v>42821</c:v>
                </c:pt>
                <c:pt idx="262">
                  <c:v>42822</c:v>
                </c:pt>
                <c:pt idx="263">
                  <c:v>42823</c:v>
                </c:pt>
                <c:pt idx="264">
                  <c:v>42824</c:v>
                </c:pt>
                <c:pt idx="265">
                  <c:v>42825</c:v>
                </c:pt>
                <c:pt idx="266">
                  <c:v>42826</c:v>
                </c:pt>
                <c:pt idx="267">
                  <c:v>42827</c:v>
                </c:pt>
                <c:pt idx="268">
                  <c:v>42828</c:v>
                </c:pt>
                <c:pt idx="269">
                  <c:v>42829</c:v>
                </c:pt>
                <c:pt idx="270">
                  <c:v>42830</c:v>
                </c:pt>
                <c:pt idx="271">
                  <c:v>42831</c:v>
                </c:pt>
                <c:pt idx="272">
                  <c:v>42832</c:v>
                </c:pt>
                <c:pt idx="273">
                  <c:v>42833</c:v>
                </c:pt>
                <c:pt idx="274">
                  <c:v>42834</c:v>
                </c:pt>
                <c:pt idx="275">
                  <c:v>42835</c:v>
                </c:pt>
                <c:pt idx="276">
                  <c:v>42836</c:v>
                </c:pt>
                <c:pt idx="277">
                  <c:v>42837</c:v>
                </c:pt>
                <c:pt idx="278">
                  <c:v>42838</c:v>
                </c:pt>
                <c:pt idx="279">
                  <c:v>42840</c:v>
                </c:pt>
                <c:pt idx="280">
                  <c:v>42841</c:v>
                </c:pt>
                <c:pt idx="281">
                  <c:v>42842</c:v>
                </c:pt>
                <c:pt idx="282">
                  <c:v>42843</c:v>
                </c:pt>
                <c:pt idx="283">
                  <c:v>42844</c:v>
                </c:pt>
                <c:pt idx="284">
                  <c:v>42845</c:v>
                </c:pt>
                <c:pt idx="285">
                  <c:v>42846</c:v>
                </c:pt>
                <c:pt idx="286">
                  <c:v>42847</c:v>
                </c:pt>
                <c:pt idx="287">
                  <c:v>42848</c:v>
                </c:pt>
                <c:pt idx="288">
                  <c:v>42849</c:v>
                </c:pt>
                <c:pt idx="289">
                  <c:v>42850</c:v>
                </c:pt>
                <c:pt idx="290">
                  <c:v>42851</c:v>
                </c:pt>
                <c:pt idx="291">
                  <c:v>42852</c:v>
                </c:pt>
                <c:pt idx="292">
                  <c:v>42853</c:v>
                </c:pt>
                <c:pt idx="293">
                  <c:v>42854</c:v>
                </c:pt>
                <c:pt idx="294">
                  <c:v>42855</c:v>
                </c:pt>
                <c:pt idx="295">
                  <c:v>42856</c:v>
                </c:pt>
                <c:pt idx="296">
                  <c:v>42857</c:v>
                </c:pt>
                <c:pt idx="297">
                  <c:v>42858</c:v>
                </c:pt>
                <c:pt idx="298">
                  <c:v>42859</c:v>
                </c:pt>
                <c:pt idx="299">
                  <c:v>42860</c:v>
                </c:pt>
                <c:pt idx="300">
                  <c:v>42861</c:v>
                </c:pt>
                <c:pt idx="301">
                  <c:v>42862</c:v>
                </c:pt>
                <c:pt idx="302">
                  <c:v>42863</c:v>
                </c:pt>
                <c:pt idx="303">
                  <c:v>42864</c:v>
                </c:pt>
                <c:pt idx="304">
                  <c:v>42865</c:v>
                </c:pt>
                <c:pt idx="305">
                  <c:v>42866</c:v>
                </c:pt>
                <c:pt idx="306">
                  <c:v>42867</c:v>
                </c:pt>
                <c:pt idx="307">
                  <c:v>42868</c:v>
                </c:pt>
                <c:pt idx="308">
                  <c:v>42869</c:v>
                </c:pt>
                <c:pt idx="309">
                  <c:v>42870</c:v>
                </c:pt>
                <c:pt idx="310">
                  <c:v>42871</c:v>
                </c:pt>
                <c:pt idx="311">
                  <c:v>42872</c:v>
                </c:pt>
                <c:pt idx="312">
                  <c:v>42873</c:v>
                </c:pt>
                <c:pt idx="313">
                  <c:v>42874</c:v>
                </c:pt>
                <c:pt idx="314">
                  <c:v>42875</c:v>
                </c:pt>
                <c:pt idx="315">
                  <c:v>42876</c:v>
                </c:pt>
                <c:pt idx="316">
                  <c:v>42877</c:v>
                </c:pt>
                <c:pt idx="317">
                  <c:v>42878</c:v>
                </c:pt>
                <c:pt idx="318">
                  <c:v>42879</c:v>
                </c:pt>
                <c:pt idx="319">
                  <c:v>42880</c:v>
                </c:pt>
                <c:pt idx="320">
                  <c:v>42881</c:v>
                </c:pt>
                <c:pt idx="321">
                  <c:v>42882</c:v>
                </c:pt>
                <c:pt idx="322">
                  <c:v>42883</c:v>
                </c:pt>
                <c:pt idx="323">
                  <c:v>42884</c:v>
                </c:pt>
                <c:pt idx="324">
                  <c:v>42885</c:v>
                </c:pt>
                <c:pt idx="325">
                  <c:v>42886</c:v>
                </c:pt>
                <c:pt idx="326">
                  <c:v>42887</c:v>
                </c:pt>
                <c:pt idx="327">
                  <c:v>42888</c:v>
                </c:pt>
                <c:pt idx="328">
                  <c:v>42889</c:v>
                </c:pt>
                <c:pt idx="329">
                  <c:v>42890</c:v>
                </c:pt>
                <c:pt idx="330">
                  <c:v>42891</c:v>
                </c:pt>
                <c:pt idx="331">
                  <c:v>42892</c:v>
                </c:pt>
                <c:pt idx="332">
                  <c:v>42893</c:v>
                </c:pt>
                <c:pt idx="333">
                  <c:v>42894</c:v>
                </c:pt>
                <c:pt idx="334">
                  <c:v>42895</c:v>
                </c:pt>
                <c:pt idx="335">
                  <c:v>42896</c:v>
                </c:pt>
                <c:pt idx="336">
                  <c:v>42897</c:v>
                </c:pt>
                <c:pt idx="337">
                  <c:v>42898</c:v>
                </c:pt>
                <c:pt idx="338">
                  <c:v>42899</c:v>
                </c:pt>
                <c:pt idx="339">
                  <c:v>42900</c:v>
                </c:pt>
                <c:pt idx="340">
                  <c:v>42901</c:v>
                </c:pt>
                <c:pt idx="341">
                  <c:v>42902</c:v>
                </c:pt>
                <c:pt idx="342">
                  <c:v>42903</c:v>
                </c:pt>
                <c:pt idx="343">
                  <c:v>42904</c:v>
                </c:pt>
                <c:pt idx="344">
                  <c:v>42905</c:v>
                </c:pt>
                <c:pt idx="345">
                  <c:v>42906</c:v>
                </c:pt>
                <c:pt idx="346">
                  <c:v>42907</c:v>
                </c:pt>
                <c:pt idx="347">
                  <c:v>42908</c:v>
                </c:pt>
                <c:pt idx="348">
                  <c:v>42909</c:v>
                </c:pt>
                <c:pt idx="349">
                  <c:v>42910</c:v>
                </c:pt>
                <c:pt idx="350">
                  <c:v>42911</c:v>
                </c:pt>
                <c:pt idx="351">
                  <c:v>42912</c:v>
                </c:pt>
                <c:pt idx="352">
                  <c:v>42913</c:v>
                </c:pt>
                <c:pt idx="353">
                  <c:v>42914</c:v>
                </c:pt>
                <c:pt idx="354">
                  <c:v>42915</c:v>
                </c:pt>
                <c:pt idx="355">
                  <c:v>42916</c:v>
                </c:pt>
                <c:pt idx="356">
                  <c:v>42917</c:v>
                </c:pt>
                <c:pt idx="357">
                  <c:v>42918</c:v>
                </c:pt>
                <c:pt idx="358">
                  <c:v>42919</c:v>
                </c:pt>
                <c:pt idx="359">
                  <c:v>42920</c:v>
                </c:pt>
                <c:pt idx="360">
                  <c:v>42921</c:v>
                </c:pt>
                <c:pt idx="361">
                  <c:v>42922</c:v>
                </c:pt>
                <c:pt idx="362">
                  <c:v>42923</c:v>
                </c:pt>
                <c:pt idx="363">
                  <c:v>42924</c:v>
                </c:pt>
                <c:pt idx="364">
                  <c:v>42925</c:v>
                </c:pt>
                <c:pt idx="365">
                  <c:v>42926</c:v>
                </c:pt>
                <c:pt idx="366">
                  <c:v>42927</c:v>
                </c:pt>
                <c:pt idx="367">
                  <c:v>42928</c:v>
                </c:pt>
                <c:pt idx="368">
                  <c:v>42929</c:v>
                </c:pt>
                <c:pt idx="369">
                  <c:v>42930</c:v>
                </c:pt>
                <c:pt idx="370">
                  <c:v>42931</c:v>
                </c:pt>
                <c:pt idx="371">
                  <c:v>42932</c:v>
                </c:pt>
                <c:pt idx="372">
                  <c:v>42933</c:v>
                </c:pt>
                <c:pt idx="373">
                  <c:v>42934</c:v>
                </c:pt>
                <c:pt idx="374">
                  <c:v>42935</c:v>
                </c:pt>
                <c:pt idx="375">
                  <c:v>42936</c:v>
                </c:pt>
                <c:pt idx="376">
                  <c:v>42937</c:v>
                </c:pt>
                <c:pt idx="377">
                  <c:v>42938</c:v>
                </c:pt>
                <c:pt idx="378">
                  <c:v>42939</c:v>
                </c:pt>
                <c:pt idx="379">
                  <c:v>42940</c:v>
                </c:pt>
                <c:pt idx="380">
                  <c:v>42941</c:v>
                </c:pt>
                <c:pt idx="381">
                  <c:v>42942</c:v>
                </c:pt>
                <c:pt idx="382">
                  <c:v>42943</c:v>
                </c:pt>
                <c:pt idx="383">
                  <c:v>42944</c:v>
                </c:pt>
                <c:pt idx="384">
                  <c:v>42945</c:v>
                </c:pt>
                <c:pt idx="385">
                  <c:v>42946</c:v>
                </c:pt>
                <c:pt idx="386">
                  <c:v>42947</c:v>
                </c:pt>
                <c:pt idx="387">
                  <c:v>42948</c:v>
                </c:pt>
                <c:pt idx="388">
                  <c:v>42949</c:v>
                </c:pt>
                <c:pt idx="389">
                  <c:v>42950</c:v>
                </c:pt>
                <c:pt idx="390">
                  <c:v>42951</c:v>
                </c:pt>
                <c:pt idx="391">
                  <c:v>42952</c:v>
                </c:pt>
                <c:pt idx="392">
                  <c:v>42953</c:v>
                </c:pt>
                <c:pt idx="393">
                  <c:v>42954</c:v>
                </c:pt>
                <c:pt idx="394">
                  <c:v>42955</c:v>
                </c:pt>
                <c:pt idx="395">
                  <c:v>42956</c:v>
                </c:pt>
                <c:pt idx="396">
                  <c:v>42957</c:v>
                </c:pt>
                <c:pt idx="397">
                  <c:v>42958</c:v>
                </c:pt>
                <c:pt idx="398">
                  <c:v>42959</c:v>
                </c:pt>
                <c:pt idx="399">
                  <c:v>42960</c:v>
                </c:pt>
                <c:pt idx="400">
                  <c:v>42961</c:v>
                </c:pt>
                <c:pt idx="401">
                  <c:v>42962</c:v>
                </c:pt>
                <c:pt idx="402">
                  <c:v>42963</c:v>
                </c:pt>
                <c:pt idx="403">
                  <c:v>42964</c:v>
                </c:pt>
                <c:pt idx="404">
                  <c:v>42965</c:v>
                </c:pt>
                <c:pt idx="405">
                  <c:v>42966</c:v>
                </c:pt>
                <c:pt idx="406">
                  <c:v>42967</c:v>
                </c:pt>
                <c:pt idx="407">
                  <c:v>42968</c:v>
                </c:pt>
                <c:pt idx="408">
                  <c:v>42969</c:v>
                </c:pt>
                <c:pt idx="409">
                  <c:v>42970</c:v>
                </c:pt>
                <c:pt idx="410">
                  <c:v>42971</c:v>
                </c:pt>
                <c:pt idx="411">
                  <c:v>42972</c:v>
                </c:pt>
                <c:pt idx="412">
                  <c:v>42973</c:v>
                </c:pt>
                <c:pt idx="413">
                  <c:v>42974</c:v>
                </c:pt>
                <c:pt idx="414">
                  <c:v>42975</c:v>
                </c:pt>
                <c:pt idx="415">
                  <c:v>42976</c:v>
                </c:pt>
                <c:pt idx="416">
                  <c:v>42977</c:v>
                </c:pt>
                <c:pt idx="417">
                  <c:v>42978</c:v>
                </c:pt>
                <c:pt idx="418">
                  <c:v>42979</c:v>
                </c:pt>
                <c:pt idx="419">
                  <c:v>42980</c:v>
                </c:pt>
                <c:pt idx="420">
                  <c:v>42981</c:v>
                </c:pt>
                <c:pt idx="421">
                  <c:v>42982</c:v>
                </c:pt>
                <c:pt idx="422">
                  <c:v>42983</c:v>
                </c:pt>
                <c:pt idx="423">
                  <c:v>42984</c:v>
                </c:pt>
                <c:pt idx="424">
                  <c:v>42985</c:v>
                </c:pt>
                <c:pt idx="425">
                  <c:v>42986</c:v>
                </c:pt>
                <c:pt idx="426">
                  <c:v>42987</c:v>
                </c:pt>
                <c:pt idx="427">
                  <c:v>42988</c:v>
                </c:pt>
                <c:pt idx="428">
                  <c:v>42989</c:v>
                </c:pt>
                <c:pt idx="429">
                  <c:v>42990</c:v>
                </c:pt>
                <c:pt idx="430">
                  <c:v>42991</c:v>
                </c:pt>
                <c:pt idx="431">
                  <c:v>42992</c:v>
                </c:pt>
                <c:pt idx="432">
                  <c:v>42993</c:v>
                </c:pt>
                <c:pt idx="433">
                  <c:v>42994</c:v>
                </c:pt>
                <c:pt idx="434">
                  <c:v>42995</c:v>
                </c:pt>
                <c:pt idx="435">
                  <c:v>42996</c:v>
                </c:pt>
                <c:pt idx="436">
                  <c:v>42997</c:v>
                </c:pt>
                <c:pt idx="437">
                  <c:v>42998</c:v>
                </c:pt>
                <c:pt idx="438">
                  <c:v>42999</c:v>
                </c:pt>
                <c:pt idx="439">
                  <c:v>43000</c:v>
                </c:pt>
                <c:pt idx="440">
                  <c:v>43001</c:v>
                </c:pt>
                <c:pt idx="441">
                  <c:v>43002</c:v>
                </c:pt>
                <c:pt idx="442">
                  <c:v>43003</c:v>
                </c:pt>
                <c:pt idx="443">
                  <c:v>43004</c:v>
                </c:pt>
                <c:pt idx="444">
                  <c:v>43005</c:v>
                </c:pt>
                <c:pt idx="445">
                  <c:v>43006</c:v>
                </c:pt>
                <c:pt idx="446">
                  <c:v>43007</c:v>
                </c:pt>
                <c:pt idx="447">
                  <c:v>43008</c:v>
                </c:pt>
                <c:pt idx="448">
                  <c:v>43009</c:v>
                </c:pt>
                <c:pt idx="449">
                  <c:v>43010</c:v>
                </c:pt>
                <c:pt idx="450">
                  <c:v>43011</c:v>
                </c:pt>
                <c:pt idx="451">
                  <c:v>43012</c:v>
                </c:pt>
                <c:pt idx="452">
                  <c:v>43013</c:v>
                </c:pt>
                <c:pt idx="453">
                  <c:v>43014</c:v>
                </c:pt>
                <c:pt idx="454">
                  <c:v>43015</c:v>
                </c:pt>
                <c:pt idx="455">
                  <c:v>43016</c:v>
                </c:pt>
                <c:pt idx="456">
                  <c:v>43017</c:v>
                </c:pt>
                <c:pt idx="457">
                  <c:v>43018</c:v>
                </c:pt>
                <c:pt idx="458">
                  <c:v>43019</c:v>
                </c:pt>
                <c:pt idx="459">
                  <c:v>43020</c:v>
                </c:pt>
                <c:pt idx="460">
                  <c:v>43021</c:v>
                </c:pt>
                <c:pt idx="461">
                  <c:v>43022</c:v>
                </c:pt>
                <c:pt idx="462">
                  <c:v>43023</c:v>
                </c:pt>
                <c:pt idx="463">
                  <c:v>43024</c:v>
                </c:pt>
                <c:pt idx="464">
                  <c:v>43025</c:v>
                </c:pt>
                <c:pt idx="465">
                  <c:v>43026</c:v>
                </c:pt>
                <c:pt idx="466">
                  <c:v>43027</c:v>
                </c:pt>
                <c:pt idx="467">
                  <c:v>43028</c:v>
                </c:pt>
                <c:pt idx="468">
                  <c:v>43029</c:v>
                </c:pt>
                <c:pt idx="469">
                  <c:v>43030</c:v>
                </c:pt>
                <c:pt idx="470">
                  <c:v>43031</c:v>
                </c:pt>
                <c:pt idx="471">
                  <c:v>43032</c:v>
                </c:pt>
                <c:pt idx="472">
                  <c:v>43033</c:v>
                </c:pt>
                <c:pt idx="473">
                  <c:v>43034</c:v>
                </c:pt>
                <c:pt idx="474">
                  <c:v>43035</c:v>
                </c:pt>
                <c:pt idx="475">
                  <c:v>43036</c:v>
                </c:pt>
                <c:pt idx="476">
                  <c:v>43037</c:v>
                </c:pt>
                <c:pt idx="477">
                  <c:v>43038</c:v>
                </c:pt>
                <c:pt idx="478">
                  <c:v>43039</c:v>
                </c:pt>
                <c:pt idx="479">
                  <c:v>43040</c:v>
                </c:pt>
                <c:pt idx="480">
                  <c:v>43041</c:v>
                </c:pt>
                <c:pt idx="481">
                  <c:v>43042</c:v>
                </c:pt>
                <c:pt idx="482">
                  <c:v>43043</c:v>
                </c:pt>
                <c:pt idx="483">
                  <c:v>43044</c:v>
                </c:pt>
                <c:pt idx="484">
                  <c:v>43045</c:v>
                </c:pt>
                <c:pt idx="485">
                  <c:v>43046</c:v>
                </c:pt>
                <c:pt idx="486">
                  <c:v>43047</c:v>
                </c:pt>
                <c:pt idx="487">
                  <c:v>43048</c:v>
                </c:pt>
                <c:pt idx="488">
                  <c:v>43049</c:v>
                </c:pt>
                <c:pt idx="489">
                  <c:v>43050</c:v>
                </c:pt>
                <c:pt idx="490">
                  <c:v>43051</c:v>
                </c:pt>
                <c:pt idx="491">
                  <c:v>43052</c:v>
                </c:pt>
                <c:pt idx="492">
                  <c:v>43053</c:v>
                </c:pt>
                <c:pt idx="493">
                  <c:v>43054</c:v>
                </c:pt>
                <c:pt idx="494">
                  <c:v>43055</c:v>
                </c:pt>
                <c:pt idx="495">
                  <c:v>43056</c:v>
                </c:pt>
                <c:pt idx="496">
                  <c:v>43057</c:v>
                </c:pt>
                <c:pt idx="497">
                  <c:v>43058</c:v>
                </c:pt>
                <c:pt idx="498">
                  <c:v>43059</c:v>
                </c:pt>
                <c:pt idx="499">
                  <c:v>43060</c:v>
                </c:pt>
                <c:pt idx="500">
                  <c:v>43061</c:v>
                </c:pt>
                <c:pt idx="501">
                  <c:v>43062</c:v>
                </c:pt>
                <c:pt idx="502">
                  <c:v>43063</c:v>
                </c:pt>
                <c:pt idx="503">
                  <c:v>43064</c:v>
                </c:pt>
                <c:pt idx="504">
                  <c:v>43065</c:v>
                </c:pt>
                <c:pt idx="505">
                  <c:v>43066</c:v>
                </c:pt>
                <c:pt idx="506">
                  <c:v>43067</c:v>
                </c:pt>
                <c:pt idx="507">
                  <c:v>43068</c:v>
                </c:pt>
                <c:pt idx="508">
                  <c:v>43069</c:v>
                </c:pt>
                <c:pt idx="509">
                  <c:v>43070</c:v>
                </c:pt>
                <c:pt idx="510">
                  <c:v>43071</c:v>
                </c:pt>
                <c:pt idx="511">
                  <c:v>43072</c:v>
                </c:pt>
                <c:pt idx="512">
                  <c:v>43073</c:v>
                </c:pt>
                <c:pt idx="513">
                  <c:v>43074</c:v>
                </c:pt>
                <c:pt idx="514">
                  <c:v>43075</c:v>
                </c:pt>
                <c:pt idx="515">
                  <c:v>43076</c:v>
                </c:pt>
                <c:pt idx="516">
                  <c:v>43077</c:v>
                </c:pt>
                <c:pt idx="517">
                  <c:v>43078</c:v>
                </c:pt>
                <c:pt idx="518">
                  <c:v>43079</c:v>
                </c:pt>
                <c:pt idx="519">
                  <c:v>43080</c:v>
                </c:pt>
                <c:pt idx="520">
                  <c:v>43081</c:v>
                </c:pt>
                <c:pt idx="521">
                  <c:v>43082</c:v>
                </c:pt>
                <c:pt idx="522">
                  <c:v>43083</c:v>
                </c:pt>
                <c:pt idx="523">
                  <c:v>43084</c:v>
                </c:pt>
                <c:pt idx="524">
                  <c:v>43085</c:v>
                </c:pt>
                <c:pt idx="525">
                  <c:v>43086</c:v>
                </c:pt>
                <c:pt idx="526">
                  <c:v>43087</c:v>
                </c:pt>
                <c:pt idx="527">
                  <c:v>43088</c:v>
                </c:pt>
                <c:pt idx="528">
                  <c:v>43089</c:v>
                </c:pt>
                <c:pt idx="529">
                  <c:v>43090</c:v>
                </c:pt>
                <c:pt idx="530">
                  <c:v>43091</c:v>
                </c:pt>
                <c:pt idx="531">
                  <c:v>43092</c:v>
                </c:pt>
                <c:pt idx="532">
                  <c:v>43093</c:v>
                </c:pt>
                <c:pt idx="533">
                  <c:v>43094</c:v>
                </c:pt>
                <c:pt idx="534">
                  <c:v>43095</c:v>
                </c:pt>
                <c:pt idx="535">
                  <c:v>43096</c:v>
                </c:pt>
                <c:pt idx="536">
                  <c:v>43097</c:v>
                </c:pt>
                <c:pt idx="537">
                  <c:v>43098</c:v>
                </c:pt>
                <c:pt idx="538">
                  <c:v>43099</c:v>
                </c:pt>
                <c:pt idx="539">
                  <c:v>43100</c:v>
                </c:pt>
                <c:pt idx="540">
                  <c:v>43101</c:v>
                </c:pt>
                <c:pt idx="541">
                  <c:v>43102</c:v>
                </c:pt>
                <c:pt idx="542">
                  <c:v>43103</c:v>
                </c:pt>
                <c:pt idx="543">
                  <c:v>43104</c:v>
                </c:pt>
                <c:pt idx="544">
                  <c:v>43105</c:v>
                </c:pt>
                <c:pt idx="545">
                  <c:v>43106</c:v>
                </c:pt>
                <c:pt idx="546">
                  <c:v>43107</c:v>
                </c:pt>
                <c:pt idx="547">
                  <c:v>43108</c:v>
                </c:pt>
                <c:pt idx="548">
                  <c:v>43109</c:v>
                </c:pt>
                <c:pt idx="549">
                  <c:v>43110</c:v>
                </c:pt>
                <c:pt idx="550">
                  <c:v>43111</c:v>
                </c:pt>
                <c:pt idx="551">
                  <c:v>43112</c:v>
                </c:pt>
                <c:pt idx="552">
                  <c:v>43113</c:v>
                </c:pt>
                <c:pt idx="553">
                  <c:v>43114</c:v>
                </c:pt>
                <c:pt idx="554">
                  <c:v>43115</c:v>
                </c:pt>
                <c:pt idx="555">
                  <c:v>43116</c:v>
                </c:pt>
                <c:pt idx="556">
                  <c:v>43117</c:v>
                </c:pt>
                <c:pt idx="557">
                  <c:v>43118</c:v>
                </c:pt>
                <c:pt idx="558">
                  <c:v>43119</c:v>
                </c:pt>
                <c:pt idx="559">
                  <c:v>43120</c:v>
                </c:pt>
                <c:pt idx="560">
                  <c:v>43121</c:v>
                </c:pt>
                <c:pt idx="561">
                  <c:v>43122</c:v>
                </c:pt>
                <c:pt idx="562">
                  <c:v>43123</c:v>
                </c:pt>
                <c:pt idx="563">
                  <c:v>43124</c:v>
                </c:pt>
                <c:pt idx="564">
                  <c:v>43125</c:v>
                </c:pt>
                <c:pt idx="565">
                  <c:v>43126</c:v>
                </c:pt>
                <c:pt idx="566">
                  <c:v>43127</c:v>
                </c:pt>
                <c:pt idx="567">
                  <c:v>43128</c:v>
                </c:pt>
                <c:pt idx="568">
                  <c:v>43129</c:v>
                </c:pt>
                <c:pt idx="569">
                  <c:v>43130</c:v>
                </c:pt>
                <c:pt idx="570">
                  <c:v>43131</c:v>
                </c:pt>
                <c:pt idx="571">
                  <c:v>43132</c:v>
                </c:pt>
                <c:pt idx="572">
                  <c:v>43133</c:v>
                </c:pt>
                <c:pt idx="573">
                  <c:v>43134</c:v>
                </c:pt>
                <c:pt idx="574">
                  <c:v>43135</c:v>
                </c:pt>
                <c:pt idx="575">
                  <c:v>43136</c:v>
                </c:pt>
                <c:pt idx="576">
                  <c:v>43137</c:v>
                </c:pt>
                <c:pt idx="577">
                  <c:v>43138</c:v>
                </c:pt>
                <c:pt idx="578">
                  <c:v>43139</c:v>
                </c:pt>
                <c:pt idx="579">
                  <c:v>43140</c:v>
                </c:pt>
                <c:pt idx="580">
                  <c:v>43141</c:v>
                </c:pt>
                <c:pt idx="581">
                  <c:v>43142</c:v>
                </c:pt>
                <c:pt idx="582">
                  <c:v>43143</c:v>
                </c:pt>
                <c:pt idx="583">
                  <c:v>43144</c:v>
                </c:pt>
                <c:pt idx="584">
                  <c:v>43145</c:v>
                </c:pt>
                <c:pt idx="585">
                  <c:v>43146</c:v>
                </c:pt>
                <c:pt idx="586">
                  <c:v>43147</c:v>
                </c:pt>
                <c:pt idx="587">
                  <c:v>43148</c:v>
                </c:pt>
                <c:pt idx="588">
                  <c:v>43149</c:v>
                </c:pt>
                <c:pt idx="589">
                  <c:v>43150</c:v>
                </c:pt>
                <c:pt idx="590">
                  <c:v>43151</c:v>
                </c:pt>
                <c:pt idx="591">
                  <c:v>43152</c:v>
                </c:pt>
                <c:pt idx="592">
                  <c:v>43153</c:v>
                </c:pt>
                <c:pt idx="593">
                  <c:v>43154</c:v>
                </c:pt>
                <c:pt idx="594">
                  <c:v>43155</c:v>
                </c:pt>
                <c:pt idx="595">
                  <c:v>43156</c:v>
                </c:pt>
                <c:pt idx="596">
                  <c:v>43157</c:v>
                </c:pt>
                <c:pt idx="597">
                  <c:v>43158</c:v>
                </c:pt>
                <c:pt idx="598">
                  <c:v>43159</c:v>
                </c:pt>
                <c:pt idx="599">
                  <c:v>43160</c:v>
                </c:pt>
                <c:pt idx="600">
                  <c:v>43161</c:v>
                </c:pt>
                <c:pt idx="601">
                  <c:v>43162</c:v>
                </c:pt>
                <c:pt idx="602">
                  <c:v>43163</c:v>
                </c:pt>
                <c:pt idx="603">
                  <c:v>43164</c:v>
                </c:pt>
                <c:pt idx="604">
                  <c:v>43165</c:v>
                </c:pt>
                <c:pt idx="605">
                  <c:v>43166</c:v>
                </c:pt>
                <c:pt idx="606">
                  <c:v>43167</c:v>
                </c:pt>
                <c:pt idx="607">
                  <c:v>43168</c:v>
                </c:pt>
                <c:pt idx="608">
                  <c:v>43169</c:v>
                </c:pt>
                <c:pt idx="609">
                  <c:v>43170</c:v>
                </c:pt>
                <c:pt idx="610">
                  <c:v>43171</c:v>
                </c:pt>
                <c:pt idx="611">
                  <c:v>43172</c:v>
                </c:pt>
                <c:pt idx="612">
                  <c:v>43173</c:v>
                </c:pt>
                <c:pt idx="613">
                  <c:v>43174</c:v>
                </c:pt>
                <c:pt idx="614">
                  <c:v>43175</c:v>
                </c:pt>
                <c:pt idx="615">
                  <c:v>43176</c:v>
                </c:pt>
                <c:pt idx="616">
                  <c:v>43177</c:v>
                </c:pt>
                <c:pt idx="617">
                  <c:v>43178</c:v>
                </c:pt>
                <c:pt idx="618">
                  <c:v>43179</c:v>
                </c:pt>
                <c:pt idx="619">
                  <c:v>43180</c:v>
                </c:pt>
                <c:pt idx="620">
                  <c:v>43181</c:v>
                </c:pt>
                <c:pt idx="621">
                  <c:v>43182</c:v>
                </c:pt>
                <c:pt idx="622">
                  <c:v>43183</c:v>
                </c:pt>
                <c:pt idx="623">
                  <c:v>43184</c:v>
                </c:pt>
                <c:pt idx="624">
                  <c:v>43185</c:v>
                </c:pt>
                <c:pt idx="625">
                  <c:v>43186</c:v>
                </c:pt>
                <c:pt idx="626">
                  <c:v>43187</c:v>
                </c:pt>
                <c:pt idx="627">
                  <c:v>43188</c:v>
                </c:pt>
                <c:pt idx="628">
                  <c:v>43189</c:v>
                </c:pt>
                <c:pt idx="629">
                  <c:v>43190</c:v>
                </c:pt>
                <c:pt idx="630">
                  <c:v>43191</c:v>
                </c:pt>
                <c:pt idx="631">
                  <c:v>43192</c:v>
                </c:pt>
                <c:pt idx="632">
                  <c:v>43193</c:v>
                </c:pt>
                <c:pt idx="633">
                  <c:v>43194</c:v>
                </c:pt>
                <c:pt idx="634">
                  <c:v>43195</c:v>
                </c:pt>
                <c:pt idx="635">
                  <c:v>43196</c:v>
                </c:pt>
                <c:pt idx="636">
                  <c:v>43197</c:v>
                </c:pt>
                <c:pt idx="637">
                  <c:v>43198</c:v>
                </c:pt>
                <c:pt idx="638">
                  <c:v>43199</c:v>
                </c:pt>
                <c:pt idx="639">
                  <c:v>43200</c:v>
                </c:pt>
                <c:pt idx="640">
                  <c:v>43201</c:v>
                </c:pt>
                <c:pt idx="641">
                  <c:v>43202</c:v>
                </c:pt>
                <c:pt idx="642">
                  <c:v>43203</c:v>
                </c:pt>
                <c:pt idx="643">
                  <c:v>43204</c:v>
                </c:pt>
                <c:pt idx="644">
                  <c:v>43205</c:v>
                </c:pt>
                <c:pt idx="645">
                  <c:v>43206</c:v>
                </c:pt>
                <c:pt idx="646">
                  <c:v>43207</c:v>
                </c:pt>
                <c:pt idx="647">
                  <c:v>43208</c:v>
                </c:pt>
                <c:pt idx="648">
                  <c:v>43209</c:v>
                </c:pt>
                <c:pt idx="649">
                  <c:v>43210</c:v>
                </c:pt>
                <c:pt idx="650">
                  <c:v>43211</c:v>
                </c:pt>
                <c:pt idx="651">
                  <c:v>43212</c:v>
                </c:pt>
                <c:pt idx="652">
                  <c:v>43213</c:v>
                </c:pt>
                <c:pt idx="653">
                  <c:v>43214</c:v>
                </c:pt>
                <c:pt idx="654">
                  <c:v>43215</c:v>
                </c:pt>
                <c:pt idx="655">
                  <c:v>43216</c:v>
                </c:pt>
                <c:pt idx="656">
                  <c:v>43217</c:v>
                </c:pt>
                <c:pt idx="657">
                  <c:v>43218</c:v>
                </c:pt>
                <c:pt idx="658">
                  <c:v>43219</c:v>
                </c:pt>
                <c:pt idx="659">
                  <c:v>43220</c:v>
                </c:pt>
                <c:pt idx="660">
                  <c:v>43221</c:v>
                </c:pt>
                <c:pt idx="661">
                  <c:v>43222</c:v>
                </c:pt>
                <c:pt idx="662">
                  <c:v>43223</c:v>
                </c:pt>
                <c:pt idx="663">
                  <c:v>43224</c:v>
                </c:pt>
                <c:pt idx="664">
                  <c:v>43225</c:v>
                </c:pt>
                <c:pt idx="665">
                  <c:v>43226</c:v>
                </c:pt>
                <c:pt idx="666">
                  <c:v>43227</c:v>
                </c:pt>
                <c:pt idx="667">
                  <c:v>43228</c:v>
                </c:pt>
                <c:pt idx="668">
                  <c:v>43229</c:v>
                </c:pt>
                <c:pt idx="669">
                  <c:v>43230</c:v>
                </c:pt>
                <c:pt idx="670">
                  <c:v>43231</c:v>
                </c:pt>
                <c:pt idx="671">
                  <c:v>43232</c:v>
                </c:pt>
                <c:pt idx="672">
                  <c:v>43233</c:v>
                </c:pt>
                <c:pt idx="673">
                  <c:v>43234</c:v>
                </c:pt>
                <c:pt idx="674">
                  <c:v>43235</c:v>
                </c:pt>
                <c:pt idx="675">
                  <c:v>43236</c:v>
                </c:pt>
                <c:pt idx="676">
                  <c:v>43237</c:v>
                </c:pt>
                <c:pt idx="677">
                  <c:v>43238</c:v>
                </c:pt>
                <c:pt idx="678">
                  <c:v>43239</c:v>
                </c:pt>
                <c:pt idx="679">
                  <c:v>43240</c:v>
                </c:pt>
                <c:pt idx="680">
                  <c:v>43241</c:v>
                </c:pt>
                <c:pt idx="681">
                  <c:v>43242</c:v>
                </c:pt>
                <c:pt idx="682">
                  <c:v>43243</c:v>
                </c:pt>
                <c:pt idx="683">
                  <c:v>43244</c:v>
                </c:pt>
                <c:pt idx="684">
                  <c:v>43245</c:v>
                </c:pt>
                <c:pt idx="685">
                  <c:v>43246</c:v>
                </c:pt>
                <c:pt idx="686">
                  <c:v>43247</c:v>
                </c:pt>
                <c:pt idx="687">
                  <c:v>43248</c:v>
                </c:pt>
                <c:pt idx="688">
                  <c:v>43249</c:v>
                </c:pt>
                <c:pt idx="689">
                  <c:v>43250</c:v>
                </c:pt>
                <c:pt idx="690">
                  <c:v>43251</c:v>
                </c:pt>
                <c:pt idx="691">
                  <c:v>43252</c:v>
                </c:pt>
                <c:pt idx="692">
                  <c:v>43253</c:v>
                </c:pt>
                <c:pt idx="693">
                  <c:v>43254</c:v>
                </c:pt>
                <c:pt idx="694">
                  <c:v>43255</c:v>
                </c:pt>
                <c:pt idx="695">
                  <c:v>43256</c:v>
                </c:pt>
                <c:pt idx="696">
                  <c:v>43257</c:v>
                </c:pt>
                <c:pt idx="697">
                  <c:v>43258</c:v>
                </c:pt>
                <c:pt idx="698">
                  <c:v>43259</c:v>
                </c:pt>
                <c:pt idx="699">
                  <c:v>43260</c:v>
                </c:pt>
                <c:pt idx="700">
                  <c:v>43261</c:v>
                </c:pt>
                <c:pt idx="701">
                  <c:v>43262</c:v>
                </c:pt>
                <c:pt idx="702">
                  <c:v>43263</c:v>
                </c:pt>
                <c:pt idx="703">
                  <c:v>43264</c:v>
                </c:pt>
                <c:pt idx="704">
                  <c:v>43265</c:v>
                </c:pt>
                <c:pt idx="705">
                  <c:v>43266</c:v>
                </c:pt>
                <c:pt idx="706">
                  <c:v>43267</c:v>
                </c:pt>
                <c:pt idx="707">
                  <c:v>43268</c:v>
                </c:pt>
                <c:pt idx="708">
                  <c:v>43269</c:v>
                </c:pt>
                <c:pt idx="709">
                  <c:v>43270</c:v>
                </c:pt>
                <c:pt idx="710">
                  <c:v>43271</c:v>
                </c:pt>
                <c:pt idx="711">
                  <c:v>43272</c:v>
                </c:pt>
                <c:pt idx="712">
                  <c:v>43273</c:v>
                </c:pt>
                <c:pt idx="713">
                  <c:v>43274</c:v>
                </c:pt>
                <c:pt idx="714">
                  <c:v>43275</c:v>
                </c:pt>
                <c:pt idx="715">
                  <c:v>43276</c:v>
                </c:pt>
                <c:pt idx="716">
                  <c:v>43277</c:v>
                </c:pt>
                <c:pt idx="717">
                  <c:v>43278</c:v>
                </c:pt>
                <c:pt idx="718">
                  <c:v>43279</c:v>
                </c:pt>
                <c:pt idx="719">
                  <c:v>43280</c:v>
                </c:pt>
                <c:pt idx="720">
                  <c:v>43281</c:v>
                </c:pt>
                <c:pt idx="721">
                  <c:v>43282</c:v>
                </c:pt>
                <c:pt idx="722">
                  <c:v>43283</c:v>
                </c:pt>
                <c:pt idx="723">
                  <c:v>43284</c:v>
                </c:pt>
                <c:pt idx="724">
                  <c:v>43285</c:v>
                </c:pt>
                <c:pt idx="725">
                  <c:v>43286</c:v>
                </c:pt>
                <c:pt idx="726">
                  <c:v>43287</c:v>
                </c:pt>
                <c:pt idx="727">
                  <c:v>43288</c:v>
                </c:pt>
                <c:pt idx="728">
                  <c:v>43289</c:v>
                </c:pt>
                <c:pt idx="729">
                  <c:v>43290</c:v>
                </c:pt>
                <c:pt idx="730">
                  <c:v>43291</c:v>
                </c:pt>
                <c:pt idx="731">
                  <c:v>43292</c:v>
                </c:pt>
                <c:pt idx="732">
                  <c:v>43293</c:v>
                </c:pt>
                <c:pt idx="733">
                  <c:v>43294</c:v>
                </c:pt>
                <c:pt idx="734">
                  <c:v>43295</c:v>
                </c:pt>
                <c:pt idx="735">
                  <c:v>43296</c:v>
                </c:pt>
                <c:pt idx="736">
                  <c:v>43297</c:v>
                </c:pt>
                <c:pt idx="737">
                  <c:v>43298</c:v>
                </c:pt>
                <c:pt idx="738">
                  <c:v>43299</c:v>
                </c:pt>
                <c:pt idx="739">
                  <c:v>43300</c:v>
                </c:pt>
                <c:pt idx="740">
                  <c:v>43301</c:v>
                </c:pt>
                <c:pt idx="741">
                  <c:v>43302</c:v>
                </c:pt>
                <c:pt idx="742">
                  <c:v>43303</c:v>
                </c:pt>
                <c:pt idx="743">
                  <c:v>43304</c:v>
                </c:pt>
                <c:pt idx="744">
                  <c:v>43305</c:v>
                </c:pt>
                <c:pt idx="745">
                  <c:v>43306</c:v>
                </c:pt>
                <c:pt idx="746">
                  <c:v>43307</c:v>
                </c:pt>
                <c:pt idx="747">
                  <c:v>43308</c:v>
                </c:pt>
                <c:pt idx="748">
                  <c:v>43309</c:v>
                </c:pt>
                <c:pt idx="749">
                  <c:v>43310</c:v>
                </c:pt>
                <c:pt idx="750">
                  <c:v>43311</c:v>
                </c:pt>
                <c:pt idx="751">
                  <c:v>43312</c:v>
                </c:pt>
                <c:pt idx="752">
                  <c:v>43313</c:v>
                </c:pt>
                <c:pt idx="753">
                  <c:v>43314</c:v>
                </c:pt>
                <c:pt idx="754">
                  <c:v>43315</c:v>
                </c:pt>
                <c:pt idx="755">
                  <c:v>43316</c:v>
                </c:pt>
                <c:pt idx="756">
                  <c:v>43317</c:v>
                </c:pt>
                <c:pt idx="757">
                  <c:v>43318</c:v>
                </c:pt>
                <c:pt idx="758">
                  <c:v>43319</c:v>
                </c:pt>
                <c:pt idx="759">
                  <c:v>43320</c:v>
                </c:pt>
                <c:pt idx="760">
                  <c:v>43321</c:v>
                </c:pt>
                <c:pt idx="761">
                  <c:v>43322</c:v>
                </c:pt>
                <c:pt idx="762">
                  <c:v>43323</c:v>
                </c:pt>
                <c:pt idx="763">
                  <c:v>43324</c:v>
                </c:pt>
                <c:pt idx="764">
                  <c:v>43325</c:v>
                </c:pt>
                <c:pt idx="765">
                  <c:v>43326</c:v>
                </c:pt>
                <c:pt idx="766">
                  <c:v>43327</c:v>
                </c:pt>
                <c:pt idx="767">
                  <c:v>43328</c:v>
                </c:pt>
                <c:pt idx="768">
                  <c:v>43329</c:v>
                </c:pt>
                <c:pt idx="769">
                  <c:v>43330</c:v>
                </c:pt>
                <c:pt idx="770">
                  <c:v>43331</c:v>
                </c:pt>
                <c:pt idx="771">
                  <c:v>43332</c:v>
                </c:pt>
                <c:pt idx="772">
                  <c:v>43333</c:v>
                </c:pt>
                <c:pt idx="773">
                  <c:v>43334</c:v>
                </c:pt>
                <c:pt idx="774">
                  <c:v>43335</c:v>
                </c:pt>
                <c:pt idx="775">
                  <c:v>43336</c:v>
                </c:pt>
                <c:pt idx="776">
                  <c:v>43337</c:v>
                </c:pt>
                <c:pt idx="777">
                  <c:v>43338</c:v>
                </c:pt>
                <c:pt idx="778">
                  <c:v>43339</c:v>
                </c:pt>
                <c:pt idx="779">
                  <c:v>43340</c:v>
                </c:pt>
                <c:pt idx="780">
                  <c:v>43341</c:v>
                </c:pt>
                <c:pt idx="781">
                  <c:v>43342</c:v>
                </c:pt>
                <c:pt idx="782">
                  <c:v>43343</c:v>
                </c:pt>
                <c:pt idx="783">
                  <c:v>43344</c:v>
                </c:pt>
                <c:pt idx="784">
                  <c:v>43345</c:v>
                </c:pt>
                <c:pt idx="785">
                  <c:v>43346</c:v>
                </c:pt>
                <c:pt idx="786">
                  <c:v>43347</c:v>
                </c:pt>
                <c:pt idx="787">
                  <c:v>43348</c:v>
                </c:pt>
                <c:pt idx="788">
                  <c:v>43349</c:v>
                </c:pt>
                <c:pt idx="789">
                  <c:v>43350</c:v>
                </c:pt>
                <c:pt idx="790">
                  <c:v>43351</c:v>
                </c:pt>
                <c:pt idx="791">
                  <c:v>43352</c:v>
                </c:pt>
                <c:pt idx="792">
                  <c:v>43353</c:v>
                </c:pt>
                <c:pt idx="793">
                  <c:v>43354</c:v>
                </c:pt>
                <c:pt idx="794">
                  <c:v>43355</c:v>
                </c:pt>
                <c:pt idx="795">
                  <c:v>43356</c:v>
                </c:pt>
                <c:pt idx="796">
                  <c:v>43357</c:v>
                </c:pt>
                <c:pt idx="797">
                  <c:v>43358</c:v>
                </c:pt>
                <c:pt idx="798">
                  <c:v>43359</c:v>
                </c:pt>
                <c:pt idx="799">
                  <c:v>43360</c:v>
                </c:pt>
                <c:pt idx="800">
                  <c:v>43361</c:v>
                </c:pt>
                <c:pt idx="801">
                  <c:v>43362</c:v>
                </c:pt>
                <c:pt idx="802">
                  <c:v>43363</c:v>
                </c:pt>
                <c:pt idx="803">
                  <c:v>43364</c:v>
                </c:pt>
                <c:pt idx="804">
                  <c:v>43365</c:v>
                </c:pt>
                <c:pt idx="805">
                  <c:v>43366</c:v>
                </c:pt>
                <c:pt idx="806">
                  <c:v>43367</c:v>
                </c:pt>
                <c:pt idx="807">
                  <c:v>43368</c:v>
                </c:pt>
                <c:pt idx="808">
                  <c:v>43369</c:v>
                </c:pt>
                <c:pt idx="809">
                  <c:v>43370</c:v>
                </c:pt>
                <c:pt idx="810">
                  <c:v>43371</c:v>
                </c:pt>
                <c:pt idx="811">
                  <c:v>43372</c:v>
                </c:pt>
                <c:pt idx="812">
                  <c:v>43373</c:v>
                </c:pt>
                <c:pt idx="813">
                  <c:v>43374</c:v>
                </c:pt>
                <c:pt idx="814">
                  <c:v>43375</c:v>
                </c:pt>
                <c:pt idx="815">
                  <c:v>43376</c:v>
                </c:pt>
                <c:pt idx="816">
                  <c:v>43377</c:v>
                </c:pt>
                <c:pt idx="817">
                  <c:v>43378</c:v>
                </c:pt>
                <c:pt idx="818">
                  <c:v>43379</c:v>
                </c:pt>
                <c:pt idx="819">
                  <c:v>43380</c:v>
                </c:pt>
                <c:pt idx="820">
                  <c:v>43381</c:v>
                </c:pt>
                <c:pt idx="821">
                  <c:v>43382</c:v>
                </c:pt>
                <c:pt idx="822">
                  <c:v>43383</c:v>
                </c:pt>
                <c:pt idx="823">
                  <c:v>43384</c:v>
                </c:pt>
                <c:pt idx="824">
                  <c:v>43385</c:v>
                </c:pt>
                <c:pt idx="825">
                  <c:v>43386</c:v>
                </c:pt>
                <c:pt idx="826">
                  <c:v>43387</c:v>
                </c:pt>
                <c:pt idx="827">
                  <c:v>43388</c:v>
                </c:pt>
                <c:pt idx="828">
                  <c:v>43389</c:v>
                </c:pt>
                <c:pt idx="829">
                  <c:v>43390</c:v>
                </c:pt>
                <c:pt idx="830">
                  <c:v>43391</c:v>
                </c:pt>
                <c:pt idx="831">
                  <c:v>43392</c:v>
                </c:pt>
                <c:pt idx="832">
                  <c:v>43393</c:v>
                </c:pt>
                <c:pt idx="833">
                  <c:v>43394</c:v>
                </c:pt>
                <c:pt idx="834">
                  <c:v>43395</c:v>
                </c:pt>
                <c:pt idx="835">
                  <c:v>43396</c:v>
                </c:pt>
                <c:pt idx="836">
                  <c:v>43397</c:v>
                </c:pt>
                <c:pt idx="837">
                  <c:v>43398</c:v>
                </c:pt>
                <c:pt idx="838">
                  <c:v>43399</c:v>
                </c:pt>
                <c:pt idx="839">
                  <c:v>43400</c:v>
                </c:pt>
                <c:pt idx="840">
                  <c:v>43401</c:v>
                </c:pt>
                <c:pt idx="841">
                  <c:v>43402</c:v>
                </c:pt>
                <c:pt idx="842">
                  <c:v>43403</c:v>
                </c:pt>
                <c:pt idx="843">
                  <c:v>43404</c:v>
                </c:pt>
                <c:pt idx="844">
                  <c:v>43405</c:v>
                </c:pt>
                <c:pt idx="845">
                  <c:v>43406</c:v>
                </c:pt>
                <c:pt idx="846">
                  <c:v>43407</c:v>
                </c:pt>
                <c:pt idx="847">
                  <c:v>43408</c:v>
                </c:pt>
                <c:pt idx="848">
                  <c:v>43409</c:v>
                </c:pt>
                <c:pt idx="849">
                  <c:v>43410</c:v>
                </c:pt>
                <c:pt idx="850">
                  <c:v>43411</c:v>
                </c:pt>
                <c:pt idx="851">
                  <c:v>43412</c:v>
                </c:pt>
                <c:pt idx="852">
                  <c:v>43413</c:v>
                </c:pt>
                <c:pt idx="853">
                  <c:v>43414</c:v>
                </c:pt>
                <c:pt idx="854">
                  <c:v>43415</c:v>
                </c:pt>
                <c:pt idx="855">
                  <c:v>43416</c:v>
                </c:pt>
                <c:pt idx="856">
                  <c:v>43417</c:v>
                </c:pt>
                <c:pt idx="857">
                  <c:v>43418</c:v>
                </c:pt>
                <c:pt idx="858">
                  <c:v>43419</c:v>
                </c:pt>
                <c:pt idx="859">
                  <c:v>43420</c:v>
                </c:pt>
                <c:pt idx="860">
                  <c:v>43421</c:v>
                </c:pt>
                <c:pt idx="861">
                  <c:v>43422</c:v>
                </c:pt>
                <c:pt idx="862">
                  <c:v>43423</c:v>
                </c:pt>
                <c:pt idx="863">
                  <c:v>43424</c:v>
                </c:pt>
                <c:pt idx="864">
                  <c:v>43425</c:v>
                </c:pt>
                <c:pt idx="865">
                  <c:v>43426</c:v>
                </c:pt>
                <c:pt idx="866">
                  <c:v>43427</c:v>
                </c:pt>
                <c:pt idx="867">
                  <c:v>43428</c:v>
                </c:pt>
                <c:pt idx="868">
                  <c:v>43429</c:v>
                </c:pt>
                <c:pt idx="869">
                  <c:v>43430</c:v>
                </c:pt>
                <c:pt idx="870">
                  <c:v>43431</c:v>
                </c:pt>
                <c:pt idx="871">
                  <c:v>43432</c:v>
                </c:pt>
                <c:pt idx="872">
                  <c:v>43433</c:v>
                </c:pt>
                <c:pt idx="873">
                  <c:v>43434</c:v>
                </c:pt>
                <c:pt idx="874">
                  <c:v>43435</c:v>
                </c:pt>
                <c:pt idx="875">
                  <c:v>43436</c:v>
                </c:pt>
                <c:pt idx="876">
                  <c:v>43437</c:v>
                </c:pt>
                <c:pt idx="877">
                  <c:v>43438</c:v>
                </c:pt>
                <c:pt idx="878">
                  <c:v>43439</c:v>
                </c:pt>
                <c:pt idx="879">
                  <c:v>43440</c:v>
                </c:pt>
                <c:pt idx="880">
                  <c:v>43441</c:v>
                </c:pt>
                <c:pt idx="881">
                  <c:v>43442</c:v>
                </c:pt>
                <c:pt idx="882">
                  <c:v>43443</c:v>
                </c:pt>
                <c:pt idx="883">
                  <c:v>43444</c:v>
                </c:pt>
                <c:pt idx="884">
                  <c:v>43445</c:v>
                </c:pt>
                <c:pt idx="885">
                  <c:v>43446</c:v>
                </c:pt>
                <c:pt idx="886">
                  <c:v>43447</c:v>
                </c:pt>
                <c:pt idx="887">
                  <c:v>43448</c:v>
                </c:pt>
                <c:pt idx="888">
                  <c:v>43449</c:v>
                </c:pt>
                <c:pt idx="889">
                  <c:v>43450</c:v>
                </c:pt>
                <c:pt idx="890">
                  <c:v>43451</c:v>
                </c:pt>
                <c:pt idx="891">
                  <c:v>43452</c:v>
                </c:pt>
                <c:pt idx="892">
                  <c:v>43453</c:v>
                </c:pt>
                <c:pt idx="893">
                  <c:v>43454</c:v>
                </c:pt>
                <c:pt idx="894">
                  <c:v>43455</c:v>
                </c:pt>
                <c:pt idx="895">
                  <c:v>43456</c:v>
                </c:pt>
                <c:pt idx="896">
                  <c:v>43457</c:v>
                </c:pt>
                <c:pt idx="897">
                  <c:v>43458</c:v>
                </c:pt>
                <c:pt idx="898">
                  <c:v>43459</c:v>
                </c:pt>
                <c:pt idx="899">
                  <c:v>43460</c:v>
                </c:pt>
                <c:pt idx="900">
                  <c:v>43461</c:v>
                </c:pt>
                <c:pt idx="901">
                  <c:v>43462</c:v>
                </c:pt>
                <c:pt idx="902">
                  <c:v>43463</c:v>
                </c:pt>
                <c:pt idx="903">
                  <c:v>43464</c:v>
                </c:pt>
                <c:pt idx="904">
                  <c:v>43465</c:v>
                </c:pt>
                <c:pt idx="905">
                  <c:v>43466</c:v>
                </c:pt>
                <c:pt idx="906">
                  <c:v>43467</c:v>
                </c:pt>
                <c:pt idx="907">
                  <c:v>43468</c:v>
                </c:pt>
                <c:pt idx="908">
                  <c:v>43469</c:v>
                </c:pt>
                <c:pt idx="909">
                  <c:v>43470</c:v>
                </c:pt>
                <c:pt idx="910">
                  <c:v>43471</c:v>
                </c:pt>
                <c:pt idx="911">
                  <c:v>43472</c:v>
                </c:pt>
                <c:pt idx="912">
                  <c:v>43473</c:v>
                </c:pt>
                <c:pt idx="913">
                  <c:v>43474</c:v>
                </c:pt>
                <c:pt idx="914">
                  <c:v>43475</c:v>
                </c:pt>
                <c:pt idx="915">
                  <c:v>43476</c:v>
                </c:pt>
                <c:pt idx="916">
                  <c:v>43477</c:v>
                </c:pt>
                <c:pt idx="917">
                  <c:v>43478</c:v>
                </c:pt>
                <c:pt idx="918">
                  <c:v>43479</c:v>
                </c:pt>
                <c:pt idx="919">
                  <c:v>43480</c:v>
                </c:pt>
                <c:pt idx="920">
                  <c:v>43481</c:v>
                </c:pt>
                <c:pt idx="921">
                  <c:v>43482</c:v>
                </c:pt>
                <c:pt idx="922">
                  <c:v>43483</c:v>
                </c:pt>
                <c:pt idx="923">
                  <c:v>43484</c:v>
                </c:pt>
                <c:pt idx="924">
                  <c:v>43485</c:v>
                </c:pt>
                <c:pt idx="925">
                  <c:v>43486</c:v>
                </c:pt>
                <c:pt idx="926">
                  <c:v>43487</c:v>
                </c:pt>
                <c:pt idx="927">
                  <c:v>43488</c:v>
                </c:pt>
                <c:pt idx="928">
                  <c:v>43489</c:v>
                </c:pt>
                <c:pt idx="929">
                  <c:v>43490</c:v>
                </c:pt>
                <c:pt idx="930">
                  <c:v>43491</c:v>
                </c:pt>
                <c:pt idx="931">
                  <c:v>43492</c:v>
                </c:pt>
                <c:pt idx="932">
                  <c:v>43493</c:v>
                </c:pt>
                <c:pt idx="933">
                  <c:v>43494</c:v>
                </c:pt>
                <c:pt idx="934">
                  <c:v>43495</c:v>
                </c:pt>
                <c:pt idx="935">
                  <c:v>43496</c:v>
                </c:pt>
                <c:pt idx="936">
                  <c:v>43497</c:v>
                </c:pt>
                <c:pt idx="937">
                  <c:v>43498</c:v>
                </c:pt>
                <c:pt idx="938">
                  <c:v>43499</c:v>
                </c:pt>
                <c:pt idx="939">
                  <c:v>43500</c:v>
                </c:pt>
                <c:pt idx="940">
                  <c:v>43501</c:v>
                </c:pt>
                <c:pt idx="941">
                  <c:v>43502</c:v>
                </c:pt>
                <c:pt idx="942">
                  <c:v>43503</c:v>
                </c:pt>
                <c:pt idx="943">
                  <c:v>43504</c:v>
                </c:pt>
                <c:pt idx="944">
                  <c:v>43505</c:v>
                </c:pt>
                <c:pt idx="945">
                  <c:v>43506</c:v>
                </c:pt>
                <c:pt idx="946">
                  <c:v>43507</c:v>
                </c:pt>
                <c:pt idx="947">
                  <c:v>43508</c:v>
                </c:pt>
                <c:pt idx="948">
                  <c:v>43509</c:v>
                </c:pt>
                <c:pt idx="949">
                  <c:v>43510</c:v>
                </c:pt>
                <c:pt idx="950">
                  <c:v>43511</c:v>
                </c:pt>
                <c:pt idx="951">
                  <c:v>43512</c:v>
                </c:pt>
                <c:pt idx="952">
                  <c:v>43513</c:v>
                </c:pt>
                <c:pt idx="953">
                  <c:v>43514</c:v>
                </c:pt>
                <c:pt idx="954">
                  <c:v>43515</c:v>
                </c:pt>
                <c:pt idx="955">
                  <c:v>43516</c:v>
                </c:pt>
                <c:pt idx="956">
                  <c:v>43517</c:v>
                </c:pt>
                <c:pt idx="957">
                  <c:v>43518</c:v>
                </c:pt>
                <c:pt idx="958">
                  <c:v>43519</c:v>
                </c:pt>
                <c:pt idx="959">
                  <c:v>43520</c:v>
                </c:pt>
                <c:pt idx="960">
                  <c:v>43521</c:v>
                </c:pt>
                <c:pt idx="961">
                  <c:v>43522</c:v>
                </c:pt>
                <c:pt idx="962">
                  <c:v>43523</c:v>
                </c:pt>
                <c:pt idx="963">
                  <c:v>43524</c:v>
                </c:pt>
                <c:pt idx="964">
                  <c:v>43525</c:v>
                </c:pt>
                <c:pt idx="965">
                  <c:v>43526</c:v>
                </c:pt>
                <c:pt idx="966">
                  <c:v>43527</c:v>
                </c:pt>
                <c:pt idx="967">
                  <c:v>43528</c:v>
                </c:pt>
                <c:pt idx="968">
                  <c:v>43529</c:v>
                </c:pt>
                <c:pt idx="969">
                  <c:v>43530</c:v>
                </c:pt>
                <c:pt idx="970">
                  <c:v>43531</c:v>
                </c:pt>
                <c:pt idx="971">
                  <c:v>43532</c:v>
                </c:pt>
                <c:pt idx="972">
                  <c:v>43533</c:v>
                </c:pt>
                <c:pt idx="973">
                  <c:v>43534</c:v>
                </c:pt>
                <c:pt idx="974">
                  <c:v>43535</c:v>
                </c:pt>
                <c:pt idx="975">
                  <c:v>43536</c:v>
                </c:pt>
                <c:pt idx="976">
                  <c:v>43537</c:v>
                </c:pt>
                <c:pt idx="977">
                  <c:v>43538</c:v>
                </c:pt>
                <c:pt idx="978">
                  <c:v>43539</c:v>
                </c:pt>
                <c:pt idx="979">
                  <c:v>43540</c:v>
                </c:pt>
                <c:pt idx="980">
                  <c:v>43541</c:v>
                </c:pt>
                <c:pt idx="981">
                  <c:v>43542</c:v>
                </c:pt>
                <c:pt idx="982">
                  <c:v>43543</c:v>
                </c:pt>
                <c:pt idx="983">
                  <c:v>43544</c:v>
                </c:pt>
                <c:pt idx="984">
                  <c:v>43545</c:v>
                </c:pt>
                <c:pt idx="985">
                  <c:v>43546</c:v>
                </c:pt>
                <c:pt idx="986">
                  <c:v>43547</c:v>
                </c:pt>
                <c:pt idx="987">
                  <c:v>43548</c:v>
                </c:pt>
                <c:pt idx="988">
                  <c:v>43549</c:v>
                </c:pt>
                <c:pt idx="989">
                  <c:v>43550</c:v>
                </c:pt>
                <c:pt idx="990">
                  <c:v>43551</c:v>
                </c:pt>
                <c:pt idx="991">
                  <c:v>43552</c:v>
                </c:pt>
                <c:pt idx="992">
                  <c:v>43553</c:v>
                </c:pt>
                <c:pt idx="993">
                  <c:v>43554</c:v>
                </c:pt>
                <c:pt idx="994">
                  <c:v>43555</c:v>
                </c:pt>
                <c:pt idx="995">
                  <c:v>43556</c:v>
                </c:pt>
                <c:pt idx="996">
                  <c:v>43557</c:v>
                </c:pt>
                <c:pt idx="997">
                  <c:v>43558</c:v>
                </c:pt>
                <c:pt idx="998">
                  <c:v>43559</c:v>
                </c:pt>
                <c:pt idx="999">
                  <c:v>43560</c:v>
                </c:pt>
                <c:pt idx="1000">
                  <c:v>43561</c:v>
                </c:pt>
                <c:pt idx="1001">
                  <c:v>43562</c:v>
                </c:pt>
                <c:pt idx="1002">
                  <c:v>43563</c:v>
                </c:pt>
                <c:pt idx="1003">
                  <c:v>43564</c:v>
                </c:pt>
                <c:pt idx="1004">
                  <c:v>43565</c:v>
                </c:pt>
                <c:pt idx="1005">
                  <c:v>43566</c:v>
                </c:pt>
                <c:pt idx="1006">
                  <c:v>43567</c:v>
                </c:pt>
                <c:pt idx="1007">
                  <c:v>43568</c:v>
                </c:pt>
                <c:pt idx="1008">
                  <c:v>43569</c:v>
                </c:pt>
                <c:pt idx="1009">
                  <c:v>43570</c:v>
                </c:pt>
                <c:pt idx="1010">
                  <c:v>43571</c:v>
                </c:pt>
                <c:pt idx="1011">
                  <c:v>43572</c:v>
                </c:pt>
                <c:pt idx="1012">
                  <c:v>43573</c:v>
                </c:pt>
                <c:pt idx="1013">
                  <c:v>43574</c:v>
                </c:pt>
                <c:pt idx="1014">
                  <c:v>43575</c:v>
                </c:pt>
                <c:pt idx="1015">
                  <c:v>43576</c:v>
                </c:pt>
                <c:pt idx="1016">
                  <c:v>43577</c:v>
                </c:pt>
                <c:pt idx="1017">
                  <c:v>43578</c:v>
                </c:pt>
                <c:pt idx="1018">
                  <c:v>43579</c:v>
                </c:pt>
                <c:pt idx="1019">
                  <c:v>43580</c:v>
                </c:pt>
                <c:pt idx="1020">
                  <c:v>43581</c:v>
                </c:pt>
                <c:pt idx="1021">
                  <c:v>43582</c:v>
                </c:pt>
                <c:pt idx="1022">
                  <c:v>43583</c:v>
                </c:pt>
                <c:pt idx="1023">
                  <c:v>43584</c:v>
                </c:pt>
                <c:pt idx="1024">
                  <c:v>43585</c:v>
                </c:pt>
                <c:pt idx="1025">
                  <c:v>43586</c:v>
                </c:pt>
                <c:pt idx="1026">
                  <c:v>43587</c:v>
                </c:pt>
                <c:pt idx="1027">
                  <c:v>43588</c:v>
                </c:pt>
                <c:pt idx="1028">
                  <c:v>43589</c:v>
                </c:pt>
                <c:pt idx="1029">
                  <c:v>43590</c:v>
                </c:pt>
                <c:pt idx="1030">
                  <c:v>43591</c:v>
                </c:pt>
                <c:pt idx="1031">
                  <c:v>43592</c:v>
                </c:pt>
                <c:pt idx="1032">
                  <c:v>43593</c:v>
                </c:pt>
                <c:pt idx="1033">
                  <c:v>43594</c:v>
                </c:pt>
                <c:pt idx="1034">
                  <c:v>43595</c:v>
                </c:pt>
                <c:pt idx="1035">
                  <c:v>43596</c:v>
                </c:pt>
                <c:pt idx="1036">
                  <c:v>43597</c:v>
                </c:pt>
                <c:pt idx="1037">
                  <c:v>43598</c:v>
                </c:pt>
                <c:pt idx="1038">
                  <c:v>43599</c:v>
                </c:pt>
                <c:pt idx="1039">
                  <c:v>43600</c:v>
                </c:pt>
                <c:pt idx="1040">
                  <c:v>43601</c:v>
                </c:pt>
                <c:pt idx="1041">
                  <c:v>43602</c:v>
                </c:pt>
                <c:pt idx="1042">
                  <c:v>43603</c:v>
                </c:pt>
                <c:pt idx="1043">
                  <c:v>43604</c:v>
                </c:pt>
                <c:pt idx="1044">
                  <c:v>43605</c:v>
                </c:pt>
                <c:pt idx="1045">
                  <c:v>43606</c:v>
                </c:pt>
                <c:pt idx="1046">
                  <c:v>43607</c:v>
                </c:pt>
                <c:pt idx="1047">
                  <c:v>43608</c:v>
                </c:pt>
                <c:pt idx="1048">
                  <c:v>43609</c:v>
                </c:pt>
                <c:pt idx="1049">
                  <c:v>43610</c:v>
                </c:pt>
                <c:pt idx="1050">
                  <c:v>43611</c:v>
                </c:pt>
                <c:pt idx="1051">
                  <c:v>43612</c:v>
                </c:pt>
                <c:pt idx="1052">
                  <c:v>43613</c:v>
                </c:pt>
                <c:pt idx="1053">
                  <c:v>43614</c:v>
                </c:pt>
                <c:pt idx="1054">
                  <c:v>43615</c:v>
                </c:pt>
                <c:pt idx="1055">
                  <c:v>43616</c:v>
                </c:pt>
                <c:pt idx="1056">
                  <c:v>43617</c:v>
                </c:pt>
                <c:pt idx="1057">
                  <c:v>43618</c:v>
                </c:pt>
                <c:pt idx="1058">
                  <c:v>43619</c:v>
                </c:pt>
                <c:pt idx="1059">
                  <c:v>43620</c:v>
                </c:pt>
                <c:pt idx="1060">
                  <c:v>43621</c:v>
                </c:pt>
                <c:pt idx="1061">
                  <c:v>43622</c:v>
                </c:pt>
                <c:pt idx="1062">
                  <c:v>43623</c:v>
                </c:pt>
                <c:pt idx="1063">
                  <c:v>43624</c:v>
                </c:pt>
                <c:pt idx="1064">
                  <c:v>43625</c:v>
                </c:pt>
                <c:pt idx="1065">
                  <c:v>43626</c:v>
                </c:pt>
                <c:pt idx="1066">
                  <c:v>43627</c:v>
                </c:pt>
                <c:pt idx="1067">
                  <c:v>43628</c:v>
                </c:pt>
                <c:pt idx="1068">
                  <c:v>43629</c:v>
                </c:pt>
                <c:pt idx="1069">
                  <c:v>43630</c:v>
                </c:pt>
                <c:pt idx="1070">
                  <c:v>43631</c:v>
                </c:pt>
                <c:pt idx="1071">
                  <c:v>43632</c:v>
                </c:pt>
                <c:pt idx="1072">
                  <c:v>43633</c:v>
                </c:pt>
                <c:pt idx="1073">
                  <c:v>43634</c:v>
                </c:pt>
                <c:pt idx="1074">
                  <c:v>43635</c:v>
                </c:pt>
                <c:pt idx="1075">
                  <c:v>43636</c:v>
                </c:pt>
                <c:pt idx="1076">
                  <c:v>43637</c:v>
                </c:pt>
                <c:pt idx="1077">
                  <c:v>43638</c:v>
                </c:pt>
                <c:pt idx="1078">
                  <c:v>43639</c:v>
                </c:pt>
                <c:pt idx="1079">
                  <c:v>43640</c:v>
                </c:pt>
                <c:pt idx="1080">
                  <c:v>43641</c:v>
                </c:pt>
                <c:pt idx="1081">
                  <c:v>43642</c:v>
                </c:pt>
                <c:pt idx="1082">
                  <c:v>43643</c:v>
                </c:pt>
                <c:pt idx="1083">
                  <c:v>43644</c:v>
                </c:pt>
                <c:pt idx="1084">
                  <c:v>43645</c:v>
                </c:pt>
                <c:pt idx="1085">
                  <c:v>43646</c:v>
                </c:pt>
                <c:pt idx="1086">
                  <c:v>43647</c:v>
                </c:pt>
                <c:pt idx="1087">
                  <c:v>43648</c:v>
                </c:pt>
                <c:pt idx="1088">
                  <c:v>43649</c:v>
                </c:pt>
                <c:pt idx="1089">
                  <c:v>43650</c:v>
                </c:pt>
                <c:pt idx="1090">
                  <c:v>43651</c:v>
                </c:pt>
                <c:pt idx="1091">
                  <c:v>43652</c:v>
                </c:pt>
                <c:pt idx="1092">
                  <c:v>43653</c:v>
                </c:pt>
                <c:pt idx="1093">
                  <c:v>43654</c:v>
                </c:pt>
                <c:pt idx="1094">
                  <c:v>43655</c:v>
                </c:pt>
                <c:pt idx="1095">
                  <c:v>43656</c:v>
                </c:pt>
                <c:pt idx="1096">
                  <c:v>43657</c:v>
                </c:pt>
                <c:pt idx="1097">
                  <c:v>43658</c:v>
                </c:pt>
                <c:pt idx="1098">
                  <c:v>43659</c:v>
                </c:pt>
                <c:pt idx="1099">
                  <c:v>43660</c:v>
                </c:pt>
                <c:pt idx="1100">
                  <c:v>43661</c:v>
                </c:pt>
                <c:pt idx="1101">
                  <c:v>43662</c:v>
                </c:pt>
                <c:pt idx="1102">
                  <c:v>43663</c:v>
                </c:pt>
                <c:pt idx="1103">
                  <c:v>43664</c:v>
                </c:pt>
                <c:pt idx="1104">
                  <c:v>43665</c:v>
                </c:pt>
                <c:pt idx="1105">
                  <c:v>43666</c:v>
                </c:pt>
                <c:pt idx="1106">
                  <c:v>43667</c:v>
                </c:pt>
                <c:pt idx="1107">
                  <c:v>43668</c:v>
                </c:pt>
                <c:pt idx="1108">
                  <c:v>43669</c:v>
                </c:pt>
                <c:pt idx="1109">
                  <c:v>43670</c:v>
                </c:pt>
                <c:pt idx="1110">
                  <c:v>43671</c:v>
                </c:pt>
                <c:pt idx="1111">
                  <c:v>43672</c:v>
                </c:pt>
                <c:pt idx="1112">
                  <c:v>43673</c:v>
                </c:pt>
                <c:pt idx="1113">
                  <c:v>43674</c:v>
                </c:pt>
                <c:pt idx="1114">
                  <c:v>43675</c:v>
                </c:pt>
                <c:pt idx="1115">
                  <c:v>43676</c:v>
                </c:pt>
                <c:pt idx="1116">
                  <c:v>43677</c:v>
                </c:pt>
                <c:pt idx="1117">
                  <c:v>43678</c:v>
                </c:pt>
                <c:pt idx="1118">
                  <c:v>43679</c:v>
                </c:pt>
                <c:pt idx="1119">
                  <c:v>43680</c:v>
                </c:pt>
                <c:pt idx="1120">
                  <c:v>43681</c:v>
                </c:pt>
                <c:pt idx="1121">
                  <c:v>43682</c:v>
                </c:pt>
                <c:pt idx="1122">
                  <c:v>43683</c:v>
                </c:pt>
                <c:pt idx="1123">
                  <c:v>43684</c:v>
                </c:pt>
                <c:pt idx="1124">
                  <c:v>43685</c:v>
                </c:pt>
                <c:pt idx="1125">
                  <c:v>43686</c:v>
                </c:pt>
                <c:pt idx="1126">
                  <c:v>43687</c:v>
                </c:pt>
                <c:pt idx="1127">
                  <c:v>43688</c:v>
                </c:pt>
                <c:pt idx="1128">
                  <c:v>43689</c:v>
                </c:pt>
                <c:pt idx="1129">
                  <c:v>43690</c:v>
                </c:pt>
                <c:pt idx="1130">
                  <c:v>43691</c:v>
                </c:pt>
                <c:pt idx="1131">
                  <c:v>43692</c:v>
                </c:pt>
                <c:pt idx="1132">
                  <c:v>43693</c:v>
                </c:pt>
                <c:pt idx="1133">
                  <c:v>43694</c:v>
                </c:pt>
                <c:pt idx="1134">
                  <c:v>43695</c:v>
                </c:pt>
                <c:pt idx="1135">
                  <c:v>43696</c:v>
                </c:pt>
                <c:pt idx="1136">
                  <c:v>43697</c:v>
                </c:pt>
                <c:pt idx="1137">
                  <c:v>43698</c:v>
                </c:pt>
                <c:pt idx="1138">
                  <c:v>43699</c:v>
                </c:pt>
                <c:pt idx="1139">
                  <c:v>43700</c:v>
                </c:pt>
                <c:pt idx="1140">
                  <c:v>43701</c:v>
                </c:pt>
                <c:pt idx="1141">
                  <c:v>43702</c:v>
                </c:pt>
                <c:pt idx="1142">
                  <c:v>43703</c:v>
                </c:pt>
                <c:pt idx="1143">
                  <c:v>43704</c:v>
                </c:pt>
                <c:pt idx="1144">
                  <c:v>43705</c:v>
                </c:pt>
                <c:pt idx="1145">
                  <c:v>43706</c:v>
                </c:pt>
                <c:pt idx="1146">
                  <c:v>43707</c:v>
                </c:pt>
                <c:pt idx="1147">
                  <c:v>43708</c:v>
                </c:pt>
                <c:pt idx="1148">
                  <c:v>43709</c:v>
                </c:pt>
                <c:pt idx="1149">
                  <c:v>43710</c:v>
                </c:pt>
                <c:pt idx="1150">
                  <c:v>43711</c:v>
                </c:pt>
                <c:pt idx="1151">
                  <c:v>43712</c:v>
                </c:pt>
                <c:pt idx="1152">
                  <c:v>43713</c:v>
                </c:pt>
                <c:pt idx="1153">
                  <c:v>43714</c:v>
                </c:pt>
                <c:pt idx="1154">
                  <c:v>43715</c:v>
                </c:pt>
                <c:pt idx="1155">
                  <c:v>43716</c:v>
                </c:pt>
                <c:pt idx="1156">
                  <c:v>43717</c:v>
                </c:pt>
                <c:pt idx="1157">
                  <c:v>43718</c:v>
                </c:pt>
                <c:pt idx="1158">
                  <c:v>43719</c:v>
                </c:pt>
                <c:pt idx="1159">
                  <c:v>43720</c:v>
                </c:pt>
                <c:pt idx="1160">
                  <c:v>43721</c:v>
                </c:pt>
                <c:pt idx="1161">
                  <c:v>43722</c:v>
                </c:pt>
                <c:pt idx="1162">
                  <c:v>43723</c:v>
                </c:pt>
                <c:pt idx="1163">
                  <c:v>43724</c:v>
                </c:pt>
                <c:pt idx="1164">
                  <c:v>43725</c:v>
                </c:pt>
                <c:pt idx="1165">
                  <c:v>43726</c:v>
                </c:pt>
                <c:pt idx="1166">
                  <c:v>43727</c:v>
                </c:pt>
                <c:pt idx="1167">
                  <c:v>43728</c:v>
                </c:pt>
                <c:pt idx="1168">
                  <c:v>43729</c:v>
                </c:pt>
                <c:pt idx="1169">
                  <c:v>43730</c:v>
                </c:pt>
                <c:pt idx="1170">
                  <c:v>43731</c:v>
                </c:pt>
                <c:pt idx="1171">
                  <c:v>43732</c:v>
                </c:pt>
                <c:pt idx="1172">
                  <c:v>43733</c:v>
                </c:pt>
                <c:pt idx="1173">
                  <c:v>43734</c:v>
                </c:pt>
                <c:pt idx="1174">
                  <c:v>43735</c:v>
                </c:pt>
                <c:pt idx="1175">
                  <c:v>43736</c:v>
                </c:pt>
                <c:pt idx="1176">
                  <c:v>43737</c:v>
                </c:pt>
                <c:pt idx="1177">
                  <c:v>43738</c:v>
                </c:pt>
                <c:pt idx="1178">
                  <c:v>43739</c:v>
                </c:pt>
                <c:pt idx="1179">
                  <c:v>43740</c:v>
                </c:pt>
                <c:pt idx="1180">
                  <c:v>43741</c:v>
                </c:pt>
                <c:pt idx="1181">
                  <c:v>43742</c:v>
                </c:pt>
                <c:pt idx="1182">
                  <c:v>43743</c:v>
                </c:pt>
                <c:pt idx="1183">
                  <c:v>43744</c:v>
                </c:pt>
                <c:pt idx="1184">
                  <c:v>43745</c:v>
                </c:pt>
                <c:pt idx="1185">
                  <c:v>43746</c:v>
                </c:pt>
                <c:pt idx="1186">
                  <c:v>43747</c:v>
                </c:pt>
                <c:pt idx="1187">
                  <c:v>43748</c:v>
                </c:pt>
                <c:pt idx="1188">
                  <c:v>43749</c:v>
                </c:pt>
                <c:pt idx="1189">
                  <c:v>43750</c:v>
                </c:pt>
                <c:pt idx="1190">
                  <c:v>43751</c:v>
                </c:pt>
                <c:pt idx="1191">
                  <c:v>43752</c:v>
                </c:pt>
                <c:pt idx="1192">
                  <c:v>43753</c:v>
                </c:pt>
                <c:pt idx="1193">
                  <c:v>43754</c:v>
                </c:pt>
                <c:pt idx="1194">
                  <c:v>43755</c:v>
                </c:pt>
                <c:pt idx="1195">
                  <c:v>43756</c:v>
                </c:pt>
                <c:pt idx="1196">
                  <c:v>43757</c:v>
                </c:pt>
                <c:pt idx="1197">
                  <c:v>43758</c:v>
                </c:pt>
                <c:pt idx="1198">
                  <c:v>43759</c:v>
                </c:pt>
                <c:pt idx="1199">
                  <c:v>43760</c:v>
                </c:pt>
                <c:pt idx="1200">
                  <c:v>43761</c:v>
                </c:pt>
                <c:pt idx="1201">
                  <c:v>43762</c:v>
                </c:pt>
                <c:pt idx="1202">
                  <c:v>43763</c:v>
                </c:pt>
                <c:pt idx="1203">
                  <c:v>43764</c:v>
                </c:pt>
                <c:pt idx="1204">
                  <c:v>43765</c:v>
                </c:pt>
                <c:pt idx="1205">
                  <c:v>43766</c:v>
                </c:pt>
                <c:pt idx="1206">
                  <c:v>43767</c:v>
                </c:pt>
                <c:pt idx="1207">
                  <c:v>43768</c:v>
                </c:pt>
                <c:pt idx="1208">
                  <c:v>43769</c:v>
                </c:pt>
                <c:pt idx="1209">
                  <c:v>43770</c:v>
                </c:pt>
                <c:pt idx="1210">
                  <c:v>43771</c:v>
                </c:pt>
                <c:pt idx="1211">
                  <c:v>43772</c:v>
                </c:pt>
                <c:pt idx="1212">
                  <c:v>43773</c:v>
                </c:pt>
                <c:pt idx="1213">
                  <c:v>43774</c:v>
                </c:pt>
                <c:pt idx="1214">
                  <c:v>43775</c:v>
                </c:pt>
                <c:pt idx="1215">
                  <c:v>43776</c:v>
                </c:pt>
                <c:pt idx="1216">
                  <c:v>43777</c:v>
                </c:pt>
                <c:pt idx="1217">
                  <c:v>43778</c:v>
                </c:pt>
                <c:pt idx="1218">
                  <c:v>43779</c:v>
                </c:pt>
                <c:pt idx="1219">
                  <c:v>43780</c:v>
                </c:pt>
                <c:pt idx="1220">
                  <c:v>43781</c:v>
                </c:pt>
                <c:pt idx="1221">
                  <c:v>43782</c:v>
                </c:pt>
                <c:pt idx="1222">
                  <c:v>43783</c:v>
                </c:pt>
                <c:pt idx="1223">
                  <c:v>43784</c:v>
                </c:pt>
                <c:pt idx="1224">
                  <c:v>43785</c:v>
                </c:pt>
                <c:pt idx="1225">
                  <c:v>43786</c:v>
                </c:pt>
                <c:pt idx="1226">
                  <c:v>43787</c:v>
                </c:pt>
                <c:pt idx="1227">
                  <c:v>43788</c:v>
                </c:pt>
                <c:pt idx="1228">
                  <c:v>43789</c:v>
                </c:pt>
                <c:pt idx="1229">
                  <c:v>43790</c:v>
                </c:pt>
                <c:pt idx="1230">
                  <c:v>43791</c:v>
                </c:pt>
                <c:pt idx="1231">
                  <c:v>43792</c:v>
                </c:pt>
                <c:pt idx="1232">
                  <c:v>43793</c:v>
                </c:pt>
                <c:pt idx="1233">
                  <c:v>43794</c:v>
                </c:pt>
                <c:pt idx="1234">
                  <c:v>43795</c:v>
                </c:pt>
                <c:pt idx="1235">
                  <c:v>43796</c:v>
                </c:pt>
                <c:pt idx="1236">
                  <c:v>43797</c:v>
                </c:pt>
                <c:pt idx="1237">
                  <c:v>43798</c:v>
                </c:pt>
                <c:pt idx="1238">
                  <c:v>43799</c:v>
                </c:pt>
                <c:pt idx="1239">
                  <c:v>43800</c:v>
                </c:pt>
                <c:pt idx="1240">
                  <c:v>43801</c:v>
                </c:pt>
                <c:pt idx="1241">
                  <c:v>43802</c:v>
                </c:pt>
                <c:pt idx="1242">
                  <c:v>43803</c:v>
                </c:pt>
                <c:pt idx="1243">
                  <c:v>43804</c:v>
                </c:pt>
                <c:pt idx="1244">
                  <c:v>43805</c:v>
                </c:pt>
                <c:pt idx="1245">
                  <c:v>43806</c:v>
                </c:pt>
                <c:pt idx="1246">
                  <c:v>43807</c:v>
                </c:pt>
                <c:pt idx="1247">
                  <c:v>43808</c:v>
                </c:pt>
                <c:pt idx="1248">
                  <c:v>43809</c:v>
                </c:pt>
                <c:pt idx="1249">
                  <c:v>43810</c:v>
                </c:pt>
                <c:pt idx="1250">
                  <c:v>43811</c:v>
                </c:pt>
                <c:pt idx="1251">
                  <c:v>43812</c:v>
                </c:pt>
                <c:pt idx="1252">
                  <c:v>43813</c:v>
                </c:pt>
                <c:pt idx="1253">
                  <c:v>43814</c:v>
                </c:pt>
                <c:pt idx="1254">
                  <c:v>43815</c:v>
                </c:pt>
                <c:pt idx="1255">
                  <c:v>43816</c:v>
                </c:pt>
                <c:pt idx="1256">
                  <c:v>43817</c:v>
                </c:pt>
                <c:pt idx="1257">
                  <c:v>43818</c:v>
                </c:pt>
                <c:pt idx="1258">
                  <c:v>43819</c:v>
                </c:pt>
                <c:pt idx="1259">
                  <c:v>43820</c:v>
                </c:pt>
                <c:pt idx="1260">
                  <c:v>43821</c:v>
                </c:pt>
                <c:pt idx="1261">
                  <c:v>43822</c:v>
                </c:pt>
                <c:pt idx="1262">
                  <c:v>43823</c:v>
                </c:pt>
                <c:pt idx="1263">
                  <c:v>43824</c:v>
                </c:pt>
                <c:pt idx="1264">
                  <c:v>43825</c:v>
                </c:pt>
                <c:pt idx="1265">
                  <c:v>43826</c:v>
                </c:pt>
                <c:pt idx="1266">
                  <c:v>43827</c:v>
                </c:pt>
                <c:pt idx="1267">
                  <c:v>43828</c:v>
                </c:pt>
                <c:pt idx="1268">
                  <c:v>43829</c:v>
                </c:pt>
                <c:pt idx="1269">
                  <c:v>43830</c:v>
                </c:pt>
                <c:pt idx="1270">
                  <c:v>43831</c:v>
                </c:pt>
                <c:pt idx="1271">
                  <c:v>43832</c:v>
                </c:pt>
                <c:pt idx="1272">
                  <c:v>43833</c:v>
                </c:pt>
                <c:pt idx="1273">
                  <c:v>43834</c:v>
                </c:pt>
                <c:pt idx="1274">
                  <c:v>43835</c:v>
                </c:pt>
                <c:pt idx="1275">
                  <c:v>43836</c:v>
                </c:pt>
                <c:pt idx="1276">
                  <c:v>43837</c:v>
                </c:pt>
                <c:pt idx="1277">
                  <c:v>43838</c:v>
                </c:pt>
                <c:pt idx="1278">
                  <c:v>43839</c:v>
                </c:pt>
                <c:pt idx="1279">
                  <c:v>43840</c:v>
                </c:pt>
                <c:pt idx="1280">
                  <c:v>43841</c:v>
                </c:pt>
                <c:pt idx="1281">
                  <c:v>43842</c:v>
                </c:pt>
                <c:pt idx="1282">
                  <c:v>43843</c:v>
                </c:pt>
                <c:pt idx="1283">
                  <c:v>43844</c:v>
                </c:pt>
                <c:pt idx="1284">
                  <c:v>43845</c:v>
                </c:pt>
                <c:pt idx="1285">
                  <c:v>43846</c:v>
                </c:pt>
                <c:pt idx="1286">
                  <c:v>43847</c:v>
                </c:pt>
                <c:pt idx="1287">
                  <c:v>43848</c:v>
                </c:pt>
                <c:pt idx="1288">
                  <c:v>43849</c:v>
                </c:pt>
                <c:pt idx="1289">
                  <c:v>43850</c:v>
                </c:pt>
                <c:pt idx="1290">
                  <c:v>43851</c:v>
                </c:pt>
                <c:pt idx="1291">
                  <c:v>43852</c:v>
                </c:pt>
                <c:pt idx="1292">
                  <c:v>43853</c:v>
                </c:pt>
                <c:pt idx="1293">
                  <c:v>43854</c:v>
                </c:pt>
                <c:pt idx="1294">
                  <c:v>43855</c:v>
                </c:pt>
                <c:pt idx="1295">
                  <c:v>43856</c:v>
                </c:pt>
                <c:pt idx="1296">
                  <c:v>43857</c:v>
                </c:pt>
                <c:pt idx="1297">
                  <c:v>43858</c:v>
                </c:pt>
                <c:pt idx="1298">
                  <c:v>43859</c:v>
                </c:pt>
                <c:pt idx="1299">
                  <c:v>43860</c:v>
                </c:pt>
                <c:pt idx="1300">
                  <c:v>43861</c:v>
                </c:pt>
                <c:pt idx="1301">
                  <c:v>43862</c:v>
                </c:pt>
                <c:pt idx="1302">
                  <c:v>43863</c:v>
                </c:pt>
                <c:pt idx="1303">
                  <c:v>43864</c:v>
                </c:pt>
                <c:pt idx="1304">
                  <c:v>43865</c:v>
                </c:pt>
                <c:pt idx="1305">
                  <c:v>43866</c:v>
                </c:pt>
                <c:pt idx="1306">
                  <c:v>43867</c:v>
                </c:pt>
                <c:pt idx="1307">
                  <c:v>43868</c:v>
                </c:pt>
                <c:pt idx="1308">
                  <c:v>43869</c:v>
                </c:pt>
                <c:pt idx="1309">
                  <c:v>43870</c:v>
                </c:pt>
                <c:pt idx="1310">
                  <c:v>43871</c:v>
                </c:pt>
                <c:pt idx="1311">
                  <c:v>43872</c:v>
                </c:pt>
                <c:pt idx="1312">
                  <c:v>43873</c:v>
                </c:pt>
                <c:pt idx="1313">
                  <c:v>43874</c:v>
                </c:pt>
                <c:pt idx="1314">
                  <c:v>43875</c:v>
                </c:pt>
                <c:pt idx="1315">
                  <c:v>43876</c:v>
                </c:pt>
                <c:pt idx="1316">
                  <c:v>43877</c:v>
                </c:pt>
                <c:pt idx="1317">
                  <c:v>43878</c:v>
                </c:pt>
                <c:pt idx="1318">
                  <c:v>43879</c:v>
                </c:pt>
                <c:pt idx="1319">
                  <c:v>43880</c:v>
                </c:pt>
                <c:pt idx="1320">
                  <c:v>43881</c:v>
                </c:pt>
                <c:pt idx="1321">
                  <c:v>43882</c:v>
                </c:pt>
                <c:pt idx="1322">
                  <c:v>43883</c:v>
                </c:pt>
                <c:pt idx="1323">
                  <c:v>43884</c:v>
                </c:pt>
                <c:pt idx="1324">
                  <c:v>43885</c:v>
                </c:pt>
                <c:pt idx="1325">
                  <c:v>43886</c:v>
                </c:pt>
                <c:pt idx="1326">
                  <c:v>43887</c:v>
                </c:pt>
                <c:pt idx="1327">
                  <c:v>43888</c:v>
                </c:pt>
                <c:pt idx="1328">
                  <c:v>43889</c:v>
                </c:pt>
                <c:pt idx="1329">
                  <c:v>43890</c:v>
                </c:pt>
                <c:pt idx="1330">
                  <c:v>43891</c:v>
                </c:pt>
                <c:pt idx="1331">
                  <c:v>43892</c:v>
                </c:pt>
                <c:pt idx="1332">
                  <c:v>43893</c:v>
                </c:pt>
                <c:pt idx="1333">
                  <c:v>43894</c:v>
                </c:pt>
                <c:pt idx="1334">
                  <c:v>43895</c:v>
                </c:pt>
                <c:pt idx="1335">
                  <c:v>43896</c:v>
                </c:pt>
                <c:pt idx="1336">
                  <c:v>43897</c:v>
                </c:pt>
                <c:pt idx="1337">
                  <c:v>43898</c:v>
                </c:pt>
                <c:pt idx="1338">
                  <c:v>43899</c:v>
                </c:pt>
                <c:pt idx="1339">
                  <c:v>43900</c:v>
                </c:pt>
                <c:pt idx="1340">
                  <c:v>43901</c:v>
                </c:pt>
                <c:pt idx="1341">
                  <c:v>43902</c:v>
                </c:pt>
                <c:pt idx="1342">
                  <c:v>43903</c:v>
                </c:pt>
                <c:pt idx="1343">
                  <c:v>43904</c:v>
                </c:pt>
                <c:pt idx="1344">
                  <c:v>43905</c:v>
                </c:pt>
                <c:pt idx="1345">
                  <c:v>43906</c:v>
                </c:pt>
                <c:pt idx="1346">
                  <c:v>43907</c:v>
                </c:pt>
                <c:pt idx="1347">
                  <c:v>43908</c:v>
                </c:pt>
                <c:pt idx="1348">
                  <c:v>43909</c:v>
                </c:pt>
                <c:pt idx="1349">
                  <c:v>43910</c:v>
                </c:pt>
                <c:pt idx="1350">
                  <c:v>43911</c:v>
                </c:pt>
                <c:pt idx="1351">
                  <c:v>43912</c:v>
                </c:pt>
                <c:pt idx="1352">
                  <c:v>43913</c:v>
                </c:pt>
                <c:pt idx="1353">
                  <c:v>43914</c:v>
                </c:pt>
                <c:pt idx="1354">
                  <c:v>43915</c:v>
                </c:pt>
                <c:pt idx="1355">
                  <c:v>43916</c:v>
                </c:pt>
                <c:pt idx="1356">
                  <c:v>43917</c:v>
                </c:pt>
                <c:pt idx="1357">
                  <c:v>43918</c:v>
                </c:pt>
                <c:pt idx="1358">
                  <c:v>43919</c:v>
                </c:pt>
                <c:pt idx="1359">
                  <c:v>43920</c:v>
                </c:pt>
                <c:pt idx="1360">
                  <c:v>43921</c:v>
                </c:pt>
                <c:pt idx="1361">
                  <c:v>43922</c:v>
                </c:pt>
                <c:pt idx="1362">
                  <c:v>43923</c:v>
                </c:pt>
                <c:pt idx="1363">
                  <c:v>43924</c:v>
                </c:pt>
                <c:pt idx="1364">
                  <c:v>43925</c:v>
                </c:pt>
                <c:pt idx="1365">
                  <c:v>43926</c:v>
                </c:pt>
                <c:pt idx="1366">
                  <c:v>43927</c:v>
                </c:pt>
                <c:pt idx="1367">
                  <c:v>43928</c:v>
                </c:pt>
                <c:pt idx="1368">
                  <c:v>43929</c:v>
                </c:pt>
                <c:pt idx="1369">
                  <c:v>43930</c:v>
                </c:pt>
                <c:pt idx="1370">
                  <c:v>43931</c:v>
                </c:pt>
                <c:pt idx="1371">
                  <c:v>43932</c:v>
                </c:pt>
                <c:pt idx="1372">
                  <c:v>43933</c:v>
                </c:pt>
                <c:pt idx="1373">
                  <c:v>43934</c:v>
                </c:pt>
                <c:pt idx="1374">
                  <c:v>43935</c:v>
                </c:pt>
                <c:pt idx="1375">
                  <c:v>43936</c:v>
                </c:pt>
                <c:pt idx="1376">
                  <c:v>43937</c:v>
                </c:pt>
                <c:pt idx="1377">
                  <c:v>43938</c:v>
                </c:pt>
                <c:pt idx="1378">
                  <c:v>43939</c:v>
                </c:pt>
                <c:pt idx="1379">
                  <c:v>43940</c:v>
                </c:pt>
                <c:pt idx="1380">
                  <c:v>43941</c:v>
                </c:pt>
                <c:pt idx="1381">
                  <c:v>43942</c:v>
                </c:pt>
                <c:pt idx="1382">
                  <c:v>43943</c:v>
                </c:pt>
                <c:pt idx="1383">
                  <c:v>43944</c:v>
                </c:pt>
                <c:pt idx="1384">
                  <c:v>43945</c:v>
                </c:pt>
                <c:pt idx="1385">
                  <c:v>43946</c:v>
                </c:pt>
                <c:pt idx="1386">
                  <c:v>43947</c:v>
                </c:pt>
                <c:pt idx="1387">
                  <c:v>43948</c:v>
                </c:pt>
                <c:pt idx="1388">
                  <c:v>43949</c:v>
                </c:pt>
                <c:pt idx="1389">
                  <c:v>43950</c:v>
                </c:pt>
                <c:pt idx="1390">
                  <c:v>43951</c:v>
                </c:pt>
                <c:pt idx="1391">
                  <c:v>43952</c:v>
                </c:pt>
                <c:pt idx="1392">
                  <c:v>43953</c:v>
                </c:pt>
                <c:pt idx="1393">
                  <c:v>43954</c:v>
                </c:pt>
                <c:pt idx="1394">
                  <c:v>43955</c:v>
                </c:pt>
                <c:pt idx="1395">
                  <c:v>43956</c:v>
                </c:pt>
                <c:pt idx="1396">
                  <c:v>43957</c:v>
                </c:pt>
                <c:pt idx="1397">
                  <c:v>43958</c:v>
                </c:pt>
                <c:pt idx="1398">
                  <c:v>43959</c:v>
                </c:pt>
                <c:pt idx="1399">
                  <c:v>43960</c:v>
                </c:pt>
                <c:pt idx="1400">
                  <c:v>43961</c:v>
                </c:pt>
                <c:pt idx="1401">
                  <c:v>43962</c:v>
                </c:pt>
                <c:pt idx="1402">
                  <c:v>43963</c:v>
                </c:pt>
                <c:pt idx="1403">
                  <c:v>43964</c:v>
                </c:pt>
                <c:pt idx="1404">
                  <c:v>43965</c:v>
                </c:pt>
                <c:pt idx="1405">
                  <c:v>43966</c:v>
                </c:pt>
                <c:pt idx="1406">
                  <c:v>43967</c:v>
                </c:pt>
                <c:pt idx="1407">
                  <c:v>43968</c:v>
                </c:pt>
                <c:pt idx="1408">
                  <c:v>43969</c:v>
                </c:pt>
                <c:pt idx="1409">
                  <c:v>43970</c:v>
                </c:pt>
                <c:pt idx="1410">
                  <c:v>43971</c:v>
                </c:pt>
                <c:pt idx="1411">
                  <c:v>43972</c:v>
                </c:pt>
                <c:pt idx="1412">
                  <c:v>43973</c:v>
                </c:pt>
                <c:pt idx="1413">
                  <c:v>43974</c:v>
                </c:pt>
                <c:pt idx="1414">
                  <c:v>43975</c:v>
                </c:pt>
                <c:pt idx="1415">
                  <c:v>43976</c:v>
                </c:pt>
                <c:pt idx="1416">
                  <c:v>43977</c:v>
                </c:pt>
                <c:pt idx="1417">
                  <c:v>43978</c:v>
                </c:pt>
                <c:pt idx="1418">
                  <c:v>43979</c:v>
                </c:pt>
                <c:pt idx="1419">
                  <c:v>43980</c:v>
                </c:pt>
                <c:pt idx="1420">
                  <c:v>43981</c:v>
                </c:pt>
                <c:pt idx="1421">
                  <c:v>43982</c:v>
                </c:pt>
                <c:pt idx="1422">
                  <c:v>43983</c:v>
                </c:pt>
                <c:pt idx="1423">
                  <c:v>43984</c:v>
                </c:pt>
                <c:pt idx="1424">
                  <c:v>43985</c:v>
                </c:pt>
                <c:pt idx="1425">
                  <c:v>43986</c:v>
                </c:pt>
                <c:pt idx="1426">
                  <c:v>43987</c:v>
                </c:pt>
                <c:pt idx="1427">
                  <c:v>43988</c:v>
                </c:pt>
                <c:pt idx="1428">
                  <c:v>43989</c:v>
                </c:pt>
                <c:pt idx="1429">
                  <c:v>43990</c:v>
                </c:pt>
                <c:pt idx="1430">
                  <c:v>43991</c:v>
                </c:pt>
                <c:pt idx="1431">
                  <c:v>43992</c:v>
                </c:pt>
                <c:pt idx="1432">
                  <c:v>43993</c:v>
                </c:pt>
                <c:pt idx="1433">
                  <c:v>43994</c:v>
                </c:pt>
                <c:pt idx="1434">
                  <c:v>43995</c:v>
                </c:pt>
                <c:pt idx="1435">
                  <c:v>43996</c:v>
                </c:pt>
                <c:pt idx="1436">
                  <c:v>43997</c:v>
                </c:pt>
                <c:pt idx="1437">
                  <c:v>43998</c:v>
                </c:pt>
                <c:pt idx="1438">
                  <c:v>43999</c:v>
                </c:pt>
                <c:pt idx="1439">
                  <c:v>44000</c:v>
                </c:pt>
                <c:pt idx="1440">
                  <c:v>44001</c:v>
                </c:pt>
                <c:pt idx="1441">
                  <c:v>44002</c:v>
                </c:pt>
                <c:pt idx="1442">
                  <c:v>44003</c:v>
                </c:pt>
                <c:pt idx="1443">
                  <c:v>44004</c:v>
                </c:pt>
                <c:pt idx="1444">
                  <c:v>44005</c:v>
                </c:pt>
                <c:pt idx="1445">
                  <c:v>44006</c:v>
                </c:pt>
                <c:pt idx="1446">
                  <c:v>44007</c:v>
                </c:pt>
                <c:pt idx="1447">
                  <c:v>44008</c:v>
                </c:pt>
                <c:pt idx="1448">
                  <c:v>44009</c:v>
                </c:pt>
                <c:pt idx="1449">
                  <c:v>44010</c:v>
                </c:pt>
                <c:pt idx="1450">
                  <c:v>44011</c:v>
                </c:pt>
                <c:pt idx="1451">
                  <c:v>44012</c:v>
                </c:pt>
                <c:pt idx="1452">
                  <c:v>44013</c:v>
                </c:pt>
                <c:pt idx="1453">
                  <c:v>44014</c:v>
                </c:pt>
                <c:pt idx="1454">
                  <c:v>44015</c:v>
                </c:pt>
                <c:pt idx="1455">
                  <c:v>44016</c:v>
                </c:pt>
                <c:pt idx="1456">
                  <c:v>44017</c:v>
                </c:pt>
                <c:pt idx="1457">
                  <c:v>44018</c:v>
                </c:pt>
                <c:pt idx="1458">
                  <c:v>44019</c:v>
                </c:pt>
                <c:pt idx="1459">
                  <c:v>44020</c:v>
                </c:pt>
                <c:pt idx="1460">
                  <c:v>44021</c:v>
                </c:pt>
                <c:pt idx="1461">
                  <c:v>44022</c:v>
                </c:pt>
                <c:pt idx="1462">
                  <c:v>44023</c:v>
                </c:pt>
                <c:pt idx="1463">
                  <c:v>44024</c:v>
                </c:pt>
                <c:pt idx="1464">
                  <c:v>44025</c:v>
                </c:pt>
                <c:pt idx="1465">
                  <c:v>44026</c:v>
                </c:pt>
                <c:pt idx="1466">
                  <c:v>44027</c:v>
                </c:pt>
                <c:pt idx="1467">
                  <c:v>44028</c:v>
                </c:pt>
                <c:pt idx="1468">
                  <c:v>44029</c:v>
                </c:pt>
                <c:pt idx="1469">
                  <c:v>44030</c:v>
                </c:pt>
                <c:pt idx="1470">
                  <c:v>44031</c:v>
                </c:pt>
                <c:pt idx="1471">
                  <c:v>44032</c:v>
                </c:pt>
                <c:pt idx="1472">
                  <c:v>44033</c:v>
                </c:pt>
                <c:pt idx="1473">
                  <c:v>44034</c:v>
                </c:pt>
                <c:pt idx="1474">
                  <c:v>44035</c:v>
                </c:pt>
                <c:pt idx="1475">
                  <c:v>44036</c:v>
                </c:pt>
                <c:pt idx="1476">
                  <c:v>44037</c:v>
                </c:pt>
                <c:pt idx="1477">
                  <c:v>44038</c:v>
                </c:pt>
                <c:pt idx="1478">
                  <c:v>44039</c:v>
                </c:pt>
                <c:pt idx="1479">
                  <c:v>44040</c:v>
                </c:pt>
                <c:pt idx="1480">
                  <c:v>44041</c:v>
                </c:pt>
                <c:pt idx="1481">
                  <c:v>44042</c:v>
                </c:pt>
                <c:pt idx="1482">
                  <c:v>44043</c:v>
                </c:pt>
                <c:pt idx="1483">
                  <c:v>44044</c:v>
                </c:pt>
                <c:pt idx="1484">
                  <c:v>44045</c:v>
                </c:pt>
                <c:pt idx="1485">
                  <c:v>44046</c:v>
                </c:pt>
                <c:pt idx="1486">
                  <c:v>44047</c:v>
                </c:pt>
                <c:pt idx="1487">
                  <c:v>44048</c:v>
                </c:pt>
                <c:pt idx="1488">
                  <c:v>44049</c:v>
                </c:pt>
                <c:pt idx="1489">
                  <c:v>44050</c:v>
                </c:pt>
                <c:pt idx="1490">
                  <c:v>44051</c:v>
                </c:pt>
                <c:pt idx="1491">
                  <c:v>44052</c:v>
                </c:pt>
                <c:pt idx="1492">
                  <c:v>44053</c:v>
                </c:pt>
                <c:pt idx="1493">
                  <c:v>44054</c:v>
                </c:pt>
                <c:pt idx="1494">
                  <c:v>44055</c:v>
                </c:pt>
                <c:pt idx="1495">
                  <c:v>44056</c:v>
                </c:pt>
                <c:pt idx="1496">
                  <c:v>44057</c:v>
                </c:pt>
                <c:pt idx="1497">
                  <c:v>44058</c:v>
                </c:pt>
                <c:pt idx="1498">
                  <c:v>44059</c:v>
                </c:pt>
                <c:pt idx="1499">
                  <c:v>44060</c:v>
                </c:pt>
                <c:pt idx="1500">
                  <c:v>44061</c:v>
                </c:pt>
                <c:pt idx="1501">
                  <c:v>44062</c:v>
                </c:pt>
                <c:pt idx="1502">
                  <c:v>44063</c:v>
                </c:pt>
                <c:pt idx="1503">
                  <c:v>44064</c:v>
                </c:pt>
                <c:pt idx="1504">
                  <c:v>44065</c:v>
                </c:pt>
                <c:pt idx="1505">
                  <c:v>44066</c:v>
                </c:pt>
                <c:pt idx="1506">
                  <c:v>44067</c:v>
                </c:pt>
                <c:pt idx="1507">
                  <c:v>44068</c:v>
                </c:pt>
                <c:pt idx="1508">
                  <c:v>44069</c:v>
                </c:pt>
                <c:pt idx="1509">
                  <c:v>44070</c:v>
                </c:pt>
                <c:pt idx="1510">
                  <c:v>44071</c:v>
                </c:pt>
                <c:pt idx="1511">
                  <c:v>44072</c:v>
                </c:pt>
                <c:pt idx="1512">
                  <c:v>44073</c:v>
                </c:pt>
                <c:pt idx="1513">
                  <c:v>44074</c:v>
                </c:pt>
                <c:pt idx="1514">
                  <c:v>44075</c:v>
                </c:pt>
                <c:pt idx="1515">
                  <c:v>44076</c:v>
                </c:pt>
                <c:pt idx="1516">
                  <c:v>44077</c:v>
                </c:pt>
                <c:pt idx="1517">
                  <c:v>44078</c:v>
                </c:pt>
                <c:pt idx="1518">
                  <c:v>44079</c:v>
                </c:pt>
                <c:pt idx="1519">
                  <c:v>44080</c:v>
                </c:pt>
                <c:pt idx="1520">
                  <c:v>44081</c:v>
                </c:pt>
                <c:pt idx="1521">
                  <c:v>44082</c:v>
                </c:pt>
                <c:pt idx="1522">
                  <c:v>44083</c:v>
                </c:pt>
                <c:pt idx="1523">
                  <c:v>44084</c:v>
                </c:pt>
                <c:pt idx="1524">
                  <c:v>44085</c:v>
                </c:pt>
                <c:pt idx="1525">
                  <c:v>44086</c:v>
                </c:pt>
                <c:pt idx="1526">
                  <c:v>44087</c:v>
                </c:pt>
                <c:pt idx="1527">
                  <c:v>44088</c:v>
                </c:pt>
                <c:pt idx="1528">
                  <c:v>44089</c:v>
                </c:pt>
                <c:pt idx="1529">
                  <c:v>44090</c:v>
                </c:pt>
                <c:pt idx="1530">
                  <c:v>44091</c:v>
                </c:pt>
                <c:pt idx="1531">
                  <c:v>44092</c:v>
                </c:pt>
                <c:pt idx="1532">
                  <c:v>44093</c:v>
                </c:pt>
                <c:pt idx="1533">
                  <c:v>44094</c:v>
                </c:pt>
                <c:pt idx="1534">
                  <c:v>44095</c:v>
                </c:pt>
                <c:pt idx="1535">
                  <c:v>44096</c:v>
                </c:pt>
                <c:pt idx="1536">
                  <c:v>44097</c:v>
                </c:pt>
                <c:pt idx="1537">
                  <c:v>44098</c:v>
                </c:pt>
                <c:pt idx="1538">
                  <c:v>44099</c:v>
                </c:pt>
                <c:pt idx="1539">
                  <c:v>44100</c:v>
                </c:pt>
                <c:pt idx="1540">
                  <c:v>44101</c:v>
                </c:pt>
                <c:pt idx="1541">
                  <c:v>44102</c:v>
                </c:pt>
                <c:pt idx="1542">
                  <c:v>44103</c:v>
                </c:pt>
              </c:numCache>
            </c:numRef>
          </c:cat>
          <c:val>
            <c:numRef>
              <c:f>submitted!$C$2:$C$1544</c:f>
              <c:numCache>
                <c:formatCode>General</c:formatCode>
                <c:ptCount val="1543"/>
                <c:pt idx="3">
                  <c:v>1</c:v>
                </c:pt>
                <c:pt idx="7">
                  <c:v>1</c:v>
                </c:pt>
                <c:pt idx="9">
                  <c:v>1</c:v>
                </c:pt>
                <c:pt idx="14">
                  <c:v>2</c:v>
                </c:pt>
                <c:pt idx="15">
                  <c:v>4</c:v>
                </c:pt>
                <c:pt idx="16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1</c:v>
                </c:pt>
                <c:pt idx="22">
                  <c:v>3</c:v>
                </c:pt>
                <c:pt idx="23">
                  <c:v>1</c:v>
                </c:pt>
                <c:pt idx="24">
                  <c:v>3</c:v>
                </c:pt>
                <c:pt idx="25">
                  <c:v>2</c:v>
                </c:pt>
                <c:pt idx="27">
                  <c:v>2</c:v>
                </c:pt>
                <c:pt idx="28">
                  <c:v>4</c:v>
                </c:pt>
                <c:pt idx="29">
                  <c:v>40</c:v>
                </c:pt>
                <c:pt idx="30">
                  <c:v>34</c:v>
                </c:pt>
                <c:pt idx="31">
                  <c:v>25</c:v>
                </c:pt>
                <c:pt idx="32">
                  <c:v>19</c:v>
                </c:pt>
                <c:pt idx="33">
                  <c:v>1</c:v>
                </c:pt>
                <c:pt idx="34">
                  <c:v>16</c:v>
                </c:pt>
                <c:pt idx="35">
                  <c:v>8</c:v>
                </c:pt>
                <c:pt idx="36">
                  <c:v>12</c:v>
                </c:pt>
                <c:pt idx="37">
                  <c:v>6</c:v>
                </c:pt>
                <c:pt idx="38">
                  <c:v>6</c:v>
                </c:pt>
                <c:pt idx="39">
                  <c:v>4</c:v>
                </c:pt>
                <c:pt idx="40">
                  <c:v>8</c:v>
                </c:pt>
                <c:pt idx="41">
                  <c:v>6</c:v>
                </c:pt>
                <c:pt idx="42">
                  <c:v>4</c:v>
                </c:pt>
                <c:pt idx="43">
                  <c:v>6</c:v>
                </c:pt>
                <c:pt idx="44">
                  <c:v>2</c:v>
                </c:pt>
                <c:pt idx="45">
                  <c:v>11</c:v>
                </c:pt>
                <c:pt idx="46">
                  <c:v>11</c:v>
                </c:pt>
                <c:pt idx="47">
                  <c:v>18</c:v>
                </c:pt>
                <c:pt idx="49">
                  <c:v>27</c:v>
                </c:pt>
                <c:pt idx="50">
                  <c:v>8</c:v>
                </c:pt>
                <c:pt idx="51">
                  <c:v>2</c:v>
                </c:pt>
                <c:pt idx="52">
                  <c:v>4</c:v>
                </c:pt>
                <c:pt idx="53">
                  <c:v>8</c:v>
                </c:pt>
                <c:pt idx="54">
                  <c:v>1</c:v>
                </c:pt>
                <c:pt idx="55">
                  <c:v>5</c:v>
                </c:pt>
                <c:pt idx="56">
                  <c:v>10</c:v>
                </c:pt>
                <c:pt idx="57">
                  <c:v>6</c:v>
                </c:pt>
                <c:pt idx="58">
                  <c:v>6</c:v>
                </c:pt>
                <c:pt idx="59">
                  <c:v>5</c:v>
                </c:pt>
                <c:pt idx="60">
                  <c:v>25</c:v>
                </c:pt>
                <c:pt idx="61">
                  <c:v>29</c:v>
                </c:pt>
                <c:pt idx="62">
                  <c:v>13</c:v>
                </c:pt>
                <c:pt idx="63">
                  <c:v>44</c:v>
                </c:pt>
                <c:pt idx="64">
                  <c:v>56</c:v>
                </c:pt>
                <c:pt idx="65">
                  <c:v>23</c:v>
                </c:pt>
                <c:pt idx="66">
                  <c:v>15</c:v>
                </c:pt>
                <c:pt idx="67">
                  <c:v>23</c:v>
                </c:pt>
                <c:pt idx="68">
                  <c:v>22</c:v>
                </c:pt>
                <c:pt idx="69">
                  <c:v>14</c:v>
                </c:pt>
                <c:pt idx="70">
                  <c:v>28</c:v>
                </c:pt>
                <c:pt idx="71">
                  <c:v>14</c:v>
                </c:pt>
                <c:pt idx="72">
                  <c:v>31</c:v>
                </c:pt>
                <c:pt idx="73">
                  <c:v>48</c:v>
                </c:pt>
                <c:pt idx="74">
                  <c:v>14</c:v>
                </c:pt>
                <c:pt idx="75">
                  <c:v>23</c:v>
                </c:pt>
                <c:pt idx="76">
                  <c:v>2</c:v>
                </c:pt>
                <c:pt idx="77">
                  <c:v>17</c:v>
                </c:pt>
                <c:pt idx="78">
                  <c:v>38</c:v>
                </c:pt>
                <c:pt idx="79">
                  <c:v>49</c:v>
                </c:pt>
                <c:pt idx="80">
                  <c:v>58</c:v>
                </c:pt>
                <c:pt idx="81">
                  <c:v>59</c:v>
                </c:pt>
                <c:pt idx="82">
                  <c:v>26</c:v>
                </c:pt>
                <c:pt idx="83">
                  <c:v>91</c:v>
                </c:pt>
                <c:pt idx="84">
                  <c:v>34</c:v>
                </c:pt>
                <c:pt idx="85">
                  <c:v>65</c:v>
                </c:pt>
                <c:pt idx="86">
                  <c:v>151</c:v>
                </c:pt>
                <c:pt idx="87">
                  <c:v>1</c:v>
                </c:pt>
                <c:pt idx="88">
                  <c:v>49</c:v>
                </c:pt>
                <c:pt idx="89">
                  <c:v>21</c:v>
                </c:pt>
                <c:pt idx="90">
                  <c:v>19</c:v>
                </c:pt>
                <c:pt idx="91">
                  <c:v>2</c:v>
                </c:pt>
                <c:pt idx="92">
                  <c:v>30</c:v>
                </c:pt>
                <c:pt idx="93">
                  <c:v>29</c:v>
                </c:pt>
                <c:pt idx="94">
                  <c:v>21</c:v>
                </c:pt>
                <c:pt idx="95">
                  <c:v>26</c:v>
                </c:pt>
                <c:pt idx="96">
                  <c:v>35</c:v>
                </c:pt>
                <c:pt idx="97">
                  <c:v>35</c:v>
                </c:pt>
                <c:pt idx="98">
                  <c:v>31</c:v>
                </c:pt>
                <c:pt idx="99">
                  <c:v>75</c:v>
                </c:pt>
                <c:pt idx="100">
                  <c:v>27</c:v>
                </c:pt>
                <c:pt idx="101">
                  <c:v>31</c:v>
                </c:pt>
                <c:pt idx="102">
                  <c:v>39</c:v>
                </c:pt>
                <c:pt idx="103">
                  <c:v>22</c:v>
                </c:pt>
                <c:pt idx="104">
                  <c:v>21</c:v>
                </c:pt>
                <c:pt idx="105">
                  <c:v>23</c:v>
                </c:pt>
                <c:pt idx="106">
                  <c:v>30</c:v>
                </c:pt>
                <c:pt idx="107">
                  <c:v>11</c:v>
                </c:pt>
                <c:pt idx="108">
                  <c:v>2</c:v>
                </c:pt>
                <c:pt idx="109">
                  <c:v>2</c:v>
                </c:pt>
                <c:pt idx="110">
                  <c:v>19</c:v>
                </c:pt>
                <c:pt idx="111">
                  <c:v>138</c:v>
                </c:pt>
                <c:pt idx="112">
                  <c:v>4</c:v>
                </c:pt>
                <c:pt idx="113">
                  <c:v>4</c:v>
                </c:pt>
                <c:pt idx="114">
                  <c:v>15</c:v>
                </c:pt>
                <c:pt idx="115">
                  <c:v>8</c:v>
                </c:pt>
                <c:pt idx="116">
                  <c:v>17</c:v>
                </c:pt>
                <c:pt idx="117">
                  <c:v>21</c:v>
                </c:pt>
                <c:pt idx="118">
                  <c:v>7</c:v>
                </c:pt>
                <c:pt idx="119">
                  <c:v>8</c:v>
                </c:pt>
                <c:pt idx="120">
                  <c:v>6</c:v>
                </c:pt>
                <c:pt idx="121">
                  <c:v>3</c:v>
                </c:pt>
                <c:pt idx="122">
                  <c:v>16</c:v>
                </c:pt>
                <c:pt idx="123">
                  <c:v>3</c:v>
                </c:pt>
                <c:pt idx="124">
                  <c:v>1</c:v>
                </c:pt>
                <c:pt idx="125">
                  <c:v>18</c:v>
                </c:pt>
                <c:pt idx="126">
                  <c:v>7</c:v>
                </c:pt>
                <c:pt idx="127">
                  <c:v>12</c:v>
                </c:pt>
                <c:pt idx="128">
                  <c:v>30</c:v>
                </c:pt>
                <c:pt idx="129">
                  <c:v>50</c:v>
                </c:pt>
                <c:pt idx="130">
                  <c:v>32</c:v>
                </c:pt>
                <c:pt idx="131">
                  <c:v>65</c:v>
                </c:pt>
                <c:pt idx="132">
                  <c:v>30</c:v>
                </c:pt>
                <c:pt idx="133">
                  <c:v>51</c:v>
                </c:pt>
                <c:pt idx="134">
                  <c:v>24</c:v>
                </c:pt>
                <c:pt idx="135">
                  <c:v>62</c:v>
                </c:pt>
                <c:pt idx="136">
                  <c:v>62</c:v>
                </c:pt>
                <c:pt idx="137">
                  <c:v>121</c:v>
                </c:pt>
                <c:pt idx="138">
                  <c:v>7</c:v>
                </c:pt>
                <c:pt idx="139">
                  <c:v>14</c:v>
                </c:pt>
                <c:pt idx="140">
                  <c:v>19</c:v>
                </c:pt>
                <c:pt idx="141">
                  <c:v>8</c:v>
                </c:pt>
                <c:pt idx="142">
                  <c:v>11</c:v>
                </c:pt>
                <c:pt idx="143">
                  <c:v>19</c:v>
                </c:pt>
                <c:pt idx="144">
                  <c:v>21</c:v>
                </c:pt>
                <c:pt idx="145">
                  <c:v>22</c:v>
                </c:pt>
                <c:pt idx="146">
                  <c:v>45</c:v>
                </c:pt>
                <c:pt idx="147">
                  <c:v>15</c:v>
                </c:pt>
                <c:pt idx="148">
                  <c:v>15</c:v>
                </c:pt>
                <c:pt idx="149">
                  <c:v>10</c:v>
                </c:pt>
                <c:pt idx="150">
                  <c:v>28</c:v>
                </c:pt>
                <c:pt idx="151">
                  <c:v>22</c:v>
                </c:pt>
                <c:pt idx="152">
                  <c:v>16</c:v>
                </c:pt>
                <c:pt idx="153">
                  <c:v>14</c:v>
                </c:pt>
                <c:pt idx="154">
                  <c:v>9</c:v>
                </c:pt>
                <c:pt idx="155">
                  <c:v>6</c:v>
                </c:pt>
                <c:pt idx="156">
                  <c:v>22</c:v>
                </c:pt>
                <c:pt idx="157">
                  <c:v>18</c:v>
                </c:pt>
                <c:pt idx="158">
                  <c:v>17</c:v>
                </c:pt>
                <c:pt idx="159">
                  <c:v>14</c:v>
                </c:pt>
                <c:pt idx="160">
                  <c:v>3</c:v>
                </c:pt>
                <c:pt idx="161">
                  <c:v>59</c:v>
                </c:pt>
                <c:pt idx="162">
                  <c:v>7</c:v>
                </c:pt>
                <c:pt idx="163">
                  <c:v>2</c:v>
                </c:pt>
                <c:pt idx="164">
                  <c:v>13</c:v>
                </c:pt>
                <c:pt idx="165">
                  <c:v>53</c:v>
                </c:pt>
                <c:pt idx="166">
                  <c:v>72</c:v>
                </c:pt>
                <c:pt idx="167">
                  <c:v>40</c:v>
                </c:pt>
                <c:pt idx="168">
                  <c:v>54</c:v>
                </c:pt>
                <c:pt idx="169">
                  <c:v>29</c:v>
                </c:pt>
                <c:pt idx="170">
                  <c:v>51</c:v>
                </c:pt>
                <c:pt idx="171">
                  <c:v>20</c:v>
                </c:pt>
                <c:pt idx="172">
                  <c:v>21</c:v>
                </c:pt>
                <c:pt idx="173">
                  <c:v>25</c:v>
                </c:pt>
                <c:pt idx="174">
                  <c:v>28</c:v>
                </c:pt>
                <c:pt idx="175">
                  <c:v>23</c:v>
                </c:pt>
                <c:pt idx="176">
                  <c:v>36</c:v>
                </c:pt>
                <c:pt idx="177">
                  <c:v>18</c:v>
                </c:pt>
                <c:pt idx="178">
                  <c:v>26</c:v>
                </c:pt>
                <c:pt idx="179">
                  <c:v>3</c:v>
                </c:pt>
                <c:pt idx="181">
                  <c:v>27</c:v>
                </c:pt>
                <c:pt idx="182">
                  <c:v>51</c:v>
                </c:pt>
                <c:pt idx="183">
                  <c:v>38</c:v>
                </c:pt>
                <c:pt idx="184">
                  <c:v>53</c:v>
                </c:pt>
                <c:pt idx="185">
                  <c:v>41</c:v>
                </c:pt>
                <c:pt idx="186">
                  <c:v>65</c:v>
                </c:pt>
                <c:pt idx="187">
                  <c:v>23</c:v>
                </c:pt>
                <c:pt idx="188">
                  <c:v>72</c:v>
                </c:pt>
                <c:pt idx="189">
                  <c:v>110</c:v>
                </c:pt>
                <c:pt idx="190">
                  <c:v>35</c:v>
                </c:pt>
                <c:pt idx="191">
                  <c:v>42</c:v>
                </c:pt>
                <c:pt idx="192">
                  <c:v>114</c:v>
                </c:pt>
                <c:pt idx="193">
                  <c:v>59</c:v>
                </c:pt>
                <c:pt idx="194">
                  <c:v>43</c:v>
                </c:pt>
                <c:pt idx="195">
                  <c:v>21</c:v>
                </c:pt>
                <c:pt idx="196">
                  <c:v>36</c:v>
                </c:pt>
                <c:pt idx="197">
                  <c:v>73</c:v>
                </c:pt>
                <c:pt idx="198">
                  <c:v>123</c:v>
                </c:pt>
                <c:pt idx="199">
                  <c:v>88</c:v>
                </c:pt>
                <c:pt idx="200">
                  <c:v>49</c:v>
                </c:pt>
                <c:pt idx="201">
                  <c:v>100</c:v>
                </c:pt>
                <c:pt idx="202">
                  <c:v>95</c:v>
                </c:pt>
                <c:pt idx="203">
                  <c:v>42</c:v>
                </c:pt>
                <c:pt idx="204">
                  <c:v>116</c:v>
                </c:pt>
                <c:pt idx="205">
                  <c:v>14</c:v>
                </c:pt>
                <c:pt idx="206">
                  <c:v>2</c:v>
                </c:pt>
                <c:pt idx="207">
                  <c:v>51</c:v>
                </c:pt>
                <c:pt idx="208">
                  <c:v>30</c:v>
                </c:pt>
                <c:pt idx="209">
                  <c:v>41</c:v>
                </c:pt>
                <c:pt idx="210">
                  <c:v>15</c:v>
                </c:pt>
                <c:pt idx="211">
                  <c:v>5</c:v>
                </c:pt>
                <c:pt idx="212">
                  <c:v>57</c:v>
                </c:pt>
                <c:pt idx="213">
                  <c:v>91</c:v>
                </c:pt>
                <c:pt idx="214">
                  <c:v>71</c:v>
                </c:pt>
                <c:pt idx="215">
                  <c:v>59</c:v>
                </c:pt>
                <c:pt idx="216">
                  <c:v>102</c:v>
                </c:pt>
                <c:pt idx="217">
                  <c:v>97</c:v>
                </c:pt>
                <c:pt idx="218">
                  <c:v>16</c:v>
                </c:pt>
                <c:pt idx="219">
                  <c:v>78</c:v>
                </c:pt>
                <c:pt idx="220">
                  <c:v>62</c:v>
                </c:pt>
                <c:pt idx="221">
                  <c:v>96</c:v>
                </c:pt>
                <c:pt idx="223">
                  <c:v>34</c:v>
                </c:pt>
                <c:pt idx="224">
                  <c:v>17</c:v>
                </c:pt>
                <c:pt idx="225">
                  <c:v>23</c:v>
                </c:pt>
                <c:pt idx="226">
                  <c:v>45</c:v>
                </c:pt>
                <c:pt idx="227">
                  <c:v>34</c:v>
                </c:pt>
                <c:pt idx="228">
                  <c:v>56</c:v>
                </c:pt>
                <c:pt idx="229">
                  <c:v>63</c:v>
                </c:pt>
                <c:pt idx="230">
                  <c:v>125</c:v>
                </c:pt>
                <c:pt idx="231">
                  <c:v>26</c:v>
                </c:pt>
                <c:pt idx="232">
                  <c:v>18</c:v>
                </c:pt>
                <c:pt idx="233">
                  <c:v>78</c:v>
                </c:pt>
                <c:pt idx="234">
                  <c:v>61</c:v>
                </c:pt>
                <c:pt idx="235">
                  <c:v>126</c:v>
                </c:pt>
                <c:pt idx="236">
                  <c:v>115</c:v>
                </c:pt>
                <c:pt idx="237">
                  <c:v>92</c:v>
                </c:pt>
                <c:pt idx="238">
                  <c:v>102</c:v>
                </c:pt>
                <c:pt idx="239">
                  <c:v>4</c:v>
                </c:pt>
                <c:pt idx="240">
                  <c:v>103</c:v>
                </c:pt>
                <c:pt idx="241">
                  <c:v>62</c:v>
                </c:pt>
                <c:pt idx="242">
                  <c:v>60</c:v>
                </c:pt>
                <c:pt idx="243">
                  <c:v>5</c:v>
                </c:pt>
                <c:pt idx="244">
                  <c:v>100</c:v>
                </c:pt>
                <c:pt idx="245">
                  <c:v>70</c:v>
                </c:pt>
                <c:pt idx="246">
                  <c:v>17</c:v>
                </c:pt>
                <c:pt idx="247">
                  <c:v>72</c:v>
                </c:pt>
                <c:pt idx="248">
                  <c:v>123</c:v>
                </c:pt>
                <c:pt idx="249">
                  <c:v>106</c:v>
                </c:pt>
                <c:pt idx="250">
                  <c:v>145</c:v>
                </c:pt>
                <c:pt idx="251">
                  <c:v>66</c:v>
                </c:pt>
                <c:pt idx="252">
                  <c:v>34</c:v>
                </c:pt>
                <c:pt idx="253">
                  <c:v>108</c:v>
                </c:pt>
                <c:pt idx="254">
                  <c:v>112</c:v>
                </c:pt>
                <c:pt idx="255">
                  <c:v>127</c:v>
                </c:pt>
                <c:pt idx="256">
                  <c:v>160</c:v>
                </c:pt>
                <c:pt idx="257">
                  <c:v>165</c:v>
                </c:pt>
                <c:pt idx="258">
                  <c:v>132</c:v>
                </c:pt>
                <c:pt idx="259">
                  <c:v>6</c:v>
                </c:pt>
                <c:pt idx="260">
                  <c:v>234</c:v>
                </c:pt>
                <c:pt idx="261">
                  <c:v>297</c:v>
                </c:pt>
                <c:pt idx="262">
                  <c:v>293</c:v>
                </c:pt>
                <c:pt idx="263">
                  <c:v>115</c:v>
                </c:pt>
                <c:pt idx="264">
                  <c:v>131</c:v>
                </c:pt>
                <c:pt idx="265">
                  <c:v>121</c:v>
                </c:pt>
                <c:pt idx="266">
                  <c:v>16</c:v>
                </c:pt>
                <c:pt idx="267">
                  <c:v>138</c:v>
                </c:pt>
                <c:pt idx="268">
                  <c:v>112</c:v>
                </c:pt>
                <c:pt idx="269">
                  <c:v>182</c:v>
                </c:pt>
                <c:pt idx="270">
                  <c:v>52</c:v>
                </c:pt>
                <c:pt idx="271">
                  <c:v>96</c:v>
                </c:pt>
                <c:pt idx="272">
                  <c:v>117</c:v>
                </c:pt>
                <c:pt idx="273">
                  <c:v>60</c:v>
                </c:pt>
                <c:pt idx="274">
                  <c:v>99</c:v>
                </c:pt>
                <c:pt idx="275">
                  <c:v>106</c:v>
                </c:pt>
                <c:pt idx="276">
                  <c:v>109</c:v>
                </c:pt>
                <c:pt idx="277">
                  <c:v>157</c:v>
                </c:pt>
                <c:pt idx="278">
                  <c:v>163</c:v>
                </c:pt>
                <c:pt idx="279">
                  <c:v>69</c:v>
                </c:pt>
                <c:pt idx="280">
                  <c:v>216</c:v>
                </c:pt>
                <c:pt idx="281">
                  <c:v>65</c:v>
                </c:pt>
                <c:pt idx="282">
                  <c:v>116</c:v>
                </c:pt>
                <c:pt idx="283">
                  <c:v>150</c:v>
                </c:pt>
                <c:pt idx="284">
                  <c:v>131</c:v>
                </c:pt>
                <c:pt idx="285">
                  <c:v>97</c:v>
                </c:pt>
                <c:pt idx="286">
                  <c:v>5</c:v>
                </c:pt>
                <c:pt idx="287">
                  <c:v>99</c:v>
                </c:pt>
                <c:pt idx="288">
                  <c:v>204</c:v>
                </c:pt>
                <c:pt idx="289">
                  <c:v>150</c:v>
                </c:pt>
                <c:pt idx="290">
                  <c:v>142</c:v>
                </c:pt>
                <c:pt idx="291">
                  <c:v>148</c:v>
                </c:pt>
                <c:pt idx="292">
                  <c:v>113</c:v>
                </c:pt>
                <c:pt idx="293">
                  <c:v>38</c:v>
                </c:pt>
                <c:pt idx="294">
                  <c:v>129</c:v>
                </c:pt>
                <c:pt idx="295">
                  <c:v>44</c:v>
                </c:pt>
                <c:pt idx="296">
                  <c:v>203</c:v>
                </c:pt>
                <c:pt idx="297">
                  <c:v>193</c:v>
                </c:pt>
                <c:pt idx="298">
                  <c:v>181</c:v>
                </c:pt>
                <c:pt idx="299">
                  <c:v>114</c:v>
                </c:pt>
                <c:pt idx="300">
                  <c:v>60</c:v>
                </c:pt>
                <c:pt idx="301">
                  <c:v>205</c:v>
                </c:pt>
                <c:pt idx="302">
                  <c:v>157</c:v>
                </c:pt>
                <c:pt idx="303">
                  <c:v>90</c:v>
                </c:pt>
                <c:pt idx="304">
                  <c:v>72</c:v>
                </c:pt>
                <c:pt idx="305">
                  <c:v>65</c:v>
                </c:pt>
                <c:pt idx="306">
                  <c:v>159</c:v>
                </c:pt>
                <c:pt idx="307">
                  <c:v>6</c:v>
                </c:pt>
                <c:pt idx="308">
                  <c:v>98</c:v>
                </c:pt>
                <c:pt idx="309">
                  <c:v>150</c:v>
                </c:pt>
                <c:pt idx="310">
                  <c:v>155</c:v>
                </c:pt>
                <c:pt idx="311">
                  <c:v>134</c:v>
                </c:pt>
                <c:pt idx="312">
                  <c:v>96</c:v>
                </c:pt>
                <c:pt idx="313">
                  <c:v>192</c:v>
                </c:pt>
                <c:pt idx="314">
                  <c:v>2</c:v>
                </c:pt>
                <c:pt idx="315">
                  <c:v>150</c:v>
                </c:pt>
                <c:pt idx="316">
                  <c:v>262</c:v>
                </c:pt>
                <c:pt idx="317">
                  <c:v>263</c:v>
                </c:pt>
                <c:pt idx="318">
                  <c:v>168</c:v>
                </c:pt>
                <c:pt idx="319">
                  <c:v>355</c:v>
                </c:pt>
                <c:pt idx="320">
                  <c:v>278</c:v>
                </c:pt>
                <c:pt idx="321">
                  <c:v>15</c:v>
                </c:pt>
                <c:pt idx="322">
                  <c:v>265</c:v>
                </c:pt>
                <c:pt idx="323">
                  <c:v>81</c:v>
                </c:pt>
                <c:pt idx="324">
                  <c:v>290</c:v>
                </c:pt>
                <c:pt idx="325">
                  <c:v>317</c:v>
                </c:pt>
                <c:pt idx="326">
                  <c:v>275</c:v>
                </c:pt>
                <c:pt idx="327">
                  <c:v>329</c:v>
                </c:pt>
                <c:pt idx="328">
                  <c:v>18</c:v>
                </c:pt>
                <c:pt idx="329">
                  <c:v>314</c:v>
                </c:pt>
                <c:pt idx="330">
                  <c:v>276</c:v>
                </c:pt>
                <c:pt idx="331">
                  <c:v>228</c:v>
                </c:pt>
                <c:pt idx="332">
                  <c:v>247</c:v>
                </c:pt>
                <c:pt idx="333">
                  <c:v>258</c:v>
                </c:pt>
                <c:pt idx="334">
                  <c:v>232</c:v>
                </c:pt>
                <c:pt idx="335">
                  <c:v>27</c:v>
                </c:pt>
                <c:pt idx="336">
                  <c:v>178</c:v>
                </c:pt>
                <c:pt idx="337">
                  <c:v>248</c:v>
                </c:pt>
                <c:pt idx="338">
                  <c:v>245</c:v>
                </c:pt>
                <c:pt idx="339">
                  <c:v>213</c:v>
                </c:pt>
                <c:pt idx="340">
                  <c:v>216</c:v>
                </c:pt>
                <c:pt idx="341">
                  <c:v>152</c:v>
                </c:pt>
                <c:pt idx="342">
                  <c:v>43</c:v>
                </c:pt>
                <c:pt idx="343">
                  <c:v>287</c:v>
                </c:pt>
                <c:pt idx="344">
                  <c:v>243</c:v>
                </c:pt>
                <c:pt idx="345">
                  <c:v>263</c:v>
                </c:pt>
                <c:pt idx="346">
                  <c:v>204</c:v>
                </c:pt>
                <c:pt idx="347">
                  <c:v>263</c:v>
                </c:pt>
                <c:pt idx="348">
                  <c:v>282</c:v>
                </c:pt>
                <c:pt idx="349">
                  <c:v>73</c:v>
                </c:pt>
                <c:pt idx="350">
                  <c:v>331</c:v>
                </c:pt>
                <c:pt idx="351">
                  <c:v>303</c:v>
                </c:pt>
                <c:pt idx="352">
                  <c:v>290</c:v>
                </c:pt>
                <c:pt idx="353">
                  <c:v>188</c:v>
                </c:pt>
                <c:pt idx="354">
                  <c:v>239</c:v>
                </c:pt>
                <c:pt idx="355">
                  <c:v>129</c:v>
                </c:pt>
                <c:pt idx="356">
                  <c:v>59</c:v>
                </c:pt>
                <c:pt idx="357">
                  <c:v>209</c:v>
                </c:pt>
                <c:pt idx="358">
                  <c:v>272</c:v>
                </c:pt>
                <c:pt idx="359">
                  <c:v>195</c:v>
                </c:pt>
                <c:pt idx="360">
                  <c:v>268</c:v>
                </c:pt>
                <c:pt idx="361">
                  <c:v>266</c:v>
                </c:pt>
                <c:pt idx="362">
                  <c:v>164</c:v>
                </c:pt>
                <c:pt idx="363">
                  <c:v>44</c:v>
                </c:pt>
                <c:pt idx="364">
                  <c:v>286</c:v>
                </c:pt>
                <c:pt idx="365">
                  <c:v>253</c:v>
                </c:pt>
                <c:pt idx="366">
                  <c:v>124</c:v>
                </c:pt>
                <c:pt idx="367">
                  <c:v>118</c:v>
                </c:pt>
                <c:pt idx="368">
                  <c:v>107</c:v>
                </c:pt>
                <c:pt idx="369">
                  <c:v>138</c:v>
                </c:pt>
                <c:pt idx="370">
                  <c:v>44</c:v>
                </c:pt>
                <c:pt idx="371">
                  <c:v>173</c:v>
                </c:pt>
                <c:pt idx="372">
                  <c:v>163</c:v>
                </c:pt>
                <c:pt idx="373">
                  <c:v>156</c:v>
                </c:pt>
                <c:pt idx="374">
                  <c:v>167</c:v>
                </c:pt>
                <c:pt idx="375">
                  <c:v>190</c:v>
                </c:pt>
                <c:pt idx="376">
                  <c:v>162</c:v>
                </c:pt>
                <c:pt idx="377">
                  <c:v>21</c:v>
                </c:pt>
                <c:pt idx="378">
                  <c:v>204</c:v>
                </c:pt>
                <c:pt idx="379">
                  <c:v>179</c:v>
                </c:pt>
                <c:pt idx="380">
                  <c:v>270</c:v>
                </c:pt>
                <c:pt idx="381">
                  <c:v>260</c:v>
                </c:pt>
                <c:pt idx="382">
                  <c:v>251</c:v>
                </c:pt>
                <c:pt idx="383">
                  <c:v>45</c:v>
                </c:pt>
                <c:pt idx="384">
                  <c:v>30</c:v>
                </c:pt>
                <c:pt idx="385">
                  <c:v>179</c:v>
                </c:pt>
                <c:pt idx="386">
                  <c:v>135</c:v>
                </c:pt>
                <c:pt idx="387">
                  <c:v>152</c:v>
                </c:pt>
                <c:pt idx="388">
                  <c:v>98</c:v>
                </c:pt>
                <c:pt idx="389">
                  <c:v>86</c:v>
                </c:pt>
                <c:pt idx="390">
                  <c:v>160</c:v>
                </c:pt>
                <c:pt idx="391">
                  <c:v>10</c:v>
                </c:pt>
                <c:pt idx="392">
                  <c:v>197</c:v>
                </c:pt>
                <c:pt idx="393">
                  <c:v>258</c:v>
                </c:pt>
                <c:pt idx="394">
                  <c:v>177</c:v>
                </c:pt>
                <c:pt idx="395">
                  <c:v>174</c:v>
                </c:pt>
                <c:pt idx="396">
                  <c:v>109</c:v>
                </c:pt>
                <c:pt idx="397">
                  <c:v>75</c:v>
                </c:pt>
                <c:pt idx="398">
                  <c:v>13</c:v>
                </c:pt>
                <c:pt idx="399">
                  <c:v>73</c:v>
                </c:pt>
                <c:pt idx="400">
                  <c:v>56</c:v>
                </c:pt>
                <c:pt idx="401">
                  <c:v>145</c:v>
                </c:pt>
                <c:pt idx="402">
                  <c:v>203</c:v>
                </c:pt>
                <c:pt idx="403">
                  <c:v>197</c:v>
                </c:pt>
                <c:pt idx="404">
                  <c:v>260</c:v>
                </c:pt>
                <c:pt idx="405">
                  <c:v>26</c:v>
                </c:pt>
                <c:pt idx="406">
                  <c:v>232</c:v>
                </c:pt>
                <c:pt idx="407">
                  <c:v>199</c:v>
                </c:pt>
                <c:pt idx="408">
                  <c:v>233</c:v>
                </c:pt>
                <c:pt idx="409">
                  <c:v>116</c:v>
                </c:pt>
                <c:pt idx="410">
                  <c:v>134</c:v>
                </c:pt>
                <c:pt idx="411">
                  <c:v>301</c:v>
                </c:pt>
                <c:pt idx="412">
                  <c:v>15</c:v>
                </c:pt>
                <c:pt idx="413">
                  <c:v>249</c:v>
                </c:pt>
                <c:pt idx="414">
                  <c:v>209</c:v>
                </c:pt>
                <c:pt idx="415">
                  <c:v>213</c:v>
                </c:pt>
                <c:pt idx="416">
                  <c:v>200</c:v>
                </c:pt>
                <c:pt idx="417">
                  <c:v>217</c:v>
                </c:pt>
                <c:pt idx="418">
                  <c:v>211</c:v>
                </c:pt>
                <c:pt idx="419">
                  <c:v>92</c:v>
                </c:pt>
                <c:pt idx="420">
                  <c:v>173</c:v>
                </c:pt>
                <c:pt idx="421">
                  <c:v>105</c:v>
                </c:pt>
                <c:pt idx="422">
                  <c:v>134</c:v>
                </c:pt>
                <c:pt idx="423">
                  <c:v>199</c:v>
                </c:pt>
                <c:pt idx="424">
                  <c:v>199</c:v>
                </c:pt>
                <c:pt idx="425">
                  <c:v>188</c:v>
                </c:pt>
                <c:pt idx="426">
                  <c:v>37</c:v>
                </c:pt>
                <c:pt idx="427">
                  <c:v>206</c:v>
                </c:pt>
                <c:pt idx="428">
                  <c:v>257</c:v>
                </c:pt>
                <c:pt idx="429">
                  <c:v>209</c:v>
                </c:pt>
                <c:pt idx="430">
                  <c:v>319</c:v>
                </c:pt>
                <c:pt idx="431">
                  <c:v>415</c:v>
                </c:pt>
                <c:pt idx="432">
                  <c:v>407</c:v>
                </c:pt>
                <c:pt idx="433">
                  <c:v>142</c:v>
                </c:pt>
                <c:pt idx="434">
                  <c:v>432</c:v>
                </c:pt>
                <c:pt idx="435">
                  <c:v>523</c:v>
                </c:pt>
                <c:pt idx="436">
                  <c:v>334</c:v>
                </c:pt>
                <c:pt idx="437">
                  <c:v>346</c:v>
                </c:pt>
                <c:pt idx="438">
                  <c:v>242</c:v>
                </c:pt>
                <c:pt idx="439">
                  <c:v>179</c:v>
                </c:pt>
                <c:pt idx="440">
                  <c:v>380</c:v>
                </c:pt>
                <c:pt idx="441">
                  <c:v>354</c:v>
                </c:pt>
                <c:pt idx="442">
                  <c:v>272</c:v>
                </c:pt>
                <c:pt idx="443">
                  <c:v>243</c:v>
                </c:pt>
                <c:pt idx="444">
                  <c:v>51</c:v>
                </c:pt>
                <c:pt idx="445">
                  <c:v>4</c:v>
                </c:pt>
                <c:pt idx="446">
                  <c:v>27</c:v>
                </c:pt>
                <c:pt idx="447">
                  <c:v>6</c:v>
                </c:pt>
                <c:pt idx="448">
                  <c:v>21</c:v>
                </c:pt>
                <c:pt idx="449">
                  <c:v>75</c:v>
                </c:pt>
                <c:pt idx="450">
                  <c:v>159</c:v>
                </c:pt>
                <c:pt idx="451">
                  <c:v>258</c:v>
                </c:pt>
                <c:pt idx="452">
                  <c:v>151</c:v>
                </c:pt>
                <c:pt idx="453">
                  <c:v>173</c:v>
                </c:pt>
                <c:pt idx="454">
                  <c:v>228</c:v>
                </c:pt>
                <c:pt idx="455">
                  <c:v>320</c:v>
                </c:pt>
                <c:pt idx="456">
                  <c:v>434</c:v>
                </c:pt>
                <c:pt idx="457">
                  <c:v>383</c:v>
                </c:pt>
                <c:pt idx="458">
                  <c:v>286</c:v>
                </c:pt>
                <c:pt idx="459">
                  <c:v>325</c:v>
                </c:pt>
                <c:pt idx="460">
                  <c:v>234</c:v>
                </c:pt>
                <c:pt idx="461">
                  <c:v>116</c:v>
                </c:pt>
                <c:pt idx="462">
                  <c:v>210</c:v>
                </c:pt>
                <c:pt idx="463">
                  <c:v>294</c:v>
                </c:pt>
                <c:pt idx="464">
                  <c:v>261</c:v>
                </c:pt>
                <c:pt idx="465">
                  <c:v>227</c:v>
                </c:pt>
                <c:pt idx="466">
                  <c:v>59</c:v>
                </c:pt>
                <c:pt idx="467">
                  <c:v>50</c:v>
                </c:pt>
                <c:pt idx="468">
                  <c:v>47</c:v>
                </c:pt>
                <c:pt idx="469">
                  <c:v>232</c:v>
                </c:pt>
                <c:pt idx="470">
                  <c:v>292</c:v>
                </c:pt>
                <c:pt idx="471">
                  <c:v>387</c:v>
                </c:pt>
                <c:pt idx="472">
                  <c:v>403</c:v>
                </c:pt>
                <c:pt idx="473">
                  <c:v>186</c:v>
                </c:pt>
                <c:pt idx="474">
                  <c:v>205</c:v>
                </c:pt>
                <c:pt idx="475">
                  <c:v>46</c:v>
                </c:pt>
                <c:pt idx="476">
                  <c:v>248</c:v>
                </c:pt>
                <c:pt idx="477">
                  <c:v>299</c:v>
                </c:pt>
                <c:pt idx="478">
                  <c:v>359</c:v>
                </c:pt>
                <c:pt idx="479">
                  <c:v>216</c:v>
                </c:pt>
                <c:pt idx="480">
                  <c:v>196</c:v>
                </c:pt>
                <c:pt idx="481">
                  <c:v>165</c:v>
                </c:pt>
                <c:pt idx="482">
                  <c:v>47</c:v>
                </c:pt>
                <c:pt idx="483">
                  <c:v>294</c:v>
                </c:pt>
                <c:pt idx="484">
                  <c:v>235</c:v>
                </c:pt>
                <c:pt idx="485">
                  <c:v>264</c:v>
                </c:pt>
                <c:pt idx="486">
                  <c:v>254</c:v>
                </c:pt>
                <c:pt idx="487">
                  <c:v>192</c:v>
                </c:pt>
                <c:pt idx="488">
                  <c:v>151</c:v>
                </c:pt>
                <c:pt idx="489">
                  <c:v>43</c:v>
                </c:pt>
                <c:pt idx="490">
                  <c:v>256</c:v>
                </c:pt>
                <c:pt idx="491">
                  <c:v>340</c:v>
                </c:pt>
                <c:pt idx="492">
                  <c:v>345</c:v>
                </c:pt>
                <c:pt idx="493">
                  <c:v>211</c:v>
                </c:pt>
                <c:pt idx="494">
                  <c:v>222</c:v>
                </c:pt>
                <c:pt idx="495">
                  <c:v>227</c:v>
                </c:pt>
                <c:pt idx="496">
                  <c:v>75</c:v>
                </c:pt>
                <c:pt idx="497">
                  <c:v>170</c:v>
                </c:pt>
                <c:pt idx="498">
                  <c:v>346</c:v>
                </c:pt>
                <c:pt idx="499">
                  <c:v>352</c:v>
                </c:pt>
                <c:pt idx="500">
                  <c:v>295</c:v>
                </c:pt>
                <c:pt idx="501">
                  <c:v>338</c:v>
                </c:pt>
                <c:pt idx="502">
                  <c:v>272</c:v>
                </c:pt>
                <c:pt idx="503">
                  <c:v>10</c:v>
                </c:pt>
                <c:pt idx="504">
                  <c:v>234</c:v>
                </c:pt>
                <c:pt idx="505">
                  <c:v>206</c:v>
                </c:pt>
                <c:pt idx="506">
                  <c:v>234</c:v>
                </c:pt>
                <c:pt idx="507">
                  <c:v>268</c:v>
                </c:pt>
                <c:pt idx="508">
                  <c:v>372</c:v>
                </c:pt>
                <c:pt idx="509">
                  <c:v>315</c:v>
                </c:pt>
                <c:pt idx="510">
                  <c:v>13</c:v>
                </c:pt>
                <c:pt idx="511">
                  <c:v>115</c:v>
                </c:pt>
                <c:pt idx="512">
                  <c:v>165</c:v>
                </c:pt>
                <c:pt idx="513">
                  <c:v>199</c:v>
                </c:pt>
                <c:pt idx="514">
                  <c:v>279</c:v>
                </c:pt>
                <c:pt idx="515">
                  <c:v>18</c:v>
                </c:pt>
                <c:pt idx="516">
                  <c:v>293</c:v>
                </c:pt>
                <c:pt idx="517">
                  <c:v>62</c:v>
                </c:pt>
                <c:pt idx="518">
                  <c:v>242</c:v>
                </c:pt>
                <c:pt idx="519">
                  <c:v>327</c:v>
                </c:pt>
                <c:pt idx="520">
                  <c:v>309</c:v>
                </c:pt>
                <c:pt idx="521">
                  <c:v>296</c:v>
                </c:pt>
                <c:pt idx="522">
                  <c:v>476</c:v>
                </c:pt>
                <c:pt idx="523">
                  <c:v>340</c:v>
                </c:pt>
                <c:pt idx="524">
                  <c:v>28</c:v>
                </c:pt>
                <c:pt idx="525">
                  <c:v>260</c:v>
                </c:pt>
                <c:pt idx="526">
                  <c:v>435</c:v>
                </c:pt>
                <c:pt idx="527">
                  <c:v>343</c:v>
                </c:pt>
                <c:pt idx="528">
                  <c:v>334</c:v>
                </c:pt>
                <c:pt idx="529">
                  <c:v>350</c:v>
                </c:pt>
                <c:pt idx="530">
                  <c:v>205</c:v>
                </c:pt>
                <c:pt idx="531">
                  <c:v>38</c:v>
                </c:pt>
                <c:pt idx="532">
                  <c:v>335</c:v>
                </c:pt>
                <c:pt idx="533">
                  <c:v>310</c:v>
                </c:pt>
                <c:pt idx="534">
                  <c:v>371</c:v>
                </c:pt>
                <c:pt idx="535">
                  <c:v>246</c:v>
                </c:pt>
                <c:pt idx="536">
                  <c:v>275</c:v>
                </c:pt>
                <c:pt idx="537">
                  <c:v>299</c:v>
                </c:pt>
                <c:pt idx="538">
                  <c:v>28</c:v>
                </c:pt>
                <c:pt idx="539">
                  <c:v>425</c:v>
                </c:pt>
                <c:pt idx="540">
                  <c:v>281</c:v>
                </c:pt>
                <c:pt idx="541">
                  <c:v>339</c:v>
                </c:pt>
                <c:pt idx="542">
                  <c:v>428</c:v>
                </c:pt>
                <c:pt idx="543">
                  <c:v>350</c:v>
                </c:pt>
                <c:pt idx="544">
                  <c:v>262</c:v>
                </c:pt>
                <c:pt idx="545">
                  <c:v>68</c:v>
                </c:pt>
                <c:pt idx="546">
                  <c:v>238</c:v>
                </c:pt>
                <c:pt idx="547">
                  <c:v>97</c:v>
                </c:pt>
                <c:pt idx="548">
                  <c:v>75</c:v>
                </c:pt>
                <c:pt idx="549">
                  <c:v>302</c:v>
                </c:pt>
                <c:pt idx="550">
                  <c:v>150</c:v>
                </c:pt>
                <c:pt idx="551">
                  <c:v>263</c:v>
                </c:pt>
                <c:pt idx="552">
                  <c:v>83</c:v>
                </c:pt>
                <c:pt idx="553">
                  <c:v>296</c:v>
                </c:pt>
                <c:pt idx="554">
                  <c:v>185</c:v>
                </c:pt>
                <c:pt idx="555">
                  <c:v>225</c:v>
                </c:pt>
                <c:pt idx="556">
                  <c:v>230</c:v>
                </c:pt>
                <c:pt idx="557">
                  <c:v>188</c:v>
                </c:pt>
                <c:pt idx="558">
                  <c:v>240</c:v>
                </c:pt>
                <c:pt idx="559">
                  <c:v>76</c:v>
                </c:pt>
                <c:pt idx="560">
                  <c:v>170</c:v>
                </c:pt>
                <c:pt idx="561">
                  <c:v>197</c:v>
                </c:pt>
                <c:pt idx="562">
                  <c:v>248</c:v>
                </c:pt>
                <c:pt idx="563">
                  <c:v>302</c:v>
                </c:pt>
                <c:pt idx="564">
                  <c:v>263</c:v>
                </c:pt>
                <c:pt idx="565">
                  <c:v>219</c:v>
                </c:pt>
                <c:pt idx="566">
                  <c:v>36</c:v>
                </c:pt>
                <c:pt idx="567">
                  <c:v>265</c:v>
                </c:pt>
                <c:pt idx="568">
                  <c:v>325</c:v>
                </c:pt>
                <c:pt idx="569">
                  <c:v>186</c:v>
                </c:pt>
                <c:pt idx="570">
                  <c:v>357</c:v>
                </c:pt>
                <c:pt idx="571">
                  <c:v>344</c:v>
                </c:pt>
                <c:pt idx="572">
                  <c:v>367</c:v>
                </c:pt>
                <c:pt idx="573">
                  <c:v>34</c:v>
                </c:pt>
                <c:pt idx="574">
                  <c:v>283</c:v>
                </c:pt>
                <c:pt idx="575">
                  <c:v>335</c:v>
                </c:pt>
                <c:pt idx="576">
                  <c:v>357</c:v>
                </c:pt>
                <c:pt idx="577">
                  <c:v>384</c:v>
                </c:pt>
                <c:pt idx="578">
                  <c:v>391</c:v>
                </c:pt>
                <c:pt idx="579">
                  <c:v>341</c:v>
                </c:pt>
                <c:pt idx="580">
                  <c:v>59</c:v>
                </c:pt>
                <c:pt idx="581">
                  <c:v>439</c:v>
                </c:pt>
                <c:pt idx="582">
                  <c:v>377</c:v>
                </c:pt>
                <c:pt idx="583">
                  <c:v>225</c:v>
                </c:pt>
                <c:pt idx="584">
                  <c:v>344</c:v>
                </c:pt>
                <c:pt idx="585">
                  <c:v>392</c:v>
                </c:pt>
                <c:pt idx="586">
                  <c:v>348</c:v>
                </c:pt>
                <c:pt idx="587">
                  <c:v>133</c:v>
                </c:pt>
                <c:pt idx="588">
                  <c:v>321</c:v>
                </c:pt>
                <c:pt idx="589">
                  <c:v>375</c:v>
                </c:pt>
                <c:pt idx="590">
                  <c:v>478</c:v>
                </c:pt>
                <c:pt idx="591">
                  <c:v>531</c:v>
                </c:pt>
                <c:pt idx="592">
                  <c:v>503</c:v>
                </c:pt>
                <c:pt idx="593">
                  <c:v>445</c:v>
                </c:pt>
                <c:pt idx="594">
                  <c:v>81</c:v>
                </c:pt>
                <c:pt idx="595">
                  <c:v>417</c:v>
                </c:pt>
                <c:pt idx="596">
                  <c:v>475</c:v>
                </c:pt>
                <c:pt idx="597">
                  <c:v>455</c:v>
                </c:pt>
                <c:pt idx="598">
                  <c:v>383</c:v>
                </c:pt>
                <c:pt idx="599">
                  <c:v>240</c:v>
                </c:pt>
                <c:pt idx="600">
                  <c:v>257</c:v>
                </c:pt>
                <c:pt idx="601">
                  <c:v>100</c:v>
                </c:pt>
                <c:pt idx="602">
                  <c:v>360</c:v>
                </c:pt>
                <c:pt idx="603">
                  <c:v>555</c:v>
                </c:pt>
                <c:pt idx="604">
                  <c:v>536</c:v>
                </c:pt>
                <c:pt idx="605">
                  <c:v>383</c:v>
                </c:pt>
                <c:pt idx="606">
                  <c:v>362</c:v>
                </c:pt>
                <c:pt idx="607">
                  <c:v>346</c:v>
                </c:pt>
                <c:pt idx="608">
                  <c:v>90</c:v>
                </c:pt>
                <c:pt idx="609">
                  <c:v>418</c:v>
                </c:pt>
                <c:pt idx="610">
                  <c:v>517</c:v>
                </c:pt>
                <c:pt idx="611">
                  <c:v>346</c:v>
                </c:pt>
                <c:pt idx="612">
                  <c:v>537</c:v>
                </c:pt>
                <c:pt idx="613">
                  <c:v>513</c:v>
                </c:pt>
                <c:pt idx="614">
                  <c:v>381</c:v>
                </c:pt>
                <c:pt idx="615">
                  <c:v>65</c:v>
                </c:pt>
                <c:pt idx="616">
                  <c:v>429</c:v>
                </c:pt>
                <c:pt idx="617">
                  <c:v>493</c:v>
                </c:pt>
                <c:pt idx="618">
                  <c:v>542</c:v>
                </c:pt>
                <c:pt idx="619">
                  <c:v>501</c:v>
                </c:pt>
                <c:pt idx="620">
                  <c:v>499</c:v>
                </c:pt>
                <c:pt idx="621">
                  <c:v>355</c:v>
                </c:pt>
                <c:pt idx="622">
                  <c:v>122</c:v>
                </c:pt>
                <c:pt idx="623">
                  <c:v>291</c:v>
                </c:pt>
                <c:pt idx="624">
                  <c:v>391</c:v>
                </c:pt>
                <c:pt idx="625">
                  <c:v>497</c:v>
                </c:pt>
                <c:pt idx="626">
                  <c:v>428</c:v>
                </c:pt>
                <c:pt idx="627">
                  <c:v>550</c:v>
                </c:pt>
                <c:pt idx="628">
                  <c:v>336</c:v>
                </c:pt>
                <c:pt idx="629">
                  <c:v>59</c:v>
                </c:pt>
                <c:pt idx="630">
                  <c:v>350</c:v>
                </c:pt>
                <c:pt idx="631">
                  <c:v>427</c:v>
                </c:pt>
                <c:pt idx="632">
                  <c:v>429</c:v>
                </c:pt>
                <c:pt idx="633">
                  <c:v>346</c:v>
                </c:pt>
                <c:pt idx="634">
                  <c:v>334</c:v>
                </c:pt>
                <c:pt idx="635">
                  <c:v>325</c:v>
                </c:pt>
                <c:pt idx="636">
                  <c:v>92</c:v>
                </c:pt>
                <c:pt idx="637">
                  <c:v>379</c:v>
                </c:pt>
                <c:pt idx="638">
                  <c:v>434</c:v>
                </c:pt>
                <c:pt idx="639">
                  <c:v>426</c:v>
                </c:pt>
                <c:pt idx="640">
                  <c:v>390</c:v>
                </c:pt>
                <c:pt idx="641">
                  <c:v>411</c:v>
                </c:pt>
                <c:pt idx="642">
                  <c:v>348</c:v>
                </c:pt>
                <c:pt idx="643">
                  <c:v>28</c:v>
                </c:pt>
                <c:pt idx="644">
                  <c:v>458</c:v>
                </c:pt>
                <c:pt idx="645">
                  <c:v>459</c:v>
                </c:pt>
                <c:pt idx="646">
                  <c:v>463</c:v>
                </c:pt>
                <c:pt idx="647">
                  <c:v>368</c:v>
                </c:pt>
                <c:pt idx="648">
                  <c:v>451</c:v>
                </c:pt>
                <c:pt idx="649">
                  <c:v>359</c:v>
                </c:pt>
                <c:pt idx="650">
                  <c:v>157</c:v>
                </c:pt>
                <c:pt idx="651">
                  <c:v>487</c:v>
                </c:pt>
                <c:pt idx="652">
                  <c:v>467</c:v>
                </c:pt>
                <c:pt idx="653">
                  <c:v>470</c:v>
                </c:pt>
                <c:pt idx="654">
                  <c:v>404</c:v>
                </c:pt>
                <c:pt idx="655">
                  <c:v>585</c:v>
                </c:pt>
                <c:pt idx="656">
                  <c:v>361</c:v>
                </c:pt>
                <c:pt idx="657">
                  <c:v>50</c:v>
                </c:pt>
                <c:pt idx="658">
                  <c:v>504</c:v>
                </c:pt>
                <c:pt idx="659">
                  <c:v>291</c:v>
                </c:pt>
                <c:pt idx="660">
                  <c:v>268</c:v>
                </c:pt>
                <c:pt idx="661">
                  <c:v>529</c:v>
                </c:pt>
                <c:pt idx="662">
                  <c:v>578</c:v>
                </c:pt>
                <c:pt idx="663">
                  <c:v>461</c:v>
                </c:pt>
                <c:pt idx="664">
                  <c:v>183</c:v>
                </c:pt>
                <c:pt idx="665">
                  <c:v>537</c:v>
                </c:pt>
                <c:pt idx="666">
                  <c:v>630</c:v>
                </c:pt>
                <c:pt idx="667">
                  <c:v>791</c:v>
                </c:pt>
                <c:pt idx="668">
                  <c:v>737</c:v>
                </c:pt>
                <c:pt idx="669">
                  <c:v>599</c:v>
                </c:pt>
                <c:pt idx="670">
                  <c:v>416</c:v>
                </c:pt>
                <c:pt idx="671">
                  <c:v>131</c:v>
                </c:pt>
                <c:pt idx="672">
                  <c:v>613</c:v>
                </c:pt>
                <c:pt idx="673">
                  <c:v>595</c:v>
                </c:pt>
                <c:pt idx="674">
                  <c:v>706</c:v>
                </c:pt>
                <c:pt idx="675">
                  <c:v>905</c:v>
                </c:pt>
                <c:pt idx="676">
                  <c:v>520</c:v>
                </c:pt>
                <c:pt idx="677">
                  <c:v>570</c:v>
                </c:pt>
                <c:pt idx="678">
                  <c:v>171</c:v>
                </c:pt>
                <c:pt idx="679">
                  <c:v>442</c:v>
                </c:pt>
                <c:pt idx="680">
                  <c:v>661</c:v>
                </c:pt>
                <c:pt idx="681">
                  <c:v>547</c:v>
                </c:pt>
                <c:pt idx="682">
                  <c:v>388</c:v>
                </c:pt>
                <c:pt idx="683">
                  <c:v>507</c:v>
                </c:pt>
                <c:pt idx="684">
                  <c:v>420</c:v>
                </c:pt>
                <c:pt idx="685">
                  <c:v>254</c:v>
                </c:pt>
                <c:pt idx="686">
                  <c:v>391</c:v>
                </c:pt>
                <c:pt idx="687">
                  <c:v>286</c:v>
                </c:pt>
                <c:pt idx="688">
                  <c:v>453</c:v>
                </c:pt>
                <c:pt idx="689">
                  <c:v>405</c:v>
                </c:pt>
                <c:pt idx="690">
                  <c:v>675</c:v>
                </c:pt>
                <c:pt idx="691">
                  <c:v>726</c:v>
                </c:pt>
                <c:pt idx="692">
                  <c:v>193</c:v>
                </c:pt>
                <c:pt idx="693">
                  <c:v>777</c:v>
                </c:pt>
                <c:pt idx="694">
                  <c:v>867</c:v>
                </c:pt>
                <c:pt idx="695">
                  <c:v>929</c:v>
                </c:pt>
                <c:pt idx="696">
                  <c:v>1059</c:v>
                </c:pt>
                <c:pt idx="697">
                  <c:v>1527</c:v>
                </c:pt>
                <c:pt idx="698">
                  <c:v>980</c:v>
                </c:pt>
                <c:pt idx="699">
                  <c:v>573</c:v>
                </c:pt>
                <c:pt idx="700">
                  <c:v>1107</c:v>
                </c:pt>
                <c:pt idx="701">
                  <c:v>1295</c:v>
                </c:pt>
                <c:pt idx="702">
                  <c:v>948</c:v>
                </c:pt>
                <c:pt idx="703">
                  <c:v>1060</c:v>
                </c:pt>
                <c:pt idx="704">
                  <c:v>1016</c:v>
                </c:pt>
                <c:pt idx="705">
                  <c:v>923</c:v>
                </c:pt>
                <c:pt idx="706">
                  <c:v>198</c:v>
                </c:pt>
                <c:pt idx="707">
                  <c:v>1030</c:v>
                </c:pt>
                <c:pt idx="708">
                  <c:v>937</c:v>
                </c:pt>
                <c:pt idx="709">
                  <c:v>1065</c:v>
                </c:pt>
                <c:pt idx="710">
                  <c:v>976</c:v>
                </c:pt>
                <c:pt idx="711">
                  <c:v>843</c:v>
                </c:pt>
                <c:pt idx="712">
                  <c:v>865</c:v>
                </c:pt>
                <c:pt idx="713">
                  <c:v>213</c:v>
                </c:pt>
                <c:pt idx="714">
                  <c:v>936</c:v>
                </c:pt>
                <c:pt idx="715">
                  <c:v>1001</c:v>
                </c:pt>
                <c:pt idx="716">
                  <c:v>935</c:v>
                </c:pt>
                <c:pt idx="717">
                  <c:v>1024</c:v>
                </c:pt>
                <c:pt idx="718">
                  <c:v>753</c:v>
                </c:pt>
                <c:pt idx="719">
                  <c:v>903</c:v>
                </c:pt>
                <c:pt idx="720">
                  <c:v>184</c:v>
                </c:pt>
                <c:pt idx="721">
                  <c:v>954</c:v>
                </c:pt>
                <c:pt idx="722">
                  <c:v>898</c:v>
                </c:pt>
                <c:pt idx="723">
                  <c:v>803</c:v>
                </c:pt>
                <c:pt idx="724">
                  <c:v>707</c:v>
                </c:pt>
                <c:pt idx="725">
                  <c:v>623</c:v>
                </c:pt>
                <c:pt idx="726">
                  <c:v>662</c:v>
                </c:pt>
                <c:pt idx="727">
                  <c:v>85</c:v>
                </c:pt>
                <c:pt idx="728">
                  <c:v>784</c:v>
                </c:pt>
                <c:pt idx="729">
                  <c:v>893</c:v>
                </c:pt>
                <c:pt idx="730">
                  <c:v>856</c:v>
                </c:pt>
                <c:pt idx="731">
                  <c:v>990</c:v>
                </c:pt>
                <c:pt idx="732">
                  <c:v>702</c:v>
                </c:pt>
                <c:pt idx="733">
                  <c:v>691</c:v>
                </c:pt>
                <c:pt idx="734">
                  <c:v>327</c:v>
                </c:pt>
                <c:pt idx="735">
                  <c:v>750</c:v>
                </c:pt>
                <c:pt idx="736">
                  <c:v>722</c:v>
                </c:pt>
                <c:pt idx="737">
                  <c:v>526</c:v>
                </c:pt>
                <c:pt idx="738">
                  <c:v>727</c:v>
                </c:pt>
                <c:pt idx="739">
                  <c:v>694</c:v>
                </c:pt>
                <c:pt idx="740">
                  <c:v>669</c:v>
                </c:pt>
                <c:pt idx="741">
                  <c:v>115</c:v>
                </c:pt>
                <c:pt idx="742">
                  <c:v>771</c:v>
                </c:pt>
                <c:pt idx="743">
                  <c:v>800</c:v>
                </c:pt>
                <c:pt idx="744">
                  <c:v>839</c:v>
                </c:pt>
                <c:pt idx="745">
                  <c:v>881</c:v>
                </c:pt>
                <c:pt idx="746">
                  <c:v>777</c:v>
                </c:pt>
                <c:pt idx="747">
                  <c:v>719</c:v>
                </c:pt>
                <c:pt idx="748">
                  <c:v>256</c:v>
                </c:pt>
                <c:pt idx="749">
                  <c:v>1059</c:v>
                </c:pt>
                <c:pt idx="750">
                  <c:v>1218</c:v>
                </c:pt>
                <c:pt idx="751">
                  <c:v>1350</c:v>
                </c:pt>
                <c:pt idx="752">
                  <c:v>1610</c:v>
                </c:pt>
                <c:pt idx="753">
                  <c:v>1299</c:v>
                </c:pt>
                <c:pt idx="754">
                  <c:v>1356</c:v>
                </c:pt>
                <c:pt idx="755">
                  <c:v>406</c:v>
                </c:pt>
                <c:pt idx="756">
                  <c:v>1475</c:v>
                </c:pt>
                <c:pt idx="757">
                  <c:v>1352</c:v>
                </c:pt>
                <c:pt idx="758">
                  <c:v>1203</c:v>
                </c:pt>
                <c:pt idx="759">
                  <c:v>1357</c:v>
                </c:pt>
                <c:pt idx="760">
                  <c:v>1046</c:v>
                </c:pt>
                <c:pt idx="761">
                  <c:v>1108</c:v>
                </c:pt>
                <c:pt idx="762">
                  <c:v>179</c:v>
                </c:pt>
                <c:pt idx="763">
                  <c:v>1182</c:v>
                </c:pt>
                <c:pt idx="764">
                  <c:v>1091</c:v>
                </c:pt>
                <c:pt idx="765">
                  <c:v>978</c:v>
                </c:pt>
                <c:pt idx="766">
                  <c:v>1101</c:v>
                </c:pt>
                <c:pt idx="767">
                  <c:v>1322</c:v>
                </c:pt>
                <c:pt idx="768">
                  <c:v>801</c:v>
                </c:pt>
                <c:pt idx="769">
                  <c:v>139</c:v>
                </c:pt>
                <c:pt idx="770">
                  <c:v>841</c:v>
                </c:pt>
                <c:pt idx="771">
                  <c:v>1029</c:v>
                </c:pt>
                <c:pt idx="772">
                  <c:v>845</c:v>
                </c:pt>
                <c:pt idx="773">
                  <c:v>933</c:v>
                </c:pt>
                <c:pt idx="774">
                  <c:v>840</c:v>
                </c:pt>
                <c:pt idx="775">
                  <c:v>796</c:v>
                </c:pt>
                <c:pt idx="776">
                  <c:v>145</c:v>
                </c:pt>
                <c:pt idx="777">
                  <c:v>631</c:v>
                </c:pt>
                <c:pt idx="778">
                  <c:v>826</c:v>
                </c:pt>
                <c:pt idx="779">
                  <c:v>991</c:v>
                </c:pt>
                <c:pt idx="780">
                  <c:v>898</c:v>
                </c:pt>
                <c:pt idx="781">
                  <c:v>789</c:v>
                </c:pt>
                <c:pt idx="782">
                  <c:v>784</c:v>
                </c:pt>
                <c:pt idx="783">
                  <c:v>140</c:v>
                </c:pt>
                <c:pt idx="784">
                  <c:v>635</c:v>
                </c:pt>
                <c:pt idx="785">
                  <c:v>672</c:v>
                </c:pt>
                <c:pt idx="786">
                  <c:v>735</c:v>
                </c:pt>
                <c:pt idx="787">
                  <c:v>638</c:v>
                </c:pt>
                <c:pt idx="788">
                  <c:v>631</c:v>
                </c:pt>
                <c:pt idx="789">
                  <c:v>568</c:v>
                </c:pt>
                <c:pt idx="790">
                  <c:v>147</c:v>
                </c:pt>
                <c:pt idx="791">
                  <c:v>639</c:v>
                </c:pt>
                <c:pt idx="792">
                  <c:v>674</c:v>
                </c:pt>
                <c:pt idx="793">
                  <c:v>569</c:v>
                </c:pt>
                <c:pt idx="794">
                  <c:v>325</c:v>
                </c:pt>
                <c:pt idx="795">
                  <c:v>772</c:v>
                </c:pt>
                <c:pt idx="796">
                  <c:v>541</c:v>
                </c:pt>
                <c:pt idx="797">
                  <c:v>178</c:v>
                </c:pt>
                <c:pt idx="798">
                  <c:v>788</c:v>
                </c:pt>
                <c:pt idx="799">
                  <c:v>690</c:v>
                </c:pt>
                <c:pt idx="800">
                  <c:v>742</c:v>
                </c:pt>
                <c:pt idx="801">
                  <c:v>361</c:v>
                </c:pt>
                <c:pt idx="802">
                  <c:v>729</c:v>
                </c:pt>
                <c:pt idx="803">
                  <c:v>622</c:v>
                </c:pt>
                <c:pt idx="804">
                  <c:v>112</c:v>
                </c:pt>
                <c:pt idx="805">
                  <c:v>730</c:v>
                </c:pt>
                <c:pt idx="806">
                  <c:v>825</c:v>
                </c:pt>
                <c:pt idx="807">
                  <c:v>709</c:v>
                </c:pt>
                <c:pt idx="808">
                  <c:v>782</c:v>
                </c:pt>
                <c:pt idx="809">
                  <c:v>865</c:v>
                </c:pt>
                <c:pt idx="810">
                  <c:v>650</c:v>
                </c:pt>
                <c:pt idx="811">
                  <c:v>98</c:v>
                </c:pt>
                <c:pt idx="812">
                  <c:v>842</c:v>
                </c:pt>
                <c:pt idx="813">
                  <c:v>793</c:v>
                </c:pt>
                <c:pt idx="814">
                  <c:v>805</c:v>
                </c:pt>
                <c:pt idx="815">
                  <c:v>709</c:v>
                </c:pt>
                <c:pt idx="816">
                  <c:v>703</c:v>
                </c:pt>
                <c:pt idx="817">
                  <c:v>513</c:v>
                </c:pt>
                <c:pt idx="818">
                  <c:v>126</c:v>
                </c:pt>
                <c:pt idx="819">
                  <c:v>750</c:v>
                </c:pt>
                <c:pt idx="820">
                  <c:v>652</c:v>
                </c:pt>
                <c:pt idx="821">
                  <c:v>669</c:v>
                </c:pt>
                <c:pt idx="822">
                  <c:v>638</c:v>
                </c:pt>
                <c:pt idx="823">
                  <c:v>674</c:v>
                </c:pt>
                <c:pt idx="824">
                  <c:v>546</c:v>
                </c:pt>
                <c:pt idx="825">
                  <c:v>63</c:v>
                </c:pt>
                <c:pt idx="826">
                  <c:v>491</c:v>
                </c:pt>
                <c:pt idx="827">
                  <c:v>429</c:v>
                </c:pt>
                <c:pt idx="828">
                  <c:v>150</c:v>
                </c:pt>
                <c:pt idx="829">
                  <c:v>51</c:v>
                </c:pt>
                <c:pt idx="830">
                  <c:v>44</c:v>
                </c:pt>
                <c:pt idx="831">
                  <c:v>19</c:v>
                </c:pt>
                <c:pt idx="832">
                  <c:v>23</c:v>
                </c:pt>
                <c:pt idx="833">
                  <c:v>290</c:v>
                </c:pt>
                <c:pt idx="834">
                  <c:v>357</c:v>
                </c:pt>
                <c:pt idx="835">
                  <c:v>503</c:v>
                </c:pt>
                <c:pt idx="836">
                  <c:v>451</c:v>
                </c:pt>
                <c:pt idx="837">
                  <c:v>401</c:v>
                </c:pt>
                <c:pt idx="838">
                  <c:v>504</c:v>
                </c:pt>
                <c:pt idx="839">
                  <c:v>96</c:v>
                </c:pt>
                <c:pt idx="840">
                  <c:v>496</c:v>
                </c:pt>
                <c:pt idx="841">
                  <c:v>653</c:v>
                </c:pt>
                <c:pt idx="842">
                  <c:v>625</c:v>
                </c:pt>
                <c:pt idx="843">
                  <c:v>580</c:v>
                </c:pt>
                <c:pt idx="844">
                  <c:v>626</c:v>
                </c:pt>
                <c:pt idx="845">
                  <c:v>543</c:v>
                </c:pt>
                <c:pt idx="846">
                  <c:v>155</c:v>
                </c:pt>
                <c:pt idx="847">
                  <c:v>486</c:v>
                </c:pt>
                <c:pt idx="848">
                  <c:v>493</c:v>
                </c:pt>
                <c:pt idx="849">
                  <c:v>479</c:v>
                </c:pt>
                <c:pt idx="850">
                  <c:v>113</c:v>
                </c:pt>
                <c:pt idx="851">
                  <c:v>68</c:v>
                </c:pt>
                <c:pt idx="852">
                  <c:v>65</c:v>
                </c:pt>
                <c:pt idx="853">
                  <c:v>75</c:v>
                </c:pt>
                <c:pt idx="854">
                  <c:v>489</c:v>
                </c:pt>
                <c:pt idx="855">
                  <c:v>579</c:v>
                </c:pt>
                <c:pt idx="856">
                  <c:v>520</c:v>
                </c:pt>
                <c:pt idx="857">
                  <c:v>731</c:v>
                </c:pt>
                <c:pt idx="858">
                  <c:v>704</c:v>
                </c:pt>
                <c:pt idx="859">
                  <c:v>756</c:v>
                </c:pt>
                <c:pt idx="860">
                  <c:v>100</c:v>
                </c:pt>
                <c:pt idx="861">
                  <c:v>590</c:v>
                </c:pt>
                <c:pt idx="862">
                  <c:v>560</c:v>
                </c:pt>
                <c:pt idx="863">
                  <c:v>617</c:v>
                </c:pt>
                <c:pt idx="864">
                  <c:v>535</c:v>
                </c:pt>
                <c:pt idx="865">
                  <c:v>639</c:v>
                </c:pt>
                <c:pt idx="866">
                  <c:v>516</c:v>
                </c:pt>
                <c:pt idx="867">
                  <c:v>133</c:v>
                </c:pt>
                <c:pt idx="868">
                  <c:v>558</c:v>
                </c:pt>
                <c:pt idx="869">
                  <c:v>640</c:v>
                </c:pt>
                <c:pt idx="870">
                  <c:v>566</c:v>
                </c:pt>
                <c:pt idx="871">
                  <c:v>878</c:v>
                </c:pt>
                <c:pt idx="872">
                  <c:v>655</c:v>
                </c:pt>
                <c:pt idx="873">
                  <c:v>534</c:v>
                </c:pt>
                <c:pt idx="874">
                  <c:v>126</c:v>
                </c:pt>
                <c:pt idx="875">
                  <c:v>604</c:v>
                </c:pt>
                <c:pt idx="876">
                  <c:v>783</c:v>
                </c:pt>
                <c:pt idx="877">
                  <c:v>794</c:v>
                </c:pt>
                <c:pt idx="878">
                  <c:v>700</c:v>
                </c:pt>
                <c:pt idx="879">
                  <c:v>664</c:v>
                </c:pt>
                <c:pt idx="880">
                  <c:v>588</c:v>
                </c:pt>
                <c:pt idx="881">
                  <c:v>126</c:v>
                </c:pt>
                <c:pt idx="882">
                  <c:v>688</c:v>
                </c:pt>
                <c:pt idx="883">
                  <c:v>755</c:v>
                </c:pt>
                <c:pt idx="884">
                  <c:v>742</c:v>
                </c:pt>
                <c:pt idx="885">
                  <c:v>691</c:v>
                </c:pt>
                <c:pt idx="886">
                  <c:v>676</c:v>
                </c:pt>
                <c:pt idx="887">
                  <c:v>554</c:v>
                </c:pt>
                <c:pt idx="888">
                  <c:v>80</c:v>
                </c:pt>
                <c:pt idx="889">
                  <c:v>673</c:v>
                </c:pt>
                <c:pt idx="890">
                  <c:v>548</c:v>
                </c:pt>
                <c:pt idx="891">
                  <c:v>567</c:v>
                </c:pt>
                <c:pt idx="892">
                  <c:v>693</c:v>
                </c:pt>
                <c:pt idx="893">
                  <c:v>844</c:v>
                </c:pt>
                <c:pt idx="894">
                  <c:v>642</c:v>
                </c:pt>
                <c:pt idx="895">
                  <c:v>134</c:v>
                </c:pt>
                <c:pt idx="896">
                  <c:v>609</c:v>
                </c:pt>
                <c:pt idx="897">
                  <c:v>788</c:v>
                </c:pt>
                <c:pt idx="898">
                  <c:v>704</c:v>
                </c:pt>
                <c:pt idx="899">
                  <c:v>944</c:v>
                </c:pt>
                <c:pt idx="900">
                  <c:v>907</c:v>
                </c:pt>
                <c:pt idx="901">
                  <c:v>768</c:v>
                </c:pt>
                <c:pt idx="902">
                  <c:v>158</c:v>
                </c:pt>
                <c:pt idx="903">
                  <c:v>907</c:v>
                </c:pt>
                <c:pt idx="904">
                  <c:v>951</c:v>
                </c:pt>
                <c:pt idx="905">
                  <c:v>1054</c:v>
                </c:pt>
                <c:pt idx="906">
                  <c:v>1041</c:v>
                </c:pt>
                <c:pt idx="907">
                  <c:v>992</c:v>
                </c:pt>
                <c:pt idx="908">
                  <c:v>964</c:v>
                </c:pt>
                <c:pt idx="909">
                  <c:v>103</c:v>
                </c:pt>
                <c:pt idx="910">
                  <c:v>980</c:v>
                </c:pt>
                <c:pt idx="911">
                  <c:v>999</c:v>
                </c:pt>
                <c:pt idx="912">
                  <c:v>1001</c:v>
                </c:pt>
                <c:pt idx="913">
                  <c:v>1008</c:v>
                </c:pt>
                <c:pt idx="914">
                  <c:v>970</c:v>
                </c:pt>
                <c:pt idx="915">
                  <c:v>937</c:v>
                </c:pt>
                <c:pt idx="916">
                  <c:v>103</c:v>
                </c:pt>
                <c:pt idx="917">
                  <c:v>842</c:v>
                </c:pt>
                <c:pt idx="918">
                  <c:v>859</c:v>
                </c:pt>
                <c:pt idx="919">
                  <c:v>533</c:v>
                </c:pt>
                <c:pt idx="920">
                  <c:v>791</c:v>
                </c:pt>
                <c:pt idx="921">
                  <c:v>868</c:v>
                </c:pt>
                <c:pt idx="922">
                  <c:v>758</c:v>
                </c:pt>
                <c:pt idx="923">
                  <c:v>223</c:v>
                </c:pt>
                <c:pt idx="924">
                  <c:v>774</c:v>
                </c:pt>
                <c:pt idx="925">
                  <c:v>930</c:v>
                </c:pt>
                <c:pt idx="926">
                  <c:v>814</c:v>
                </c:pt>
                <c:pt idx="927">
                  <c:v>811</c:v>
                </c:pt>
                <c:pt idx="928">
                  <c:v>1005</c:v>
                </c:pt>
                <c:pt idx="929">
                  <c:v>676</c:v>
                </c:pt>
                <c:pt idx="930">
                  <c:v>192</c:v>
                </c:pt>
                <c:pt idx="931">
                  <c:v>919</c:v>
                </c:pt>
                <c:pt idx="932">
                  <c:v>912</c:v>
                </c:pt>
                <c:pt idx="933">
                  <c:v>771</c:v>
                </c:pt>
                <c:pt idx="934">
                  <c:v>783</c:v>
                </c:pt>
                <c:pt idx="935">
                  <c:v>757</c:v>
                </c:pt>
                <c:pt idx="936">
                  <c:v>807</c:v>
                </c:pt>
                <c:pt idx="937">
                  <c:v>249</c:v>
                </c:pt>
                <c:pt idx="938">
                  <c:v>916</c:v>
                </c:pt>
                <c:pt idx="939">
                  <c:v>1067</c:v>
                </c:pt>
                <c:pt idx="940">
                  <c:v>949</c:v>
                </c:pt>
                <c:pt idx="941">
                  <c:v>800</c:v>
                </c:pt>
                <c:pt idx="942">
                  <c:v>801</c:v>
                </c:pt>
                <c:pt idx="943">
                  <c:v>739</c:v>
                </c:pt>
                <c:pt idx="944">
                  <c:v>153</c:v>
                </c:pt>
                <c:pt idx="945">
                  <c:v>633</c:v>
                </c:pt>
                <c:pt idx="946">
                  <c:v>891</c:v>
                </c:pt>
                <c:pt idx="947">
                  <c:v>965</c:v>
                </c:pt>
                <c:pt idx="948">
                  <c:v>719</c:v>
                </c:pt>
                <c:pt idx="949">
                  <c:v>611</c:v>
                </c:pt>
                <c:pt idx="950">
                  <c:v>509</c:v>
                </c:pt>
                <c:pt idx="951">
                  <c:v>201</c:v>
                </c:pt>
                <c:pt idx="952">
                  <c:v>587</c:v>
                </c:pt>
                <c:pt idx="953">
                  <c:v>666</c:v>
                </c:pt>
                <c:pt idx="954">
                  <c:v>618</c:v>
                </c:pt>
                <c:pt idx="955">
                  <c:v>637</c:v>
                </c:pt>
                <c:pt idx="956">
                  <c:v>816</c:v>
                </c:pt>
                <c:pt idx="957">
                  <c:v>573</c:v>
                </c:pt>
                <c:pt idx="958">
                  <c:v>200</c:v>
                </c:pt>
                <c:pt idx="959">
                  <c:v>662</c:v>
                </c:pt>
                <c:pt idx="960">
                  <c:v>626</c:v>
                </c:pt>
                <c:pt idx="961">
                  <c:v>735</c:v>
                </c:pt>
                <c:pt idx="962">
                  <c:v>666</c:v>
                </c:pt>
                <c:pt idx="963">
                  <c:v>452</c:v>
                </c:pt>
                <c:pt idx="964">
                  <c:v>577</c:v>
                </c:pt>
                <c:pt idx="965">
                  <c:v>318</c:v>
                </c:pt>
                <c:pt idx="966">
                  <c:v>827</c:v>
                </c:pt>
                <c:pt idx="967">
                  <c:v>324</c:v>
                </c:pt>
                <c:pt idx="968">
                  <c:v>686</c:v>
                </c:pt>
                <c:pt idx="969">
                  <c:v>836</c:v>
                </c:pt>
                <c:pt idx="970">
                  <c:v>771</c:v>
                </c:pt>
                <c:pt idx="971">
                  <c:v>480</c:v>
                </c:pt>
                <c:pt idx="972">
                  <c:v>296</c:v>
                </c:pt>
                <c:pt idx="973">
                  <c:v>751</c:v>
                </c:pt>
                <c:pt idx="974">
                  <c:v>799</c:v>
                </c:pt>
                <c:pt idx="975">
                  <c:v>799</c:v>
                </c:pt>
                <c:pt idx="976">
                  <c:v>752</c:v>
                </c:pt>
                <c:pt idx="977">
                  <c:v>835</c:v>
                </c:pt>
                <c:pt idx="978">
                  <c:v>634</c:v>
                </c:pt>
                <c:pt idx="979">
                  <c:v>154</c:v>
                </c:pt>
                <c:pt idx="980">
                  <c:v>935</c:v>
                </c:pt>
                <c:pt idx="981">
                  <c:v>827</c:v>
                </c:pt>
                <c:pt idx="982">
                  <c:v>866</c:v>
                </c:pt>
                <c:pt idx="983">
                  <c:v>390</c:v>
                </c:pt>
                <c:pt idx="984">
                  <c:v>552</c:v>
                </c:pt>
                <c:pt idx="985">
                  <c:v>905</c:v>
                </c:pt>
                <c:pt idx="986">
                  <c:v>216</c:v>
                </c:pt>
                <c:pt idx="987">
                  <c:v>1022</c:v>
                </c:pt>
                <c:pt idx="988">
                  <c:v>1228</c:v>
                </c:pt>
                <c:pt idx="989">
                  <c:v>927</c:v>
                </c:pt>
                <c:pt idx="990">
                  <c:v>737</c:v>
                </c:pt>
                <c:pt idx="991">
                  <c:v>1022</c:v>
                </c:pt>
                <c:pt idx="992">
                  <c:v>681</c:v>
                </c:pt>
                <c:pt idx="993">
                  <c:v>234</c:v>
                </c:pt>
                <c:pt idx="994">
                  <c:v>904</c:v>
                </c:pt>
                <c:pt idx="995">
                  <c:v>726</c:v>
                </c:pt>
                <c:pt idx="996">
                  <c:v>536</c:v>
                </c:pt>
                <c:pt idx="997">
                  <c:v>654</c:v>
                </c:pt>
                <c:pt idx="998">
                  <c:v>858</c:v>
                </c:pt>
                <c:pt idx="999">
                  <c:v>624</c:v>
                </c:pt>
                <c:pt idx="1000">
                  <c:v>214</c:v>
                </c:pt>
                <c:pt idx="1001">
                  <c:v>760</c:v>
                </c:pt>
                <c:pt idx="1002">
                  <c:v>752</c:v>
                </c:pt>
                <c:pt idx="1003">
                  <c:v>693</c:v>
                </c:pt>
                <c:pt idx="1004">
                  <c:v>541</c:v>
                </c:pt>
                <c:pt idx="1005">
                  <c:v>659</c:v>
                </c:pt>
                <c:pt idx="1006">
                  <c:v>538</c:v>
                </c:pt>
                <c:pt idx="1007">
                  <c:v>97</c:v>
                </c:pt>
                <c:pt idx="1008">
                  <c:v>78</c:v>
                </c:pt>
                <c:pt idx="1009">
                  <c:v>506</c:v>
                </c:pt>
                <c:pt idx="1010">
                  <c:v>737</c:v>
                </c:pt>
                <c:pt idx="1011">
                  <c:v>729</c:v>
                </c:pt>
                <c:pt idx="1012">
                  <c:v>903</c:v>
                </c:pt>
                <c:pt idx="1013">
                  <c:v>394</c:v>
                </c:pt>
                <c:pt idx="1014">
                  <c:v>237</c:v>
                </c:pt>
                <c:pt idx="1015">
                  <c:v>1028</c:v>
                </c:pt>
                <c:pt idx="1016">
                  <c:v>790</c:v>
                </c:pt>
                <c:pt idx="1017">
                  <c:v>707</c:v>
                </c:pt>
                <c:pt idx="1018">
                  <c:v>787</c:v>
                </c:pt>
                <c:pt idx="1019">
                  <c:v>847</c:v>
                </c:pt>
                <c:pt idx="1020">
                  <c:v>884</c:v>
                </c:pt>
                <c:pt idx="1021">
                  <c:v>247</c:v>
                </c:pt>
                <c:pt idx="1022">
                  <c:v>904</c:v>
                </c:pt>
                <c:pt idx="1023">
                  <c:v>845</c:v>
                </c:pt>
                <c:pt idx="1024">
                  <c:v>911</c:v>
                </c:pt>
                <c:pt idx="1025">
                  <c:v>113</c:v>
                </c:pt>
                <c:pt idx="1026">
                  <c:v>799</c:v>
                </c:pt>
                <c:pt idx="1027">
                  <c:v>813</c:v>
                </c:pt>
                <c:pt idx="1028">
                  <c:v>323</c:v>
                </c:pt>
                <c:pt idx="1029">
                  <c:v>463</c:v>
                </c:pt>
                <c:pt idx="1030">
                  <c:v>1460</c:v>
                </c:pt>
                <c:pt idx="1031">
                  <c:v>1568</c:v>
                </c:pt>
                <c:pt idx="1032">
                  <c:v>1570</c:v>
                </c:pt>
                <c:pt idx="1033">
                  <c:v>1426</c:v>
                </c:pt>
                <c:pt idx="1034">
                  <c:v>1436</c:v>
                </c:pt>
                <c:pt idx="1035">
                  <c:v>503</c:v>
                </c:pt>
                <c:pt idx="1036">
                  <c:v>1490</c:v>
                </c:pt>
                <c:pt idx="1037">
                  <c:v>1517</c:v>
                </c:pt>
                <c:pt idx="1038">
                  <c:v>1732</c:v>
                </c:pt>
                <c:pt idx="1039">
                  <c:v>1462</c:v>
                </c:pt>
                <c:pt idx="1040">
                  <c:v>1614</c:v>
                </c:pt>
                <c:pt idx="1041">
                  <c:v>1414</c:v>
                </c:pt>
                <c:pt idx="1042">
                  <c:v>305</c:v>
                </c:pt>
                <c:pt idx="1043">
                  <c:v>2063</c:v>
                </c:pt>
                <c:pt idx="1044">
                  <c:v>1953</c:v>
                </c:pt>
                <c:pt idx="1045">
                  <c:v>2057</c:v>
                </c:pt>
                <c:pt idx="1046">
                  <c:v>1820</c:v>
                </c:pt>
                <c:pt idx="1047">
                  <c:v>2024</c:v>
                </c:pt>
                <c:pt idx="1048">
                  <c:v>1452</c:v>
                </c:pt>
                <c:pt idx="1049">
                  <c:v>462</c:v>
                </c:pt>
                <c:pt idx="1050">
                  <c:v>2057</c:v>
                </c:pt>
                <c:pt idx="1051">
                  <c:v>1960</c:v>
                </c:pt>
                <c:pt idx="1052">
                  <c:v>1780</c:v>
                </c:pt>
                <c:pt idx="1053">
                  <c:v>1512</c:v>
                </c:pt>
                <c:pt idx="1054">
                  <c:v>2107</c:v>
                </c:pt>
                <c:pt idx="1055">
                  <c:v>1529</c:v>
                </c:pt>
                <c:pt idx="1056">
                  <c:v>372</c:v>
                </c:pt>
                <c:pt idx="1057">
                  <c:v>1765</c:v>
                </c:pt>
                <c:pt idx="1058">
                  <c:v>1698</c:v>
                </c:pt>
                <c:pt idx="1059">
                  <c:v>2341</c:v>
                </c:pt>
                <c:pt idx="1060">
                  <c:v>860</c:v>
                </c:pt>
                <c:pt idx="1061">
                  <c:v>1984</c:v>
                </c:pt>
                <c:pt idx="1062">
                  <c:v>1493</c:v>
                </c:pt>
                <c:pt idx="1063">
                  <c:v>678</c:v>
                </c:pt>
                <c:pt idx="1064">
                  <c:v>1843</c:v>
                </c:pt>
                <c:pt idx="1065">
                  <c:v>1951</c:v>
                </c:pt>
                <c:pt idx="1066">
                  <c:v>2085</c:v>
                </c:pt>
                <c:pt idx="1067">
                  <c:v>2043</c:v>
                </c:pt>
                <c:pt idx="1068">
                  <c:v>1833</c:v>
                </c:pt>
                <c:pt idx="1069">
                  <c:v>1338</c:v>
                </c:pt>
                <c:pt idx="1070">
                  <c:v>565</c:v>
                </c:pt>
                <c:pt idx="1071">
                  <c:v>1895</c:v>
                </c:pt>
                <c:pt idx="1072">
                  <c:v>1456</c:v>
                </c:pt>
                <c:pt idx="1073">
                  <c:v>1844</c:v>
                </c:pt>
                <c:pt idx="1074">
                  <c:v>1903</c:v>
                </c:pt>
                <c:pt idx="1075">
                  <c:v>1801</c:v>
                </c:pt>
                <c:pt idx="1076">
                  <c:v>1560</c:v>
                </c:pt>
                <c:pt idx="1077">
                  <c:v>398</c:v>
                </c:pt>
                <c:pt idx="1078">
                  <c:v>1677</c:v>
                </c:pt>
                <c:pt idx="1079">
                  <c:v>2203</c:v>
                </c:pt>
                <c:pt idx="1080">
                  <c:v>1788</c:v>
                </c:pt>
                <c:pt idx="1081">
                  <c:v>1595</c:v>
                </c:pt>
                <c:pt idx="1082">
                  <c:v>1710</c:v>
                </c:pt>
                <c:pt idx="1083">
                  <c:v>1377</c:v>
                </c:pt>
                <c:pt idx="1084">
                  <c:v>590</c:v>
                </c:pt>
                <c:pt idx="1085">
                  <c:v>1978</c:v>
                </c:pt>
                <c:pt idx="1086">
                  <c:v>1573</c:v>
                </c:pt>
                <c:pt idx="1087">
                  <c:v>1565</c:v>
                </c:pt>
                <c:pt idx="1088">
                  <c:v>1748</c:v>
                </c:pt>
                <c:pt idx="1089">
                  <c:v>1745</c:v>
                </c:pt>
                <c:pt idx="1090">
                  <c:v>1474</c:v>
                </c:pt>
                <c:pt idx="1091">
                  <c:v>588</c:v>
                </c:pt>
                <c:pt idx="1092">
                  <c:v>1572</c:v>
                </c:pt>
                <c:pt idx="1093">
                  <c:v>1916</c:v>
                </c:pt>
                <c:pt idx="1094">
                  <c:v>1664</c:v>
                </c:pt>
                <c:pt idx="1095">
                  <c:v>1472</c:v>
                </c:pt>
                <c:pt idx="1096">
                  <c:v>1397</c:v>
                </c:pt>
                <c:pt idx="1097">
                  <c:v>1156</c:v>
                </c:pt>
                <c:pt idx="1098">
                  <c:v>488</c:v>
                </c:pt>
                <c:pt idx="1099">
                  <c:v>1445</c:v>
                </c:pt>
                <c:pt idx="1100">
                  <c:v>148</c:v>
                </c:pt>
                <c:pt idx="1101">
                  <c:v>1803</c:v>
                </c:pt>
                <c:pt idx="1102">
                  <c:v>1426</c:v>
                </c:pt>
                <c:pt idx="1103">
                  <c:v>1587</c:v>
                </c:pt>
                <c:pt idx="1104">
                  <c:v>1450</c:v>
                </c:pt>
                <c:pt idx="1105">
                  <c:v>655</c:v>
                </c:pt>
                <c:pt idx="1106">
                  <c:v>1426</c:v>
                </c:pt>
                <c:pt idx="1107">
                  <c:v>1611</c:v>
                </c:pt>
                <c:pt idx="1108">
                  <c:v>1362</c:v>
                </c:pt>
                <c:pt idx="1109">
                  <c:v>1566</c:v>
                </c:pt>
                <c:pt idx="1110">
                  <c:v>1693</c:v>
                </c:pt>
                <c:pt idx="1111">
                  <c:v>1157</c:v>
                </c:pt>
                <c:pt idx="1112">
                  <c:v>390</c:v>
                </c:pt>
                <c:pt idx="1113">
                  <c:v>1450</c:v>
                </c:pt>
                <c:pt idx="1114">
                  <c:v>1704</c:v>
                </c:pt>
                <c:pt idx="1115">
                  <c:v>1640</c:v>
                </c:pt>
                <c:pt idx="1116">
                  <c:v>1523</c:v>
                </c:pt>
                <c:pt idx="1117">
                  <c:v>1585</c:v>
                </c:pt>
                <c:pt idx="1118">
                  <c:v>1262</c:v>
                </c:pt>
                <c:pt idx="1119">
                  <c:v>335</c:v>
                </c:pt>
                <c:pt idx="1120">
                  <c:v>1323</c:v>
                </c:pt>
                <c:pt idx="1121">
                  <c:v>1445</c:v>
                </c:pt>
                <c:pt idx="1122">
                  <c:v>1446</c:v>
                </c:pt>
                <c:pt idx="1123">
                  <c:v>1478</c:v>
                </c:pt>
                <c:pt idx="1124">
                  <c:v>1392</c:v>
                </c:pt>
                <c:pt idx="1125">
                  <c:v>1233</c:v>
                </c:pt>
                <c:pt idx="1126">
                  <c:v>330</c:v>
                </c:pt>
                <c:pt idx="1127">
                  <c:v>1831</c:v>
                </c:pt>
                <c:pt idx="1128">
                  <c:v>1980</c:v>
                </c:pt>
                <c:pt idx="1129">
                  <c:v>1964</c:v>
                </c:pt>
                <c:pt idx="1130">
                  <c:v>1672</c:v>
                </c:pt>
                <c:pt idx="1131">
                  <c:v>1147</c:v>
                </c:pt>
                <c:pt idx="1132">
                  <c:v>1737</c:v>
                </c:pt>
                <c:pt idx="1133">
                  <c:v>587</c:v>
                </c:pt>
                <c:pt idx="1134">
                  <c:v>1593</c:v>
                </c:pt>
                <c:pt idx="1135">
                  <c:v>1585</c:v>
                </c:pt>
                <c:pt idx="1136">
                  <c:v>1629</c:v>
                </c:pt>
                <c:pt idx="1137">
                  <c:v>1873</c:v>
                </c:pt>
                <c:pt idx="1138">
                  <c:v>1781</c:v>
                </c:pt>
                <c:pt idx="1139">
                  <c:v>1372</c:v>
                </c:pt>
                <c:pt idx="1140">
                  <c:v>469</c:v>
                </c:pt>
                <c:pt idx="1141">
                  <c:v>1655</c:v>
                </c:pt>
                <c:pt idx="1142">
                  <c:v>1850</c:v>
                </c:pt>
                <c:pt idx="1143">
                  <c:v>1728</c:v>
                </c:pt>
                <c:pt idx="1144">
                  <c:v>1554</c:v>
                </c:pt>
                <c:pt idx="1145">
                  <c:v>1634</c:v>
                </c:pt>
                <c:pt idx="1146">
                  <c:v>1227</c:v>
                </c:pt>
                <c:pt idx="1147">
                  <c:v>527</c:v>
                </c:pt>
                <c:pt idx="1148">
                  <c:v>1373</c:v>
                </c:pt>
                <c:pt idx="1149">
                  <c:v>1021</c:v>
                </c:pt>
                <c:pt idx="1150">
                  <c:v>1389</c:v>
                </c:pt>
                <c:pt idx="1151">
                  <c:v>1409</c:v>
                </c:pt>
                <c:pt idx="1152">
                  <c:v>1872</c:v>
                </c:pt>
                <c:pt idx="1153">
                  <c:v>1581</c:v>
                </c:pt>
                <c:pt idx="1154">
                  <c:v>663</c:v>
                </c:pt>
                <c:pt idx="1155">
                  <c:v>1570</c:v>
                </c:pt>
                <c:pt idx="1156">
                  <c:v>1731</c:v>
                </c:pt>
                <c:pt idx="1157">
                  <c:v>1669</c:v>
                </c:pt>
                <c:pt idx="1158">
                  <c:v>1606</c:v>
                </c:pt>
                <c:pt idx="1159">
                  <c:v>1717</c:v>
                </c:pt>
                <c:pt idx="1160">
                  <c:v>1270</c:v>
                </c:pt>
                <c:pt idx="1161">
                  <c:v>378</c:v>
                </c:pt>
                <c:pt idx="1162">
                  <c:v>1590</c:v>
                </c:pt>
                <c:pt idx="1163">
                  <c:v>1507</c:v>
                </c:pt>
                <c:pt idx="1164">
                  <c:v>1497</c:v>
                </c:pt>
                <c:pt idx="1165">
                  <c:v>1324</c:v>
                </c:pt>
                <c:pt idx="1166">
                  <c:v>1520</c:v>
                </c:pt>
                <c:pt idx="1167">
                  <c:v>612</c:v>
                </c:pt>
                <c:pt idx="1168">
                  <c:v>437</c:v>
                </c:pt>
                <c:pt idx="1169">
                  <c:v>1241</c:v>
                </c:pt>
                <c:pt idx="1170">
                  <c:v>1359</c:v>
                </c:pt>
                <c:pt idx="1171">
                  <c:v>1195</c:v>
                </c:pt>
                <c:pt idx="1172">
                  <c:v>1430</c:v>
                </c:pt>
                <c:pt idx="1173">
                  <c:v>1342</c:v>
                </c:pt>
                <c:pt idx="1174">
                  <c:v>1339</c:v>
                </c:pt>
                <c:pt idx="1175">
                  <c:v>325</c:v>
                </c:pt>
                <c:pt idx="1176">
                  <c:v>1259</c:v>
                </c:pt>
                <c:pt idx="1177">
                  <c:v>1592</c:v>
                </c:pt>
                <c:pt idx="1178">
                  <c:v>1469</c:v>
                </c:pt>
                <c:pt idx="1179">
                  <c:v>1111</c:v>
                </c:pt>
                <c:pt idx="1180">
                  <c:v>1030</c:v>
                </c:pt>
                <c:pt idx="1181">
                  <c:v>825</c:v>
                </c:pt>
                <c:pt idx="1182">
                  <c:v>220</c:v>
                </c:pt>
                <c:pt idx="1183">
                  <c:v>167</c:v>
                </c:pt>
                <c:pt idx="1184">
                  <c:v>136</c:v>
                </c:pt>
                <c:pt idx="1185">
                  <c:v>13</c:v>
                </c:pt>
                <c:pt idx="1186">
                  <c:v>82</c:v>
                </c:pt>
                <c:pt idx="1187">
                  <c:v>602</c:v>
                </c:pt>
                <c:pt idx="1188">
                  <c:v>736</c:v>
                </c:pt>
                <c:pt idx="1189">
                  <c:v>203</c:v>
                </c:pt>
                <c:pt idx="1190">
                  <c:v>806</c:v>
                </c:pt>
                <c:pt idx="1191">
                  <c:v>958</c:v>
                </c:pt>
                <c:pt idx="1192">
                  <c:v>1190</c:v>
                </c:pt>
                <c:pt idx="1193">
                  <c:v>1370</c:v>
                </c:pt>
                <c:pt idx="1194">
                  <c:v>1281</c:v>
                </c:pt>
                <c:pt idx="1195">
                  <c:v>1029</c:v>
                </c:pt>
                <c:pt idx="1196">
                  <c:v>346</c:v>
                </c:pt>
                <c:pt idx="1197">
                  <c:v>1171</c:v>
                </c:pt>
                <c:pt idx="1198">
                  <c:v>1364</c:v>
                </c:pt>
                <c:pt idx="1199">
                  <c:v>1168</c:v>
                </c:pt>
                <c:pt idx="1200">
                  <c:v>1573</c:v>
                </c:pt>
                <c:pt idx="1201">
                  <c:v>1430</c:v>
                </c:pt>
                <c:pt idx="1202">
                  <c:v>953</c:v>
                </c:pt>
                <c:pt idx="1203">
                  <c:v>231</c:v>
                </c:pt>
                <c:pt idx="1204">
                  <c:v>272</c:v>
                </c:pt>
                <c:pt idx="1205">
                  <c:v>132</c:v>
                </c:pt>
                <c:pt idx="1206">
                  <c:v>27</c:v>
                </c:pt>
                <c:pt idx="1207">
                  <c:v>247</c:v>
                </c:pt>
                <c:pt idx="1208">
                  <c:v>1152</c:v>
                </c:pt>
                <c:pt idx="1209">
                  <c:v>1071</c:v>
                </c:pt>
                <c:pt idx="1210">
                  <c:v>300</c:v>
                </c:pt>
                <c:pt idx="1211">
                  <c:v>1462</c:v>
                </c:pt>
                <c:pt idx="1212">
                  <c:v>1876</c:v>
                </c:pt>
                <c:pt idx="1213">
                  <c:v>1611</c:v>
                </c:pt>
                <c:pt idx="1214">
                  <c:v>1554</c:v>
                </c:pt>
                <c:pt idx="1215">
                  <c:v>1680</c:v>
                </c:pt>
                <c:pt idx="1216">
                  <c:v>1159</c:v>
                </c:pt>
                <c:pt idx="1217">
                  <c:v>308</c:v>
                </c:pt>
                <c:pt idx="1218">
                  <c:v>1328</c:v>
                </c:pt>
                <c:pt idx="1219">
                  <c:v>1516</c:v>
                </c:pt>
                <c:pt idx="1220">
                  <c:v>1317</c:v>
                </c:pt>
                <c:pt idx="1221">
                  <c:v>1282</c:v>
                </c:pt>
                <c:pt idx="1222">
                  <c:v>1400</c:v>
                </c:pt>
                <c:pt idx="1223">
                  <c:v>1328</c:v>
                </c:pt>
                <c:pt idx="1224">
                  <c:v>462</c:v>
                </c:pt>
                <c:pt idx="1225">
                  <c:v>1085</c:v>
                </c:pt>
                <c:pt idx="1226">
                  <c:v>1326</c:v>
                </c:pt>
                <c:pt idx="1227">
                  <c:v>1408</c:v>
                </c:pt>
                <c:pt idx="1228">
                  <c:v>1146</c:v>
                </c:pt>
                <c:pt idx="1229">
                  <c:v>1167</c:v>
                </c:pt>
                <c:pt idx="1230">
                  <c:v>1103</c:v>
                </c:pt>
                <c:pt idx="1231">
                  <c:v>255</c:v>
                </c:pt>
                <c:pt idx="1232">
                  <c:v>1252</c:v>
                </c:pt>
                <c:pt idx="1233">
                  <c:v>1282</c:v>
                </c:pt>
                <c:pt idx="1234">
                  <c:v>1304</c:v>
                </c:pt>
                <c:pt idx="1235">
                  <c:v>1379</c:v>
                </c:pt>
                <c:pt idx="1236">
                  <c:v>1062</c:v>
                </c:pt>
                <c:pt idx="1237">
                  <c:v>1063</c:v>
                </c:pt>
                <c:pt idx="1238">
                  <c:v>274</c:v>
                </c:pt>
                <c:pt idx="1239">
                  <c:v>1087</c:v>
                </c:pt>
                <c:pt idx="1240">
                  <c:v>1286</c:v>
                </c:pt>
                <c:pt idx="1241">
                  <c:v>1180</c:v>
                </c:pt>
                <c:pt idx="1242">
                  <c:v>1086</c:v>
                </c:pt>
                <c:pt idx="1243">
                  <c:v>1135</c:v>
                </c:pt>
                <c:pt idx="1244">
                  <c:v>945</c:v>
                </c:pt>
                <c:pt idx="1245">
                  <c:v>102</c:v>
                </c:pt>
                <c:pt idx="1246">
                  <c:v>1199</c:v>
                </c:pt>
                <c:pt idx="1247">
                  <c:v>1132</c:v>
                </c:pt>
                <c:pt idx="1248">
                  <c:v>1183</c:v>
                </c:pt>
                <c:pt idx="1249">
                  <c:v>830</c:v>
                </c:pt>
                <c:pt idx="1250">
                  <c:v>936</c:v>
                </c:pt>
                <c:pt idx="1251">
                  <c:v>836</c:v>
                </c:pt>
                <c:pt idx="1252">
                  <c:v>139</c:v>
                </c:pt>
                <c:pt idx="1253">
                  <c:v>1143</c:v>
                </c:pt>
                <c:pt idx="1254">
                  <c:v>1227</c:v>
                </c:pt>
                <c:pt idx="1255">
                  <c:v>1178</c:v>
                </c:pt>
                <c:pt idx="1256">
                  <c:v>1159</c:v>
                </c:pt>
                <c:pt idx="1257">
                  <c:v>1224</c:v>
                </c:pt>
                <c:pt idx="1258">
                  <c:v>1040</c:v>
                </c:pt>
                <c:pt idx="1259">
                  <c:v>111</c:v>
                </c:pt>
                <c:pt idx="1260">
                  <c:v>1291</c:v>
                </c:pt>
                <c:pt idx="1261">
                  <c:v>1306</c:v>
                </c:pt>
                <c:pt idx="1262">
                  <c:v>1125</c:v>
                </c:pt>
                <c:pt idx="1263">
                  <c:v>823</c:v>
                </c:pt>
                <c:pt idx="1264">
                  <c:v>1049</c:v>
                </c:pt>
                <c:pt idx="1265">
                  <c:v>1141</c:v>
                </c:pt>
                <c:pt idx="1266">
                  <c:v>110</c:v>
                </c:pt>
                <c:pt idx="1267">
                  <c:v>1190</c:v>
                </c:pt>
                <c:pt idx="1268">
                  <c:v>1181</c:v>
                </c:pt>
                <c:pt idx="1269">
                  <c:v>1089</c:v>
                </c:pt>
                <c:pt idx="1270">
                  <c:v>1427</c:v>
                </c:pt>
                <c:pt idx="1271">
                  <c:v>1593</c:v>
                </c:pt>
                <c:pt idx="1272">
                  <c:v>1212</c:v>
                </c:pt>
                <c:pt idx="1273">
                  <c:v>216</c:v>
                </c:pt>
                <c:pt idx="1274">
                  <c:v>1555</c:v>
                </c:pt>
                <c:pt idx="1275">
                  <c:v>1339</c:v>
                </c:pt>
                <c:pt idx="1276">
                  <c:v>1379</c:v>
                </c:pt>
                <c:pt idx="1277">
                  <c:v>1454</c:v>
                </c:pt>
                <c:pt idx="1278">
                  <c:v>1432</c:v>
                </c:pt>
                <c:pt idx="1279">
                  <c:v>1222</c:v>
                </c:pt>
                <c:pt idx="1280">
                  <c:v>408</c:v>
                </c:pt>
                <c:pt idx="1281">
                  <c:v>1379</c:v>
                </c:pt>
                <c:pt idx="1282">
                  <c:v>1480</c:v>
                </c:pt>
                <c:pt idx="1283">
                  <c:v>1290</c:v>
                </c:pt>
                <c:pt idx="1284">
                  <c:v>686</c:v>
                </c:pt>
                <c:pt idx="1285">
                  <c:v>1174</c:v>
                </c:pt>
                <c:pt idx="1286">
                  <c:v>1016</c:v>
                </c:pt>
                <c:pt idx="1287">
                  <c:v>215</c:v>
                </c:pt>
                <c:pt idx="1288">
                  <c:v>1520</c:v>
                </c:pt>
                <c:pt idx="1289">
                  <c:v>1427</c:v>
                </c:pt>
                <c:pt idx="1290">
                  <c:v>1292</c:v>
                </c:pt>
                <c:pt idx="1291">
                  <c:v>1474</c:v>
                </c:pt>
                <c:pt idx="1292">
                  <c:v>1508</c:v>
                </c:pt>
                <c:pt idx="1293">
                  <c:v>1068</c:v>
                </c:pt>
                <c:pt idx="1294">
                  <c:v>305</c:v>
                </c:pt>
                <c:pt idx="1295">
                  <c:v>1333</c:v>
                </c:pt>
                <c:pt idx="1296">
                  <c:v>1447</c:v>
                </c:pt>
                <c:pt idx="1297">
                  <c:v>1587</c:v>
                </c:pt>
                <c:pt idx="1298">
                  <c:v>1334</c:v>
                </c:pt>
                <c:pt idx="1299">
                  <c:v>1051</c:v>
                </c:pt>
                <c:pt idx="1300">
                  <c:v>1192</c:v>
                </c:pt>
                <c:pt idx="1301">
                  <c:v>147</c:v>
                </c:pt>
                <c:pt idx="1302">
                  <c:v>1318</c:v>
                </c:pt>
                <c:pt idx="1303">
                  <c:v>1628</c:v>
                </c:pt>
                <c:pt idx="1304">
                  <c:v>1536</c:v>
                </c:pt>
                <c:pt idx="1305">
                  <c:v>1483</c:v>
                </c:pt>
                <c:pt idx="1306">
                  <c:v>1530</c:v>
                </c:pt>
                <c:pt idx="1307">
                  <c:v>1304</c:v>
                </c:pt>
                <c:pt idx="1308">
                  <c:v>274</c:v>
                </c:pt>
                <c:pt idx="1309">
                  <c:v>1229</c:v>
                </c:pt>
                <c:pt idx="1310">
                  <c:v>1451</c:v>
                </c:pt>
                <c:pt idx="1311">
                  <c:v>1420</c:v>
                </c:pt>
                <c:pt idx="1312">
                  <c:v>1386</c:v>
                </c:pt>
                <c:pt idx="1313">
                  <c:v>1350</c:v>
                </c:pt>
                <c:pt idx="1314">
                  <c:v>1233</c:v>
                </c:pt>
                <c:pt idx="1315">
                  <c:v>217</c:v>
                </c:pt>
                <c:pt idx="1316">
                  <c:v>1326</c:v>
                </c:pt>
                <c:pt idx="1317">
                  <c:v>1391</c:v>
                </c:pt>
                <c:pt idx="1318">
                  <c:v>1440</c:v>
                </c:pt>
                <c:pt idx="1319">
                  <c:v>1449</c:v>
                </c:pt>
                <c:pt idx="1320">
                  <c:v>1530</c:v>
                </c:pt>
                <c:pt idx="1321">
                  <c:v>473</c:v>
                </c:pt>
                <c:pt idx="1322">
                  <c:v>237</c:v>
                </c:pt>
                <c:pt idx="1323">
                  <c:v>1555</c:v>
                </c:pt>
                <c:pt idx="1324">
                  <c:v>1728</c:v>
                </c:pt>
                <c:pt idx="1325">
                  <c:v>1801</c:v>
                </c:pt>
                <c:pt idx="1326">
                  <c:v>1380</c:v>
                </c:pt>
                <c:pt idx="1327">
                  <c:v>1235</c:v>
                </c:pt>
                <c:pt idx="1328">
                  <c:v>1152</c:v>
                </c:pt>
                <c:pt idx="1329">
                  <c:v>269</c:v>
                </c:pt>
                <c:pt idx="1330">
                  <c:v>1473</c:v>
                </c:pt>
                <c:pt idx="1331">
                  <c:v>2172</c:v>
                </c:pt>
                <c:pt idx="1332">
                  <c:v>1901</c:v>
                </c:pt>
                <c:pt idx="1333">
                  <c:v>1999</c:v>
                </c:pt>
                <c:pt idx="1334">
                  <c:v>1976</c:v>
                </c:pt>
                <c:pt idx="1335">
                  <c:v>1739</c:v>
                </c:pt>
                <c:pt idx="1336">
                  <c:v>362</c:v>
                </c:pt>
                <c:pt idx="1337">
                  <c:v>1006</c:v>
                </c:pt>
                <c:pt idx="1338">
                  <c:v>696</c:v>
                </c:pt>
                <c:pt idx="1339">
                  <c:v>1764</c:v>
                </c:pt>
                <c:pt idx="1340">
                  <c:v>1880</c:v>
                </c:pt>
                <c:pt idx="1341">
                  <c:v>1649</c:v>
                </c:pt>
                <c:pt idx="1342">
                  <c:v>1867</c:v>
                </c:pt>
                <c:pt idx="1343">
                  <c:v>492</c:v>
                </c:pt>
                <c:pt idx="1344">
                  <c:v>2160</c:v>
                </c:pt>
                <c:pt idx="1345">
                  <c:v>1993</c:v>
                </c:pt>
                <c:pt idx="1346">
                  <c:v>2424</c:v>
                </c:pt>
                <c:pt idx="1347">
                  <c:v>2149</c:v>
                </c:pt>
                <c:pt idx="1348">
                  <c:v>1990</c:v>
                </c:pt>
                <c:pt idx="1349">
                  <c:v>1663</c:v>
                </c:pt>
                <c:pt idx="1350">
                  <c:v>497</c:v>
                </c:pt>
                <c:pt idx="1351">
                  <c:v>1873</c:v>
                </c:pt>
                <c:pt idx="1352">
                  <c:v>1654</c:v>
                </c:pt>
                <c:pt idx="1353">
                  <c:v>1200</c:v>
                </c:pt>
                <c:pt idx="1354">
                  <c:v>952</c:v>
                </c:pt>
                <c:pt idx="1355">
                  <c:v>855</c:v>
                </c:pt>
                <c:pt idx="1356">
                  <c:v>821</c:v>
                </c:pt>
                <c:pt idx="1357">
                  <c:v>421</c:v>
                </c:pt>
                <c:pt idx="1358">
                  <c:v>907</c:v>
                </c:pt>
                <c:pt idx="1359">
                  <c:v>1121</c:v>
                </c:pt>
                <c:pt idx="1360">
                  <c:v>919</c:v>
                </c:pt>
                <c:pt idx="1361">
                  <c:v>1289</c:v>
                </c:pt>
                <c:pt idx="1362">
                  <c:v>1351</c:v>
                </c:pt>
                <c:pt idx="1363">
                  <c:v>1486</c:v>
                </c:pt>
                <c:pt idx="1364">
                  <c:v>970</c:v>
                </c:pt>
                <c:pt idx="1365">
                  <c:v>1664</c:v>
                </c:pt>
                <c:pt idx="1366">
                  <c:v>1566</c:v>
                </c:pt>
                <c:pt idx="1367">
                  <c:v>1309</c:v>
                </c:pt>
                <c:pt idx="1368">
                  <c:v>1642</c:v>
                </c:pt>
                <c:pt idx="1369">
                  <c:v>1688</c:v>
                </c:pt>
                <c:pt idx="1370">
                  <c:v>1606</c:v>
                </c:pt>
                <c:pt idx="1371">
                  <c:v>568</c:v>
                </c:pt>
                <c:pt idx="1372">
                  <c:v>1568</c:v>
                </c:pt>
                <c:pt idx="1373">
                  <c:v>292</c:v>
                </c:pt>
                <c:pt idx="1374">
                  <c:v>1587</c:v>
                </c:pt>
                <c:pt idx="1375">
                  <c:v>1641</c:v>
                </c:pt>
                <c:pt idx="1376">
                  <c:v>1605</c:v>
                </c:pt>
                <c:pt idx="1377">
                  <c:v>1441</c:v>
                </c:pt>
                <c:pt idx="1378">
                  <c:v>341</c:v>
                </c:pt>
                <c:pt idx="1379">
                  <c:v>1412</c:v>
                </c:pt>
                <c:pt idx="1380">
                  <c:v>1569</c:v>
                </c:pt>
                <c:pt idx="1381">
                  <c:v>1265</c:v>
                </c:pt>
                <c:pt idx="1382">
                  <c:v>1442</c:v>
                </c:pt>
                <c:pt idx="1383">
                  <c:v>1289</c:v>
                </c:pt>
                <c:pt idx="1384">
                  <c:v>1206</c:v>
                </c:pt>
                <c:pt idx="1385">
                  <c:v>601</c:v>
                </c:pt>
                <c:pt idx="1386">
                  <c:v>1535</c:v>
                </c:pt>
                <c:pt idx="1387">
                  <c:v>1626</c:v>
                </c:pt>
                <c:pt idx="1388">
                  <c:v>1643</c:v>
                </c:pt>
                <c:pt idx="1389">
                  <c:v>1384</c:v>
                </c:pt>
                <c:pt idx="1390">
                  <c:v>1553</c:v>
                </c:pt>
                <c:pt idx="1391">
                  <c:v>689</c:v>
                </c:pt>
                <c:pt idx="1392">
                  <c:v>419</c:v>
                </c:pt>
                <c:pt idx="1393">
                  <c:v>1492</c:v>
                </c:pt>
                <c:pt idx="1394">
                  <c:v>1492</c:v>
                </c:pt>
                <c:pt idx="1395">
                  <c:v>1192</c:v>
                </c:pt>
                <c:pt idx="1396">
                  <c:v>1370</c:v>
                </c:pt>
                <c:pt idx="1397">
                  <c:v>802</c:v>
                </c:pt>
                <c:pt idx="1398">
                  <c:v>1458</c:v>
                </c:pt>
                <c:pt idx="1399">
                  <c:v>558</c:v>
                </c:pt>
                <c:pt idx="1400">
                  <c:v>1415</c:v>
                </c:pt>
                <c:pt idx="1401">
                  <c:v>1535</c:v>
                </c:pt>
                <c:pt idx="1402">
                  <c:v>1766</c:v>
                </c:pt>
                <c:pt idx="1403">
                  <c:v>2015</c:v>
                </c:pt>
                <c:pt idx="1404">
                  <c:v>1771</c:v>
                </c:pt>
                <c:pt idx="1405">
                  <c:v>1447</c:v>
                </c:pt>
                <c:pt idx="1406">
                  <c:v>286</c:v>
                </c:pt>
                <c:pt idx="1407">
                  <c:v>1399</c:v>
                </c:pt>
                <c:pt idx="1408">
                  <c:v>1390</c:v>
                </c:pt>
                <c:pt idx="1409">
                  <c:v>1166</c:v>
                </c:pt>
                <c:pt idx="1410">
                  <c:v>1029</c:v>
                </c:pt>
                <c:pt idx="1411">
                  <c:v>1105</c:v>
                </c:pt>
                <c:pt idx="1412">
                  <c:v>1439</c:v>
                </c:pt>
                <c:pt idx="1413">
                  <c:v>221</c:v>
                </c:pt>
                <c:pt idx="1414">
                  <c:v>1093</c:v>
                </c:pt>
                <c:pt idx="1415">
                  <c:v>846</c:v>
                </c:pt>
                <c:pt idx="1416">
                  <c:v>1285</c:v>
                </c:pt>
                <c:pt idx="1417">
                  <c:v>1392</c:v>
                </c:pt>
                <c:pt idx="1418">
                  <c:v>1265</c:v>
                </c:pt>
                <c:pt idx="1419">
                  <c:v>1244</c:v>
                </c:pt>
                <c:pt idx="1420">
                  <c:v>254</c:v>
                </c:pt>
                <c:pt idx="1421">
                  <c:v>1333</c:v>
                </c:pt>
                <c:pt idx="1422">
                  <c:v>1145</c:v>
                </c:pt>
                <c:pt idx="1423">
                  <c:v>1029</c:v>
                </c:pt>
                <c:pt idx="1424">
                  <c:v>939</c:v>
                </c:pt>
                <c:pt idx="1425">
                  <c:v>1292</c:v>
                </c:pt>
                <c:pt idx="1426">
                  <c:v>985</c:v>
                </c:pt>
                <c:pt idx="1427">
                  <c:v>161</c:v>
                </c:pt>
                <c:pt idx="1428">
                  <c:v>1167</c:v>
                </c:pt>
                <c:pt idx="1429">
                  <c:v>1101</c:v>
                </c:pt>
                <c:pt idx="1430">
                  <c:v>1193</c:v>
                </c:pt>
                <c:pt idx="1431">
                  <c:v>1119</c:v>
                </c:pt>
                <c:pt idx="1432">
                  <c:v>1098</c:v>
                </c:pt>
                <c:pt idx="1433">
                  <c:v>920</c:v>
                </c:pt>
                <c:pt idx="1434">
                  <c:v>313</c:v>
                </c:pt>
                <c:pt idx="1435">
                  <c:v>1170</c:v>
                </c:pt>
                <c:pt idx="1436">
                  <c:v>1270</c:v>
                </c:pt>
                <c:pt idx="1437">
                  <c:v>1408</c:v>
                </c:pt>
                <c:pt idx="1438">
                  <c:v>1090</c:v>
                </c:pt>
                <c:pt idx="1439">
                  <c:v>1201</c:v>
                </c:pt>
                <c:pt idx="1440">
                  <c:v>892</c:v>
                </c:pt>
                <c:pt idx="1441">
                  <c:v>273</c:v>
                </c:pt>
                <c:pt idx="1442">
                  <c:v>1058</c:v>
                </c:pt>
                <c:pt idx="1443">
                  <c:v>1194</c:v>
                </c:pt>
                <c:pt idx="1444">
                  <c:v>948</c:v>
                </c:pt>
                <c:pt idx="1445">
                  <c:v>1034</c:v>
                </c:pt>
                <c:pt idx="1446">
                  <c:v>753</c:v>
                </c:pt>
                <c:pt idx="1447">
                  <c:v>936</c:v>
                </c:pt>
                <c:pt idx="1448">
                  <c:v>286</c:v>
                </c:pt>
                <c:pt idx="1449">
                  <c:v>1110</c:v>
                </c:pt>
                <c:pt idx="1450">
                  <c:v>1136</c:v>
                </c:pt>
                <c:pt idx="1451">
                  <c:v>1069</c:v>
                </c:pt>
                <c:pt idx="1452">
                  <c:v>813</c:v>
                </c:pt>
                <c:pt idx="1453">
                  <c:v>879</c:v>
                </c:pt>
                <c:pt idx="1454">
                  <c:v>831</c:v>
                </c:pt>
                <c:pt idx="1455">
                  <c:v>168</c:v>
                </c:pt>
                <c:pt idx="1456">
                  <c:v>920</c:v>
                </c:pt>
                <c:pt idx="1457">
                  <c:v>890</c:v>
                </c:pt>
                <c:pt idx="1458">
                  <c:v>1034</c:v>
                </c:pt>
                <c:pt idx="1459">
                  <c:v>916</c:v>
                </c:pt>
                <c:pt idx="1460">
                  <c:v>914</c:v>
                </c:pt>
                <c:pt idx="1461">
                  <c:v>1081</c:v>
                </c:pt>
                <c:pt idx="1462">
                  <c:v>206</c:v>
                </c:pt>
                <c:pt idx="1463">
                  <c:v>969</c:v>
                </c:pt>
                <c:pt idx="1464">
                  <c:v>1121</c:v>
                </c:pt>
                <c:pt idx="1465">
                  <c:v>990</c:v>
                </c:pt>
                <c:pt idx="1466">
                  <c:v>1017</c:v>
                </c:pt>
                <c:pt idx="1467">
                  <c:v>853</c:v>
                </c:pt>
                <c:pt idx="1468">
                  <c:v>759</c:v>
                </c:pt>
                <c:pt idx="1469">
                  <c:v>118</c:v>
                </c:pt>
                <c:pt idx="1470">
                  <c:v>964</c:v>
                </c:pt>
                <c:pt idx="1471">
                  <c:v>936</c:v>
                </c:pt>
                <c:pt idx="1472">
                  <c:v>1048</c:v>
                </c:pt>
                <c:pt idx="1473">
                  <c:v>1155</c:v>
                </c:pt>
                <c:pt idx="1474">
                  <c:v>887</c:v>
                </c:pt>
                <c:pt idx="1475">
                  <c:v>918</c:v>
                </c:pt>
                <c:pt idx="1476">
                  <c:v>169</c:v>
                </c:pt>
                <c:pt idx="1477">
                  <c:v>987</c:v>
                </c:pt>
                <c:pt idx="1478">
                  <c:v>1096</c:v>
                </c:pt>
                <c:pt idx="1479">
                  <c:v>957</c:v>
                </c:pt>
                <c:pt idx="1480">
                  <c:v>1062</c:v>
                </c:pt>
                <c:pt idx="1481">
                  <c:v>996</c:v>
                </c:pt>
                <c:pt idx="1482">
                  <c:v>968</c:v>
                </c:pt>
                <c:pt idx="1483">
                  <c:v>177</c:v>
                </c:pt>
                <c:pt idx="1484">
                  <c:v>1070</c:v>
                </c:pt>
                <c:pt idx="1485">
                  <c:v>543</c:v>
                </c:pt>
                <c:pt idx="1486">
                  <c:v>727</c:v>
                </c:pt>
                <c:pt idx="1487">
                  <c:v>804</c:v>
                </c:pt>
                <c:pt idx="1488">
                  <c:v>803</c:v>
                </c:pt>
                <c:pt idx="1489">
                  <c:v>849</c:v>
                </c:pt>
                <c:pt idx="1490">
                  <c:v>177</c:v>
                </c:pt>
                <c:pt idx="1491">
                  <c:v>937</c:v>
                </c:pt>
                <c:pt idx="1492">
                  <c:v>973</c:v>
                </c:pt>
                <c:pt idx="1493">
                  <c:v>728</c:v>
                </c:pt>
                <c:pt idx="1494">
                  <c:v>648</c:v>
                </c:pt>
                <c:pt idx="1495">
                  <c:v>984</c:v>
                </c:pt>
                <c:pt idx="1496">
                  <c:v>852</c:v>
                </c:pt>
                <c:pt idx="1497">
                  <c:v>227</c:v>
                </c:pt>
                <c:pt idx="1498">
                  <c:v>761</c:v>
                </c:pt>
                <c:pt idx="1499">
                  <c:v>566</c:v>
                </c:pt>
                <c:pt idx="1500">
                  <c:v>604</c:v>
                </c:pt>
                <c:pt idx="1501">
                  <c:v>450</c:v>
                </c:pt>
                <c:pt idx="1502">
                  <c:v>399</c:v>
                </c:pt>
                <c:pt idx="1503">
                  <c:v>334</c:v>
                </c:pt>
                <c:pt idx="1504">
                  <c:v>63</c:v>
                </c:pt>
                <c:pt idx="1505">
                  <c:v>583</c:v>
                </c:pt>
                <c:pt idx="1506">
                  <c:v>614</c:v>
                </c:pt>
                <c:pt idx="1507">
                  <c:v>635</c:v>
                </c:pt>
                <c:pt idx="1508">
                  <c:v>508</c:v>
                </c:pt>
                <c:pt idx="1509">
                  <c:v>535</c:v>
                </c:pt>
                <c:pt idx="1510">
                  <c:v>592</c:v>
                </c:pt>
                <c:pt idx="1511">
                  <c:v>107</c:v>
                </c:pt>
                <c:pt idx="1512">
                  <c:v>425</c:v>
                </c:pt>
                <c:pt idx="1513">
                  <c:v>473</c:v>
                </c:pt>
                <c:pt idx="1514">
                  <c:v>472</c:v>
                </c:pt>
                <c:pt idx="1515">
                  <c:v>595</c:v>
                </c:pt>
                <c:pt idx="1516">
                  <c:v>648</c:v>
                </c:pt>
                <c:pt idx="1517">
                  <c:v>541</c:v>
                </c:pt>
                <c:pt idx="1518">
                  <c:v>126</c:v>
                </c:pt>
                <c:pt idx="1519">
                  <c:v>498</c:v>
                </c:pt>
                <c:pt idx="1520">
                  <c:v>603</c:v>
                </c:pt>
                <c:pt idx="1521">
                  <c:v>577</c:v>
                </c:pt>
                <c:pt idx="1522">
                  <c:v>521</c:v>
                </c:pt>
                <c:pt idx="1523">
                  <c:v>459</c:v>
                </c:pt>
                <c:pt idx="1524">
                  <c:v>425</c:v>
                </c:pt>
                <c:pt idx="1525">
                  <c:v>110</c:v>
                </c:pt>
                <c:pt idx="1526">
                  <c:v>551</c:v>
                </c:pt>
                <c:pt idx="1527">
                  <c:v>518</c:v>
                </c:pt>
                <c:pt idx="1528">
                  <c:v>570</c:v>
                </c:pt>
                <c:pt idx="1529">
                  <c:v>454</c:v>
                </c:pt>
                <c:pt idx="1530">
                  <c:v>383</c:v>
                </c:pt>
                <c:pt idx="1531">
                  <c:v>349</c:v>
                </c:pt>
                <c:pt idx="1532">
                  <c:v>21</c:v>
                </c:pt>
                <c:pt idx="1533">
                  <c:v>267</c:v>
                </c:pt>
                <c:pt idx="1534">
                  <c:v>264</c:v>
                </c:pt>
                <c:pt idx="1535">
                  <c:v>244</c:v>
                </c:pt>
                <c:pt idx="1536">
                  <c:v>200</c:v>
                </c:pt>
                <c:pt idx="1537">
                  <c:v>124</c:v>
                </c:pt>
                <c:pt idx="1538">
                  <c:v>126</c:v>
                </c:pt>
                <c:pt idx="1539">
                  <c:v>53</c:v>
                </c:pt>
                <c:pt idx="1540">
                  <c:v>92</c:v>
                </c:pt>
                <c:pt idx="154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5F-485B-BE07-CE43A5B6B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8831856"/>
        <c:axId val="678844320"/>
      </c:barChart>
      <c:dateAx>
        <c:axId val="678831856"/>
        <c:scaling>
          <c:orientation val="minMax"/>
          <c:max val="43830"/>
          <c:min val="42551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844320"/>
        <c:crosses val="autoZero"/>
        <c:auto val="1"/>
        <c:lblOffset val="100"/>
        <c:baseTimeUnit val="days"/>
        <c:majorUnit val="6"/>
        <c:majorTimeUnit val="months"/>
        <c:minorUnit val="1"/>
        <c:minorTimeUnit val="months"/>
      </c:dateAx>
      <c:valAx>
        <c:axId val="67884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83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6438356164383561"/>
          <c:y val="0.30532388270743266"/>
          <c:w val="0.15106134149171577"/>
          <c:h val="0.18990300911181282"/>
        </c:manualLayout>
      </c:layout>
      <c:overlay val="1"/>
      <c:spPr>
        <a:solidFill>
          <a:schemeClr val="bg1"/>
        </a:solidFill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580773"/>
            <a:ext cx="6858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060448"/>
            <a:ext cx="6858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pic>
        <p:nvPicPr>
          <p:cNvPr id="6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24" y="736460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2" y="296376"/>
            <a:ext cx="1409700" cy="4714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377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9" y="296381"/>
            <a:ext cx="1409700" cy="4714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09747"/>
            <a:ext cx="78867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2" y="296376"/>
            <a:ext cx="1409700" cy="4714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176044"/>
            <a:ext cx="3886200" cy="4000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176044"/>
            <a:ext cx="3886200" cy="4000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BD48-EBE7-4348-B768-A0B5E86539C2}" type="datetime1">
              <a:rPr lang="de-DE" smtClean="0"/>
              <a:t>21.06.2021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2" y="296376"/>
            <a:ext cx="1409700" cy="4714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C4C-E6D1-EF48-8180-569D50CF7837}" type="datetime1">
              <a:rPr lang="de-DE" smtClean="0"/>
              <a:t>21.06.2021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2" y="296376"/>
            <a:ext cx="1409700" cy="47145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591C-B533-0E4F-84C9-6CBDC3B2A415}" type="datetime1">
              <a:rPr lang="de-DE" smtClean="0"/>
              <a:t>21.06.2021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9" y="296381"/>
            <a:ext cx="1409700" cy="471455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176044"/>
            <a:ext cx="38862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2252"/>
            <a:ext cx="78867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164470"/>
            <a:ext cx="78867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250E34EA-DEAC-E443-970E-2BDEEB6225B1}" type="datetime1">
              <a:rPr lang="de-DE" smtClean="0"/>
              <a:t>21.06.2021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377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0" r:id="rId7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saurav.bhattarai@giz.de" TargetMode="External"/><Relationship Id="rId13" Type="http://schemas.openxmlformats.org/officeDocument/2006/relationships/hyperlink" Target="http://github.com/openimis" TargetMode="External"/><Relationship Id="rId18" Type="http://schemas.openxmlformats.org/officeDocument/2006/relationships/image" Target="../media/image11.png"/><Relationship Id="rId3" Type="http://schemas.openxmlformats.org/officeDocument/2006/relationships/hyperlink" Target="mailto:simona@dobre.fr" TargetMode="External"/><Relationship Id="rId7" Type="http://schemas.openxmlformats.org/officeDocument/2006/relationships/hyperlink" Target="mailto:ralf.Radermacher@giz.de" TargetMode="External"/><Relationship Id="rId12" Type="http://schemas.openxmlformats.org/officeDocument/2006/relationships/hyperlink" Target="http://wiki.openimis.org/" TargetMode="External"/><Relationship Id="rId17" Type="http://schemas.openxmlformats.org/officeDocument/2006/relationships/image" Target="../media/image10.png"/><Relationship Id="rId2" Type="http://schemas.openxmlformats.org/officeDocument/2006/relationships/hyperlink" Target="mailto:dragos.dobre@swisstph.ch" TargetMode="Externa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urushottam.sapkota@giz.de" TargetMode="External"/><Relationship Id="rId11" Type="http://schemas.openxmlformats.org/officeDocument/2006/relationships/hyperlink" Target="http://www.openimis.org/" TargetMode="External"/><Relationship Id="rId5" Type="http://schemas.openxmlformats.org/officeDocument/2006/relationships/hyperlink" Target="mailto:nirmal.dhakal@giz.de" TargetMode="External"/><Relationship Id="rId15" Type="http://schemas.openxmlformats.org/officeDocument/2006/relationships/hyperlink" Target="https://demo.openimis.org/" TargetMode="External"/><Relationship Id="rId10" Type="http://schemas.openxmlformats.org/officeDocument/2006/relationships/hyperlink" Target="mailto:uwe.wahser@giz.de" TargetMode="External"/><Relationship Id="rId19" Type="http://schemas.openxmlformats.org/officeDocument/2006/relationships/image" Target="../media/image12.jpeg"/><Relationship Id="rId4" Type="http://schemas.openxmlformats.org/officeDocument/2006/relationships/hyperlink" Target="mailto:alexandra.plueschke@giz.de" TargetMode="External"/><Relationship Id="rId9" Type="http://schemas.openxmlformats.org/officeDocument/2006/relationships/hyperlink" Target="mailto:konstanze.lang@giz.de" TargetMode="External"/><Relationship Id="rId14" Type="http://schemas.openxmlformats.org/officeDocument/2006/relationships/hyperlink" Target="http://docs.openimis.org/en/v1.4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888AD-FEAF-B64C-B279-94114512A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AI Supported Claims Adjudication with openIMIS</a:t>
            </a:r>
            <a:br>
              <a:rPr lang="en-GB" sz="4000" dirty="0"/>
            </a:br>
            <a:br>
              <a:rPr lang="en-GB" sz="2800" dirty="0"/>
            </a:br>
            <a:r>
              <a:rPr lang="en-GB" sz="2800" dirty="0"/>
              <a:t>Health Finance Systems </a:t>
            </a:r>
            <a:r>
              <a:rPr lang="en-GB" sz="2800" dirty="0" err="1"/>
              <a:t>PartnerHack</a:t>
            </a:r>
            <a:r>
              <a:rPr lang="en-GB" sz="2800" dirty="0"/>
              <a:t>, 21.06.2021</a:t>
            </a:r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339C6-4083-4DCA-8F02-8F773E544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dirty="0" err="1">
                <a:solidFill>
                  <a:schemeClr val="accent1"/>
                </a:solidFill>
              </a:rPr>
              <a:t>Bottelneck</a:t>
            </a:r>
            <a:r>
              <a:rPr lang="en-GB" dirty="0">
                <a:solidFill>
                  <a:schemeClr val="accent1"/>
                </a:solidFill>
              </a:rPr>
              <a:t>: Human Adjudicators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6D6CB-D504-432D-989B-6B3A98573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Estimation (openIMIS Nepal):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1 officer = 100 claims per day max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Currently employed: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16 officers = 1,600 claims per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Needed: 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300 officer = 30,000 claims per 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06690-0EFE-41A9-82D8-2B96AB32B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21.06.2021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5B5F1-34AE-4ACD-B7C4-F4A0AE727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E3686-AFDB-4FD1-AD09-E74285196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06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7423-9FBE-45FD-B266-1B8E16E9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Problem: Number of Claims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B7922-B57D-48D8-8F4E-C2C947A2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21.06.2021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B9C3-D5B9-47A3-BFBD-B3D2E8412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54E03-24D5-4147-B825-B928EB4AA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11</a:t>
            </a:fld>
            <a:endParaRPr lang="de-DE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48B1CF6-D471-4C7A-B67C-87B693DE5A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242109"/>
              </p:ext>
            </p:extLst>
          </p:nvPr>
        </p:nvGraphicFramePr>
        <p:xfrm>
          <a:off x="747712" y="2072663"/>
          <a:ext cx="7648575" cy="412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3208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Rule Based Automation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21.06.2021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01E2A8C4-DDF0-44C7-96D8-13D69B08E2F0}"/>
              </a:ext>
            </a:extLst>
          </p:cNvPr>
          <p:cNvSpPr/>
          <p:nvPr/>
        </p:nvSpPr>
        <p:spPr>
          <a:xfrm>
            <a:off x="464940" y="3228622"/>
            <a:ext cx="1962171" cy="1095022"/>
          </a:xfrm>
          <a:prstGeom prst="homePlat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dirty="0">
                <a:solidFill>
                  <a:schemeClr val="accent1"/>
                </a:solidFill>
                <a:cs typeface="Poppins Light" panose="00000400000000000000" pitchFamily="2" charset="0"/>
              </a:rPr>
              <a:t>Submission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938D3229-CCF2-4085-8648-9C94C7297EF9}"/>
              </a:ext>
            </a:extLst>
          </p:cNvPr>
          <p:cNvSpPr/>
          <p:nvPr/>
        </p:nvSpPr>
        <p:spPr>
          <a:xfrm>
            <a:off x="4186110" y="3231444"/>
            <a:ext cx="2412000" cy="1095022"/>
          </a:xfrm>
          <a:prstGeom prst="chevron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accent1"/>
                </a:solidFill>
                <a:cs typeface="Poppins Light" panose="00000400000000000000" pitchFamily="2" charset="0"/>
              </a:rPr>
              <a:t>Manual Evaluation</a:t>
            </a: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DF263F87-1BEC-40C2-A002-74334A3E2854}"/>
              </a:ext>
            </a:extLst>
          </p:cNvPr>
          <p:cNvSpPr/>
          <p:nvPr/>
        </p:nvSpPr>
        <p:spPr>
          <a:xfrm>
            <a:off x="6258384" y="3228622"/>
            <a:ext cx="2256966" cy="1095022"/>
          </a:xfrm>
          <a:prstGeom prst="chevron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accent1"/>
                </a:solidFill>
                <a:cs typeface="Poppins Light" panose="00000400000000000000" pitchFamily="2" charset="0"/>
              </a:rPr>
              <a:t>Payment</a:t>
            </a: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47C9941C-4B18-410E-AF7F-33B242092612}"/>
              </a:ext>
            </a:extLst>
          </p:cNvPr>
          <p:cNvSpPr/>
          <p:nvPr/>
        </p:nvSpPr>
        <p:spPr>
          <a:xfrm flipH="1">
            <a:off x="464939" y="4493074"/>
            <a:ext cx="5625894" cy="445912"/>
          </a:xfrm>
          <a:prstGeom prst="homePlat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600" dirty="0">
                <a:solidFill>
                  <a:schemeClr val="accent1"/>
                </a:solidFill>
                <a:cs typeface="Poppins Light" panose="00000400000000000000" pitchFamily="2" charset="0"/>
              </a:rPr>
              <a:t>Response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1A67AA5A-0A72-4C5B-AA5C-3DF3F4A2581C}"/>
              </a:ext>
            </a:extLst>
          </p:cNvPr>
          <p:cNvSpPr/>
          <p:nvPr/>
        </p:nvSpPr>
        <p:spPr>
          <a:xfrm>
            <a:off x="2087386" y="3231444"/>
            <a:ext cx="2438449" cy="1095022"/>
          </a:xfrm>
          <a:prstGeom prst="chevron">
            <a:avLst/>
          </a:prstGeom>
          <a:solidFill>
            <a:schemeClr val="accent3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>
                <a:solidFill>
                  <a:schemeClr val="accent1"/>
                </a:solidFill>
                <a:cs typeface="Poppins Light" panose="00000400000000000000" pitchFamily="2" charset="0"/>
              </a:rPr>
              <a:t>Rules Engine</a:t>
            </a:r>
          </a:p>
        </p:txBody>
      </p:sp>
    </p:spTree>
    <p:extLst>
      <p:ext uri="{BB962C8B-B14F-4D97-AF65-F5344CB8AC3E}">
        <p14:creationId xmlns:p14="http://schemas.microsoft.com/office/powerpoint/2010/main" val="306982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1F401-18D1-419A-96F0-C69708FE7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u="sng" dirty="0"/>
              <a:t>Aim</a:t>
            </a:r>
            <a:r>
              <a:rPr lang="en-GB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Reduce workload</a:t>
            </a:r>
          </a:p>
          <a:p>
            <a:endParaRPr lang="en-GB" dirty="0"/>
          </a:p>
          <a:p>
            <a:r>
              <a:rPr lang="en-GB" u="sng" dirty="0"/>
              <a:t>Method</a:t>
            </a:r>
            <a:r>
              <a:rPr lang="en-GB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Automatically reject formally incorrect claims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 manual verification of rejected claims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4000" dirty="0">
                <a:solidFill>
                  <a:schemeClr val="accent1"/>
                </a:solidFill>
                <a:sym typeface="Wingdings" panose="05000000000000000000" pitchFamily="2" charset="2"/>
              </a:rPr>
              <a:t></a:t>
            </a:r>
            <a:r>
              <a:rPr lang="en-GB" dirty="0">
                <a:solidFill>
                  <a:schemeClr val="accent1"/>
                </a:solidFill>
                <a:sym typeface="Wingdings" panose="05000000000000000000" pitchFamily="2" charset="2"/>
              </a:rPr>
              <a:t> Formally this is already Artificial Intelligence</a:t>
            </a:r>
            <a:br>
              <a:rPr lang="en-GB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en-GB" dirty="0">
                <a:solidFill>
                  <a:schemeClr val="accent1"/>
                </a:solidFill>
                <a:sym typeface="Wingdings" panose="05000000000000000000" pitchFamily="2" charset="2"/>
              </a:rPr>
              <a:t> (but not Machine Learning and not the hype thing)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79435-A62B-4C0C-B5FD-89437E8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21.06.2021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768D1-7DC0-40AC-9596-CAF10D7C4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10C77-45F6-4FE8-9E8C-38E5452AA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42B0C2-69FD-40B1-93FF-D0361571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Rule Based Workflow Option</a:t>
            </a:r>
          </a:p>
        </p:txBody>
      </p:sp>
    </p:spTree>
    <p:extLst>
      <p:ext uri="{BB962C8B-B14F-4D97-AF65-F5344CB8AC3E}">
        <p14:creationId xmlns:p14="http://schemas.microsoft.com/office/powerpoint/2010/main" val="4165103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AI Supported Automation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21.06.2021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01E2A8C4-DDF0-44C7-96D8-13D69B08E2F0}"/>
              </a:ext>
            </a:extLst>
          </p:cNvPr>
          <p:cNvSpPr/>
          <p:nvPr/>
        </p:nvSpPr>
        <p:spPr>
          <a:xfrm>
            <a:off x="312739" y="3230033"/>
            <a:ext cx="1788671" cy="1095022"/>
          </a:xfrm>
          <a:prstGeom prst="homePlat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  <a:cs typeface="Poppins Light" panose="00000400000000000000" pitchFamily="2" charset="0"/>
              </a:rPr>
              <a:t>Submission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938D3229-CCF2-4085-8648-9C94C7297EF9}"/>
              </a:ext>
            </a:extLst>
          </p:cNvPr>
          <p:cNvSpPr/>
          <p:nvPr/>
        </p:nvSpPr>
        <p:spPr>
          <a:xfrm>
            <a:off x="5341065" y="3230033"/>
            <a:ext cx="2198726" cy="1095022"/>
          </a:xfrm>
          <a:prstGeom prst="chevron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  <a:cs typeface="Poppins Light" panose="00000400000000000000" pitchFamily="2" charset="0"/>
              </a:rPr>
              <a:t>Manual QA</a:t>
            </a: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DF263F87-1BEC-40C2-A002-74334A3E2854}"/>
              </a:ext>
            </a:extLst>
          </p:cNvPr>
          <p:cNvSpPr/>
          <p:nvPr/>
        </p:nvSpPr>
        <p:spPr>
          <a:xfrm>
            <a:off x="7145822" y="3230033"/>
            <a:ext cx="1788671" cy="1095022"/>
          </a:xfrm>
          <a:prstGeom prst="chevron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  <a:cs typeface="Poppins Light" panose="00000400000000000000" pitchFamily="2" charset="0"/>
              </a:rPr>
              <a:t>Pay</a:t>
            </a: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47C9941C-4B18-410E-AF7F-33B242092612}"/>
              </a:ext>
            </a:extLst>
          </p:cNvPr>
          <p:cNvSpPr/>
          <p:nvPr/>
        </p:nvSpPr>
        <p:spPr>
          <a:xfrm flipH="1">
            <a:off x="307896" y="4493074"/>
            <a:ext cx="6676997" cy="445912"/>
          </a:xfrm>
          <a:prstGeom prst="homePlat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  <a:cs typeface="Poppins Light" panose="00000400000000000000" pitchFamily="2" charset="0"/>
              </a:rPr>
              <a:t>Response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1A67AA5A-0A72-4C5B-AA5C-3DF3F4A2581C}"/>
              </a:ext>
            </a:extLst>
          </p:cNvPr>
          <p:cNvSpPr/>
          <p:nvPr/>
        </p:nvSpPr>
        <p:spPr>
          <a:xfrm>
            <a:off x="1707441" y="3230033"/>
            <a:ext cx="2222836" cy="1095022"/>
          </a:xfrm>
          <a:prstGeom prst="chevron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  <a:cs typeface="Poppins Light" panose="00000400000000000000" pitchFamily="2" charset="0"/>
              </a:rPr>
              <a:t>Rules Engine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AACC4129-969F-49CB-981A-85210B2FE94B}"/>
              </a:ext>
            </a:extLst>
          </p:cNvPr>
          <p:cNvSpPr/>
          <p:nvPr/>
        </p:nvSpPr>
        <p:spPr>
          <a:xfrm>
            <a:off x="3536308" y="3230033"/>
            <a:ext cx="2198726" cy="1095022"/>
          </a:xfrm>
          <a:prstGeom prst="chevron">
            <a:avLst/>
          </a:prstGeom>
          <a:solidFill>
            <a:schemeClr val="accent3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  <a:cs typeface="Poppins Light" panose="00000400000000000000" pitchFamily="2" charset="0"/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930932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51BA-A690-4D82-9285-CA8E5E7D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Good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577B1-B6B1-4A9D-BE75-4C0EF2BDB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382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30404-855F-4914-BA39-2F923C041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4400" dirty="0">
                <a:solidFill>
                  <a:schemeClr val="accent1"/>
                </a:solidFill>
              </a:rPr>
              <a:t>Integration into </a:t>
            </a:r>
            <a:r>
              <a:rPr lang="en-GB" sz="4400" dirty="0" err="1">
                <a:solidFill>
                  <a:schemeClr val="accent1"/>
                </a:solidFill>
              </a:rPr>
              <a:t>OpenHIE</a:t>
            </a:r>
            <a:endParaRPr lang="en-GB" sz="4400" dirty="0">
              <a:solidFill>
                <a:schemeClr val="accent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A784F-BCA9-49A1-94EE-7A6DC4B2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21.06.2021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AA62E-BA7C-4276-886A-D3DE9D8E9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75B83-AEFE-4866-91C2-F6DB04DE5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6257DF-F5AA-46C9-B486-589919831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09" y="1933867"/>
            <a:ext cx="6496381" cy="456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92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56441-F498-4433-9D05-D5604A69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4400" dirty="0">
                <a:solidFill>
                  <a:schemeClr val="accent1"/>
                </a:solidFill>
              </a:rPr>
              <a:t>Architectural Integration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E9C93-16C4-4CC8-9D63-4B41E887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21.06.2021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B15A3-8EF7-4511-8463-C60023E4F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D1E6D-F222-4D54-A027-56BBBA3F1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Google Shape;308;p12">
            <a:extLst>
              <a:ext uri="{FF2B5EF4-FFF2-40B4-BE49-F238E27FC236}">
                <a16:creationId xmlns:a16="http://schemas.microsoft.com/office/drawing/2014/main" id="{18FD50AD-FBFE-472A-8923-2B66324F0C92}"/>
              </a:ext>
            </a:extLst>
          </p:cNvPr>
          <p:cNvSpPr txBox="1"/>
          <p:nvPr/>
        </p:nvSpPr>
        <p:spPr>
          <a:xfrm>
            <a:off x="7967176" y="2871519"/>
            <a:ext cx="858788" cy="3168333"/>
          </a:xfrm>
          <a:prstGeom prst="rect">
            <a:avLst/>
          </a:prstGeom>
          <a:solidFill>
            <a:srgbClr val="FFEEB9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sng" strike="noStrike" cap="non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Google Shape;309;p12">
            <a:extLst>
              <a:ext uri="{FF2B5EF4-FFF2-40B4-BE49-F238E27FC236}">
                <a16:creationId xmlns:a16="http://schemas.microsoft.com/office/drawing/2014/main" id="{4E9EF96B-22FD-45B2-87C9-4DFD48E07F13}"/>
              </a:ext>
            </a:extLst>
          </p:cNvPr>
          <p:cNvSpPr txBox="1"/>
          <p:nvPr/>
        </p:nvSpPr>
        <p:spPr>
          <a:xfrm>
            <a:off x="401793" y="2875536"/>
            <a:ext cx="3224455" cy="3164318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sng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openIMIS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12;p12">
            <a:extLst>
              <a:ext uri="{FF2B5EF4-FFF2-40B4-BE49-F238E27FC236}">
                <a16:creationId xmlns:a16="http://schemas.microsoft.com/office/drawing/2014/main" id="{1959BC7C-403D-461A-BC04-EBEFDE5C2C27}"/>
              </a:ext>
            </a:extLst>
          </p:cNvPr>
          <p:cNvSpPr txBox="1"/>
          <p:nvPr/>
        </p:nvSpPr>
        <p:spPr>
          <a:xfrm>
            <a:off x="834924" y="3362926"/>
            <a:ext cx="2502569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Web User Interface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13;p12">
            <a:extLst>
              <a:ext uri="{FF2B5EF4-FFF2-40B4-BE49-F238E27FC236}">
                <a16:creationId xmlns:a16="http://schemas.microsoft.com/office/drawing/2014/main" id="{F7C9CD6A-FCB0-43FC-82CD-CF4BCC60B129}"/>
              </a:ext>
            </a:extLst>
          </p:cNvPr>
          <p:cNvSpPr txBox="1"/>
          <p:nvPr/>
        </p:nvSpPr>
        <p:spPr>
          <a:xfrm>
            <a:off x="834925" y="3869780"/>
            <a:ext cx="2502568" cy="33855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Business Logic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14;p12">
            <a:extLst>
              <a:ext uri="{FF2B5EF4-FFF2-40B4-BE49-F238E27FC236}">
                <a16:creationId xmlns:a16="http://schemas.microsoft.com/office/drawing/2014/main" id="{A04D054C-52CD-4779-9566-470264C10F60}"/>
              </a:ext>
            </a:extLst>
          </p:cNvPr>
          <p:cNvSpPr txBox="1"/>
          <p:nvPr/>
        </p:nvSpPr>
        <p:spPr>
          <a:xfrm>
            <a:off x="834924" y="4368637"/>
            <a:ext cx="2502568" cy="33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Data Access Layer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15;p12">
            <a:extLst>
              <a:ext uri="{FF2B5EF4-FFF2-40B4-BE49-F238E27FC236}">
                <a16:creationId xmlns:a16="http://schemas.microsoft.com/office/drawing/2014/main" id="{980883C7-7395-446C-92CC-CB4DC6CAED53}"/>
              </a:ext>
            </a:extLst>
          </p:cNvPr>
          <p:cNvSpPr/>
          <p:nvPr/>
        </p:nvSpPr>
        <p:spPr>
          <a:xfrm>
            <a:off x="834925" y="4965019"/>
            <a:ext cx="2502567" cy="517358"/>
          </a:xfrm>
          <a:prstGeom prst="flowChartMagneticDisk">
            <a:avLst/>
          </a:prstGeom>
          <a:solidFill>
            <a:schemeClr val="accent3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Data Base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316;p12">
            <a:extLst>
              <a:ext uri="{FF2B5EF4-FFF2-40B4-BE49-F238E27FC236}">
                <a16:creationId xmlns:a16="http://schemas.microsoft.com/office/drawing/2014/main" id="{1B481768-0590-4C01-B9CC-37D7AA43008D}"/>
              </a:ext>
            </a:extLst>
          </p:cNvPr>
          <p:cNvCxnSpPr/>
          <p:nvPr/>
        </p:nvCxnSpPr>
        <p:spPr>
          <a:xfrm>
            <a:off x="642419" y="3521534"/>
            <a:ext cx="0" cy="1734019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sp>
        <p:nvSpPr>
          <p:cNvPr id="14" name="Google Shape;317;p12">
            <a:extLst>
              <a:ext uri="{FF2B5EF4-FFF2-40B4-BE49-F238E27FC236}">
                <a16:creationId xmlns:a16="http://schemas.microsoft.com/office/drawing/2014/main" id="{0689C8C3-34F7-4D2B-8B87-11EEC2536FFB}"/>
              </a:ext>
            </a:extLst>
          </p:cNvPr>
          <p:cNvSpPr txBox="1"/>
          <p:nvPr/>
        </p:nvSpPr>
        <p:spPr>
          <a:xfrm>
            <a:off x="401793" y="2318458"/>
            <a:ext cx="32244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monolithic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18;p12">
            <a:extLst>
              <a:ext uri="{FF2B5EF4-FFF2-40B4-BE49-F238E27FC236}">
                <a16:creationId xmlns:a16="http://schemas.microsoft.com/office/drawing/2014/main" id="{9654720E-A323-40A9-AA07-3168B7486A31}"/>
              </a:ext>
            </a:extLst>
          </p:cNvPr>
          <p:cNvSpPr txBox="1"/>
          <p:nvPr/>
        </p:nvSpPr>
        <p:spPr>
          <a:xfrm>
            <a:off x="4151631" y="2871520"/>
            <a:ext cx="3703238" cy="3168333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sng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openIMIS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19;p12">
            <a:extLst>
              <a:ext uri="{FF2B5EF4-FFF2-40B4-BE49-F238E27FC236}">
                <a16:creationId xmlns:a16="http://schemas.microsoft.com/office/drawing/2014/main" id="{3A9DDE7D-4AC7-4929-A4B8-80E8E0E2D226}"/>
              </a:ext>
            </a:extLst>
          </p:cNvPr>
          <p:cNvSpPr txBox="1"/>
          <p:nvPr/>
        </p:nvSpPr>
        <p:spPr>
          <a:xfrm>
            <a:off x="4584761" y="3362926"/>
            <a:ext cx="2215818" cy="338554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12DC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Web User Interface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320;p12">
            <a:extLst>
              <a:ext uri="{FF2B5EF4-FFF2-40B4-BE49-F238E27FC236}">
                <a16:creationId xmlns:a16="http://schemas.microsoft.com/office/drawing/2014/main" id="{4AAEB3F8-618A-47D1-8ED4-C39CE84BD3DA}"/>
              </a:ext>
            </a:extLst>
          </p:cNvPr>
          <p:cNvSpPr txBox="1"/>
          <p:nvPr/>
        </p:nvSpPr>
        <p:spPr>
          <a:xfrm>
            <a:off x="4584762" y="3869780"/>
            <a:ext cx="2103518" cy="33855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Business Logic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321;p12">
            <a:extLst>
              <a:ext uri="{FF2B5EF4-FFF2-40B4-BE49-F238E27FC236}">
                <a16:creationId xmlns:a16="http://schemas.microsoft.com/office/drawing/2014/main" id="{B3AE0EDD-B779-4A87-AC6E-16B844C93B65}"/>
              </a:ext>
            </a:extLst>
          </p:cNvPr>
          <p:cNvSpPr txBox="1"/>
          <p:nvPr/>
        </p:nvSpPr>
        <p:spPr>
          <a:xfrm>
            <a:off x="4584760" y="4368637"/>
            <a:ext cx="2103513" cy="33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Data Access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22;p12">
            <a:extLst>
              <a:ext uri="{FF2B5EF4-FFF2-40B4-BE49-F238E27FC236}">
                <a16:creationId xmlns:a16="http://schemas.microsoft.com/office/drawing/2014/main" id="{8BD5D847-B246-459A-AA92-EC6C97503F85}"/>
              </a:ext>
            </a:extLst>
          </p:cNvPr>
          <p:cNvSpPr/>
          <p:nvPr/>
        </p:nvSpPr>
        <p:spPr>
          <a:xfrm>
            <a:off x="4584762" y="4965019"/>
            <a:ext cx="3100829" cy="517358"/>
          </a:xfrm>
          <a:prstGeom prst="flowChartMagneticDisk">
            <a:avLst/>
          </a:prstGeom>
          <a:solidFill>
            <a:schemeClr val="accent3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Data Base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Google Shape;323;p12">
            <a:extLst>
              <a:ext uri="{FF2B5EF4-FFF2-40B4-BE49-F238E27FC236}">
                <a16:creationId xmlns:a16="http://schemas.microsoft.com/office/drawing/2014/main" id="{BF543762-F7E8-4DF9-8B74-11A4CBCB269E}"/>
              </a:ext>
            </a:extLst>
          </p:cNvPr>
          <p:cNvCxnSpPr/>
          <p:nvPr/>
        </p:nvCxnSpPr>
        <p:spPr>
          <a:xfrm>
            <a:off x="4392256" y="3517519"/>
            <a:ext cx="0" cy="1734019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sp>
        <p:nvSpPr>
          <p:cNvPr id="21" name="Google Shape;324;p12">
            <a:extLst>
              <a:ext uri="{FF2B5EF4-FFF2-40B4-BE49-F238E27FC236}">
                <a16:creationId xmlns:a16="http://schemas.microsoft.com/office/drawing/2014/main" id="{F5BC230F-3162-4E6D-A12C-1A22D9AB4C9E}"/>
              </a:ext>
            </a:extLst>
          </p:cNvPr>
          <p:cNvSpPr txBox="1"/>
          <p:nvPr/>
        </p:nvSpPr>
        <p:spPr>
          <a:xfrm>
            <a:off x="4151631" y="2318458"/>
            <a:ext cx="37032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modular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325;p12">
            <a:extLst>
              <a:ext uri="{FF2B5EF4-FFF2-40B4-BE49-F238E27FC236}">
                <a16:creationId xmlns:a16="http://schemas.microsoft.com/office/drawing/2014/main" id="{8DA699FA-D1A6-4639-8893-28F52D9D1035}"/>
              </a:ext>
            </a:extLst>
          </p:cNvPr>
          <p:cNvSpPr txBox="1"/>
          <p:nvPr/>
        </p:nvSpPr>
        <p:spPr>
          <a:xfrm>
            <a:off x="6800588" y="3869780"/>
            <a:ext cx="890340" cy="338554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2DCFE"/>
                </a:solidFill>
                <a:latin typeface="Poppins"/>
                <a:ea typeface="Poppins"/>
                <a:cs typeface="Poppins"/>
                <a:sym typeface="Poppins"/>
              </a:rPr>
              <a:t>Claims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26;p12">
            <a:extLst>
              <a:ext uri="{FF2B5EF4-FFF2-40B4-BE49-F238E27FC236}">
                <a16:creationId xmlns:a16="http://schemas.microsoft.com/office/drawing/2014/main" id="{D062F009-6CC5-4030-9BE9-21E7318AEFA0}"/>
              </a:ext>
            </a:extLst>
          </p:cNvPr>
          <p:cNvSpPr txBox="1"/>
          <p:nvPr/>
        </p:nvSpPr>
        <p:spPr>
          <a:xfrm>
            <a:off x="8131600" y="3362926"/>
            <a:ext cx="549446" cy="338514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12DC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de-DE"/>
            </a:defPPr>
            <a:lvl1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2DCFE"/>
                </a:solidFill>
                <a:latin typeface="Poppins"/>
                <a:ea typeface="Poppins"/>
                <a:cs typeface="Poppins"/>
              </a:defRPr>
            </a:lvl1pPr>
          </a:lstStyle>
          <a:p>
            <a:r>
              <a:rPr lang="en-GB" dirty="0">
                <a:solidFill>
                  <a:srgbClr val="FFC000"/>
                </a:solidFill>
                <a:sym typeface="Poppins"/>
              </a:rPr>
              <a:t>UI</a:t>
            </a:r>
            <a:endParaRPr dirty="0">
              <a:solidFill>
                <a:srgbClr val="FFC000"/>
              </a:solidFill>
              <a:sym typeface="Arial"/>
            </a:endParaRPr>
          </a:p>
        </p:txBody>
      </p:sp>
      <p:sp>
        <p:nvSpPr>
          <p:cNvPr id="24" name="Google Shape;327;p12">
            <a:extLst>
              <a:ext uri="{FF2B5EF4-FFF2-40B4-BE49-F238E27FC236}">
                <a16:creationId xmlns:a16="http://schemas.microsoft.com/office/drawing/2014/main" id="{2C9F7284-68A0-44F0-BE79-C791D25F4849}"/>
              </a:ext>
            </a:extLst>
          </p:cNvPr>
          <p:cNvSpPr txBox="1"/>
          <p:nvPr/>
        </p:nvSpPr>
        <p:spPr>
          <a:xfrm>
            <a:off x="6800581" y="4368637"/>
            <a:ext cx="885010" cy="33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2DCFE"/>
                </a:solidFill>
                <a:latin typeface="Poppins"/>
                <a:ea typeface="Poppins"/>
                <a:cs typeface="Poppins"/>
                <a:sym typeface="Poppins"/>
              </a:rPr>
              <a:t>Claims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328;p12">
            <a:extLst>
              <a:ext uri="{FF2B5EF4-FFF2-40B4-BE49-F238E27FC236}">
                <a16:creationId xmlns:a16="http://schemas.microsoft.com/office/drawing/2014/main" id="{A43CF9DD-57EE-49D8-A18D-3682B14E7F72}"/>
              </a:ext>
            </a:extLst>
          </p:cNvPr>
          <p:cNvSpPr/>
          <p:nvPr/>
        </p:nvSpPr>
        <p:spPr>
          <a:xfrm>
            <a:off x="8159675" y="4965019"/>
            <a:ext cx="493295" cy="517358"/>
          </a:xfrm>
          <a:prstGeom prst="flowChartMagneticDisk">
            <a:avLst/>
          </a:prstGeom>
          <a:solidFill>
            <a:schemeClr val="accent3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DB</a:t>
            </a:r>
            <a:endParaRPr sz="1400" b="0" i="0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329;p12">
            <a:extLst>
              <a:ext uri="{FF2B5EF4-FFF2-40B4-BE49-F238E27FC236}">
                <a16:creationId xmlns:a16="http://schemas.microsoft.com/office/drawing/2014/main" id="{EB2686C5-A047-4071-95B8-7C706B39256F}"/>
              </a:ext>
            </a:extLst>
          </p:cNvPr>
          <p:cNvSpPr txBox="1"/>
          <p:nvPr/>
        </p:nvSpPr>
        <p:spPr>
          <a:xfrm>
            <a:off x="8131600" y="4368637"/>
            <a:ext cx="549446" cy="338554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DA</a:t>
            </a:r>
            <a:endParaRPr sz="1400" b="0" i="0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330;p12">
            <a:extLst>
              <a:ext uri="{FF2B5EF4-FFF2-40B4-BE49-F238E27FC236}">
                <a16:creationId xmlns:a16="http://schemas.microsoft.com/office/drawing/2014/main" id="{E6EEA3EE-A44C-4179-A943-8623DFD80CA2}"/>
              </a:ext>
            </a:extLst>
          </p:cNvPr>
          <p:cNvSpPr txBox="1"/>
          <p:nvPr/>
        </p:nvSpPr>
        <p:spPr>
          <a:xfrm>
            <a:off x="8131600" y="3869780"/>
            <a:ext cx="549446" cy="338554"/>
          </a:xfrm>
          <a:prstGeom prst="rect">
            <a:avLst/>
          </a:prstGeom>
          <a:solidFill>
            <a:schemeClr val="dk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dirty="0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AI</a:t>
            </a:r>
            <a:endParaRPr sz="1600" b="0" i="0" u="none" strike="noStrike" cap="none" dirty="0">
              <a:solidFill>
                <a:srgbClr val="FFC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8" name="Google Shape;331;p12">
            <a:extLst>
              <a:ext uri="{FF2B5EF4-FFF2-40B4-BE49-F238E27FC236}">
                <a16:creationId xmlns:a16="http://schemas.microsoft.com/office/drawing/2014/main" id="{184FEE13-57B0-42A7-9122-36BDAC2E78C9}"/>
              </a:ext>
            </a:extLst>
          </p:cNvPr>
          <p:cNvCxnSpPr/>
          <p:nvPr/>
        </p:nvCxnSpPr>
        <p:spPr>
          <a:xfrm rot="10800000">
            <a:off x="6874783" y="5787189"/>
            <a:ext cx="1311443" cy="1"/>
          </a:xfrm>
          <a:prstGeom prst="straightConnector1">
            <a:avLst/>
          </a:prstGeom>
          <a:noFill/>
          <a:ln w="25400" cap="flat" cmpd="sng">
            <a:solidFill>
              <a:srgbClr val="12DCFE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sp>
        <p:nvSpPr>
          <p:cNvPr id="29" name="Google Shape;332;p12">
            <a:extLst>
              <a:ext uri="{FF2B5EF4-FFF2-40B4-BE49-F238E27FC236}">
                <a16:creationId xmlns:a16="http://schemas.microsoft.com/office/drawing/2014/main" id="{DAB7D6FD-6A55-4EBF-A46F-18B7A1B0A9E0}"/>
              </a:ext>
            </a:extLst>
          </p:cNvPr>
          <p:cNvSpPr/>
          <p:nvPr/>
        </p:nvSpPr>
        <p:spPr>
          <a:xfrm>
            <a:off x="3626249" y="3505627"/>
            <a:ext cx="487772" cy="206457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048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35;p12">
            <a:extLst>
              <a:ext uri="{FF2B5EF4-FFF2-40B4-BE49-F238E27FC236}">
                <a16:creationId xmlns:a16="http://schemas.microsoft.com/office/drawing/2014/main" id="{E3E8219F-C2B7-4E3F-BAC0-20300E9CDD4D}"/>
              </a:ext>
            </a:extLst>
          </p:cNvPr>
          <p:cNvSpPr txBox="1"/>
          <p:nvPr/>
        </p:nvSpPr>
        <p:spPr>
          <a:xfrm>
            <a:off x="6800579" y="3362926"/>
            <a:ext cx="892352" cy="338554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12DC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12DCFE"/>
                </a:solidFill>
                <a:latin typeface="Poppins"/>
                <a:ea typeface="Poppins"/>
                <a:cs typeface="Poppins"/>
                <a:sym typeface="Poppins"/>
              </a:rPr>
              <a:t>Claims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324;p12">
            <a:extLst>
              <a:ext uri="{FF2B5EF4-FFF2-40B4-BE49-F238E27FC236}">
                <a16:creationId xmlns:a16="http://schemas.microsoft.com/office/drawing/2014/main" id="{A05C78ED-458F-44C3-AA2A-E32D65978B75}"/>
              </a:ext>
            </a:extLst>
          </p:cNvPr>
          <p:cNvSpPr txBox="1"/>
          <p:nvPr/>
        </p:nvSpPr>
        <p:spPr>
          <a:xfrm>
            <a:off x="7967175" y="2318458"/>
            <a:ext cx="8587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AI</a:t>
            </a:r>
            <a:endParaRPr sz="1400" b="0" i="0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1426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9F93B-4EC6-4B4C-B9E0-EED8533E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4400" dirty="0">
                <a:solidFill>
                  <a:schemeClr val="accent1"/>
                </a:solidFill>
              </a:rPr>
              <a:t>Customization &amp; Packaging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1737C-14EF-4841-A463-36B49B4AB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21.06.2021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65084-DA2B-46DD-B509-03877169A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7CD13-3F53-4F2A-AC88-E3B2830B1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18</a:t>
            </a:fld>
            <a:endParaRPr lang="de-DE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3A77C7-CD64-4279-90EC-8E5018E3597B}"/>
              </a:ext>
            </a:extLst>
          </p:cNvPr>
          <p:cNvGrpSpPr/>
          <p:nvPr/>
        </p:nvGrpSpPr>
        <p:grpSpPr>
          <a:xfrm>
            <a:off x="1274644" y="2030583"/>
            <a:ext cx="6983402" cy="4367856"/>
            <a:chOff x="1027018" y="1988503"/>
            <a:chExt cx="6983402" cy="436785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F92367B-1010-43F9-AF02-E5A2ADC938C1}"/>
                </a:ext>
              </a:extLst>
            </p:cNvPr>
            <p:cNvSpPr/>
            <p:nvPr/>
          </p:nvSpPr>
          <p:spPr>
            <a:xfrm>
              <a:off x="5306217" y="3621597"/>
              <a:ext cx="1451901" cy="362660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FFC000"/>
                  </a:solidFill>
                  <a:cs typeface="Poppins Light" panose="00000400000000000000" pitchFamily="2" charset="0"/>
                </a:rPr>
                <a:t>Accepted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75F8B5-EB79-4994-8671-3371D9455098}"/>
                </a:ext>
              </a:extLst>
            </p:cNvPr>
            <p:cNvSpPr/>
            <p:nvPr/>
          </p:nvSpPr>
          <p:spPr>
            <a:xfrm>
              <a:off x="5306217" y="3982584"/>
              <a:ext cx="1451901" cy="362660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FFC000"/>
                  </a:solidFill>
                  <a:cs typeface="Poppins Light" panose="00000400000000000000" pitchFamily="2" charset="0"/>
                </a:rPr>
                <a:t>Rejected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CA608EB-6B31-4783-9A45-B130CA3660C1}"/>
                </a:ext>
              </a:extLst>
            </p:cNvPr>
            <p:cNvSpPr/>
            <p:nvPr/>
          </p:nvSpPr>
          <p:spPr>
            <a:xfrm>
              <a:off x="3399168" y="5059082"/>
              <a:ext cx="1896362" cy="362660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FFC000"/>
                  </a:solidFill>
                  <a:cs typeface="Poppins Light" panose="00000400000000000000" pitchFamily="2" charset="0"/>
                  <a:sym typeface="Symbol" panose="05050102010706020507" pitchFamily="18" charset="2"/>
                </a:rPr>
                <a:t></a:t>
              </a:r>
              <a:endParaRPr lang="en-GB" dirty="0">
                <a:solidFill>
                  <a:srgbClr val="FFC000"/>
                </a:solidFill>
                <a:cs typeface="Poppins Light" panose="00000400000000000000" pitchFamily="2" charset="0"/>
              </a:endParaRPr>
            </a:p>
          </p:txBody>
        </p:sp>
        <p:grpSp>
          <p:nvGrpSpPr>
            <p:cNvPr id="9" name="Graphic 7">
              <a:extLst>
                <a:ext uri="{FF2B5EF4-FFF2-40B4-BE49-F238E27FC236}">
                  <a16:creationId xmlns:a16="http://schemas.microsoft.com/office/drawing/2014/main" id="{0ED667CE-BC2C-482F-87F8-EC18F7C81FEF}"/>
                </a:ext>
              </a:extLst>
            </p:cNvPr>
            <p:cNvGrpSpPr/>
            <p:nvPr/>
          </p:nvGrpSpPr>
          <p:grpSpPr>
            <a:xfrm>
              <a:off x="3512172" y="3429695"/>
              <a:ext cx="1673847" cy="1115082"/>
              <a:chOff x="2674143" y="1940718"/>
              <a:chExt cx="3790950" cy="2971800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0F278B3-7AFD-4FA4-B83E-2A1C2E06ED5E}"/>
                  </a:ext>
                </a:extLst>
              </p:cNvPr>
              <p:cNvSpPr/>
              <p:nvPr/>
            </p:nvSpPr>
            <p:spPr>
              <a:xfrm>
                <a:off x="2725921" y="1992515"/>
                <a:ext cx="1952625" cy="1800225"/>
              </a:xfrm>
              <a:custGeom>
                <a:avLst/>
                <a:gdLst>
                  <a:gd name="connsiteX0" fmla="*/ 1947148 w 1952625"/>
                  <a:gd name="connsiteY0" fmla="*/ 159639 h 1800225"/>
                  <a:gd name="connsiteX1" fmla="*/ 1947148 w 1952625"/>
                  <a:gd name="connsiteY1" fmla="*/ 7144 h 1800225"/>
                  <a:gd name="connsiteX2" fmla="*/ 1335005 w 1952625"/>
                  <a:gd name="connsiteY2" fmla="*/ 7144 h 1800225"/>
                  <a:gd name="connsiteX3" fmla="*/ 1335005 w 1952625"/>
                  <a:gd name="connsiteY3" fmla="*/ 109271 h 1800225"/>
                  <a:gd name="connsiteX4" fmla="*/ 722157 w 1952625"/>
                  <a:gd name="connsiteY4" fmla="*/ 109271 h 1800225"/>
                  <a:gd name="connsiteX5" fmla="*/ 722157 w 1952625"/>
                  <a:gd name="connsiteY5" fmla="*/ 313563 h 1800225"/>
                  <a:gd name="connsiteX6" fmla="*/ 364655 w 1952625"/>
                  <a:gd name="connsiteY6" fmla="*/ 313563 h 1800225"/>
                  <a:gd name="connsiteX7" fmla="*/ 364655 w 1952625"/>
                  <a:gd name="connsiteY7" fmla="*/ 671065 h 1800225"/>
                  <a:gd name="connsiteX8" fmla="*/ 7144 w 1952625"/>
                  <a:gd name="connsiteY8" fmla="*/ 671065 h 1800225"/>
                  <a:gd name="connsiteX9" fmla="*/ 7144 w 1952625"/>
                  <a:gd name="connsiteY9" fmla="*/ 772497 h 1800225"/>
                  <a:gd name="connsiteX10" fmla="*/ 670360 w 1952625"/>
                  <a:gd name="connsiteY10" fmla="*/ 772497 h 1800225"/>
                  <a:gd name="connsiteX11" fmla="*/ 670360 w 1952625"/>
                  <a:gd name="connsiteY11" fmla="*/ 568919 h 1800225"/>
                  <a:gd name="connsiteX12" fmla="*/ 517150 w 1952625"/>
                  <a:gd name="connsiteY12" fmla="*/ 568919 h 1800225"/>
                  <a:gd name="connsiteX13" fmla="*/ 517150 w 1952625"/>
                  <a:gd name="connsiteY13" fmla="*/ 517131 h 1800225"/>
                  <a:gd name="connsiteX14" fmla="*/ 670360 w 1952625"/>
                  <a:gd name="connsiteY14" fmla="*/ 517131 h 1800225"/>
                  <a:gd name="connsiteX15" fmla="*/ 670360 w 1952625"/>
                  <a:gd name="connsiteY15" fmla="*/ 414985 h 1800225"/>
                  <a:gd name="connsiteX16" fmla="*/ 925716 w 1952625"/>
                  <a:gd name="connsiteY16" fmla="*/ 414985 h 1800225"/>
                  <a:gd name="connsiteX17" fmla="*/ 925716 w 1952625"/>
                  <a:gd name="connsiteY17" fmla="*/ 312839 h 1800225"/>
                  <a:gd name="connsiteX18" fmla="*/ 1641434 w 1952625"/>
                  <a:gd name="connsiteY18" fmla="*/ 312839 h 1800225"/>
                  <a:gd name="connsiteX19" fmla="*/ 1641434 w 1952625"/>
                  <a:gd name="connsiteY19" fmla="*/ 364646 h 1800225"/>
                  <a:gd name="connsiteX20" fmla="*/ 977513 w 1952625"/>
                  <a:gd name="connsiteY20" fmla="*/ 364646 h 1800225"/>
                  <a:gd name="connsiteX21" fmla="*/ 977513 w 1952625"/>
                  <a:gd name="connsiteY21" fmla="*/ 415709 h 1800225"/>
                  <a:gd name="connsiteX22" fmla="*/ 977513 w 1952625"/>
                  <a:gd name="connsiteY22" fmla="*/ 415709 h 1800225"/>
                  <a:gd name="connsiteX23" fmla="*/ 977513 w 1952625"/>
                  <a:gd name="connsiteY23" fmla="*/ 925706 h 1800225"/>
                  <a:gd name="connsiteX24" fmla="*/ 1129998 w 1952625"/>
                  <a:gd name="connsiteY24" fmla="*/ 925706 h 1800225"/>
                  <a:gd name="connsiteX25" fmla="*/ 1129998 w 1952625"/>
                  <a:gd name="connsiteY25" fmla="*/ 823560 h 1800225"/>
                  <a:gd name="connsiteX26" fmla="*/ 1181081 w 1952625"/>
                  <a:gd name="connsiteY26" fmla="*/ 823560 h 1800225"/>
                  <a:gd name="connsiteX27" fmla="*/ 1181081 w 1952625"/>
                  <a:gd name="connsiteY27" fmla="*/ 414985 h 1800225"/>
                  <a:gd name="connsiteX28" fmla="*/ 1232868 w 1952625"/>
                  <a:gd name="connsiteY28" fmla="*/ 414985 h 1800225"/>
                  <a:gd name="connsiteX29" fmla="*/ 1232868 w 1952625"/>
                  <a:gd name="connsiteY29" fmla="*/ 823560 h 1800225"/>
                  <a:gd name="connsiteX30" fmla="*/ 1335005 w 1952625"/>
                  <a:gd name="connsiteY30" fmla="*/ 823560 h 1800225"/>
                  <a:gd name="connsiteX31" fmla="*/ 1335005 w 1952625"/>
                  <a:gd name="connsiteY31" fmla="*/ 875357 h 1800225"/>
                  <a:gd name="connsiteX32" fmla="*/ 1181795 w 1952625"/>
                  <a:gd name="connsiteY32" fmla="*/ 875357 h 1800225"/>
                  <a:gd name="connsiteX33" fmla="*/ 1181795 w 1952625"/>
                  <a:gd name="connsiteY33" fmla="*/ 1793900 h 1800225"/>
                  <a:gd name="connsiteX34" fmla="*/ 1436437 w 1952625"/>
                  <a:gd name="connsiteY34" fmla="*/ 1793900 h 1800225"/>
                  <a:gd name="connsiteX35" fmla="*/ 1436437 w 1952625"/>
                  <a:gd name="connsiteY35" fmla="*/ 1538573 h 1800225"/>
                  <a:gd name="connsiteX36" fmla="*/ 1436437 w 1952625"/>
                  <a:gd name="connsiteY36" fmla="*/ 1538573 h 1800225"/>
                  <a:gd name="connsiteX37" fmla="*/ 1436437 w 1952625"/>
                  <a:gd name="connsiteY37" fmla="*/ 925706 h 1800225"/>
                  <a:gd name="connsiteX38" fmla="*/ 1793939 w 1952625"/>
                  <a:gd name="connsiteY38" fmla="*/ 925706 h 1800225"/>
                  <a:gd name="connsiteX39" fmla="*/ 1793939 w 1952625"/>
                  <a:gd name="connsiteY39" fmla="*/ 619992 h 1800225"/>
                  <a:gd name="connsiteX40" fmla="*/ 1385364 w 1952625"/>
                  <a:gd name="connsiteY40" fmla="*/ 619992 h 1800225"/>
                  <a:gd name="connsiteX41" fmla="*/ 1385364 w 1952625"/>
                  <a:gd name="connsiteY41" fmla="*/ 568195 h 1800225"/>
                  <a:gd name="connsiteX42" fmla="*/ 1691783 w 1952625"/>
                  <a:gd name="connsiteY42" fmla="*/ 568195 h 1800225"/>
                  <a:gd name="connsiteX43" fmla="*/ 1691783 w 1952625"/>
                  <a:gd name="connsiteY43" fmla="*/ 211417 h 1800225"/>
                  <a:gd name="connsiteX44" fmla="*/ 1538573 w 1952625"/>
                  <a:gd name="connsiteY44" fmla="*/ 211417 h 1800225"/>
                  <a:gd name="connsiteX45" fmla="*/ 1538573 w 1952625"/>
                  <a:gd name="connsiteY45" fmla="*/ 159639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952625" h="1800225">
                    <a:moveTo>
                      <a:pt x="1947148" y="159639"/>
                    </a:moveTo>
                    <a:lnTo>
                      <a:pt x="1947148" y="7144"/>
                    </a:lnTo>
                    <a:lnTo>
                      <a:pt x="1335005" y="7144"/>
                    </a:lnTo>
                    <a:lnTo>
                      <a:pt x="1335005" y="109271"/>
                    </a:lnTo>
                    <a:lnTo>
                      <a:pt x="722157" y="109271"/>
                    </a:lnTo>
                    <a:lnTo>
                      <a:pt x="722157" y="313563"/>
                    </a:lnTo>
                    <a:lnTo>
                      <a:pt x="364655" y="313563"/>
                    </a:lnTo>
                    <a:lnTo>
                      <a:pt x="364655" y="671065"/>
                    </a:lnTo>
                    <a:lnTo>
                      <a:pt x="7144" y="671065"/>
                    </a:lnTo>
                    <a:lnTo>
                      <a:pt x="7144" y="772497"/>
                    </a:lnTo>
                    <a:lnTo>
                      <a:pt x="670360" y="772497"/>
                    </a:lnTo>
                    <a:lnTo>
                      <a:pt x="670360" y="568919"/>
                    </a:lnTo>
                    <a:lnTo>
                      <a:pt x="517150" y="568919"/>
                    </a:lnTo>
                    <a:lnTo>
                      <a:pt x="517150" y="517131"/>
                    </a:lnTo>
                    <a:lnTo>
                      <a:pt x="670360" y="517131"/>
                    </a:lnTo>
                    <a:lnTo>
                      <a:pt x="670360" y="414985"/>
                    </a:lnTo>
                    <a:lnTo>
                      <a:pt x="925716" y="414985"/>
                    </a:lnTo>
                    <a:lnTo>
                      <a:pt x="925716" y="312839"/>
                    </a:lnTo>
                    <a:lnTo>
                      <a:pt x="1641434" y="312839"/>
                    </a:lnTo>
                    <a:lnTo>
                      <a:pt x="1641434" y="364646"/>
                    </a:lnTo>
                    <a:lnTo>
                      <a:pt x="977513" y="364646"/>
                    </a:lnTo>
                    <a:lnTo>
                      <a:pt x="977513" y="415709"/>
                    </a:lnTo>
                    <a:lnTo>
                      <a:pt x="977513" y="415709"/>
                    </a:lnTo>
                    <a:lnTo>
                      <a:pt x="977513" y="925706"/>
                    </a:lnTo>
                    <a:lnTo>
                      <a:pt x="1129998" y="925706"/>
                    </a:lnTo>
                    <a:lnTo>
                      <a:pt x="1129998" y="823560"/>
                    </a:lnTo>
                    <a:lnTo>
                      <a:pt x="1181081" y="823560"/>
                    </a:lnTo>
                    <a:lnTo>
                      <a:pt x="1181081" y="414985"/>
                    </a:lnTo>
                    <a:lnTo>
                      <a:pt x="1232868" y="414985"/>
                    </a:lnTo>
                    <a:lnTo>
                      <a:pt x="1232868" y="823560"/>
                    </a:lnTo>
                    <a:lnTo>
                      <a:pt x="1335005" y="823560"/>
                    </a:lnTo>
                    <a:lnTo>
                      <a:pt x="1335005" y="875357"/>
                    </a:lnTo>
                    <a:lnTo>
                      <a:pt x="1181795" y="875357"/>
                    </a:lnTo>
                    <a:lnTo>
                      <a:pt x="1181795" y="1793900"/>
                    </a:lnTo>
                    <a:lnTo>
                      <a:pt x="1436437" y="1793900"/>
                    </a:lnTo>
                    <a:lnTo>
                      <a:pt x="1436437" y="1538573"/>
                    </a:lnTo>
                    <a:lnTo>
                      <a:pt x="1436437" y="1538573"/>
                    </a:lnTo>
                    <a:lnTo>
                      <a:pt x="1436437" y="925706"/>
                    </a:lnTo>
                    <a:lnTo>
                      <a:pt x="1793939" y="925706"/>
                    </a:lnTo>
                    <a:lnTo>
                      <a:pt x="1793939" y="619992"/>
                    </a:lnTo>
                    <a:lnTo>
                      <a:pt x="1385364" y="619992"/>
                    </a:lnTo>
                    <a:lnTo>
                      <a:pt x="1385364" y="568195"/>
                    </a:lnTo>
                    <a:lnTo>
                      <a:pt x="1691783" y="568195"/>
                    </a:lnTo>
                    <a:lnTo>
                      <a:pt x="1691783" y="211417"/>
                    </a:lnTo>
                    <a:lnTo>
                      <a:pt x="1538573" y="211417"/>
                    </a:lnTo>
                    <a:lnTo>
                      <a:pt x="1538573" y="159639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C000"/>
                  </a:solidFill>
                  <a:cs typeface="Poppins Light" panose="00000400000000000000" pitchFamily="2" charset="0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F2EC592-AA9F-43E2-B49D-075A0D1DCDE4}"/>
                  </a:ext>
                </a:extLst>
              </p:cNvPr>
              <p:cNvSpPr/>
              <p:nvPr/>
            </p:nvSpPr>
            <p:spPr>
              <a:xfrm>
                <a:off x="3134496" y="3371430"/>
                <a:ext cx="723900" cy="523875"/>
              </a:xfrm>
              <a:custGeom>
                <a:avLst/>
                <a:gdLst>
                  <a:gd name="connsiteX0" fmla="*/ 211436 w 723900"/>
                  <a:gd name="connsiteY0" fmla="*/ 364646 h 523875"/>
                  <a:gd name="connsiteX1" fmla="*/ 7144 w 723900"/>
                  <a:gd name="connsiteY1" fmla="*/ 364646 h 523875"/>
                  <a:gd name="connsiteX2" fmla="*/ 7144 w 723900"/>
                  <a:gd name="connsiteY2" fmla="*/ 517160 h 523875"/>
                  <a:gd name="connsiteX3" fmla="*/ 363931 w 723900"/>
                  <a:gd name="connsiteY3" fmla="*/ 517160 h 523875"/>
                  <a:gd name="connsiteX4" fmla="*/ 363931 w 723900"/>
                  <a:gd name="connsiteY4" fmla="*/ 414985 h 523875"/>
                  <a:gd name="connsiteX5" fmla="*/ 568214 w 723900"/>
                  <a:gd name="connsiteY5" fmla="*/ 414985 h 523875"/>
                  <a:gd name="connsiteX6" fmla="*/ 568214 w 723900"/>
                  <a:gd name="connsiteY6" fmla="*/ 210722 h 523875"/>
                  <a:gd name="connsiteX7" fmla="*/ 620011 w 723900"/>
                  <a:gd name="connsiteY7" fmla="*/ 210722 h 523875"/>
                  <a:gd name="connsiteX8" fmla="*/ 620011 w 723900"/>
                  <a:gd name="connsiteY8" fmla="*/ 414985 h 523875"/>
                  <a:gd name="connsiteX9" fmla="*/ 721424 w 723900"/>
                  <a:gd name="connsiteY9" fmla="*/ 414985 h 523875"/>
                  <a:gd name="connsiteX10" fmla="*/ 721424 w 723900"/>
                  <a:gd name="connsiteY10" fmla="*/ 7144 h 523875"/>
                  <a:gd name="connsiteX11" fmla="*/ 211436 w 723900"/>
                  <a:gd name="connsiteY11" fmla="*/ 7144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23900" h="523875">
                    <a:moveTo>
                      <a:pt x="211436" y="364646"/>
                    </a:moveTo>
                    <a:lnTo>
                      <a:pt x="7144" y="364646"/>
                    </a:lnTo>
                    <a:lnTo>
                      <a:pt x="7144" y="517160"/>
                    </a:lnTo>
                    <a:lnTo>
                      <a:pt x="363931" y="517160"/>
                    </a:lnTo>
                    <a:lnTo>
                      <a:pt x="363931" y="414985"/>
                    </a:lnTo>
                    <a:lnTo>
                      <a:pt x="568214" y="414985"/>
                    </a:lnTo>
                    <a:lnTo>
                      <a:pt x="568214" y="210722"/>
                    </a:lnTo>
                    <a:lnTo>
                      <a:pt x="620011" y="210722"/>
                    </a:lnTo>
                    <a:lnTo>
                      <a:pt x="620011" y="414985"/>
                    </a:lnTo>
                    <a:lnTo>
                      <a:pt x="721424" y="414985"/>
                    </a:lnTo>
                    <a:lnTo>
                      <a:pt x="721424" y="7144"/>
                    </a:lnTo>
                    <a:lnTo>
                      <a:pt x="211436" y="7144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C000"/>
                  </a:solidFill>
                  <a:cs typeface="Poppins Light" panose="00000400000000000000" pitchFamily="2" charset="0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8FE6306-9706-42F8-A64A-4D02CC6036A8}"/>
                  </a:ext>
                </a:extLst>
              </p:cNvPr>
              <p:cNvSpPr/>
              <p:nvPr/>
            </p:nvSpPr>
            <p:spPr>
              <a:xfrm>
                <a:off x="2725921" y="2452154"/>
                <a:ext cx="1133475" cy="1590675"/>
              </a:xfrm>
              <a:custGeom>
                <a:avLst/>
                <a:gdLst>
                  <a:gd name="connsiteX0" fmla="*/ 925716 w 1133475"/>
                  <a:gd name="connsiteY0" fmla="*/ 7144 h 1590675"/>
                  <a:gd name="connsiteX1" fmla="*/ 722157 w 1133475"/>
                  <a:gd name="connsiteY1" fmla="*/ 7144 h 1590675"/>
                  <a:gd name="connsiteX2" fmla="*/ 722157 w 1133475"/>
                  <a:gd name="connsiteY2" fmla="*/ 364636 h 1590675"/>
                  <a:gd name="connsiteX3" fmla="*/ 7144 w 1133475"/>
                  <a:gd name="connsiteY3" fmla="*/ 364636 h 1590675"/>
                  <a:gd name="connsiteX4" fmla="*/ 7144 w 1133475"/>
                  <a:gd name="connsiteY4" fmla="*/ 772497 h 1590675"/>
                  <a:gd name="connsiteX5" fmla="*/ 159658 w 1133475"/>
                  <a:gd name="connsiteY5" fmla="*/ 772497 h 1590675"/>
                  <a:gd name="connsiteX6" fmla="*/ 159658 w 1133475"/>
                  <a:gd name="connsiteY6" fmla="*/ 619277 h 1590675"/>
                  <a:gd name="connsiteX7" fmla="*/ 466077 w 1133475"/>
                  <a:gd name="connsiteY7" fmla="*/ 619277 h 1590675"/>
                  <a:gd name="connsiteX8" fmla="*/ 466077 w 1133475"/>
                  <a:gd name="connsiteY8" fmla="*/ 517855 h 1590675"/>
                  <a:gd name="connsiteX9" fmla="*/ 159658 w 1133475"/>
                  <a:gd name="connsiteY9" fmla="*/ 517855 h 1590675"/>
                  <a:gd name="connsiteX10" fmla="*/ 159658 w 1133475"/>
                  <a:gd name="connsiteY10" fmla="*/ 466068 h 1590675"/>
                  <a:gd name="connsiteX11" fmla="*/ 517865 w 1133475"/>
                  <a:gd name="connsiteY11" fmla="*/ 466068 h 1590675"/>
                  <a:gd name="connsiteX12" fmla="*/ 517865 w 1133475"/>
                  <a:gd name="connsiteY12" fmla="*/ 619277 h 1590675"/>
                  <a:gd name="connsiteX13" fmla="*/ 875367 w 1133475"/>
                  <a:gd name="connsiteY13" fmla="*/ 619277 h 1590675"/>
                  <a:gd name="connsiteX14" fmla="*/ 875367 w 1133475"/>
                  <a:gd name="connsiteY14" fmla="*/ 671074 h 1590675"/>
                  <a:gd name="connsiteX15" fmla="*/ 211436 w 1133475"/>
                  <a:gd name="connsiteY15" fmla="*/ 671074 h 1590675"/>
                  <a:gd name="connsiteX16" fmla="*/ 211436 w 1133475"/>
                  <a:gd name="connsiteY16" fmla="*/ 772497 h 1590675"/>
                  <a:gd name="connsiteX17" fmla="*/ 313573 w 1133475"/>
                  <a:gd name="connsiteY17" fmla="*/ 772497 h 1590675"/>
                  <a:gd name="connsiteX18" fmla="*/ 313573 w 1133475"/>
                  <a:gd name="connsiteY18" fmla="*/ 977503 h 1590675"/>
                  <a:gd name="connsiteX19" fmla="*/ 108585 w 1133475"/>
                  <a:gd name="connsiteY19" fmla="*/ 977503 h 1590675"/>
                  <a:gd name="connsiteX20" fmla="*/ 108585 w 1133475"/>
                  <a:gd name="connsiteY20" fmla="*/ 925706 h 1590675"/>
                  <a:gd name="connsiteX21" fmla="*/ 261795 w 1133475"/>
                  <a:gd name="connsiteY21" fmla="*/ 925706 h 1590675"/>
                  <a:gd name="connsiteX22" fmla="*/ 261795 w 1133475"/>
                  <a:gd name="connsiteY22" fmla="*/ 824284 h 1590675"/>
                  <a:gd name="connsiteX23" fmla="*/ 7144 w 1133475"/>
                  <a:gd name="connsiteY23" fmla="*/ 824284 h 1590675"/>
                  <a:gd name="connsiteX24" fmla="*/ 7144 w 1133475"/>
                  <a:gd name="connsiteY24" fmla="*/ 1078935 h 1590675"/>
                  <a:gd name="connsiteX25" fmla="*/ 466792 w 1133475"/>
                  <a:gd name="connsiteY25" fmla="*/ 1078935 h 1590675"/>
                  <a:gd name="connsiteX26" fmla="*/ 466792 w 1133475"/>
                  <a:gd name="connsiteY26" fmla="*/ 1130713 h 1590675"/>
                  <a:gd name="connsiteX27" fmla="*/ 7144 w 1133475"/>
                  <a:gd name="connsiteY27" fmla="*/ 1130713 h 1590675"/>
                  <a:gd name="connsiteX28" fmla="*/ 7144 w 1133475"/>
                  <a:gd name="connsiteY28" fmla="*/ 1589637 h 1590675"/>
                  <a:gd name="connsiteX29" fmla="*/ 772506 w 1133475"/>
                  <a:gd name="connsiteY29" fmla="*/ 1589637 h 1590675"/>
                  <a:gd name="connsiteX30" fmla="*/ 772506 w 1133475"/>
                  <a:gd name="connsiteY30" fmla="*/ 1488196 h 1590675"/>
                  <a:gd name="connsiteX31" fmla="*/ 363931 w 1133475"/>
                  <a:gd name="connsiteY31" fmla="*/ 1488196 h 1590675"/>
                  <a:gd name="connsiteX32" fmla="*/ 363931 w 1133475"/>
                  <a:gd name="connsiteY32" fmla="*/ 1283922 h 1590675"/>
                  <a:gd name="connsiteX33" fmla="*/ 108585 w 1133475"/>
                  <a:gd name="connsiteY33" fmla="*/ 1283922 h 1590675"/>
                  <a:gd name="connsiteX34" fmla="*/ 108585 w 1133475"/>
                  <a:gd name="connsiteY34" fmla="*/ 1232154 h 1590675"/>
                  <a:gd name="connsiteX35" fmla="*/ 568223 w 1133475"/>
                  <a:gd name="connsiteY35" fmla="*/ 1232154 h 1590675"/>
                  <a:gd name="connsiteX36" fmla="*/ 568223 w 1133475"/>
                  <a:gd name="connsiteY36" fmla="*/ 874643 h 1590675"/>
                  <a:gd name="connsiteX37" fmla="*/ 1129998 w 1133475"/>
                  <a:gd name="connsiteY37" fmla="*/ 874643 h 1590675"/>
                  <a:gd name="connsiteX38" fmla="*/ 1129998 w 1133475"/>
                  <a:gd name="connsiteY38" fmla="*/ 517855 h 1590675"/>
                  <a:gd name="connsiteX39" fmla="*/ 925716 w 1133475"/>
                  <a:gd name="connsiteY39" fmla="*/ 517855 h 159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133475" h="1590675">
                    <a:moveTo>
                      <a:pt x="925716" y="7144"/>
                    </a:moveTo>
                    <a:lnTo>
                      <a:pt x="722157" y="7144"/>
                    </a:lnTo>
                    <a:lnTo>
                      <a:pt x="722157" y="364636"/>
                    </a:lnTo>
                    <a:lnTo>
                      <a:pt x="7144" y="364636"/>
                    </a:lnTo>
                    <a:lnTo>
                      <a:pt x="7144" y="772497"/>
                    </a:lnTo>
                    <a:lnTo>
                      <a:pt x="159658" y="772497"/>
                    </a:lnTo>
                    <a:lnTo>
                      <a:pt x="159658" y="619277"/>
                    </a:lnTo>
                    <a:lnTo>
                      <a:pt x="466077" y="619277"/>
                    </a:lnTo>
                    <a:lnTo>
                      <a:pt x="466077" y="517855"/>
                    </a:lnTo>
                    <a:lnTo>
                      <a:pt x="159658" y="517855"/>
                    </a:lnTo>
                    <a:lnTo>
                      <a:pt x="159658" y="466068"/>
                    </a:lnTo>
                    <a:lnTo>
                      <a:pt x="517865" y="466068"/>
                    </a:lnTo>
                    <a:lnTo>
                      <a:pt x="517865" y="619277"/>
                    </a:lnTo>
                    <a:lnTo>
                      <a:pt x="875367" y="619277"/>
                    </a:lnTo>
                    <a:lnTo>
                      <a:pt x="875367" y="671074"/>
                    </a:lnTo>
                    <a:lnTo>
                      <a:pt x="211436" y="671074"/>
                    </a:lnTo>
                    <a:lnTo>
                      <a:pt x="211436" y="772497"/>
                    </a:lnTo>
                    <a:lnTo>
                      <a:pt x="313573" y="772497"/>
                    </a:lnTo>
                    <a:lnTo>
                      <a:pt x="313573" y="977503"/>
                    </a:lnTo>
                    <a:lnTo>
                      <a:pt x="108585" y="977503"/>
                    </a:lnTo>
                    <a:lnTo>
                      <a:pt x="108585" y="925706"/>
                    </a:lnTo>
                    <a:lnTo>
                      <a:pt x="261795" y="925706"/>
                    </a:lnTo>
                    <a:lnTo>
                      <a:pt x="261795" y="824284"/>
                    </a:lnTo>
                    <a:lnTo>
                      <a:pt x="7144" y="824284"/>
                    </a:lnTo>
                    <a:lnTo>
                      <a:pt x="7144" y="1078935"/>
                    </a:lnTo>
                    <a:lnTo>
                      <a:pt x="466792" y="1078935"/>
                    </a:lnTo>
                    <a:lnTo>
                      <a:pt x="466792" y="1130713"/>
                    </a:lnTo>
                    <a:lnTo>
                      <a:pt x="7144" y="1130713"/>
                    </a:lnTo>
                    <a:lnTo>
                      <a:pt x="7144" y="1589637"/>
                    </a:lnTo>
                    <a:lnTo>
                      <a:pt x="772506" y="1589637"/>
                    </a:lnTo>
                    <a:lnTo>
                      <a:pt x="772506" y="1488196"/>
                    </a:lnTo>
                    <a:lnTo>
                      <a:pt x="363931" y="1488196"/>
                    </a:lnTo>
                    <a:lnTo>
                      <a:pt x="363931" y="1283922"/>
                    </a:lnTo>
                    <a:lnTo>
                      <a:pt x="108585" y="1283922"/>
                    </a:lnTo>
                    <a:lnTo>
                      <a:pt x="108585" y="1232154"/>
                    </a:lnTo>
                    <a:lnTo>
                      <a:pt x="568223" y="1232154"/>
                    </a:lnTo>
                    <a:lnTo>
                      <a:pt x="568223" y="874643"/>
                    </a:lnTo>
                    <a:lnTo>
                      <a:pt x="1129998" y="874643"/>
                    </a:lnTo>
                    <a:lnTo>
                      <a:pt x="1129998" y="517855"/>
                    </a:lnTo>
                    <a:lnTo>
                      <a:pt x="925716" y="517855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C000"/>
                  </a:solidFill>
                  <a:cs typeface="Poppins Light" panose="00000400000000000000" pitchFamily="2" charset="0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957B41C-A9F0-4A35-967C-26ADAEA0C1ED}"/>
                  </a:ext>
                </a:extLst>
              </p:cNvPr>
              <p:cNvSpPr/>
              <p:nvPr/>
            </p:nvSpPr>
            <p:spPr>
              <a:xfrm>
                <a:off x="5228434" y="2349998"/>
                <a:ext cx="876300" cy="466725"/>
              </a:xfrm>
              <a:custGeom>
                <a:avLst/>
                <a:gdLst>
                  <a:gd name="connsiteX0" fmla="*/ 619297 w 876300"/>
                  <a:gd name="connsiteY0" fmla="*/ 262509 h 466725"/>
                  <a:gd name="connsiteX1" fmla="*/ 619297 w 876300"/>
                  <a:gd name="connsiteY1" fmla="*/ 109299 h 466725"/>
                  <a:gd name="connsiteX2" fmla="*/ 312868 w 876300"/>
                  <a:gd name="connsiteY2" fmla="*/ 109299 h 466725"/>
                  <a:gd name="connsiteX3" fmla="*/ 312868 w 876300"/>
                  <a:gd name="connsiteY3" fmla="*/ 57502 h 466725"/>
                  <a:gd name="connsiteX4" fmla="*/ 619297 w 876300"/>
                  <a:gd name="connsiteY4" fmla="*/ 57502 h 466725"/>
                  <a:gd name="connsiteX5" fmla="*/ 619297 w 876300"/>
                  <a:gd name="connsiteY5" fmla="*/ 7163 h 466725"/>
                  <a:gd name="connsiteX6" fmla="*/ 312868 w 876300"/>
                  <a:gd name="connsiteY6" fmla="*/ 7163 h 466725"/>
                  <a:gd name="connsiteX7" fmla="*/ 312868 w 876300"/>
                  <a:gd name="connsiteY7" fmla="*/ 7144 h 466725"/>
                  <a:gd name="connsiteX8" fmla="*/ 7144 w 876300"/>
                  <a:gd name="connsiteY8" fmla="*/ 7144 h 466725"/>
                  <a:gd name="connsiteX9" fmla="*/ 7144 w 876300"/>
                  <a:gd name="connsiteY9" fmla="*/ 210712 h 466725"/>
                  <a:gd name="connsiteX10" fmla="*/ 466792 w 876300"/>
                  <a:gd name="connsiteY10" fmla="*/ 210712 h 466725"/>
                  <a:gd name="connsiteX11" fmla="*/ 466792 w 876300"/>
                  <a:gd name="connsiteY11" fmla="*/ 466077 h 466725"/>
                  <a:gd name="connsiteX12" fmla="*/ 721433 w 876300"/>
                  <a:gd name="connsiteY12" fmla="*/ 466077 h 466725"/>
                  <a:gd name="connsiteX13" fmla="*/ 721433 w 876300"/>
                  <a:gd name="connsiteY13" fmla="*/ 363931 h 466725"/>
                  <a:gd name="connsiteX14" fmla="*/ 773221 w 876300"/>
                  <a:gd name="connsiteY14" fmla="*/ 363931 h 466725"/>
                  <a:gd name="connsiteX15" fmla="*/ 773221 w 876300"/>
                  <a:gd name="connsiteY15" fmla="*/ 466077 h 466725"/>
                  <a:gd name="connsiteX16" fmla="*/ 874633 w 876300"/>
                  <a:gd name="connsiteY16" fmla="*/ 466077 h 466725"/>
                  <a:gd name="connsiteX17" fmla="*/ 874633 w 876300"/>
                  <a:gd name="connsiteY17" fmla="*/ 262509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76300" h="466725">
                    <a:moveTo>
                      <a:pt x="619297" y="262509"/>
                    </a:moveTo>
                    <a:lnTo>
                      <a:pt x="619297" y="109299"/>
                    </a:lnTo>
                    <a:lnTo>
                      <a:pt x="312868" y="109299"/>
                    </a:lnTo>
                    <a:lnTo>
                      <a:pt x="312868" y="57502"/>
                    </a:lnTo>
                    <a:lnTo>
                      <a:pt x="619297" y="57502"/>
                    </a:lnTo>
                    <a:lnTo>
                      <a:pt x="619297" y="7163"/>
                    </a:lnTo>
                    <a:lnTo>
                      <a:pt x="312868" y="7163"/>
                    </a:lnTo>
                    <a:lnTo>
                      <a:pt x="312868" y="7144"/>
                    </a:lnTo>
                    <a:lnTo>
                      <a:pt x="7144" y="7144"/>
                    </a:lnTo>
                    <a:lnTo>
                      <a:pt x="7144" y="210712"/>
                    </a:lnTo>
                    <a:lnTo>
                      <a:pt x="466792" y="210712"/>
                    </a:lnTo>
                    <a:lnTo>
                      <a:pt x="466792" y="466077"/>
                    </a:lnTo>
                    <a:lnTo>
                      <a:pt x="721433" y="466077"/>
                    </a:lnTo>
                    <a:lnTo>
                      <a:pt x="721433" y="363931"/>
                    </a:lnTo>
                    <a:lnTo>
                      <a:pt x="773221" y="363931"/>
                    </a:lnTo>
                    <a:lnTo>
                      <a:pt x="773221" y="466077"/>
                    </a:lnTo>
                    <a:lnTo>
                      <a:pt x="874633" y="466077"/>
                    </a:lnTo>
                    <a:lnTo>
                      <a:pt x="874633" y="262509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C000"/>
                  </a:solidFill>
                  <a:cs typeface="Poppins Light" panose="00000400000000000000" pitchFamily="2" charset="0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01E2E25-8454-496B-8ECA-FB8D06D3662E}"/>
                  </a:ext>
                </a:extLst>
              </p:cNvPr>
              <p:cNvSpPr/>
              <p:nvPr/>
            </p:nvSpPr>
            <p:spPr>
              <a:xfrm>
                <a:off x="4207011" y="2145725"/>
                <a:ext cx="1285875" cy="1390650"/>
              </a:xfrm>
              <a:custGeom>
                <a:avLst/>
                <a:gdLst>
                  <a:gd name="connsiteX0" fmla="*/ 671074 w 1285875"/>
                  <a:gd name="connsiteY0" fmla="*/ 773211 h 1390650"/>
                  <a:gd name="connsiteX1" fmla="*/ 517865 w 1285875"/>
                  <a:gd name="connsiteY1" fmla="*/ 773211 h 1390650"/>
                  <a:gd name="connsiteX2" fmla="*/ 517865 w 1285875"/>
                  <a:gd name="connsiteY2" fmla="*/ 926421 h 1390650"/>
                  <a:gd name="connsiteX3" fmla="*/ 466782 w 1285875"/>
                  <a:gd name="connsiteY3" fmla="*/ 926421 h 1390650"/>
                  <a:gd name="connsiteX4" fmla="*/ 466782 w 1285875"/>
                  <a:gd name="connsiteY4" fmla="*/ 1079640 h 1390650"/>
                  <a:gd name="connsiteX5" fmla="*/ 414985 w 1285875"/>
                  <a:gd name="connsiteY5" fmla="*/ 1079640 h 1390650"/>
                  <a:gd name="connsiteX6" fmla="*/ 414985 w 1285875"/>
                  <a:gd name="connsiteY6" fmla="*/ 926421 h 1390650"/>
                  <a:gd name="connsiteX7" fmla="*/ 108566 w 1285875"/>
                  <a:gd name="connsiteY7" fmla="*/ 926421 h 1390650"/>
                  <a:gd name="connsiteX8" fmla="*/ 108566 w 1285875"/>
                  <a:gd name="connsiteY8" fmla="*/ 874643 h 1390650"/>
                  <a:gd name="connsiteX9" fmla="*/ 466058 w 1285875"/>
                  <a:gd name="connsiteY9" fmla="*/ 874643 h 1390650"/>
                  <a:gd name="connsiteX10" fmla="*/ 466058 w 1285875"/>
                  <a:gd name="connsiteY10" fmla="*/ 721424 h 1390650"/>
                  <a:gd name="connsiteX11" fmla="*/ 619268 w 1285875"/>
                  <a:gd name="connsiteY11" fmla="*/ 721424 h 1390650"/>
                  <a:gd name="connsiteX12" fmla="*/ 619268 w 1285875"/>
                  <a:gd name="connsiteY12" fmla="*/ 414985 h 1390650"/>
                  <a:gd name="connsiteX13" fmla="*/ 976770 w 1285875"/>
                  <a:gd name="connsiteY13" fmla="*/ 414985 h 1390650"/>
                  <a:gd name="connsiteX14" fmla="*/ 976770 w 1285875"/>
                  <a:gd name="connsiteY14" fmla="*/ 159629 h 1390650"/>
                  <a:gd name="connsiteX15" fmla="*/ 1283208 w 1285875"/>
                  <a:gd name="connsiteY15" fmla="*/ 159629 h 1390650"/>
                  <a:gd name="connsiteX16" fmla="*/ 1283208 w 1285875"/>
                  <a:gd name="connsiteY16" fmla="*/ 7144 h 1390650"/>
                  <a:gd name="connsiteX17" fmla="*/ 722128 w 1285875"/>
                  <a:gd name="connsiteY17" fmla="*/ 7144 h 1390650"/>
                  <a:gd name="connsiteX18" fmla="*/ 722128 w 1285875"/>
                  <a:gd name="connsiteY18" fmla="*/ 261776 h 1390650"/>
                  <a:gd name="connsiteX19" fmla="*/ 875347 w 1285875"/>
                  <a:gd name="connsiteY19" fmla="*/ 261776 h 1390650"/>
                  <a:gd name="connsiteX20" fmla="*/ 875347 w 1285875"/>
                  <a:gd name="connsiteY20" fmla="*/ 364636 h 1390650"/>
                  <a:gd name="connsiteX21" fmla="*/ 823560 w 1285875"/>
                  <a:gd name="connsiteY21" fmla="*/ 364636 h 1390650"/>
                  <a:gd name="connsiteX22" fmla="*/ 823560 w 1285875"/>
                  <a:gd name="connsiteY22" fmla="*/ 313573 h 1390650"/>
                  <a:gd name="connsiteX23" fmla="*/ 364636 w 1285875"/>
                  <a:gd name="connsiteY23" fmla="*/ 313573 h 1390650"/>
                  <a:gd name="connsiteX24" fmla="*/ 364636 w 1285875"/>
                  <a:gd name="connsiteY24" fmla="*/ 824284 h 1390650"/>
                  <a:gd name="connsiteX25" fmla="*/ 7144 w 1285875"/>
                  <a:gd name="connsiteY25" fmla="*/ 824284 h 1390650"/>
                  <a:gd name="connsiteX26" fmla="*/ 7144 w 1285875"/>
                  <a:gd name="connsiteY26" fmla="*/ 1385364 h 1390650"/>
                  <a:gd name="connsiteX27" fmla="*/ 312849 w 1285875"/>
                  <a:gd name="connsiteY27" fmla="*/ 1385364 h 1390650"/>
                  <a:gd name="connsiteX28" fmla="*/ 312849 w 1285875"/>
                  <a:gd name="connsiteY28" fmla="*/ 1129998 h 1390650"/>
                  <a:gd name="connsiteX29" fmla="*/ 364636 w 1285875"/>
                  <a:gd name="connsiteY29" fmla="*/ 1129998 h 1390650"/>
                  <a:gd name="connsiteX30" fmla="*/ 364636 w 1285875"/>
                  <a:gd name="connsiteY30" fmla="*/ 1385364 h 1390650"/>
                  <a:gd name="connsiteX31" fmla="*/ 772487 w 1285875"/>
                  <a:gd name="connsiteY31" fmla="*/ 1385364 h 1390650"/>
                  <a:gd name="connsiteX32" fmla="*/ 772487 w 1285875"/>
                  <a:gd name="connsiteY32" fmla="*/ 823560 h 1390650"/>
                  <a:gd name="connsiteX33" fmla="*/ 824284 w 1285875"/>
                  <a:gd name="connsiteY33" fmla="*/ 823560 h 1390650"/>
                  <a:gd name="connsiteX34" fmla="*/ 824284 w 1285875"/>
                  <a:gd name="connsiteY34" fmla="*/ 1386069 h 1390650"/>
                  <a:gd name="connsiteX35" fmla="*/ 1027843 w 1285875"/>
                  <a:gd name="connsiteY35" fmla="*/ 1386069 h 1390650"/>
                  <a:gd name="connsiteX36" fmla="*/ 1027843 w 1285875"/>
                  <a:gd name="connsiteY36" fmla="*/ 619287 h 1390650"/>
                  <a:gd name="connsiteX37" fmla="*/ 1181062 w 1285875"/>
                  <a:gd name="connsiteY37" fmla="*/ 619287 h 1390650"/>
                  <a:gd name="connsiteX38" fmla="*/ 1181062 w 1285875"/>
                  <a:gd name="connsiteY38" fmla="*/ 466782 h 1390650"/>
                  <a:gd name="connsiteX39" fmla="*/ 671074 w 1285875"/>
                  <a:gd name="connsiteY39" fmla="*/ 466782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5875" h="1390650">
                    <a:moveTo>
                      <a:pt x="671074" y="773211"/>
                    </a:moveTo>
                    <a:lnTo>
                      <a:pt x="517865" y="773211"/>
                    </a:lnTo>
                    <a:lnTo>
                      <a:pt x="517865" y="926421"/>
                    </a:lnTo>
                    <a:lnTo>
                      <a:pt x="466782" y="926421"/>
                    </a:lnTo>
                    <a:lnTo>
                      <a:pt x="466782" y="1079640"/>
                    </a:lnTo>
                    <a:lnTo>
                      <a:pt x="414985" y="1079640"/>
                    </a:lnTo>
                    <a:lnTo>
                      <a:pt x="414985" y="926421"/>
                    </a:lnTo>
                    <a:lnTo>
                      <a:pt x="108566" y="926421"/>
                    </a:lnTo>
                    <a:lnTo>
                      <a:pt x="108566" y="874643"/>
                    </a:lnTo>
                    <a:lnTo>
                      <a:pt x="466058" y="874643"/>
                    </a:lnTo>
                    <a:lnTo>
                      <a:pt x="466058" y="721424"/>
                    </a:lnTo>
                    <a:lnTo>
                      <a:pt x="619268" y="721424"/>
                    </a:lnTo>
                    <a:lnTo>
                      <a:pt x="619268" y="414985"/>
                    </a:lnTo>
                    <a:lnTo>
                      <a:pt x="976770" y="414985"/>
                    </a:lnTo>
                    <a:lnTo>
                      <a:pt x="976770" y="159629"/>
                    </a:lnTo>
                    <a:lnTo>
                      <a:pt x="1283208" y="159629"/>
                    </a:lnTo>
                    <a:lnTo>
                      <a:pt x="1283208" y="7144"/>
                    </a:lnTo>
                    <a:lnTo>
                      <a:pt x="722128" y="7144"/>
                    </a:lnTo>
                    <a:lnTo>
                      <a:pt x="722128" y="261776"/>
                    </a:lnTo>
                    <a:lnTo>
                      <a:pt x="875347" y="261776"/>
                    </a:lnTo>
                    <a:lnTo>
                      <a:pt x="875347" y="364636"/>
                    </a:lnTo>
                    <a:lnTo>
                      <a:pt x="823560" y="364636"/>
                    </a:lnTo>
                    <a:lnTo>
                      <a:pt x="823560" y="313573"/>
                    </a:lnTo>
                    <a:lnTo>
                      <a:pt x="364636" y="313573"/>
                    </a:lnTo>
                    <a:lnTo>
                      <a:pt x="364636" y="824284"/>
                    </a:lnTo>
                    <a:lnTo>
                      <a:pt x="7144" y="824284"/>
                    </a:lnTo>
                    <a:lnTo>
                      <a:pt x="7144" y="1385364"/>
                    </a:lnTo>
                    <a:lnTo>
                      <a:pt x="312849" y="1385364"/>
                    </a:lnTo>
                    <a:lnTo>
                      <a:pt x="312849" y="1129998"/>
                    </a:lnTo>
                    <a:lnTo>
                      <a:pt x="364636" y="1129998"/>
                    </a:lnTo>
                    <a:lnTo>
                      <a:pt x="364636" y="1385364"/>
                    </a:lnTo>
                    <a:lnTo>
                      <a:pt x="772487" y="1385364"/>
                    </a:lnTo>
                    <a:lnTo>
                      <a:pt x="772487" y="823560"/>
                    </a:lnTo>
                    <a:lnTo>
                      <a:pt x="824284" y="823560"/>
                    </a:lnTo>
                    <a:lnTo>
                      <a:pt x="824284" y="1386069"/>
                    </a:lnTo>
                    <a:lnTo>
                      <a:pt x="1027843" y="1386069"/>
                    </a:lnTo>
                    <a:lnTo>
                      <a:pt x="1027843" y="619287"/>
                    </a:lnTo>
                    <a:lnTo>
                      <a:pt x="1181062" y="619287"/>
                    </a:lnTo>
                    <a:lnTo>
                      <a:pt x="1181062" y="466782"/>
                    </a:lnTo>
                    <a:lnTo>
                      <a:pt x="671074" y="466782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C000"/>
                  </a:solidFill>
                  <a:cs typeface="Poppins Light" panose="00000400000000000000" pitchFamily="2" charset="0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4684BA5-21CC-4672-8C9C-F0247E697B47}"/>
                  </a:ext>
                </a:extLst>
              </p:cNvPr>
              <p:cNvSpPr/>
              <p:nvPr/>
            </p:nvSpPr>
            <p:spPr>
              <a:xfrm>
                <a:off x="4462357" y="1992515"/>
                <a:ext cx="619125" cy="571500"/>
              </a:xfrm>
              <a:custGeom>
                <a:avLst/>
                <a:gdLst>
                  <a:gd name="connsiteX0" fmla="*/ 57502 w 619125"/>
                  <a:gd name="connsiteY0" fmla="*/ 414985 h 571500"/>
                  <a:gd name="connsiteX1" fmla="*/ 415014 w 619125"/>
                  <a:gd name="connsiteY1" fmla="*/ 414985 h 571500"/>
                  <a:gd name="connsiteX2" fmla="*/ 415014 w 619125"/>
                  <a:gd name="connsiteY2" fmla="*/ 108556 h 571500"/>
                  <a:gd name="connsiteX3" fmla="*/ 619287 w 619125"/>
                  <a:gd name="connsiteY3" fmla="*/ 108556 h 571500"/>
                  <a:gd name="connsiteX4" fmla="*/ 619287 w 619125"/>
                  <a:gd name="connsiteY4" fmla="*/ 7144 h 571500"/>
                  <a:gd name="connsiteX5" fmla="*/ 262500 w 619125"/>
                  <a:gd name="connsiteY5" fmla="*/ 7144 h 571500"/>
                  <a:gd name="connsiteX6" fmla="*/ 262500 w 619125"/>
                  <a:gd name="connsiteY6" fmla="*/ 211417 h 571500"/>
                  <a:gd name="connsiteX7" fmla="*/ 7144 w 619125"/>
                  <a:gd name="connsiteY7" fmla="*/ 211417 h 571500"/>
                  <a:gd name="connsiteX8" fmla="*/ 7144 w 619125"/>
                  <a:gd name="connsiteY8" fmla="*/ 568195 h 571500"/>
                  <a:gd name="connsiteX9" fmla="*/ 57502 w 619125"/>
                  <a:gd name="connsiteY9" fmla="*/ 568195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125" h="571500">
                    <a:moveTo>
                      <a:pt x="57502" y="414985"/>
                    </a:moveTo>
                    <a:lnTo>
                      <a:pt x="415014" y="414985"/>
                    </a:lnTo>
                    <a:lnTo>
                      <a:pt x="415014" y="108556"/>
                    </a:lnTo>
                    <a:lnTo>
                      <a:pt x="619287" y="108556"/>
                    </a:lnTo>
                    <a:lnTo>
                      <a:pt x="619287" y="7144"/>
                    </a:lnTo>
                    <a:lnTo>
                      <a:pt x="262500" y="7144"/>
                    </a:lnTo>
                    <a:lnTo>
                      <a:pt x="262500" y="211417"/>
                    </a:lnTo>
                    <a:lnTo>
                      <a:pt x="7144" y="211417"/>
                    </a:lnTo>
                    <a:lnTo>
                      <a:pt x="7144" y="568195"/>
                    </a:lnTo>
                    <a:lnTo>
                      <a:pt x="57502" y="568195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C000"/>
                  </a:solidFill>
                  <a:cs typeface="Poppins Light" panose="00000400000000000000" pitchFamily="2" charset="0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6D6A7E7-7797-4E8D-B658-764E036DA97E}"/>
                  </a:ext>
                </a:extLst>
              </p:cNvPr>
              <p:cNvSpPr/>
              <p:nvPr/>
            </p:nvSpPr>
            <p:spPr>
              <a:xfrm>
                <a:off x="5177351" y="2605363"/>
                <a:ext cx="1238250" cy="1695450"/>
              </a:xfrm>
              <a:custGeom>
                <a:avLst/>
                <a:gdLst>
                  <a:gd name="connsiteX0" fmla="*/ 1130723 w 1238250"/>
                  <a:gd name="connsiteY0" fmla="*/ 773211 h 1695450"/>
                  <a:gd name="connsiteX1" fmla="*/ 976789 w 1238250"/>
                  <a:gd name="connsiteY1" fmla="*/ 773211 h 1695450"/>
                  <a:gd name="connsiteX2" fmla="*/ 976789 w 1238250"/>
                  <a:gd name="connsiteY2" fmla="*/ 415719 h 1695450"/>
                  <a:gd name="connsiteX3" fmla="*/ 875357 w 1238250"/>
                  <a:gd name="connsiteY3" fmla="*/ 415719 h 1695450"/>
                  <a:gd name="connsiteX4" fmla="*/ 875357 w 1238250"/>
                  <a:gd name="connsiteY4" fmla="*/ 722147 h 1695450"/>
                  <a:gd name="connsiteX5" fmla="*/ 823579 w 1238250"/>
                  <a:gd name="connsiteY5" fmla="*/ 722147 h 1695450"/>
                  <a:gd name="connsiteX6" fmla="*/ 823579 w 1238250"/>
                  <a:gd name="connsiteY6" fmla="*/ 415719 h 1695450"/>
                  <a:gd name="connsiteX7" fmla="*/ 722148 w 1238250"/>
                  <a:gd name="connsiteY7" fmla="*/ 415719 h 1695450"/>
                  <a:gd name="connsiteX8" fmla="*/ 722148 w 1238250"/>
                  <a:gd name="connsiteY8" fmla="*/ 722147 h 1695450"/>
                  <a:gd name="connsiteX9" fmla="*/ 415004 w 1238250"/>
                  <a:gd name="connsiteY9" fmla="*/ 722147 h 1695450"/>
                  <a:gd name="connsiteX10" fmla="*/ 415004 w 1238250"/>
                  <a:gd name="connsiteY10" fmla="*/ 415004 h 1695450"/>
                  <a:gd name="connsiteX11" fmla="*/ 517875 w 1238250"/>
                  <a:gd name="connsiteY11" fmla="*/ 415004 h 1695450"/>
                  <a:gd name="connsiteX12" fmla="*/ 517875 w 1238250"/>
                  <a:gd name="connsiteY12" fmla="*/ 466782 h 1695450"/>
                  <a:gd name="connsiteX13" fmla="*/ 466801 w 1238250"/>
                  <a:gd name="connsiteY13" fmla="*/ 466782 h 1695450"/>
                  <a:gd name="connsiteX14" fmla="*/ 466801 w 1238250"/>
                  <a:gd name="connsiteY14" fmla="*/ 670360 h 1695450"/>
                  <a:gd name="connsiteX15" fmla="*/ 670379 w 1238250"/>
                  <a:gd name="connsiteY15" fmla="*/ 670360 h 1695450"/>
                  <a:gd name="connsiteX16" fmla="*/ 670379 w 1238250"/>
                  <a:gd name="connsiteY16" fmla="*/ 363922 h 1695450"/>
                  <a:gd name="connsiteX17" fmla="*/ 1028586 w 1238250"/>
                  <a:gd name="connsiteY17" fmla="*/ 363922 h 1695450"/>
                  <a:gd name="connsiteX18" fmla="*/ 1028586 w 1238250"/>
                  <a:gd name="connsiteY18" fmla="*/ 721433 h 1695450"/>
                  <a:gd name="connsiteX19" fmla="*/ 1078935 w 1238250"/>
                  <a:gd name="connsiteY19" fmla="*/ 721433 h 1695450"/>
                  <a:gd name="connsiteX20" fmla="*/ 1078935 w 1238250"/>
                  <a:gd name="connsiteY20" fmla="*/ 262509 h 1695450"/>
                  <a:gd name="connsiteX21" fmla="*/ 466077 w 1238250"/>
                  <a:gd name="connsiteY21" fmla="*/ 262509 h 1695450"/>
                  <a:gd name="connsiteX22" fmla="*/ 466077 w 1238250"/>
                  <a:gd name="connsiteY22" fmla="*/ 7144 h 1695450"/>
                  <a:gd name="connsiteX23" fmla="*/ 261795 w 1238250"/>
                  <a:gd name="connsiteY23" fmla="*/ 7144 h 1695450"/>
                  <a:gd name="connsiteX24" fmla="*/ 261795 w 1238250"/>
                  <a:gd name="connsiteY24" fmla="*/ 159649 h 1695450"/>
                  <a:gd name="connsiteX25" fmla="*/ 262509 w 1238250"/>
                  <a:gd name="connsiteY25" fmla="*/ 159649 h 1695450"/>
                  <a:gd name="connsiteX26" fmla="*/ 262509 w 1238250"/>
                  <a:gd name="connsiteY26" fmla="*/ 1027852 h 1695450"/>
                  <a:gd name="connsiteX27" fmla="*/ 670379 w 1238250"/>
                  <a:gd name="connsiteY27" fmla="*/ 1027852 h 1695450"/>
                  <a:gd name="connsiteX28" fmla="*/ 670379 w 1238250"/>
                  <a:gd name="connsiteY28" fmla="*/ 823570 h 1695450"/>
                  <a:gd name="connsiteX29" fmla="*/ 722148 w 1238250"/>
                  <a:gd name="connsiteY29" fmla="*/ 823570 h 1695450"/>
                  <a:gd name="connsiteX30" fmla="*/ 722148 w 1238250"/>
                  <a:gd name="connsiteY30" fmla="*/ 1283922 h 1695450"/>
                  <a:gd name="connsiteX31" fmla="*/ 670379 w 1238250"/>
                  <a:gd name="connsiteY31" fmla="*/ 1283922 h 1695450"/>
                  <a:gd name="connsiteX32" fmla="*/ 670379 w 1238250"/>
                  <a:gd name="connsiteY32" fmla="*/ 1079649 h 1695450"/>
                  <a:gd name="connsiteX33" fmla="*/ 517875 w 1238250"/>
                  <a:gd name="connsiteY33" fmla="*/ 1079649 h 1695450"/>
                  <a:gd name="connsiteX34" fmla="*/ 517875 w 1238250"/>
                  <a:gd name="connsiteY34" fmla="*/ 1181786 h 1695450"/>
                  <a:gd name="connsiteX35" fmla="*/ 466077 w 1238250"/>
                  <a:gd name="connsiteY35" fmla="*/ 1181786 h 1695450"/>
                  <a:gd name="connsiteX36" fmla="*/ 466077 w 1238250"/>
                  <a:gd name="connsiteY36" fmla="*/ 1079649 h 1695450"/>
                  <a:gd name="connsiteX37" fmla="*/ 210731 w 1238250"/>
                  <a:gd name="connsiteY37" fmla="*/ 1079649 h 1695450"/>
                  <a:gd name="connsiteX38" fmla="*/ 210731 w 1238250"/>
                  <a:gd name="connsiteY38" fmla="*/ 211426 h 1695450"/>
                  <a:gd name="connsiteX39" fmla="*/ 109290 w 1238250"/>
                  <a:gd name="connsiteY39" fmla="*/ 211426 h 1695450"/>
                  <a:gd name="connsiteX40" fmla="*/ 109290 w 1238250"/>
                  <a:gd name="connsiteY40" fmla="*/ 1283922 h 1695450"/>
                  <a:gd name="connsiteX41" fmla="*/ 7144 w 1238250"/>
                  <a:gd name="connsiteY41" fmla="*/ 1283922 h 1695450"/>
                  <a:gd name="connsiteX42" fmla="*/ 7144 w 1238250"/>
                  <a:gd name="connsiteY42" fmla="*/ 1334272 h 1695450"/>
                  <a:gd name="connsiteX43" fmla="*/ 466801 w 1238250"/>
                  <a:gd name="connsiteY43" fmla="*/ 1334272 h 1695450"/>
                  <a:gd name="connsiteX44" fmla="*/ 466801 w 1238250"/>
                  <a:gd name="connsiteY44" fmla="*/ 1385345 h 1695450"/>
                  <a:gd name="connsiteX45" fmla="*/ 875357 w 1238250"/>
                  <a:gd name="connsiteY45" fmla="*/ 1385345 h 1695450"/>
                  <a:gd name="connsiteX46" fmla="*/ 875357 w 1238250"/>
                  <a:gd name="connsiteY46" fmla="*/ 1437151 h 1695450"/>
                  <a:gd name="connsiteX47" fmla="*/ 466801 w 1238250"/>
                  <a:gd name="connsiteY47" fmla="*/ 1437151 h 1695450"/>
                  <a:gd name="connsiteX48" fmla="*/ 466801 w 1238250"/>
                  <a:gd name="connsiteY48" fmla="*/ 1691793 h 1695450"/>
                  <a:gd name="connsiteX49" fmla="*/ 1129999 w 1238250"/>
                  <a:gd name="connsiteY49" fmla="*/ 1691793 h 1695450"/>
                  <a:gd name="connsiteX50" fmla="*/ 1129999 w 1238250"/>
                  <a:gd name="connsiteY50" fmla="*/ 1539288 h 1695450"/>
                  <a:gd name="connsiteX51" fmla="*/ 670379 w 1238250"/>
                  <a:gd name="connsiteY51" fmla="*/ 1539288 h 1695450"/>
                  <a:gd name="connsiteX52" fmla="*/ 670379 w 1238250"/>
                  <a:gd name="connsiteY52" fmla="*/ 1487491 h 1695450"/>
                  <a:gd name="connsiteX53" fmla="*/ 1181081 w 1238250"/>
                  <a:gd name="connsiteY53" fmla="*/ 1487491 h 1695450"/>
                  <a:gd name="connsiteX54" fmla="*/ 1181081 w 1238250"/>
                  <a:gd name="connsiteY54" fmla="*/ 1334986 h 1695450"/>
                  <a:gd name="connsiteX55" fmla="*/ 925716 w 1238250"/>
                  <a:gd name="connsiteY55" fmla="*/ 1334986 h 1695450"/>
                  <a:gd name="connsiteX56" fmla="*/ 925716 w 1238250"/>
                  <a:gd name="connsiteY56" fmla="*/ 1283208 h 1695450"/>
                  <a:gd name="connsiteX57" fmla="*/ 1232154 w 1238250"/>
                  <a:gd name="connsiteY57" fmla="*/ 1283208 h 1695450"/>
                  <a:gd name="connsiteX58" fmla="*/ 1232154 w 1238250"/>
                  <a:gd name="connsiteY58" fmla="*/ 1079649 h 1695450"/>
                  <a:gd name="connsiteX59" fmla="*/ 925716 w 1238250"/>
                  <a:gd name="connsiteY59" fmla="*/ 1079649 h 1695450"/>
                  <a:gd name="connsiteX60" fmla="*/ 925716 w 1238250"/>
                  <a:gd name="connsiteY60" fmla="*/ 1027852 h 1695450"/>
                  <a:gd name="connsiteX61" fmla="*/ 1232154 w 1238250"/>
                  <a:gd name="connsiteY61" fmla="*/ 1027852 h 1695450"/>
                  <a:gd name="connsiteX62" fmla="*/ 1232154 w 1238250"/>
                  <a:gd name="connsiteY62" fmla="*/ 620001 h 1695450"/>
                  <a:gd name="connsiteX63" fmla="*/ 1130723 w 1238250"/>
                  <a:gd name="connsiteY63" fmla="*/ 620001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238250" h="1695450">
                    <a:moveTo>
                      <a:pt x="1130723" y="773211"/>
                    </a:moveTo>
                    <a:lnTo>
                      <a:pt x="976789" y="773211"/>
                    </a:lnTo>
                    <a:lnTo>
                      <a:pt x="976789" y="415719"/>
                    </a:lnTo>
                    <a:lnTo>
                      <a:pt x="875357" y="415719"/>
                    </a:lnTo>
                    <a:lnTo>
                      <a:pt x="875357" y="722147"/>
                    </a:lnTo>
                    <a:lnTo>
                      <a:pt x="823579" y="722147"/>
                    </a:lnTo>
                    <a:lnTo>
                      <a:pt x="823579" y="415719"/>
                    </a:lnTo>
                    <a:lnTo>
                      <a:pt x="722148" y="415719"/>
                    </a:lnTo>
                    <a:lnTo>
                      <a:pt x="722148" y="722147"/>
                    </a:lnTo>
                    <a:lnTo>
                      <a:pt x="415004" y="722147"/>
                    </a:lnTo>
                    <a:lnTo>
                      <a:pt x="415004" y="415004"/>
                    </a:lnTo>
                    <a:lnTo>
                      <a:pt x="517875" y="415004"/>
                    </a:lnTo>
                    <a:lnTo>
                      <a:pt x="517875" y="466782"/>
                    </a:lnTo>
                    <a:lnTo>
                      <a:pt x="466801" y="466782"/>
                    </a:lnTo>
                    <a:lnTo>
                      <a:pt x="466801" y="670360"/>
                    </a:lnTo>
                    <a:lnTo>
                      <a:pt x="670379" y="670360"/>
                    </a:lnTo>
                    <a:lnTo>
                      <a:pt x="670379" y="363922"/>
                    </a:lnTo>
                    <a:lnTo>
                      <a:pt x="1028586" y="363922"/>
                    </a:lnTo>
                    <a:lnTo>
                      <a:pt x="1028586" y="721433"/>
                    </a:lnTo>
                    <a:lnTo>
                      <a:pt x="1078935" y="721433"/>
                    </a:lnTo>
                    <a:lnTo>
                      <a:pt x="1078935" y="262509"/>
                    </a:lnTo>
                    <a:lnTo>
                      <a:pt x="466077" y="262509"/>
                    </a:lnTo>
                    <a:lnTo>
                      <a:pt x="466077" y="7144"/>
                    </a:lnTo>
                    <a:lnTo>
                      <a:pt x="261795" y="7144"/>
                    </a:lnTo>
                    <a:lnTo>
                      <a:pt x="261795" y="159649"/>
                    </a:lnTo>
                    <a:lnTo>
                      <a:pt x="262509" y="159649"/>
                    </a:lnTo>
                    <a:lnTo>
                      <a:pt x="262509" y="1027852"/>
                    </a:lnTo>
                    <a:lnTo>
                      <a:pt x="670379" y="1027852"/>
                    </a:lnTo>
                    <a:lnTo>
                      <a:pt x="670379" y="823570"/>
                    </a:lnTo>
                    <a:lnTo>
                      <a:pt x="722148" y="823570"/>
                    </a:lnTo>
                    <a:lnTo>
                      <a:pt x="722148" y="1283922"/>
                    </a:lnTo>
                    <a:lnTo>
                      <a:pt x="670379" y="1283922"/>
                    </a:lnTo>
                    <a:lnTo>
                      <a:pt x="670379" y="1079649"/>
                    </a:lnTo>
                    <a:lnTo>
                      <a:pt x="517875" y="1079649"/>
                    </a:lnTo>
                    <a:lnTo>
                      <a:pt x="517875" y="1181786"/>
                    </a:lnTo>
                    <a:lnTo>
                      <a:pt x="466077" y="1181786"/>
                    </a:lnTo>
                    <a:lnTo>
                      <a:pt x="466077" y="1079649"/>
                    </a:lnTo>
                    <a:lnTo>
                      <a:pt x="210731" y="1079649"/>
                    </a:lnTo>
                    <a:lnTo>
                      <a:pt x="210731" y="211426"/>
                    </a:lnTo>
                    <a:lnTo>
                      <a:pt x="109290" y="211426"/>
                    </a:lnTo>
                    <a:lnTo>
                      <a:pt x="109290" y="1283922"/>
                    </a:lnTo>
                    <a:lnTo>
                      <a:pt x="7144" y="1283922"/>
                    </a:lnTo>
                    <a:lnTo>
                      <a:pt x="7144" y="1334272"/>
                    </a:lnTo>
                    <a:lnTo>
                      <a:pt x="466801" y="1334272"/>
                    </a:lnTo>
                    <a:lnTo>
                      <a:pt x="466801" y="1385345"/>
                    </a:lnTo>
                    <a:lnTo>
                      <a:pt x="875357" y="1385345"/>
                    </a:lnTo>
                    <a:lnTo>
                      <a:pt x="875357" y="1437151"/>
                    </a:lnTo>
                    <a:lnTo>
                      <a:pt x="466801" y="1437151"/>
                    </a:lnTo>
                    <a:lnTo>
                      <a:pt x="466801" y="1691793"/>
                    </a:lnTo>
                    <a:lnTo>
                      <a:pt x="1129999" y="1691793"/>
                    </a:lnTo>
                    <a:lnTo>
                      <a:pt x="1129999" y="1539288"/>
                    </a:lnTo>
                    <a:lnTo>
                      <a:pt x="670379" y="1539288"/>
                    </a:lnTo>
                    <a:lnTo>
                      <a:pt x="670379" y="1487491"/>
                    </a:lnTo>
                    <a:lnTo>
                      <a:pt x="1181081" y="1487491"/>
                    </a:lnTo>
                    <a:lnTo>
                      <a:pt x="1181081" y="1334986"/>
                    </a:lnTo>
                    <a:lnTo>
                      <a:pt x="925716" y="1334986"/>
                    </a:lnTo>
                    <a:lnTo>
                      <a:pt x="925716" y="1283208"/>
                    </a:lnTo>
                    <a:lnTo>
                      <a:pt x="1232154" y="1283208"/>
                    </a:lnTo>
                    <a:lnTo>
                      <a:pt x="1232154" y="1079649"/>
                    </a:lnTo>
                    <a:lnTo>
                      <a:pt x="925716" y="1079649"/>
                    </a:lnTo>
                    <a:lnTo>
                      <a:pt x="925716" y="1027852"/>
                    </a:lnTo>
                    <a:lnTo>
                      <a:pt x="1232154" y="1027852"/>
                    </a:lnTo>
                    <a:lnTo>
                      <a:pt x="1232154" y="620001"/>
                    </a:lnTo>
                    <a:lnTo>
                      <a:pt x="1130723" y="620001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C000"/>
                  </a:solidFill>
                  <a:cs typeface="Poppins Light" panose="00000400000000000000" pitchFamily="2" charset="0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EFCB8CB-EC0F-4EA3-9DC3-296F8503E1A8}"/>
                  </a:ext>
                </a:extLst>
              </p:cNvPr>
              <p:cNvSpPr/>
              <p:nvPr/>
            </p:nvSpPr>
            <p:spPr>
              <a:xfrm>
                <a:off x="5177361" y="4750365"/>
                <a:ext cx="209550" cy="114300"/>
              </a:xfrm>
              <a:custGeom>
                <a:avLst/>
                <a:gdLst>
                  <a:gd name="connsiteX0" fmla="*/ 7144 w 209550"/>
                  <a:gd name="connsiteY0" fmla="*/ 7144 h 114300"/>
                  <a:gd name="connsiteX1" fmla="*/ 210721 w 209550"/>
                  <a:gd name="connsiteY1" fmla="*/ 7144 h 114300"/>
                  <a:gd name="connsiteX2" fmla="*/ 210721 w 209550"/>
                  <a:gd name="connsiteY2" fmla="*/ 108575 h 114300"/>
                  <a:gd name="connsiteX3" fmla="*/ 7144 w 209550"/>
                  <a:gd name="connsiteY3" fmla="*/ 10857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0" h="114300">
                    <a:moveTo>
                      <a:pt x="7144" y="7144"/>
                    </a:moveTo>
                    <a:lnTo>
                      <a:pt x="210721" y="7144"/>
                    </a:lnTo>
                    <a:lnTo>
                      <a:pt x="210721" y="108575"/>
                    </a:lnTo>
                    <a:lnTo>
                      <a:pt x="7144" y="108575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C000"/>
                  </a:solidFill>
                  <a:cs typeface="Poppins Light" panose="00000400000000000000" pitchFamily="2" charset="0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95364BE-3D13-41A9-A931-5B647C84B025}"/>
                  </a:ext>
                </a:extLst>
              </p:cNvPr>
              <p:cNvSpPr/>
              <p:nvPr/>
            </p:nvSpPr>
            <p:spPr>
              <a:xfrm>
                <a:off x="4870942" y="4341790"/>
                <a:ext cx="1085850" cy="361950"/>
              </a:xfrm>
              <a:custGeom>
                <a:avLst/>
                <a:gdLst>
                  <a:gd name="connsiteX0" fmla="*/ 262490 w 1085850"/>
                  <a:gd name="connsiteY0" fmla="*/ 7144 h 361950"/>
                  <a:gd name="connsiteX1" fmla="*/ 262490 w 1085850"/>
                  <a:gd name="connsiteY1" fmla="*/ 57483 h 361950"/>
                  <a:gd name="connsiteX2" fmla="*/ 926430 w 1085850"/>
                  <a:gd name="connsiteY2" fmla="*/ 57483 h 361950"/>
                  <a:gd name="connsiteX3" fmla="*/ 926430 w 1085850"/>
                  <a:gd name="connsiteY3" fmla="*/ 109290 h 361950"/>
                  <a:gd name="connsiteX4" fmla="*/ 262490 w 1085850"/>
                  <a:gd name="connsiteY4" fmla="*/ 109290 h 361950"/>
                  <a:gd name="connsiteX5" fmla="*/ 262490 w 1085850"/>
                  <a:gd name="connsiteY5" fmla="*/ 159639 h 361950"/>
                  <a:gd name="connsiteX6" fmla="*/ 1028557 w 1085850"/>
                  <a:gd name="connsiteY6" fmla="*/ 159639 h 361950"/>
                  <a:gd name="connsiteX7" fmla="*/ 1028557 w 1085850"/>
                  <a:gd name="connsiteY7" fmla="*/ 211427 h 361950"/>
                  <a:gd name="connsiteX8" fmla="*/ 7144 w 1085850"/>
                  <a:gd name="connsiteY8" fmla="*/ 211427 h 361950"/>
                  <a:gd name="connsiteX9" fmla="*/ 7144 w 1085850"/>
                  <a:gd name="connsiteY9" fmla="*/ 261776 h 361950"/>
                  <a:gd name="connsiteX10" fmla="*/ 926430 w 1085850"/>
                  <a:gd name="connsiteY10" fmla="*/ 261776 h 361950"/>
                  <a:gd name="connsiteX11" fmla="*/ 926430 w 1085850"/>
                  <a:gd name="connsiteY11" fmla="*/ 313563 h 361950"/>
                  <a:gd name="connsiteX12" fmla="*/ 7144 w 1085850"/>
                  <a:gd name="connsiteY12" fmla="*/ 313563 h 361950"/>
                  <a:gd name="connsiteX13" fmla="*/ 7144 w 1085850"/>
                  <a:gd name="connsiteY13" fmla="*/ 363922 h 361950"/>
                  <a:gd name="connsiteX14" fmla="*/ 1078925 w 1085850"/>
                  <a:gd name="connsiteY14" fmla="*/ 363922 h 361950"/>
                  <a:gd name="connsiteX15" fmla="*/ 1078925 w 1085850"/>
                  <a:gd name="connsiteY15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85850" h="361950">
                    <a:moveTo>
                      <a:pt x="262490" y="7144"/>
                    </a:moveTo>
                    <a:lnTo>
                      <a:pt x="262490" y="57483"/>
                    </a:lnTo>
                    <a:lnTo>
                      <a:pt x="926430" y="57483"/>
                    </a:lnTo>
                    <a:lnTo>
                      <a:pt x="926430" y="109290"/>
                    </a:lnTo>
                    <a:lnTo>
                      <a:pt x="262490" y="109290"/>
                    </a:lnTo>
                    <a:lnTo>
                      <a:pt x="262490" y="159639"/>
                    </a:lnTo>
                    <a:lnTo>
                      <a:pt x="1028557" y="159639"/>
                    </a:lnTo>
                    <a:lnTo>
                      <a:pt x="1028557" y="211427"/>
                    </a:lnTo>
                    <a:lnTo>
                      <a:pt x="7144" y="211427"/>
                    </a:lnTo>
                    <a:lnTo>
                      <a:pt x="7144" y="261776"/>
                    </a:lnTo>
                    <a:lnTo>
                      <a:pt x="926430" y="261776"/>
                    </a:lnTo>
                    <a:lnTo>
                      <a:pt x="926430" y="313563"/>
                    </a:lnTo>
                    <a:lnTo>
                      <a:pt x="7144" y="313563"/>
                    </a:lnTo>
                    <a:lnTo>
                      <a:pt x="7144" y="363922"/>
                    </a:lnTo>
                    <a:lnTo>
                      <a:pt x="1078925" y="363922"/>
                    </a:lnTo>
                    <a:lnTo>
                      <a:pt x="1078925" y="7144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C000"/>
                  </a:solidFill>
                  <a:cs typeface="Poppins Light" panose="00000400000000000000" pitchFamily="2" charset="0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F76DABB-265F-4AFA-8D65-E74E4474BD42}"/>
                  </a:ext>
                </a:extLst>
              </p:cNvPr>
              <p:cNvSpPr/>
              <p:nvPr/>
            </p:nvSpPr>
            <p:spPr>
              <a:xfrm>
                <a:off x="3543080" y="3575723"/>
                <a:ext cx="1695450" cy="1085850"/>
              </a:xfrm>
              <a:custGeom>
                <a:avLst/>
                <a:gdLst>
                  <a:gd name="connsiteX0" fmla="*/ 1028567 w 1695450"/>
                  <a:gd name="connsiteY0" fmla="*/ 773211 h 1085850"/>
                  <a:gd name="connsiteX1" fmla="*/ 976779 w 1695450"/>
                  <a:gd name="connsiteY1" fmla="*/ 773211 h 1085850"/>
                  <a:gd name="connsiteX2" fmla="*/ 976779 w 1695450"/>
                  <a:gd name="connsiteY2" fmla="*/ 773211 h 1085850"/>
                  <a:gd name="connsiteX3" fmla="*/ 824284 w 1695450"/>
                  <a:gd name="connsiteY3" fmla="*/ 773211 h 1085850"/>
                  <a:gd name="connsiteX4" fmla="*/ 824284 w 1695450"/>
                  <a:gd name="connsiteY4" fmla="*/ 1028576 h 1085850"/>
                  <a:gd name="connsiteX5" fmla="*/ 772497 w 1695450"/>
                  <a:gd name="connsiteY5" fmla="*/ 1028576 h 1085850"/>
                  <a:gd name="connsiteX6" fmla="*/ 772497 w 1695450"/>
                  <a:gd name="connsiteY6" fmla="*/ 926420 h 1085850"/>
                  <a:gd name="connsiteX7" fmla="*/ 568204 w 1695450"/>
                  <a:gd name="connsiteY7" fmla="*/ 926420 h 1085850"/>
                  <a:gd name="connsiteX8" fmla="*/ 568204 w 1695450"/>
                  <a:gd name="connsiteY8" fmla="*/ 874643 h 1085850"/>
                  <a:gd name="connsiteX9" fmla="*/ 772497 w 1695450"/>
                  <a:gd name="connsiteY9" fmla="*/ 874643 h 1085850"/>
                  <a:gd name="connsiteX10" fmla="*/ 772497 w 1695450"/>
                  <a:gd name="connsiteY10" fmla="*/ 721433 h 1085850"/>
                  <a:gd name="connsiteX11" fmla="*/ 976779 w 1695450"/>
                  <a:gd name="connsiteY11" fmla="*/ 721433 h 1085850"/>
                  <a:gd name="connsiteX12" fmla="*/ 976779 w 1695450"/>
                  <a:gd name="connsiteY12" fmla="*/ 415728 h 1085850"/>
                  <a:gd name="connsiteX13" fmla="*/ 620001 w 1695450"/>
                  <a:gd name="connsiteY13" fmla="*/ 415728 h 1085850"/>
                  <a:gd name="connsiteX14" fmla="*/ 620001 w 1695450"/>
                  <a:gd name="connsiteY14" fmla="*/ 773211 h 1085850"/>
                  <a:gd name="connsiteX15" fmla="*/ 415004 w 1695450"/>
                  <a:gd name="connsiteY15" fmla="*/ 773211 h 1085850"/>
                  <a:gd name="connsiteX16" fmla="*/ 415004 w 1695450"/>
                  <a:gd name="connsiteY16" fmla="*/ 721433 h 1085850"/>
                  <a:gd name="connsiteX17" fmla="*/ 568204 w 1695450"/>
                  <a:gd name="connsiteY17" fmla="*/ 721433 h 1085850"/>
                  <a:gd name="connsiteX18" fmla="*/ 568204 w 1695450"/>
                  <a:gd name="connsiteY18" fmla="*/ 363912 h 1085850"/>
                  <a:gd name="connsiteX19" fmla="*/ 976779 w 1695450"/>
                  <a:gd name="connsiteY19" fmla="*/ 363912 h 1085850"/>
                  <a:gd name="connsiteX20" fmla="*/ 976779 w 1695450"/>
                  <a:gd name="connsiteY20" fmla="*/ 261785 h 1085850"/>
                  <a:gd name="connsiteX21" fmla="*/ 1691773 w 1695450"/>
                  <a:gd name="connsiteY21" fmla="*/ 261785 h 1085850"/>
                  <a:gd name="connsiteX22" fmla="*/ 1691773 w 1695450"/>
                  <a:gd name="connsiteY22" fmla="*/ 7144 h 1085850"/>
                  <a:gd name="connsiteX23" fmla="*/ 671055 w 1695450"/>
                  <a:gd name="connsiteY23" fmla="*/ 7144 h 1085850"/>
                  <a:gd name="connsiteX24" fmla="*/ 671055 w 1695450"/>
                  <a:gd name="connsiteY24" fmla="*/ 262490 h 1085850"/>
                  <a:gd name="connsiteX25" fmla="*/ 364636 w 1695450"/>
                  <a:gd name="connsiteY25" fmla="*/ 262490 h 1085850"/>
                  <a:gd name="connsiteX26" fmla="*/ 364636 w 1695450"/>
                  <a:gd name="connsiteY26" fmla="*/ 977494 h 1085850"/>
                  <a:gd name="connsiteX27" fmla="*/ 312839 w 1695450"/>
                  <a:gd name="connsiteY27" fmla="*/ 977494 h 1085850"/>
                  <a:gd name="connsiteX28" fmla="*/ 312839 w 1695450"/>
                  <a:gd name="connsiteY28" fmla="*/ 773211 h 1085850"/>
                  <a:gd name="connsiteX29" fmla="*/ 108556 w 1695450"/>
                  <a:gd name="connsiteY29" fmla="*/ 773211 h 1085850"/>
                  <a:gd name="connsiteX30" fmla="*/ 108556 w 1695450"/>
                  <a:gd name="connsiteY30" fmla="*/ 721433 h 1085850"/>
                  <a:gd name="connsiteX31" fmla="*/ 312839 w 1695450"/>
                  <a:gd name="connsiteY31" fmla="*/ 721433 h 1085850"/>
                  <a:gd name="connsiteX32" fmla="*/ 312839 w 1695450"/>
                  <a:gd name="connsiteY32" fmla="*/ 262509 h 1085850"/>
                  <a:gd name="connsiteX33" fmla="*/ 7144 w 1695450"/>
                  <a:gd name="connsiteY33" fmla="*/ 262509 h 1085850"/>
                  <a:gd name="connsiteX34" fmla="*/ 7144 w 1695450"/>
                  <a:gd name="connsiteY34" fmla="*/ 1078925 h 1085850"/>
                  <a:gd name="connsiteX35" fmla="*/ 976779 w 1695450"/>
                  <a:gd name="connsiteY35" fmla="*/ 1078925 h 1085850"/>
                  <a:gd name="connsiteX36" fmla="*/ 976779 w 1695450"/>
                  <a:gd name="connsiteY36" fmla="*/ 925706 h 1085850"/>
                  <a:gd name="connsiteX37" fmla="*/ 1538564 w 1695450"/>
                  <a:gd name="connsiteY37" fmla="*/ 925706 h 1085850"/>
                  <a:gd name="connsiteX38" fmla="*/ 1538564 w 1695450"/>
                  <a:gd name="connsiteY38" fmla="*/ 773211 h 1085850"/>
                  <a:gd name="connsiteX39" fmla="*/ 1028567 w 1695450"/>
                  <a:gd name="connsiteY39" fmla="*/ 773211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695450" h="1085850">
                    <a:moveTo>
                      <a:pt x="1028567" y="773211"/>
                    </a:moveTo>
                    <a:lnTo>
                      <a:pt x="976779" y="773211"/>
                    </a:lnTo>
                    <a:lnTo>
                      <a:pt x="976779" y="773211"/>
                    </a:lnTo>
                    <a:lnTo>
                      <a:pt x="824284" y="773211"/>
                    </a:lnTo>
                    <a:lnTo>
                      <a:pt x="824284" y="1028576"/>
                    </a:lnTo>
                    <a:lnTo>
                      <a:pt x="772497" y="1028576"/>
                    </a:lnTo>
                    <a:lnTo>
                      <a:pt x="772497" y="926420"/>
                    </a:lnTo>
                    <a:lnTo>
                      <a:pt x="568204" y="926420"/>
                    </a:lnTo>
                    <a:lnTo>
                      <a:pt x="568204" y="874643"/>
                    </a:lnTo>
                    <a:lnTo>
                      <a:pt x="772497" y="874643"/>
                    </a:lnTo>
                    <a:lnTo>
                      <a:pt x="772497" y="721433"/>
                    </a:lnTo>
                    <a:lnTo>
                      <a:pt x="976779" y="721433"/>
                    </a:lnTo>
                    <a:lnTo>
                      <a:pt x="976779" y="415728"/>
                    </a:lnTo>
                    <a:lnTo>
                      <a:pt x="620001" y="415728"/>
                    </a:lnTo>
                    <a:lnTo>
                      <a:pt x="620001" y="773211"/>
                    </a:lnTo>
                    <a:lnTo>
                      <a:pt x="415004" y="773211"/>
                    </a:lnTo>
                    <a:lnTo>
                      <a:pt x="415004" y="721433"/>
                    </a:lnTo>
                    <a:lnTo>
                      <a:pt x="568204" y="721433"/>
                    </a:lnTo>
                    <a:lnTo>
                      <a:pt x="568204" y="363912"/>
                    </a:lnTo>
                    <a:lnTo>
                      <a:pt x="976779" y="363912"/>
                    </a:lnTo>
                    <a:lnTo>
                      <a:pt x="976779" y="261785"/>
                    </a:lnTo>
                    <a:lnTo>
                      <a:pt x="1691773" y="261785"/>
                    </a:lnTo>
                    <a:lnTo>
                      <a:pt x="1691773" y="7144"/>
                    </a:lnTo>
                    <a:lnTo>
                      <a:pt x="671055" y="7144"/>
                    </a:lnTo>
                    <a:lnTo>
                      <a:pt x="671055" y="262490"/>
                    </a:lnTo>
                    <a:lnTo>
                      <a:pt x="364636" y="262490"/>
                    </a:lnTo>
                    <a:lnTo>
                      <a:pt x="364636" y="977494"/>
                    </a:lnTo>
                    <a:lnTo>
                      <a:pt x="312839" y="977494"/>
                    </a:lnTo>
                    <a:lnTo>
                      <a:pt x="312839" y="773211"/>
                    </a:lnTo>
                    <a:lnTo>
                      <a:pt x="108556" y="773211"/>
                    </a:lnTo>
                    <a:lnTo>
                      <a:pt x="108556" y="721433"/>
                    </a:lnTo>
                    <a:lnTo>
                      <a:pt x="312839" y="721433"/>
                    </a:lnTo>
                    <a:lnTo>
                      <a:pt x="312839" y="262509"/>
                    </a:lnTo>
                    <a:lnTo>
                      <a:pt x="7144" y="262509"/>
                    </a:lnTo>
                    <a:lnTo>
                      <a:pt x="7144" y="1078925"/>
                    </a:lnTo>
                    <a:lnTo>
                      <a:pt x="976779" y="1078925"/>
                    </a:lnTo>
                    <a:lnTo>
                      <a:pt x="976779" y="925706"/>
                    </a:lnTo>
                    <a:lnTo>
                      <a:pt x="1538564" y="925706"/>
                    </a:lnTo>
                    <a:lnTo>
                      <a:pt x="1538564" y="773211"/>
                    </a:lnTo>
                    <a:lnTo>
                      <a:pt x="1028567" y="773211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C000"/>
                  </a:solidFill>
                  <a:cs typeface="Poppins Light" panose="00000400000000000000" pitchFamily="2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02917DB-1651-4CDA-8BE0-94E95F269196}"/>
                  </a:ext>
                </a:extLst>
              </p:cNvPr>
              <p:cNvSpPr/>
              <p:nvPr/>
            </p:nvSpPr>
            <p:spPr>
              <a:xfrm>
                <a:off x="4564503" y="3882142"/>
                <a:ext cx="1028700" cy="419100"/>
              </a:xfrm>
              <a:custGeom>
                <a:avLst/>
                <a:gdLst>
                  <a:gd name="connsiteX0" fmla="*/ 619992 w 1028700"/>
                  <a:gd name="connsiteY0" fmla="*/ 109309 h 419100"/>
                  <a:gd name="connsiteX1" fmla="*/ 619992 w 1028700"/>
                  <a:gd name="connsiteY1" fmla="*/ 211426 h 419100"/>
                  <a:gd name="connsiteX2" fmla="*/ 210712 w 1028700"/>
                  <a:gd name="connsiteY2" fmla="*/ 211426 h 419100"/>
                  <a:gd name="connsiteX3" fmla="*/ 210712 w 1028700"/>
                  <a:gd name="connsiteY3" fmla="*/ 159649 h 419100"/>
                  <a:gd name="connsiteX4" fmla="*/ 568214 w 1028700"/>
                  <a:gd name="connsiteY4" fmla="*/ 159649 h 419100"/>
                  <a:gd name="connsiteX5" fmla="*/ 568214 w 1028700"/>
                  <a:gd name="connsiteY5" fmla="*/ 7144 h 419100"/>
                  <a:gd name="connsiteX6" fmla="*/ 7144 w 1028700"/>
                  <a:gd name="connsiteY6" fmla="*/ 7144 h 419100"/>
                  <a:gd name="connsiteX7" fmla="*/ 7144 w 1028700"/>
                  <a:gd name="connsiteY7" fmla="*/ 261804 h 419100"/>
                  <a:gd name="connsiteX8" fmla="*/ 824293 w 1028700"/>
                  <a:gd name="connsiteY8" fmla="*/ 261804 h 419100"/>
                  <a:gd name="connsiteX9" fmla="*/ 824293 w 1028700"/>
                  <a:gd name="connsiteY9" fmla="*/ 313572 h 419100"/>
                  <a:gd name="connsiteX10" fmla="*/ 7144 w 1028700"/>
                  <a:gd name="connsiteY10" fmla="*/ 313572 h 419100"/>
                  <a:gd name="connsiteX11" fmla="*/ 7144 w 1028700"/>
                  <a:gd name="connsiteY11" fmla="*/ 415014 h 419100"/>
                  <a:gd name="connsiteX12" fmla="*/ 1027852 w 1028700"/>
                  <a:gd name="connsiteY12" fmla="*/ 415014 h 419100"/>
                  <a:gd name="connsiteX13" fmla="*/ 1027852 w 1028700"/>
                  <a:gd name="connsiteY13" fmla="*/ 1093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28700" h="419100">
                    <a:moveTo>
                      <a:pt x="619992" y="109309"/>
                    </a:moveTo>
                    <a:lnTo>
                      <a:pt x="619992" y="211426"/>
                    </a:lnTo>
                    <a:lnTo>
                      <a:pt x="210712" y="211426"/>
                    </a:lnTo>
                    <a:lnTo>
                      <a:pt x="210712" y="159649"/>
                    </a:lnTo>
                    <a:lnTo>
                      <a:pt x="568214" y="159649"/>
                    </a:lnTo>
                    <a:lnTo>
                      <a:pt x="568214" y="7144"/>
                    </a:lnTo>
                    <a:lnTo>
                      <a:pt x="7144" y="7144"/>
                    </a:lnTo>
                    <a:lnTo>
                      <a:pt x="7144" y="261804"/>
                    </a:lnTo>
                    <a:lnTo>
                      <a:pt x="824293" y="261804"/>
                    </a:lnTo>
                    <a:lnTo>
                      <a:pt x="824293" y="313572"/>
                    </a:lnTo>
                    <a:lnTo>
                      <a:pt x="7144" y="313572"/>
                    </a:lnTo>
                    <a:lnTo>
                      <a:pt x="7144" y="415014"/>
                    </a:lnTo>
                    <a:lnTo>
                      <a:pt x="1027852" y="415014"/>
                    </a:lnTo>
                    <a:lnTo>
                      <a:pt x="1027852" y="109309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C000"/>
                  </a:solidFill>
                  <a:cs typeface="Poppins Light" panose="00000400000000000000" pitchFamily="2" charset="0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DE50922-FD80-40A3-8450-DC357E1CBFCD}"/>
                  </a:ext>
                </a:extLst>
              </p:cNvPr>
              <p:cNvSpPr/>
              <p:nvPr/>
            </p:nvSpPr>
            <p:spPr>
              <a:xfrm>
                <a:off x="2674143" y="1940718"/>
                <a:ext cx="3790950" cy="2971800"/>
              </a:xfrm>
              <a:custGeom>
                <a:avLst/>
                <a:gdLst>
                  <a:gd name="connsiteX0" fmla="*/ 3633931 w 3790950"/>
                  <a:gd name="connsiteY0" fmla="*/ 1232859 h 2971800"/>
                  <a:gd name="connsiteX1" fmla="*/ 3633931 w 3790950"/>
                  <a:gd name="connsiteY1" fmla="*/ 875357 h 2971800"/>
                  <a:gd name="connsiteX2" fmla="*/ 3480730 w 3790950"/>
                  <a:gd name="connsiteY2" fmla="*/ 875357 h 2971800"/>
                  <a:gd name="connsiteX3" fmla="*/ 3480730 w 3790950"/>
                  <a:gd name="connsiteY3" fmla="*/ 620011 h 2971800"/>
                  <a:gd name="connsiteX4" fmla="*/ 3225356 w 3790950"/>
                  <a:gd name="connsiteY4" fmla="*/ 620011 h 2971800"/>
                  <a:gd name="connsiteX5" fmla="*/ 3225356 w 3790950"/>
                  <a:gd name="connsiteY5" fmla="*/ 364636 h 2971800"/>
                  <a:gd name="connsiteX6" fmla="*/ 2867863 w 3790950"/>
                  <a:gd name="connsiteY6" fmla="*/ 364636 h 2971800"/>
                  <a:gd name="connsiteX7" fmla="*/ 2867863 w 3790950"/>
                  <a:gd name="connsiteY7" fmla="*/ 160353 h 2971800"/>
                  <a:gd name="connsiteX8" fmla="*/ 2459288 w 3790950"/>
                  <a:gd name="connsiteY8" fmla="*/ 160353 h 2971800"/>
                  <a:gd name="connsiteX9" fmla="*/ 2459288 w 3790950"/>
                  <a:gd name="connsiteY9" fmla="*/ 7144 h 2971800"/>
                  <a:gd name="connsiteX10" fmla="*/ 1334995 w 3790950"/>
                  <a:gd name="connsiteY10" fmla="*/ 7144 h 2971800"/>
                  <a:gd name="connsiteX11" fmla="*/ 1334995 w 3790950"/>
                  <a:gd name="connsiteY11" fmla="*/ 109290 h 2971800"/>
                  <a:gd name="connsiteX12" fmla="*/ 722138 w 3790950"/>
                  <a:gd name="connsiteY12" fmla="*/ 109290 h 2971800"/>
                  <a:gd name="connsiteX13" fmla="*/ 722138 w 3790950"/>
                  <a:gd name="connsiteY13" fmla="*/ 313563 h 2971800"/>
                  <a:gd name="connsiteX14" fmla="*/ 364646 w 3790950"/>
                  <a:gd name="connsiteY14" fmla="*/ 313563 h 2971800"/>
                  <a:gd name="connsiteX15" fmla="*/ 364646 w 3790950"/>
                  <a:gd name="connsiteY15" fmla="*/ 671065 h 2971800"/>
                  <a:gd name="connsiteX16" fmla="*/ 7144 w 3790950"/>
                  <a:gd name="connsiteY16" fmla="*/ 671065 h 2971800"/>
                  <a:gd name="connsiteX17" fmla="*/ 7144 w 3790950"/>
                  <a:gd name="connsiteY17" fmla="*/ 2152841 h 2971800"/>
                  <a:gd name="connsiteX18" fmla="*/ 824284 w 3790950"/>
                  <a:gd name="connsiteY18" fmla="*/ 2152841 h 2971800"/>
                  <a:gd name="connsiteX19" fmla="*/ 824284 w 3790950"/>
                  <a:gd name="connsiteY19" fmla="*/ 2765698 h 2971800"/>
                  <a:gd name="connsiteX20" fmla="*/ 1897504 w 3790950"/>
                  <a:gd name="connsiteY20" fmla="*/ 2765698 h 2971800"/>
                  <a:gd name="connsiteX21" fmla="*/ 1897504 w 3790950"/>
                  <a:gd name="connsiteY21" fmla="*/ 2612498 h 2971800"/>
                  <a:gd name="connsiteX22" fmla="*/ 2152136 w 3790950"/>
                  <a:gd name="connsiteY22" fmla="*/ 2612498 h 2971800"/>
                  <a:gd name="connsiteX23" fmla="*/ 2152136 w 3790950"/>
                  <a:gd name="connsiteY23" fmla="*/ 2816781 h 2971800"/>
                  <a:gd name="connsiteX24" fmla="*/ 2458574 w 3790950"/>
                  <a:gd name="connsiteY24" fmla="*/ 2816781 h 2971800"/>
                  <a:gd name="connsiteX25" fmla="*/ 2458574 w 3790950"/>
                  <a:gd name="connsiteY25" fmla="*/ 2969990 h 2971800"/>
                  <a:gd name="connsiteX26" fmla="*/ 2765717 w 3790950"/>
                  <a:gd name="connsiteY26" fmla="*/ 2969990 h 2971800"/>
                  <a:gd name="connsiteX27" fmla="*/ 2765717 w 3790950"/>
                  <a:gd name="connsiteY27" fmla="*/ 2816781 h 2971800"/>
                  <a:gd name="connsiteX28" fmla="*/ 3327502 w 3790950"/>
                  <a:gd name="connsiteY28" fmla="*/ 2816781 h 2971800"/>
                  <a:gd name="connsiteX29" fmla="*/ 3327502 w 3790950"/>
                  <a:gd name="connsiteY29" fmla="*/ 2408206 h 2971800"/>
                  <a:gd name="connsiteX30" fmla="*/ 3685004 w 3790950"/>
                  <a:gd name="connsiteY30" fmla="*/ 2408206 h 2971800"/>
                  <a:gd name="connsiteX31" fmla="*/ 3685004 w 3790950"/>
                  <a:gd name="connsiteY31" fmla="*/ 2203923 h 2971800"/>
                  <a:gd name="connsiteX32" fmla="*/ 3736058 w 3790950"/>
                  <a:gd name="connsiteY32" fmla="*/ 2203923 h 2971800"/>
                  <a:gd name="connsiteX33" fmla="*/ 3736058 w 3790950"/>
                  <a:gd name="connsiteY33" fmla="*/ 1999621 h 2971800"/>
                  <a:gd name="connsiteX34" fmla="*/ 3787121 w 3790950"/>
                  <a:gd name="connsiteY34" fmla="*/ 1999621 h 2971800"/>
                  <a:gd name="connsiteX35" fmla="*/ 3787121 w 3790950"/>
                  <a:gd name="connsiteY35" fmla="*/ 1232859 h 2971800"/>
                  <a:gd name="connsiteX36" fmla="*/ 3633931 w 3790950"/>
                  <a:gd name="connsiteY36" fmla="*/ 1232859 h 2971800"/>
                  <a:gd name="connsiteX37" fmla="*/ 3173587 w 3790950"/>
                  <a:gd name="connsiteY37" fmla="*/ 416443 h 2971800"/>
                  <a:gd name="connsiteX38" fmla="*/ 3173587 w 3790950"/>
                  <a:gd name="connsiteY38" fmla="*/ 466792 h 2971800"/>
                  <a:gd name="connsiteX39" fmla="*/ 2867159 w 3790950"/>
                  <a:gd name="connsiteY39" fmla="*/ 466792 h 2971800"/>
                  <a:gd name="connsiteX40" fmla="*/ 2867159 w 3790950"/>
                  <a:gd name="connsiteY40" fmla="*/ 518589 h 2971800"/>
                  <a:gd name="connsiteX41" fmla="*/ 3173587 w 3790950"/>
                  <a:gd name="connsiteY41" fmla="*/ 518589 h 2971800"/>
                  <a:gd name="connsiteX42" fmla="*/ 3173587 w 3790950"/>
                  <a:gd name="connsiteY42" fmla="*/ 671798 h 2971800"/>
                  <a:gd name="connsiteX43" fmla="*/ 3428934 w 3790950"/>
                  <a:gd name="connsiteY43" fmla="*/ 671798 h 2971800"/>
                  <a:gd name="connsiteX44" fmla="*/ 3428934 w 3790950"/>
                  <a:gd name="connsiteY44" fmla="*/ 875367 h 2971800"/>
                  <a:gd name="connsiteX45" fmla="*/ 3327521 w 3790950"/>
                  <a:gd name="connsiteY45" fmla="*/ 875367 h 2971800"/>
                  <a:gd name="connsiteX46" fmla="*/ 3327521 w 3790950"/>
                  <a:gd name="connsiteY46" fmla="*/ 773211 h 2971800"/>
                  <a:gd name="connsiteX47" fmla="*/ 3275733 w 3790950"/>
                  <a:gd name="connsiteY47" fmla="*/ 773211 h 2971800"/>
                  <a:gd name="connsiteX48" fmla="*/ 3275733 w 3790950"/>
                  <a:gd name="connsiteY48" fmla="*/ 875357 h 2971800"/>
                  <a:gd name="connsiteX49" fmla="*/ 3021092 w 3790950"/>
                  <a:gd name="connsiteY49" fmla="*/ 875357 h 2971800"/>
                  <a:gd name="connsiteX50" fmla="*/ 3021092 w 3790950"/>
                  <a:gd name="connsiteY50" fmla="*/ 619992 h 2971800"/>
                  <a:gd name="connsiteX51" fmla="*/ 2561444 w 3790950"/>
                  <a:gd name="connsiteY51" fmla="*/ 619992 h 2971800"/>
                  <a:gd name="connsiteX52" fmla="*/ 2561444 w 3790950"/>
                  <a:gd name="connsiteY52" fmla="*/ 416424 h 2971800"/>
                  <a:gd name="connsiteX53" fmla="*/ 2867168 w 3790950"/>
                  <a:gd name="connsiteY53" fmla="*/ 416424 h 2971800"/>
                  <a:gd name="connsiteX54" fmla="*/ 2867168 w 3790950"/>
                  <a:gd name="connsiteY54" fmla="*/ 416433 h 2971800"/>
                  <a:gd name="connsiteX55" fmla="*/ 3173587 w 3790950"/>
                  <a:gd name="connsiteY55" fmla="*/ 416433 h 2971800"/>
                  <a:gd name="connsiteX56" fmla="*/ 2816076 w 3790950"/>
                  <a:gd name="connsiteY56" fmla="*/ 212150 h 2971800"/>
                  <a:gd name="connsiteX57" fmla="*/ 2816076 w 3790950"/>
                  <a:gd name="connsiteY57" fmla="*/ 364636 h 2971800"/>
                  <a:gd name="connsiteX58" fmla="*/ 2509638 w 3790950"/>
                  <a:gd name="connsiteY58" fmla="*/ 364636 h 2971800"/>
                  <a:gd name="connsiteX59" fmla="*/ 2509638 w 3790950"/>
                  <a:gd name="connsiteY59" fmla="*/ 619992 h 2971800"/>
                  <a:gd name="connsiteX60" fmla="*/ 2152136 w 3790950"/>
                  <a:gd name="connsiteY60" fmla="*/ 619992 h 2971800"/>
                  <a:gd name="connsiteX61" fmla="*/ 2152136 w 3790950"/>
                  <a:gd name="connsiteY61" fmla="*/ 926421 h 2971800"/>
                  <a:gd name="connsiteX62" fmla="*/ 1998926 w 3790950"/>
                  <a:gd name="connsiteY62" fmla="*/ 926421 h 2971800"/>
                  <a:gd name="connsiteX63" fmla="*/ 1998926 w 3790950"/>
                  <a:gd name="connsiteY63" fmla="*/ 1079640 h 2971800"/>
                  <a:gd name="connsiteX64" fmla="*/ 1641434 w 3790950"/>
                  <a:gd name="connsiteY64" fmla="*/ 1079640 h 2971800"/>
                  <a:gd name="connsiteX65" fmla="*/ 1641434 w 3790950"/>
                  <a:gd name="connsiteY65" fmla="*/ 1131418 h 2971800"/>
                  <a:gd name="connsiteX66" fmla="*/ 1947853 w 3790950"/>
                  <a:gd name="connsiteY66" fmla="*/ 1131418 h 2971800"/>
                  <a:gd name="connsiteX67" fmla="*/ 1947853 w 3790950"/>
                  <a:gd name="connsiteY67" fmla="*/ 1284637 h 2971800"/>
                  <a:gd name="connsiteX68" fmla="*/ 1999650 w 3790950"/>
                  <a:gd name="connsiteY68" fmla="*/ 1284637 h 2971800"/>
                  <a:gd name="connsiteX69" fmla="*/ 1999650 w 3790950"/>
                  <a:gd name="connsiteY69" fmla="*/ 1131418 h 2971800"/>
                  <a:gd name="connsiteX70" fmla="*/ 2050733 w 3790950"/>
                  <a:gd name="connsiteY70" fmla="*/ 1131418 h 2971800"/>
                  <a:gd name="connsiteX71" fmla="*/ 2050733 w 3790950"/>
                  <a:gd name="connsiteY71" fmla="*/ 978218 h 2971800"/>
                  <a:gd name="connsiteX72" fmla="*/ 2203942 w 3790950"/>
                  <a:gd name="connsiteY72" fmla="*/ 978218 h 2971800"/>
                  <a:gd name="connsiteX73" fmla="*/ 2203942 w 3790950"/>
                  <a:gd name="connsiteY73" fmla="*/ 671789 h 2971800"/>
                  <a:gd name="connsiteX74" fmla="*/ 2713930 w 3790950"/>
                  <a:gd name="connsiteY74" fmla="*/ 671789 h 2971800"/>
                  <a:gd name="connsiteX75" fmla="*/ 2713930 w 3790950"/>
                  <a:gd name="connsiteY75" fmla="*/ 824294 h 2971800"/>
                  <a:gd name="connsiteX76" fmla="*/ 2560711 w 3790950"/>
                  <a:gd name="connsiteY76" fmla="*/ 824294 h 2971800"/>
                  <a:gd name="connsiteX77" fmla="*/ 2560711 w 3790950"/>
                  <a:gd name="connsiteY77" fmla="*/ 1591075 h 2971800"/>
                  <a:gd name="connsiteX78" fmla="*/ 2357152 w 3790950"/>
                  <a:gd name="connsiteY78" fmla="*/ 1591075 h 2971800"/>
                  <a:gd name="connsiteX79" fmla="*/ 2357152 w 3790950"/>
                  <a:gd name="connsiteY79" fmla="*/ 1028567 h 2971800"/>
                  <a:gd name="connsiteX80" fmla="*/ 2305355 w 3790950"/>
                  <a:gd name="connsiteY80" fmla="*/ 1028567 h 2971800"/>
                  <a:gd name="connsiteX81" fmla="*/ 2305355 w 3790950"/>
                  <a:gd name="connsiteY81" fmla="*/ 1590370 h 2971800"/>
                  <a:gd name="connsiteX82" fmla="*/ 1897504 w 3790950"/>
                  <a:gd name="connsiteY82" fmla="*/ 1590370 h 2971800"/>
                  <a:gd name="connsiteX83" fmla="*/ 1897504 w 3790950"/>
                  <a:gd name="connsiteY83" fmla="*/ 1335005 h 2971800"/>
                  <a:gd name="connsiteX84" fmla="*/ 1845716 w 3790950"/>
                  <a:gd name="connsiteY84" fmla="*/ 1335005 h 2971800"/>
                  <a:gd name="connsiteX85" fmla="*/ 1845716 w 3790950"/>
                  <a:gd name="connsiteY85" fmla="*/ 1590370 h 2971800"/>
                  <a:gd name="connsiteX86" fmla="*/ 1540002 w 3790950"/>
                  <a:gd name="connsiteY86" fmla="*/ 1590370 h 2971800"/>
                  <a:gd name="connsiteX87" fmla="*/ 1540002 w 3790950"/>
                  <a:gd name="connsiteY87" fmla="*/ 1029291 h 2971800"/>
                  <a:gd name="connsiteX88" fmla="*/ 1897494 w 3790950"/>
                  <a:gd name="connsiteY88" fmla="*/ 1029291 h 2971800"/>
                  <a:gd name="connsiteX89" fmla="*/ 1897494 w 3790950"/>
                  <a:gd name="connsiteY89" fmla="*/ 518579 h 2971800"/>
                  <a:gd name="connsiteX90" fmla="*/ 2356419 w 3790950"/>
                  <a:gd name="connsiteY90" fmla="*/ 518579 h 2971800"/>
                  <a:gd name="connsiteX91" fmla="*/ 2356419 w 3790950"/>
                  <a:gd name="connsiteY91" fmla="*/ 569643 h 2971800"/>
                  <a:gd name="connsiteX92" fmla="*/ 2408215 w 3790950"/>
                  <a:gd name="connsiteY92" fmla="*/ 569643 h 2971800"/>
                  <a:gd name="connsiteX93" fmla="*/ 2408215 w 3790950"/>
                  <a:gd name="connsiteY93" fmla="*/ 466782 h 2971800"/>
                  <a:gd name="connsiteX94" fmla="*/ 2254996 w 3790950"/>
                  <a:gd name="connsiteY94" fmla="*/ 466782 h 2971800"/>
                  <a:gd name="connsiteX95" fmla="*/ 2254996 w 3790950"/>
                  <a:gd name="connsiteY95" fmla="*/ 212150 h 2971800"/>
                  <a:gd name="connsiteX96" fmla="*/ 2816076 w 3790950"/>
                  <a:gd name="connsiteY96" fmla="*/ 212150 h 2971800"/>
                  <a:gd name="connsiteX97" fmla="*/ 2050714 w 3790950"/>
                  <a:gd name="connsiteY97" fmla="*/ 58941 h 2971800"/>
                  <a:gd name="connsiteX98" fmla="*/ 2407501 w 3790950"/>
                  <a:gd name="connsiteY98" fmla="*/ 58941 h 2971800"/>
                  <a:gd name="connsiteX99" fmla="*/ 2407501 w 3790950"/>
                  <a:gd name="connsiteY99" fmla="*/ 160353 h 2971800"/>
                  <a:gd name="connsiteX100" fmla="*/ 2203228 w 3790950"/>
                  <a:gd name="connsiteY100" fmla="*/ 160353 h 2971800"/>
                  <a:gd name="connsiteX101" fmla="*/ 2203228 w 3790950"/>
                  <a:gd name="connsiteY101" fmla="*/ 466782 h 2971800"/>
                  <a:gd name="connsiteX102" fmla="*/ 1845726 w 3790950"/>
                  <a:gd name="connsiteY102" fmla="*/ 466782 h 2971800"/>
                  <a:gd name="connsiteX103" fmla="*/ 1845726 w 3790950"/>
                  <a:gd name="connsiteY103" fmla="*/ 619992 h 2971800"/>
                  <a:gd name="connsiteX104" fmla="*/ 1795367 w 3790950"/>
                  <a:gd name="connsiteY104" fmla="*/ 619992 h 2971800"/>
                  <a:gd name="connsiteX105" fmla="*/ 1795367 w 3790950"/>
                  <a:gd name="connsiteY105" fmla="*/ 263214 h 2971800"/>
                  <a:gd name="connsiteX106" fmla="*/ 2050723 w 3790950"/>
                  <a:gd name="connsiteY106" fmla="*/ 263214 h 2971800"/>
                  <a:gd name="connsiteX107" fmla="*/ 2050723 w 3790950"/>
                  <a:gd name="connsiteY107" fmla="*/ 58941 h 2971800"/>
                  <a:gd name="connsiteX108" fmla="*/ 58922 w 3790950"/>
                  <a:gd name="connsiteY108" fmla="*/ 722862 h 2971800"/>
                  <a:gd name="connsiteX109" fmla="*/ 416433 w 3790950"/>
                  <a:gd name="connsiteY109" fmla="*/ 722862 h 2971800"/>
                  <a:gd name="connsiteX110" fmla="*/ 416433 w 3790950"/>
                  <a:gd name="connsiteY110" fmla="*/ 365360 h 2971800"/>
                  <a:gd name="connsiteX111" fmla="*/ 773935 w 3790950"/>
                  <a:gd name="connsiteY111" fmla="*/ 365360 h 2971800"/>
                  <a:gd name="connsiteX112" fmla="*/ 773935 w 3790950"/>
                  <a:gd name="connsiteY112" fmla="*/ 161068 h 2971800"/>
                  <a:gd name="connsiteX113" fmla="*/ 1386783 w 3790950"/>
                  <a:gd name="connsiteY113" fmla="*/ 161068 h 2971800"/>
                  <a:gd name="connsiteX114" fmla="*/ 1386783 w 3790950"/>
                  <a:gd name="connsiteY114" fmla="*/ 58941 h 2971800"/>
                  <a:gd name="connsiteX115" fmla="*/ 1998936 w 3790950"/>
                  <a:gd name="connsiteY115" fmla="*/ 58941 h 2971800"/>
                  <a:gd name="connsiteX116" fmla="*/ 1998936 w 3790950"/>
                  <a:gd name="connsiteY116" fmla="*/ 211436 h 2971800"/>
                  <a:gd name="connsiteX117" fmla="*/ 1590351 w 3790950"/>
                  <a:gd name="connsiteY117" fmla="*/ 211436 h 2971800"/>
                  <a:gd name="connsiteX118" fmla="*/ 1590351 w 3790950"/>
                  <a:gd name="connsiteY118" fmla="*/ 263214 h 2971800"/>
                  <a:gd name="connsiteX119" fmla="*/ 1743561 w 3790950"/>
                  <a:gd name="connsiteY119" fmla="*/ 263214 h 2971800"/>
                  <a:gd name="connsiteX120" fmla="*/ 1743561 w 3790950"/>
                  <a:gd name="connsiteY120" fmla="*/ 619992 h 2971800"/>
                  <a:gd name="connsiteX121" fmla="*/ 1437142 w 3790950"/>
                  <a:gd name="connsiteY121" fmla="*/ 619992 h 2971800"/>
                  <a:gd name="connsiteX122" fmla="*/ 1437142 w 3790950"/>
                  <a:gd name="connsiteY122" fmla="*/ 671789 h 2971800"/>
                  <a:gd name="connsiteX123" fmla="*/ 1845726 w 3790950"/>
                  <a:gd name="connsiteY123" fmla="*/ 671789 h 2971800"/>
                  <a:gd name="connsiteX124" fmla="*/ 1845726 w 3790950"/>
                  <a:gd name="connsiteY124" fmla="*/ 977503 h 2971800"/>
                  <a:gd name="connsiteX125" fmla="*/ 1488224 w 3790950"/>
                  <a:gd name="connsiteY125" fmla="*/ 977503 h 2971800"/>
                  <a:gd name="connsiteX126" fmla="*/ 1488224 w 3790950"/>
                  <a:gd name="connsiteY126" fmla="*/ 1590370 h 2971800"/>
                  <a:gd name="connsiteX127" fmla="*/ 1488224 w 3790950"/>
                  <a:gd name="connsiteY127" fmla="*/ 1590370 h 2971800"/>
                  <a:gd name="connsiteX128" fmla="*/ 1488224 w 3790950"/>
                  <a:gd name="connsiteY128" fmla="*/ 1845707 h 2971800"/>
                  <a:gd name="connsiteX129" fmla="*/ 1233583 w 3790950"/>
                  <a:gd name="connsiteY129" fmla="*/ 1845707 h 2971800"/>
                  <a:gd name="connsiteX130" fmla="*/ 1233583 w 3790950"/>
                  <a:gd name="connsiteY130" fmla="*/ 927154 h 2971800"/>
                  <a:gd name="connsiteX131" fmla="*/ 1386792 w 3790950"/>
                  <a:gd name="connsiteY131" fmla="*/ 927154 h 2971800"/>
                  <a:gd name="connsiteX132" fmla="*/ 1386792 w 3790950"/>
                  <a:gd name="connsiteY132" fmla="*/ 875357 h 2971800"/>
                  <a:gd name="connsiteX133" fmla="*/ 1284656 w 3790950"/>
                  <a:gd name="connsiteY133" fmla="*/ 875357 h 2971800"/>
                  <a:gd name="connsiteX134" fmla="*/ 1284656 w 3790950"/>
                  <a:gd name="connsiteY134" fmla="*/ 466782 h 2971800"/>
                  <a:gd name="connsiteX135" fmla="*/ 1232859 w 3790950"/>
                  <a:gd name="connsiteY135" fmla="*/ 466782 h 2971800"/>
                  <a:gd name="connsiteX136" fmla="*/ 1232859 w 3790950"/>
                  <a:gd name="connsiteY136" fmla="*/ 875357 h 2971800"/>
                  <a:gd name="connsiteX137" fmla="*/ 1181786 w 3790950"/>
                  <a:gd name="connsiteY137" fmla="*/ 875357 h 2971800"/>
                  <a:gd name="connsiteX138" fmla="*/ 1181786 w 3790950"/>
                  <a:gd name="connsiteY138" fmla="*/ 977503 h 2971800"/>
                  <a:gd name="connsiteX139" fmla="*/ 1029291 w 3790950"/>
                  <a:gd name="connsiteY139" fmla="*/ 977503 h 2971800"/>
                  <a:gd name="connsiteX140" fmla="*/ 1029291 w 3790950"/>
                  <a:gd name="connsiteY140" fmla="*/ 467506 h 2971800"/>
                  <a:gd name="connsiteX141" fmla="*/ 1029291 w 3790950"/>
                  <a:gd name="connsiteY141" fmla="*/ 467506 h 2971800"/>
                  <a:gd name="connsiteX142" fmla="*/ 1029291 w 3790950"/>
                  <a:gd name="connsiteY142" fmla="*/ 416443 h 2971800"/>
                  <a:gd name="connsiteX143" fmla="*/ 1693212 w 3790950"/>
                  <a:gd name="connsiteY143" fmla="*/ 416443 h 2971800"/>
                  <a:gd name="connsiteX144" fmla="*/ 1693212 w 3790950"/>
                  <a:gd name="connsiteY144" fmla="*/ 364646 h 2971800"/>
                  <a:gd name="connsiteX145" fmla="*/ 977494 w 3790950"/>
                  <a:gd name="connsiteY145" fmla="*/ 364646 h 2971800"/>
                  <a:gd name="connsiteX146" fmla="*/ 977494 w 3790950"/>
                  <a:gd name="connsiteY146" fmla="*/ 466792 h 2971800"/>
                  <a:gd name="connsiteX147" fmla="*/ 722138 w 3790950"/>
                  <a:gd name="connsiteY147" fmla="*/ 466792 h 2971800"/>
                  <a:gd name="connsiteX148" fmla="*/ 722138 w 3790950"/>
                  <a:gd name="connsiteY148" fmla="*/ 568928 h 2971800"/>
                  <a:gd name="connsiteX149" fmla="*/ 568928 w 3790950"/>
                  <a:gd name="connsiteY149" fmla="*/ 568928 h 2971800"/>
                  <a:gd name="connsiteX150" fmla="*/ 568928 w 3790950"/>
                  <a:gd name="connsiteY150" fmla="*/ 620706 h 2971800"/>
                  <a:gd name="connsiteX151" fmla="*/ 722138 w 3790950"/>
                  <a:gd name="connsiteY151" fmla="*/ 620706 h 2971800"/>
                  <a:gd name="connsiteX152" fmla="*/ 722138 w 3790950"/>
                  <a:gd name="connsiteY152" fmla="*/ 824294 h 2971800"/>
                  <a:gd name="connsiteX153" fmla="*/ 58922 w 3790950"/>
                  <a:gd name="connsiteY153" fmla="*/ 824294 h 2971800"/>
                  <a:gd name="connsiteX154" fmla="*/ 58922 w 3790950"/>
                  <a:gd name="connsiteY154" fmla="*/ 722862 h 2971800"/>
                  <a:gd name="connsiteX155" fmla="*/ 824284 w 3790950"/>
                  <a:gd name="connsiteY155" fmla="*/ 2101072 h 2971800"/>
                  <a:gd name="connsiteX156" fmla="*/ 58922 w 3790950"/>
                  <a:gd name="connsiteY156" fmla="*/ 2101072 h 2971800"/>
                  <a:gd name="connsiteX157" fmla="*/ 58922 w 3790950"/>
                  <a:gd name="connsiteY157" fmla="*/ 1642148 h 2971800"/>
                  <a:gd name="connsiteX158" fmla="*/ 518579 w 3790950"/>
                  <a:gd name="connsiteY158" fmla="*/ 1642148 h 2971800"/>
                  <a:gd name="connsiteX159" fmla="*/ 518579 w 3790950"/>
                  <a:gd name="connsiteY159" fmla="*/ 1590361 h 2971800"/>
                  <a:gd name="connsiteX160" fmla="*/ 58922 w 3790950"/>
                  <a:gd name="connsiteY160" fmla="*/ 1590361 h 2971800"/>
                  <a:gd name="connsiteX161" fmla="*/ 58922 w 3790950"/>
                  <a:gd name="connsiteY161" fmla="*/ 1335710 h 2971800"/>
                  <a:gd name="connsiteX162" fmla="*/ 313573 w 3790950"/>
                  <a:gd name="connsiteY162" fmla="*/ 1335710 h 2971800"/>
                  <a:gd name="connsiteX163" fmla="*/ 313573 w 3790950"/>
                  <a:gd name="connsiteY163" fmla="*/ 1437132 h 2971800"/>
                  <a:gd name="connsiteX164" fmla="*/ 160363 w 3790950"/>
                  <a:gd name="connsiteY164" fmla="*/ 1437132 h 2971800"/>
                  <a:gd name="connsiteX165" fmla="*/ 160363 w 3790950"/>
                  <a:gd name="connsiteY165" fmla="*/ 1488929 h 2971800"/>
                  <a:gd name="connsiteX166" fmla="*/ 365350 w 3790950"/>
                  <a:gd name="connsiteY166" fmla="*/ 1488929 h 2971800"/>
                  <a:gd name="connsiteX167" fmla="*/ 365350 w 3790950"/>
                  <a:gd name="connsiteY167" fmla="*/ 1283922 h 2971800"/>
                  <a:gd name="connsiteX168" fmla="*/ 263214 w 3790950"/>
                  <a:gd name="connsiteY168" fmla="*/ 1283922 h 2971800"/>
                  <a:gd name="connsiteX169" fmla="*/ 263214 w 3790950"/>
                  <a:gd name="connsiteY169" fmla="*/ 1182500 h 2971800"/>
                  <a:gd name="connsiteX170" fmla="*/ 927144 w 3790950"/>
                  <a:gd name="connsiteY170" fmla="*/ 1182500 h 2971800"/>
                  <a:gd name="connsiteX171" fmla="*/ 927144 w 3790950"/>
                  <a:gd name="connsiteY171" fmla="*/ 1130703 h 2971800"/>
                  <a:gd name="connsiteX172" fmla="*/ 569643 w 3790950"/>
                  <a:gd name="connsiteY172" fmla="*/ 1130703 h 2971800"/>
                  <a:gd name="connsiteX173" fmla="*/ 569643 w 3790950"/>
                  <a:gd name="connsiteY173" fmla="*/ 977494 h 2971800"/>
                  <a:gd name="connsiteX174" fmla="*/ 211436 w 3790950"/>
                  <a:gd name="connsiteY174" fmla="*/ 977494 h 2971800"/>
                  <a:gd name="connsiteX175" fmla="*/ 211436 w 3790950"/>
                  <a:gd name="connsiteY175" fmla="*/ 1029281 h 2971800"/>
                  <a:gd name="connsiteX176" fmla="*/ 517855 w 3790950"/>
                  <a:gd name="connsiteY176" fmla="*/ 1029281 h 2971800"/>
                  <a:gd name="connsiteX177" fmla="*/ 517855 w 3790950"/>
                  <a:gd name="connsiteY177" fmla="*/ 1130703 h 2971800"/>
                  <a:gd name="connsiteX178" fmla="*/ 211436 w 3790950"/>
                  <a:gd name="connsiteY178" fmla="*/ 1130703 h 2971800"/>
                  <a:gd name="connsiteX179" fmla="*/ 211436 w 3790950"/>
                  <a:gd name="connsiteY179" fmla="*/ 1283922 h 2971800"/>
                  <a:gd name="connsiteX180" fmla="*/ 58922 w 3790950"/>
                  <a:gd name="connsiteY180" fmla="*/ 1283922 h 2971800"/>
                  <a:gd name="connsiteX181" fmla="*/ 58922 w 3790950"/>
                  <a:gd name="connsiteY181" fmla="*/ 876062 h 2971800"/>
                  <a:gd name="connsiteX182" fmla="*/ 773935 w 3790950"/>
                  <a:gd name="connsiteY182" fmla="*/ 876062 h 2971800"/>
                  <a:gd name="connsiteX183" fmla="*/ 773935 w 3790950"/>
                  <a:gd name="connsiteY183" fmla="*/ 518579 h 2971800"/>
                  <a:gd name="connsiteX184" fmla="*/ 977494 w 3790950"/>
                  <a:gd name="connsiteY184" fmla="*/ 518579 h 2971800"/>
                  <a:gd name="connsiteX185" fmla="*/ 977494 w 3790950"/>
                  <a:gd name="connsiteY185" fmla="*/ 1029291 h 2971800"/>
                  <a:gd name="connsiteX186" fmla="*/ 1181776 w 3790950"/>
                  <a:gd name="connsiteY186" fmla="*/ 1029291 h 2971800"/>
                  <a:gd name="connsiteX187" fmla="*/ 1181776 w 3790950"/>
                  <a:gd name="connsiteY187" fmla="*/ 1386078 h 2971800"/>
                  <a:gd name="connsiteX188" fmla="*/ 620001 w 3790950"/>
                  <a:gd name="connsiteY188" fmla="*/ 1386078 h 2971800"/>
                  <a:gd name="connsiteX189" fmla="*/ 620001 w 3790950"/>
                  <a:gd name="connsiteY189" fmla="*/ 1743589 h 2971800"/>
                  <a:gd name="connsiteX190" fmla="*/ 160363 w 3790950"/>
                  <a:gd name="connsiteY190" fmla="*/ 1743589 h 2971800"/>
                  <a:gd name="connsiteX191" fmla="*/ 160363 w 3790950"/>
                  <a:gd name="connsiteY191" fmla="*/ 1795367 h 2971800"/>
                  <a:gd name="connsiteX192" fmla="*/ 415709 w 3790950"/>
                  <a:gd name="connsiteY192" fmla="*/ 1795367 h 2971800"/>
                  <a:gd name="connsiteX193" fmla="*/ 415709 w 3790950"/>
                  <a:gd name="connsiteY193" fmla="*/ 1999631 h 2971800"/>
                  <a:gd name="connsiteX194" fmla="*/ 824294 w 3790950"/>
                  <a:gd name="connsiteY194" fmla="*/ 1999631 h 2971800"/>
                  <a:gd name="connsiteX195" fmla="*/ 824294 w 3790950"/>
                  <a:gd name="connsiteY195" fmla="*/ 2101072 h 2971800"/>
                  <a:gd name="connsiteX196" fmla="*/ 824284 w 3790950"/>
                  <a:gd name="connsiteY196" fmla="*/ 1947872 h 2971800"/>
                  <a:gd name="connsiteX197" fmla="*/ 467497 w 3790950"/>
                  <a:gd name="connsiteY197" fmla="*/ 1947872 h 2971800"/>
                  <a:gd name="connsiteX198" fmla="*/ 467497 w 3790950"/>
                  <a:gd name="connsiteY198" fmla="*/ 1795358 h 2971800"/>
                  <a:gd name="connsiteX199" fmla="*/ 671789 w 3790950"/>
                  <a:gd name="connsiteY199" fmla="*/ 1795358 h 2971800"/>
                  <a:gd name="connsiteX200" fmla="*/ 671789 w 3790950"/>
                  <a:gd name="connsiteY200" fmla="*/ 1437856 h 2971800"/>
                  <a:gd name="connsiteX201" fmla="*/ 1181776 w 3790950"/>
                  <a:gd name="connsiteY201" fmla="*/ 1437856 h 2971800"/>
                  <a:gd name="connsiteX202" fmla="*/ 1181776 w 3790950"/>
                  <a:gd name="connsiteY202" fmla="*/ 1845697 h 2971800"/>
                  <a:gd name="connsiteX203" fmla="*/ 1080364 w 3790950"/>
                  <a:gd name="connsiteY203" fmla="*/ 1845697 h 2971800"/>
                  <a:gd name="connsiteX204" fmla="*/ 1080364 w 3790950"/>
                  <a:gd name="connsiteY204" fmla="*/ 1641434 h 2971800"/>
                  <a:gd name="connsiteX205" fmla="*/ 1028567 w 3790950"/>
                  <a:gd name="connsiteY205" fmla="*/ 1641434 h 2971800"/>
                  <a:gd name="connsiteX206" fmla="*/ 1028567 w 3790950"/>
                  <a:gd name="connsiteY206" fmla="*/ 1845697 h 2971800"/>
                  <a:gd name="connsiteX207" fmla="*/ 824284 w 3790950"/>
                  <a:gd name="connsiteY207" fmla="*/ 1845697 h 2971800"/>
                  <a:gd name="connsiteX208" fmla="*/ 824284 w 3790950"/>
                  <a:gd name="connsiteY208" fmla="*/ 1947872 h 2971800"/>
                  <a:gd name="connsiteX209" fmla="*/ 1845716 w 3790950"/>
                  <a:gd name="connsiteY209" fmla="*/ 2560711 h 2971800"/>
                  <a:gd name="connsiteX210" fmla="*/ 1845716 w 3790950"/>
                  <a:gd name="connsiteY210" fmla="*/ 2713930 h 2971800"/>
                  <a:gd name="connsiteX211" fmla="*/ 876071 w 3790950"/>
                  <a:gd name="connsiteY211" fmla="*/ 2713930 h 2971800"/>
                  <a:gd name="connsiteX212" fmla="*/ 876071 w 3790950"/>
                  <a:gd name="connsiteY212" fmla="*/ 1897513 h 2971800"/>
                  <a:gd name="connsiteX213" fmla="*/ 1181776 w 3790950"/>
                  <a:gd name="connsiteY213" fmla="*/ 1897513 h 2971800"/>
                  <a:gd name="connsiteX214" fmla="*/ 1181776 w 3790950"/>
                  <a:gd name="connsiteY214" fmla="*/ 2356438 h 2971800"/>
                  <a:gd name="connsiteX215" fmla="*/ 977494 w 3790950"/>
                  <a:gd name="connsiteY215" fmla="*/ 2356438 h 2971800"/>
                  <a:gd name="connsiteX216" fmla="*/ 977494 w 3790950"/>
                  <a:gd name="connsiteY216" fmla="*/ 2408225 h 2971800"/>
                  <a:gd name="connsiteX217" fmla="*/ 1181776 w 3790950"/>
                  <a:gd name="connsiteY217" fmla="*/ 2408225 h 2971800"/>
                  <a:gd name="connsiteX218" fmla="*/ 1181776 w 3790950"/>
                  <a:gd name="connsiteY218" fmla="*/ 2612508 h 2971800"/>
                  <a:gd name="connsiteX219" fmla="*/ 1233573 w 3790950"/>
                  <a:gd name="connsiteY219" fmla="*/ 2612508 h 2971800"/>
                  <a:gd name="connsiteX220" fmla="*/ 1233573 w 3790950"/>
                  <a:gd name="connsiteY220" fmla="*/ 1897504 h 2971800"/>
                  <a:gd name="connsiteX221" fmla="*/ 1539993 w 3790950"/>
                  <a:gd name="connsiteY221" fmla="*/ 1897504 h 2971800"/>
                  <a:gd name="connsiteX222" fmla="*/ 1539993 w 3790950"/>
                  <a:gd name="connsiteY222" fmla="*/ 1642158 h 2971800"/>
                  <a:gd name="connsiteX223" fmla="*/ 2560711 w 3790950"/>
                  <a:gd name="connsiteY223" fmla="*/ 1642158 h 2971800"/>
                  <a:gd name="connsiteX224" fmla="*/ 2560711 w 3790950"/>
                  <a:gd name="connsiteY224" fmla="*/ 1896790 h 2971800"/>
                  <a:gd name="connsiteX225" fmla="*/ 1845726 w 3790950"/>
                  <a:gd name="connsiteY225" fmla="*/ 1896790 h 2971800"/>
                  <a:gd name="connsiteX226" fmla="*/ 1845726 w 3790950"/>
                  <a:gd name="connsiteY226" fmla="*/ 1998926 h 2971800"/>
                  <a:gd name="connsiteX227" fmla="*/ 1437142 w 3790950"/>
                  <a:gd name="connsiteY227" fmla="*/ 1998926 h 2971800"/>
                  <a:gd name="connsiteX228" fmla="*/ 1437142 w 3790950"/>
                  <a:gd name="connsiteY228" fmla="*/ 2356438 h 2971800"/>
                  <a:gd name="connsiteX229" fmla="*/ 1283941 w 3790950"/>
                  <a:gd name="connsiteY229" fmla="*/ 2356438 h 2971800"/>
                  <a:gd name="connsiteX230" fmla="*/ 1283941 w 3790950"/>
                  <a:gd name="connsiteY230" fmla="*/ 2408225 h 2971800"/>
                  <a:gd name="connsiteX231" fmla="*/ 1488939 w 3790950"/>
                  <a:gd name="connsiteY231" fmla="*/ 2408225 h 2971800"/>
                  <a:gd name="connsiteX232" fmla="*/ 1488939 w 3790950"/>
                  <a:gd name="connsiteY232" fmla="*/ 2050733 h 2971800"/>
                  <a:gd name="connsiteX233" fmla="*/ 1845716 w 3790950"/>
                  <a:gd name="connsiteY233" fmla="*/ 2050733 h 2971800"/>
                  <a:gd name="connsiteX234" fmla="*/ 1845716 w 3790950"/>
                  <a:gd name="connsiteY234" fmla="*/ 2356438 h 2971800"/>
                  <a:gd name="connsiteX235" fmla="*/ 1641434 w 3790950"/>
                  <a:gd name="connsiteY235" fmla="*/ 2356438 h 2971800"/>
                  <a:gd name="connsiteX236" fmla="*/ 1641434 w 3790950"/>
                  <a:gd name="connsiteY236" fmla="*/ 2509657 h 2971800"/>
                  <a:gd name="connsiteX237" fmla="*/ 1437142 w 3790950"/>
                  <a:gd name="connsiteY237" fmla="*/ 2509657 h 2971800"/>
                  <a:gd name="connsiteX238" fmla="*/ 1437142 w 3790950"/>
                  <a:gd name="connsiteY238" fmla="*/ 2561434 h 2971800"/>
                  <a:gd name="connsiteX239" fmla="*/ 1641434 w 3790950"/>
                  <a:gd name="connsiteY239" fmla="*/ 2561434 h 2971800"/>
                  <a:gd name="connsiteX240" fmla="*/ 1641434 w 3790950"/>
                  <a:gd name="connsiteY240" fmla="*/ 2663590 h 2971800"/>
                  <a:gd name="connsiteX241" fmla="*/ 1693221 w 3790950"/>
                  <a:gd name="connsiteY241" fmla="*/ 2663590 h 2971800"/>
                  <a:gd name="connsiteX242" fmla="*/ 1693221 w 3790950"/>
                  <a:gd name="connsiteY242" fmla="*/ 2408225 h 2971800"/>
                  <a:gd name="connsiteX243" fmla="*/ 1845726 w 3790950"/>
                  <a:gd name="connsiteY243" fmla="*/ 2408225 h 2971800"/>
                  <a:gd name="connsiteX244" fmla="*/ 1845726 w 3790950"/>
                  <a:gd name="connsiteY244" fmla="*/ 2408225 h 2971800"/>
                  <a:gd name="connsiteX245" fmla="*/ 1897513 w 3790950"/>
                  <a:gd name="connsiteY245" fmla="*/ 2408225 h 2971800"/>
                  <a:gd name="connsiteX246" fmla="*/ 1897513 w 3790950"/>
                  <a:gd name="connsiteY246" fmla="*/ 2408225 h 2971800"/>
                  <a:gd name="connsiteX247" fmla="*/ 2407511 w 3790950"/>
                  <a:gd name="connsiteY247" fmla="*/ 2408225 h 2971800"/>
                  <a:gd name="connsiteX248" fmla="*/ 2407511 w 3790950"/>
                  <a:gd name="connsiteY248" fmla="*/ 2560720 h 2971800"/>
                  <a:gd name="connsiteX249" fmla="*/ 1845716 w 3790950"/>
                  <a:gd name="connsiteY249" fmla="*/ 2560720 h 2971800"/>
                  <a:gd name="connsiteX250" fmla="*/ 1897504 w 3790950"/>
                  <a:gd name="connsiteY250" fmla="*/ 2203228 h 2971800"/>
                  <a:gd name="connsiteX251" fmla="*/ 1897504 w 3790950"/>
                  <a:gd name="connsiteY251" fmla="*/ 1948577 h 2971800"/>
                  <a:gd name="connsiteX252" fmla="*/ 2458574 w 3790950"/>
                  <a:gd name="connsiteY252" fmla="*/ 1948577 h 2971800"/>
                  <a:gd name="connsiteX253" fmla="*/ 2458574 w 3790950"/>
                  <a:gd name="connsiteY253" fmla="*/ 2101082 h 2971800"/>
                  <a:gd name="connsiteX254" fmla="*/ 2101072 w 3790950"/>
                  <a:gd name="connsiteY254" fmla="*/ 2101082 h 2971800"/>
                  <a:gd name="connsiteX255" fmla="*/ 2101072 w 3790950"/>
                  <a:gd name="connsiteY255" fmla="*/ 2152860 h 2971800"/>
                  <a:gd name="connsiteX256" fmla="*/ 2510352 w 3790950"/>
                  <a:gd name="connsiteY256" fmla="*/ 2152860 h 2971800"/>
                  <a:gd name="connsiteX257" fmla="*/ 2510352 w 3790950"/>
                  <a:gd name="connsiteY257" fmla="*/ 2050733 h 2971800"/>
                  <a:gd name="connsiteX258" fmla="*/ 2918212 w 3790950"/>
                  <a:gd name="connsiteY258" fmla="*/ 2050733 h 2971800"/>
                  <a:gd name="connsiteX259" fmla="*/ 2918212 w 3790950"/>
                  <a:gd name="connsiteY259" fmla="*/ 2356438 h 2971800"/>
                  <a:gd name="connsiteX260" fmla="*/ 1897504 w 3790950"/>
                  <a:gd name="connsiteY260" fmla="*/ 2356438 h 2971800"/>
                  <a:gd name="connsiteX261" fmla="*/ 1897504 w 3790950"/>
                  <a:gd name="connsiteY261" fmla="*/ 2255006 h 2971800"/>
                  <a:gd name="connsiteX262" fmla="*/ 2714654 w 3790950"/>
                  <a:gd name="connsiteY262" fmla="*/ 2255006 h 2971800"/>
                  <a:gd name="connsiteX263" fmla="*/ 2714654 w 3790950"/>
                  <a:gd name="connsiteY263" fmla="*/ 2203228 h 2971800"/>
                  <a:gd name="connsiteX264" fmla="*/ 1897504 w 3790950"/>
                  <a:gd name="connsiteY264" fmla="*/ 2203228 h 2971800"/>
                  <a:gd name="connsiteX265" fmla="*/ 2713939 w 3790950"/>
                  <a:gd name="connsiteY265" fmla="*/ 2918222 h 2971800"/>
                  <a:gd name="connsiteX266" fmla="*/ 2510361 w 3790950"/>
                  <a:gd name="connsiteY266" fmla="*/ 2918222 h 2971800"/>
                  <a:gd name="connsiteX267" fmla="*/ 2510361 w 3790950"/>
                  <a:gd name="connsiteY267" fmla="*/ 2816790 h 2971800"/>
                  <a:gd name="connsiteX268" fmla="*/ 2713939 w 3790950"/>
                  <a:gd name="connsiteY268" fmla="*/ 2816790 h 2971800"/>
                  <a:gd name="connsiteX269" fmla="*/ 2713939 w 3790950"/>
                  <a:gd name="connsiteY269" fmla="*/ 2918222 h 2971800"/>
                  <a:gd name="connsiteX270" fmla="*/ 3275724 w 3790950"/>
                  <a:gd name="connsiteY270" fmla="*/ 2764993 h 2971800"/>
                  <a:gd name="connsiteX271" fmla="*/ 2203942 w 3790950"/>
                  <a:gd name="connsiteY271" fmla="*/ 2764993 h 2971800"/>
                  <a:gd name="connsiteX272" fmla="*/ 2203942 w 3790950"/>
                  <a:gd name="connsiteY272" fmla="*/ 2714635 h 2971800"/>
                  <a:gd name="connsiteX273" fmla="*/ 3123238 w 3790950"/>
                  <a:gd name="connsiteY273" fmla="*/ 2714635 h 2971800"/>
                  <a:gd name="connsiteX274" fmla="*/ 3123238 w 3790950"/>
                  <a:gd name="connsiteY274" fmla="*/ 2662847 h 2971800"/>
                  <a:gd name="connsiteX275" fmla="*/ 2203942 w 3790950"/>
                  <a:gd name="connsiteY275" fmla="*/ 2662847 h 2971800"/>
                  <a:gd name="connsiteX276" fmla="*/ 2203942 w 3790950"/>
                  <a:gd name="connsiteY276" fmla="*/ 2612498 h 2971800"/>
                  <a:gd name="connsiteX277" fmla="*/ 3225356 w 3790950"/>
                  <a:gd name="connsiteY277" fmla="*/ 2612498 h 2971800"/>
                  <a:gd name="connsiteX278" fmla="*/ 3225356 w 3790950"/>
                  <a:gd name="connsiteY278" fmla="*/ 2560701 h 2971800"/>
                  <a:gd name="connsiteX279" fmla="*/ 2459288 w 3790950"/>
                  <a:gd name="connsiteY279" fmla="*/ 2560701 h 2971800"/>
                  <a:gd name="connsiteX280" fmla="*/ 2459288 w 3790950"/>
                  <a:gd name="connsiteY280" fmla="*/ 2510352 h 2971800"/>
                  <a:gd name="connsiteX281" fmla="*/ 3123229 w 3790950"/>
                  <a:gd name="connsiteY281" fmla="*/ 2510352 h 2971800"/>
                  <a:gd name="connsiteX282" fmla="*/ 3123229 w 3790950"/>
                  <a:gd name="connsiteY282" fmla="*/ 2458555 h 2971800"/>
                  <a:gd name="connsiteX283" fmla="*/ 2459288 w 3790950"/>
                  <a:gd name="connsiteY283" fmla="*/ 2458555 h 2971800"/>
                  <a:gd name="connsiteX284" fmla="*/ 2459288 w 3790950"/>
                  <a:gd name="connsiteY284" fmla="*/ 2408215 h 2971800"/>
                  <a:gd name="connsiteX285" fmla="*/ 3275724 w 3790950"/>
                  <a:gd name="connsiteY285" fmla="*/ 2408215 h 2971800"/>
                  <a:gd name="connsiteX286" fmla="*/ 3275724 w 3790950"/>
                  <a:gd name="connsiteY286" fmla="*/ 2764993 h 2971800"/>
                  <a:gd name="connsiteX287" fmla="*/ 3735362 w 3790950"/>
                  <a:gd name="connsiteY287" fmla="*/ 1692497 h 2971800"/>
                  <a:gd name="connsiteX288" fmla="*/ 3428924 w 3790950"/>
                  <a:gd name="connsiteY288" fmla="*/ 1692497 h 2971800"/>
                  <a:gd name="connsiteX289" fmla="*/ 3428924 w 3790950"/>
                  <a:gd name="connsiteY289" fmla="*/ 1744294 h 2971800"/>
                  <a:gd name="connsiteX290" fmla="*/ 3735362 w 3790950"/>
                  <a:gd name="connsiteY290" fmla="*/ 1744294 h 2971800"/>
                  <a:gd name="connsiteX291" fmla="*/ 3735362 w 3790950"/>
                  <a:gd name="connsiteY291" fmla="*/ 1947853 h 2971800"/>
                  <a:gd name="connsiteX292" fmla="*/ 3428924 w 3790950"/>
                  <a:gd name="connsiteY292" fmla="*/ 1947853 h 2971800"/>
                  <a:gd name="connsiteX293" fmla="*/ 3428924 w 3790950"/>
                  <a:gd name="connsiteY293" fmla="*/ 1999631 h 2971800"/>
                  <a:gd name="connsiteX294" fmla="*/ 3684289 w 3790950"/>
                  <a:gd name="connsiteY294" fmla="*/ 1999631 h 2971800"/>
                  <a:gd name="connsiteX295" fmla="*/ 3684289 w 3790950"/>
                  <a:gd name="connsiteY295" fmla="*/ 2152145 h 2971800"/>
                  <a:gd name="connsiteX296" fmla="*/ 3173587 w 3790950"/>
                  <a:gd name="connsiteY296" fmla="*/ 2152145 h 2971800"/>
                  <a:gd name="connsiteX297" fmla="*/ 3173587 w 3790950"/>
                  <a:gd name="connsiteY297" fmla="*/ 2203942 h 2971800"/>
                  <a:gd name="connsiteX298" fmla="*/ 3633216 w 3790950"/>
                  <a:gd name="connsiteY298" fmla="*/ 2203942 h 2971800"/>
                  <a:gd name="connsiteX299" fmla="*/ 3633216 w 3790950"/>
                  <a:gd name="connsiteY299" fmla="*/ 2356447 h 2971800"/>
                  <a:gd name="connsiteX300" fmla="*/ 2970010 w 3790950"/>
                  <a:gd name="connsiteY300" fmla="*/ 2356447 h 2971800"/>
                  <a:gd name="connsiteX301" fmla="*/ 2970010 w 3790950"/>
                  <a:gd name="connsiteY301" fmla="*/ 2101815 h 2971800"/>
                  <a:gd name="connsiteX302" fmla="*/ 3378575 w 3790950"/>
                  <a:gd name="connsiteY302" fmla="*/ 2101815 h 2971800"/>
                  <a:gd name="connsiteX303" fmla="*/ 3378575 w 3790950"/>
                  <a:gd name="connsiteY303" fmla="*/ 2050009 h 2971800"/>
                  <a:gd name="connsiteX304" fmla="*/ 2970010 w 3790950"/>
                  <a:gd name="connsiteY304" fmla="*/ 2050009 h 2971800"/>
                  <a:gd name="connsiteX305" fmla="*/ 2970010 w 3790950"/>
                  <a:gd name="connsiteY305" fmla="*/ 1998945 h 2971800"/>
                  <a:gd name="connsiteX306" fmla="*/ 2510352 w 3790950"/>
                  <a:gd name="connsiteY306" fmla="*/ 1998945 h 2971800"/>
                  <a:gd name="connsiteX307" fmla="*/ 2510352 w 3790950"/>
                  <a:gd name="connsiteY307" fmla="*/ 1948596 h 2971800"/>
                  <a:gd name="connsiteX308" fmla="*/ 2612508 w 3790950"/>
                  <a:gd name="connsiteY308" fmla="*/ 1948596 h 2971800"/>
                  <a:gd name="connsiteX309" fmla="*/ 2612508 w 3790950"/>
                  <a:gd name="connsiteY309" fmla="*/ 876071 h 2971800"/>
                  <a:gd name="connsiteX310" fmla="*/ 2713939 w 3790950"/>
                  <a:gd name="connsiteY310" fmla="*/ 876071 h 2971800"/>
                  <a:gd name="connsiteX311" fmla="*/ 2713939 w 3790950"/>
                  <a:gd name="connsiteY311" fmla="*/ 1744294 h 2971800"/>
                  <a:gd name="connsiteX312" fmla="*/ 2969295 w 3790950"/>
                  <a:gd name="connsiteY312" fmla="*/ 1744294 h 2971800"/>
                  <a:gd name="connsiteX313" fmla="*/ 2969295 w 3790950"/>
                  <a:gd name="connsiteY313" fmla="*/ 1846431 h 2971800"/>
                  <a:gd name="connsiteX314" fmla="*/ 3021092 w 3790950"/>
                  <a:gd name="connsiteY314" fmla="*/ 1846431 h 2971800"/>
                  <a:gd name="connsiteX315" fmla="*/ 3021092 w 3790950"/>
                  <a:gd name="connsiteY315" fmla="*/ 1744294 h 2971800"/>
                  <a:gd name="connsiteX316" fmla="*/ 3173597 w 3790950"/>
                  <a:gd name="connsiteY316" fmla="*/ 1744294 h 2971800"/>
                  <a:gd name="connsiteX317" fmla="*/ 3173597 w 3790950"/>
                  <a:gd name="connsiteY317" fmla="*/ 1948567 h 2971800"/>
                  <a:gd name="connsiteX318" fmla="*/ 3225375 w 3790950"/>
                  <a:gd name="connsiteY318" fmla="*/ 1948567 h 2971800"/>
                  <a:gd name="connsiteX319" fmla="*/ 3225375 w 3790950"/>
                  <a:gd name="connsiteY319" fmla="*/ 1488205 h 2971800"/>
                  <a:gd name="connsiteX320" fmla="*/ 3173597 w 3790950"/>
                  <a:gd name="connsiteY320" fmla="*/ 1488205 h 2971800"/>
                  <a:gd name="connsiteX321" fmla="*/ 3173597 w 3790950"/>
                  <a:gd name="connsiteY321" fmla="*/ 1692497 h 2971800"/>
                  <a:gd name="connsiteX322" fmla="*/ 2765736 w 3790950"/>
                  <a:gd name="connsiteY322" fmla="*/ 1692497 h 2971800"/>
                  <a:gd name="connsiteX323" fmla="*/ 2765736 w 3790950"/>
                  <a:gd name="connsiteY323" fmla="*/ 824294 h 2971800"/>
                  <a:gd name="connsiteX324" fmla="*/ 2765022 w 3790950"/>
                  <a:gd name="connsiteY324" fmla="*/ 824294 h 2971800"/>
                  <a:gd name="connsiteX325" fmla="*/ 2765022 w 3790950"/>
                  <a:gd name="connsiteY325" fmla="*/ 671789 h 2971800"/>
                  <a:gd name="connsiteX326" fmla="*/ 2969305 w 3790950"/>
                  <a:gd name="connsiteY326" fmla="*/ 671789 h 2971800"/>
                  <a:gd name="connsiteX327" fmla="*/ 2969305 w 3790950"/>
                  <a:gd name="connsiteY327" fmla="*/ 927154 h 2971800"/>
                  <a:gd name="connsiteX328" fmla="*/ 3582162 w 3790950"/>
                  <a:gd name="connsiteY328" fmla="*/ 927154 h 2971800"/>
                  <a:gd name="connsiteX329" fmla="*/ 3582162 w 3790950"/>
                  <a:gd name="connsiteY329" fmla="*/ 1386078 h 2971800"/>
                  <a:gd name="connsiteX330" fmla="*/ 3531813 w 3790950"/>
                  <a:gd name="connsiteY330" fmla="*/ 1386078 h 2971800"/>
                  <a:gd name="connsiteX331" fmla="*/ 3531813 w 3790950"/>
                  <a:gd name="connsiteY331" fmla="*/ 1028567 h 2971800"/>
                  <a:gd name="connsiteX332" fmla="*/ 3173606 w 3790950"/>
                  <a:gd name="connsiteY332" fmla="*/ 1028567 h 2971800"/>
                  <a:gd name="connsiteX333" fmla="*/ 3173606 w 3790950"/>
                  <a:gd name="connsiteY333" fmla="*/ 1335005 h 2971800"/>
                  <a:gd name="connsiteX334" fmla="*/ 2970028 w 3790950"/>
                  <a:gd name="connsiteY334" fmla="*/ 1335005 h 2971800"/>
                  <a:gd name="connsiteX335" fmla="*/ 2970028 w 3790950"/>
                  <a:gd name="connsiteY335" fmla="*/ 1131427 h 2971800"/>
                  <a:gd name="connsiteX336" fmla="*/ 3021101 w 3790950"/>
                  <a:gd name="connsiteY336" fmla="*/ 1131427 h 2971800"/>
                  <a:gd name="connsiteX337" fmla="*/ 3021101 w 3790950"/>
                  <a:gd name="connsiteY337" fmla="*/ 1079649 h 2971800"/>
                  <a:gd name="connsiteX338" fmla="*/ 2918232 w 3790950"/>
                  <a:gd name="connsiteY338" fmla="*/ 1079649 h 2971800"/>
                  <a:gd name="connsiteX339" fmla="*/ 2918232 w 3790950"/>
                  <a:gd name="connsiteY339" fmla="*/ 1386802 h 2971800"/>
                  <a:gd name="connsiteX340" fmla="*/ 3225375 w 3790950"/>
                  <a:gd name="connsiteY340" fmla="*/ 1386802 h 2971800"/>
                  <a:gd name="connsiteX341" fmla="*/ 3225375 w 3790950"/>
                  <a:gd name="connsiteY341" fmla="*/ 1080373 h 2971800"/>
                  <a:gd name="connsiteX342" fmla="*/ 3326797 w 3790950"/>
                  <a:gd name="connsiteY342" fmla="*/ 1080373 h 2971800"/>
                  <a:gd name="connsiteX343" fmla="*/ 3326797 w 3790950"/>
                  <a:gd name="connsiteY343" fmla="*/ 1386802 h 2971800"/>
                  <a:gd name="connsiteX344" fmla="*/ 3378584 w 3790950"/>
                  <a:gd name="connsiteY344" fmla="*/ 1386802 h 2971800"/>
                  <a:gd name="connsiteX345" fmla="*/ 3378584 w 3790950"/>
                  <a:gd name="connsiteY345" fmla="*/ 1080373 h 2971800"/>
                  <a:gd name="connsiteX346" fmla="*/ 3480016 w 3790950"/>
                  <a:gd name="connsiteY346" fmla="*/ 1080373 h 2971800"/>
                  <a:gd name="connsiteX347" fmla="*/ 3480016 w 3790950"/>
                  <a:gd name="connsiteY347" fmla="*/ 1437865 h 2971800"/>
                  <a:gd name="connsiteX348" fmla="*/ 3633940 w 3790950"/>
                  <a:gd name="connsiteY348" fmla="*/ 1437865 h 2971800"/>
                  <a:gd name="connsiteX349" fmla="*/ 3633940 w 3790950"/>
                  <a:gd name="connsiteY349" fmla="*/ 1284656 h 2971800"/>
                  <a:gd name="connsiteX350" fmla="*/ 3735372 w 3790950"/>
                  <a:gd name="connsiteY350" fmla="*/ 1284656 h 2971800"/>
                  <a:gd name="connsiteX351" fmla="*/ 3735372 w 3790950"/>
                  <a:gd name="connsiteY351" fmla="*/ 1692497 h 297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</a:cxnLst>
                <a:rect l="l" t="t" r="r" b="b"/>
                <a:pathLst>
                  <a:path w="3790950" h="2971800">
                    <a:moveTo>
                      <a:pt x="3633931" y="1232859"/>
                    </a:moveTo>
                    <a:lnTo>
                      <a:pt x="3633931" y="875357"/>
                    </a:lnTo>
                    <a:lnTo>
                      <a:pt x="3480730" y="875357"/>
                    </a:lnTo>
                    <a:lnTo>
                      <a:pt x="3480730" y="620011"/>
                    </a:lnTo>
                    <a:lnTo>
                      <a:pt x="3225356" y="620011"/>
                    </a:lnTo>
                    <a:lnTo>
                      <a:pt x="3225356" y="364636"/>
                    </a:lnTo>
                    <a:lnTo>
                      <a:pt x="2867863" y="364636"/>
                    </a:lnTo>
                    <a:lnTo>
                      <a:pt x="2867863" y="160353"/>
                    </a:lnTo>
                    <a:lnTo>
                      <a:pt x="2459288" y="160353"/>
                    </a:lnTo>
                    <a:lnTo>
                      <a:pt x="2459288" y="7144"/>
                    </a:lnTo>
                    <a:lnTo>
                      <a:pt x="1334995" y="7144"/>
                    </a:lnTo>
                    <a:lnTo>
                      <a:pt x="1334995" y="109290"/>
                    </a:lnTo>
                    <a:lnTo>
                      <a:pt x="722138" y="109290"/>
                    </a:lnTo>
                    <a:lnTo>
                      <a:pt x="722138" y="313563"/>
                    </a:lnTo>
                    <a:lnTo>
                      <a:pt x="364646" y="313563"/>
                    </a:lnTo>
                    <a:lnTo>
                      <a:pt x="364646" y="671065"/>
                    </a:lnTo>
                    <a:lnTo>
                      <a:pt x="7144" y="671065"/>
                    </a:lnTo>
                    <a:lnTo>
                      <a:pt x="7144" y="2152841"/>
                    </a:lnTo>
                    <a:lnTo>
                      <a:pt x="824284" y="2152841"/>
                    </a:lnTo>
                    <a:lnTo>
                      <a:pt x="824284" y="2765698"/>
                    </a:lnTo>
                    <a:lnTo>
                      <a:pt x="1897504" y="2765698"/>
                    </a:lnTo>
                    <a:lnTo>
                      <a:pt x="1897504" y="2612498"/>
                    </a:lnTo>
                    <a:lnTo>
                      <a:pt x="2152136" y="2612498"/>
                    </a:lnTo>
                    <a:lnTo>
                      <a:pt x="2152136" y="2816781"/>
                    </a:lnTo>
                    <a:lnTo>
                      <a:pt x="2458574" y="2816781"/>
                    </a:lnTo>
                    <a:lnTo>
                      <a:pt x="2458574" y="2969990"/>
                    </a:lnTo>
                    <a:lnTo>
                      <a:pt x="2765717" y="2969990"/>
                    </a:lnTo>
                    <a:lnTo>
                      <a:pt x="2765717" y="2816781"/>
                    </a:lnTo>
                    <a:lnTo>
                      <a:pt x="3327502" y="2816781"/>
                    </a:lnTo>
                    <a:lnTo>
                      <a:pt x="3327502" y="2408206"/>
                    </a:lnTo>
                    <a:lnTo>
                      <a:pt x="3685004" y="2408206"/>
                    </a:lnTo>
                    <a:lnTo>
                      <a:pt x="3685004" y="2203923"/>
                    </a:lnTo>
                    <a:lnTo>
                      <a:pt x="3736058" y="2203923"/>
                    </a:lnTo>
                    <a:lnTo>
                      <a:pt x="3736058" y="1999621"/>
                    </a:lnTo>
                    <a:lnTo>
                      <a:pt x="3787121" y="1999621"/>
                    </a:lnTo>
                    <a:lnTo>
                      <a:pt x="3787121" y="1232859"/>
                    </a:lnTo>
                    <a:lnTo>
                      <a:pt x="3633931" y="1232859"/>
                    </a:lnTo>
                    <a:close/>
                    <a:moveTo>
                      <a:pt x="3173587" y="416443"/>
                    </a:moveTo>
                    <a:lnTo>
                      <a:pt x="3173587" y="466792"/>
                    </a:lnTo>
                    <a:lnTo>
                      <a:pt x="2867159" y="466792"/>
                    </a:lnTo>
                    <a:lnTo>
                      <a:pt x="2867159" y="518589"/>
                    </a:lnTo>
                    <a:lnTo>
                      <a:pt x="3173587" y="518589"/>
                    </a:lnTo>
                    <a:lnTo>
                      <a:pt x="3173587" y="671798"/>
                    </a:lnTo>
                    <a:lnTo>
                      <a:pt x="3428934" y="671798"/>
                    </a:lnTo>
                    <a:lnTo>
                      <a:pt x="3428934" y="875367"/>
                    </a:lnTo>
                    <a:lnTo>
                      <a:pt x="3327521" y="875367"/>
                    </a:lnTo>
                    <a:lnTo>
                      <a:pt x="3327521" y="773211"/>
                    </a:lnTo>
                    <a:lnTo>
                      <a:pt x="3275733" y="773211"/>
                    </a:lnTo>
                    <a:lnTo>
                      <a:pt x="3275733" y="875357"/>
                    </a:lnTo>
                    <a:lnTo>
                      <a:pt x="3021092" y="875357"/>
                    </a:lnTo>
                    <a:lnTo>
                      <a:pt x="3021092" y="619992"/>
                    </a:lnTo>
                    <a:lnTo>
                      <a:pt x="2561444" y="619992"/>
                    </a:lnTo>
                    <a:lnTo>
                      <a:pt x="2561444" y="416424"/>
                    </a:lnTo>
                    <a:lnTo>
                      <a:pt x="2867168" y="416424"/>
                    </a:lnTo>
                    <a:lnTo>
                      <a:pt x="2867168" y="416433"/>
                    </a:lnTo>
                    <a:lnTo>
                      <a:pt x="3173587" y="416433"/>
                    </a:lnTo>
                    <a:close/>
                    <a:moveTo>
                      <a:pt x="2816076" y="212150"/>
                    </a:moveTo>
                    <a:lnTo>
                      <a:pt x="2816076" y="364636"/>
                    </a:lnTo>
                    <a:lnTo>
                      <a:pt x="2509638" y="364636"/>
                    </a:lnTo>
                    <a:lnTo>
                      <a:pt x="2509638" y="619992"/>
                    </a:lnTo>
                    <a:lnTo>
                      <a:pt x="2152136" y="619992"/>
                    </a:lnTo>
                    <a:lnTo>
                      <a:pt x="2152136" y="926421"/>
                    </a:lnTo>
                    <a:lnTo>
                      <a:pt x="1998926" y="926421"/>
                    </a:lnTo>
                    <a:lnTo>
                      <a:pt x="1998926" y="1079640"/>
                    </a:lnTo>
                    <a:lnTo>
                      <a:pt x="1641434" y="1079640"/>
                    </a:lnTo>
                    <a:lnTo>
                      <a:pt x="1641434" y="1131418"/>
                    </a:lnTo>
                    <a:lnTo>
                      <a:pt x="1947853" y="1131418"/>
                    </a:lnTo>
                    <a:lnTo>
                      <a:pt x="1947853" y="1284637"/>
                    </a:lnTo>
                    <a:lnTo>
                      <a:pt x="1999650" y="1284637"/>
                    </a:lnTo>
                    <a:lnTo>
                      <a:pt x="1999650" y="1131418"/>
                    </a:lnTo>
                    <a:lnTo>
                      <a:pt x="2050733" y="1131418"/>
                    </a:lnTo>
                    <a:lnTo>
                      <a:pt x="2050733" y="978218"/>
                    </a:lnTo>
                    <a:lnTo>
                      <a:pt x="2203942" y="978218"/>
                    </a:lnTo>
                    <a:lnTo>
                      <a:pt x="2203942" y="671789"/>
                    </a:lnTo>
                    <a:lnTo>
                      <a:pt x="2713930" y="671789"/>
                    </a:lnTo>
                    <a:lnTo>
                      <a:pt x="2713930" y="824294"/>
                    </a:lnTo>
                    <a:lnTo>
                      <a:pt x="2560711" y="824294"/>
                    </a:lnTo>
                    <a:lnTo>
                      <a:pt x="2560711" y="1591075"/>
                    </a:lnTo>
                    <a:lnTo>
                      <a:pt x="2357152" y="1591075"/>
                    </a:lnTo>
                    <a:lnTo>
                      <a:pt x="2357152" y="1028567"/>
                    </a:lnTo>
                    <a:lnTo>
                      <a:pt x="2305355" y="1028567"/>
                    </a:lnTo>
                    <a:lnTo>
                      <a:pt x="2305355" y="1590370"/>
                    </a:lnTo>
                    <a:lnTo>
                      <a:pt x="1897504" y="1590370"/>
                    </a:lnTo>
                    <a:lnTo>
                      <a:pt x="1897504" y="1335005"/>
                    </a:lnTo>
                    <a:lnTo>
                      <a:pt x="1845716" y="1335005"/>
                    </a:lnTo>
                    <a:lnTo>
                      <a:pt x="1845716" y="1590370"/>
                    </a:lnTo>
                    <a:lnTo>
                      <a:pt x="1540002" y="1590370"/>
                    </a:lnTo>
                    <a:lnTo>
                      <a:pt x="1540002" y="1029291"/>
                    </a:lnTo>
                    <a:lnTo>
                      <a:pt x="1897494" y="1029291"/>
                    </a:lnTo>
                    <a:lnTo>
                      <a:pt x="1897494" y="518579"/>
                    </a:lnTo>
                    <a:lnTo>
                      <a:pt x="2356419" y="518579"/>
                    </a:lnTo>
                    <a:lnTo>
                      <a:pt x="2356419" y="569643"/>
                    </a:lnTo>
                    <a:lnTo>
                      <a:pt x="2408215" y="569643"/>
                    </a:lnTo>
                    <a:lnTo>
                      <a:pt x="2408215" y="466782"/>
                    </a:lnTo>
                    <a:lnTo>
                      <a:pt x="2254996" y="466782"/>
                    </a:lnTo>
                    <a:lnTo>
                      <a:pt x="2254996" y="212150"/>
                    </a:lnTo>
                    <a:lnTo>
                      <a:pt x="2816076" y="212150"/>
                    </a:lnTo>
                    <a:close/>
                    <a:moveTo>
                      <a:pt x="2050714" y="58941"/>
                    </a:moveTo>
                    <a:lnTo>
                      <a:pt x="2407501" y="58941"/>
                    </a:lnTo>
                    <a:lnTo>
                      <a:pt x="2407501" y="160353"/>
                    </a:lnTo>
                    <a:lnTo>
                      <a:pt x="2203228" y="160353"/>
                    </a:lnTo>
                    <a:lnTo>
                      <a:pt x="2203228" y="466782"/>
                    </a:lnTo>
                    <a:lnTo>
                      <a:pt x="1845726" y="466782"/>
                    </a:lnTo>
                    <a:lnTo>
                      <a:pt x="1845726" y="619992"/>
                    </a:lnTo>
                    <a:lnTo>
                      <a:pt x="1795367" y="619992"/>
                    </a:lnTo>
                    <a:lnTo>
                      <a:pt x="1795367" y="263214"/>
                    </a:lnTo>
                    <a:lnTo>
                      <a:pt x="2050723" y="263214"/>
                    </a:lnTo>
                    <a:lnTo>
                      <a:pt x="2050723" y="58941"/>
                    </a:lnTo>
                    <a:close/>
                    <a:moveTo>
                      <a:pt x="58922" y="722862"/>
                    </a:moveTo>
                    <a:lnTo>
                      <a:pt x="416433" y="722862"/>
                    </a:lnTo>
                    <a:lnTo>
                      <a:pt x="416433" y="365360"/>
                    </a:lnTo>
                    <a:lnTo>
                      <a:pt x="773935" y="365360"/>
                    </a:lnTo>
                    <a:lnTo>
                      <a:pt x="773935" y="161068"/>
                    </a:lnTo>
                    <a:lnTo>
                      <a:pt x="1386783" y="161068"/>
                    </a:lnTo>
                    <a:lnTo>
                      <a:pt x="1386783" y="58941"/>
                    </a:lnTo>
                    <a:lnTo>
                      <a:pt x="1998936" y="58941"/>
                    </a:lnTo>
                    <a:lnTo>
                      <a:pt x="1998936" y="211436"/>
                    </a:lnTo>
                    <a:lnTo>
                      <a:pt x="1590351" y="211436"/>
                    </a:lnTo>
                    <a:lnTo>
                      <a:pt x="1590351" y="263214"/>
                    </a:lnTo>
                    <a:lnTo>
                      <a:pt x="1743561" y="263214"/>
                    </a:lnTo>
                    <a:lnTo>
                      <a:pt x="1743561" y="619992"/>
                    </a:lnTo>
                    <a:lnTo>
                      <a:pt x="1437142" y="619992"/>
                    </a:lnTo>
                    <a:lnTo>
                      <a:pt x="1437142" y="671789"/>
                    </a:lnTo>
                    <a:lnTo>
                      <a:pt x="1845726" y="671789"/>
                    </a:lnTo>
                    <a:lnTo>
                      <a:pt x="1845726" y="977503"/>
                    </a:lnTo>
                    <a:lnTo>
                      <a:pt x="1488224" y="977503"/>
                    </a:lnTo>
                    <a:lnTo>
                      <a:pt x="1488224" y="1590370"/>
                    </a:lnTo>
                    <a:lnTo>
                      <a:pt x="1488224" y="1590370"/>
                    </a:lnTo>
                    <a:lnTo>
                      <a:pt x="1488224" y="1845707"/>
                    </a:lnTo>
                    <a:lnTo>
                      <a:pt x="1233583" y="1845707"/>
                    </a:lnTo>
                    <a:lnTo>
                      <a:pt x="1233583" y="927154"/>
                    </a:lnTo>
                    <a:lnTo>
                      <a:pt x="1386792" y="927154"/>
                    </a:lnTo>
                    <a:lnTo>
                      <a:pt x="1386792" y="875357"/>
                    </a:lnTo>
                    <a:lnTo>
                      <a:pt x="1284656" y="875357"/>
                    </a:lnTo>
                    <a:lnTo>
                      <a:pt x="1284656" y="466782"/>
                    </a:lnTo>
                    <a:lnTo>
                      <a:pt x="1232859" y="466782"/>
                    </a:lnTo>
                    <a:lnTo>
                      <a:pt x="1232859" y="875357"/>
                    </a:lnTo>
                    <a:lnTo>
                      <a:pt x="1181786" y="875357"/>
                    </a:lnTo>
                    <a:lnTo>
                      <a:pt x="1181786" y="977503"/>
                    </a:lnTo>
                    <a:lnTo>
                      <a:pt x="1029291" y="977503"/>
                    </a:lnTo>
                    <a:lnTo>
                      <a:pt x="1029291" y="467506"/>
                    </a:lnTo>
                    <a:lnTo>
                      <a:pt x="1029291" y="467506"/>
                    </a:lnTo>
                    <a:lnTo>
                      <a:pt x="1029291" y="416443"/>
                    </a:lnTo>
                    <a:lnTo>
                      <a:pt x="1693212" y="416443"/>
                    </a:lnTo>
                    <a:lnTo>
                      <a:pt x="1693212" y="364646"/>
                    </a:lnTo>
                    <a:lnTo>
                      <a:pt x="977494" y="364646"/>
                    </a:lnTo>
                    <a:lnTo>
                      <a:pt x="977494" y="466792"/>
                    </a:lnTo>
                    <a:lnTo>
                      <a:pt x="722138" y="466792"/>
                    </a:lnTo>
                    <a:lnTo>
                      <a:pt x="722138" y="568928"/>
                    </a:lnTo>
                    <a:lnTo>
                      <a:pt x="568928" y="568928"/>
                    </a:lnTo>
                    <a:lnTo>
                      <a:pt x="568928" y="620706"/>
                    </a:lnTo>
                    <a:lnTo>
                      <a:pt x="722138" y="620706"/>
                    </a:lnTo>
                    <a:lnTo>
                      <a:pt x="722138" y="824294"/>
                    </a:lnTo>
                    <a:lnTo>
                      <a:pt x="58922" y="824294"/>
                    </a:lnTo>
                    <a:lnTo>
                      <a:pt x="58922" y="722862"/>
                    </a:lnTo>
                    <a:close/>
                    <a:moveTo>
                      <a:pt x="824284" y="2101072"/>
                    </a:moveTo>
                    <a:lnTo>
                      <a:pt x="58922" y="2101072"/>
                    </a:lnTo>
                    <a:lnTo>
                      <a:pt x="58922" y="1642148"/>
                    </a:lnTo>
                    <a:lnTo>
                      <a:pt x="518579" y="1642148"/>
                    </a:lnTo>
                    <a:lnTo>
                      <a:pt x="518579" y="1590361"/>
                    </a:lnTo>
                    <a:lnTo>
                      <a:pt x="58922" y="1590361"/>
                    </a:lnTo>
                    <a:lnTo>
                      <a:pt x="58922" y="1335710"/>
                    </a:lnTo>
                    <a:lnTo>
                      <a:pt x="313573" y="1335710"/>
                    </a:lnTo>
                    <a:lnTo>
                      <a:pt x="313573" y="1437132"/>
                    </a:lnTo>
                    <a:lnTo>
                      <a:pt x="160363" y="1437132"/>
                    </a:lnTo>
                    <a:lnTo>
                      <a:pt x="160363" y="1488929"/>
                    </a:lnTo>
                    <a:lnTo>
                      <a:pt x="365350" y="1488929"/>
                    </a:lnTo>
                    <a:lnTo>
                      <a:pt x="365350" y="1283922"/>
                    </a:lnTo>
                    <a:lnTo>
                      <a:pt x="263214" y="1283922"/>
                    </a:lnTo>
                    <a:lnTo>
                      <a:pt x="263214" y="1182500"/>
                    </a:lnTo>
                    <a:lnTo>
                      <a:pt x="927144" y="1182500"/>
                    </a:lnTo>
                    <a:lnTo>
                      <a:pt x="927144" y="1130703"/>
                    </a:lnTo>
                    <a:lnTo>
                      <a:pt x="569643" y="1130703"/>
                    </a:lnTo>
                    <a:lnTo>
                      <a:pt x="569643" y="977494"/>
                    </a:lnTo>
                    <a:lnTo>
                      <a:pt x="211436" y="977494"/>
                    </a:lnTo>
                    <a:lnTo>
                      <a:pt x="211436" y="1029281"/>
                    </a:lnTo>
                    <a:lnTo>
                      <a:pt x="517855" y="1029281"/>
                    </a:lnTo>
                    <a:lnTo>
                      <a:pt x="517855" y="1130703"/>
                    </a:lnTo>
                    <a:lnTo>
                      <a:pt x="211436" y="1130703"/>
                    </a:lnTo>
                    <a:lnTo>
                      <a:pt x="211436" y="1283922"/>
                    </a:lnTo>
                    <a:lnTo>
                      <a:pt x="58922" y="1283922"/>
                    </a:lnTo>
                    <a:lnTo>
                      <a:pt x="58922" y="876062"/>
                    </a:lnTo>
                    <a:lnTo>
                      <a:pt x="773935" y="876062"/>
                    </a:lnTo>
                    <a:lnTo>
                      <a:pt x="773935" y="518579"/>
                    </a:lnTo>
                    <a:lnTo>
                      <a:pt x="977494" y="518579"/>
                    </a:lnTo>
                    <a:lnTo>
                      <a:pt x="977494" y="1029291"/>
                    </a:lnTo>
                    <a:lnTo>
                      <a:pt x="1181776" y="1029291"/>
                    </a:lnTo>
                    <a:lnTo>
                      <a:pt x="1181776" y="1386078"/>
                    </a:lnTo>
                    <a:lnTo>
                      <a:pt x="620001" y="1386078"/>
                    </a:lnTo>
                    <a:lnTo>
                      <a:pt x="620001" y="1743589"/>
                    </a:lnTo>
                    <a:lnTo>
                      <a:pt x="160363" y="1743589"/>
                    </a:lnTo>
                    <a:lnTo>
                      <a:pt x="160363" y="1795367"/>
                    </a:lnTo>
                    <a:lnTo>
                      <a:pt x="415709" y="1795367"/>
                    </a:lnTo>
                    <a:lnTo>
                      <a:pt x="415709" y="1999631"/>
                    </a:lnTo>
                    <a:lnTo>
                      <a:pt x="824294" y="1999631"/>
                    </a:lnTo>
                    <a:lnTo>
                      <a:pt x="824294" y="2101072"/>
                    </a:lnTo>
                    <a:close/>
                    <a:moveTo>
                      <a:pt x="824284" y="1947872"/>
                    </a:moveTo>
                    <a:lnTo>
                      <a:pt x="467497" y="1947872"/>
                    </a:lnTo>
                    <a:lnTo>
                      <a:pt x="467497" y="1795358"/>
                    </a:lnTo>
                    <a:lnTo>
                      <a:pt x="671789" y="1795358"/>
                    </a:lnTo>
                    <a:lnTo>
                      <a:pt x="671789" y="1437856"/>
                    </a:lnTo>
                    <a:lnTo>
                      <a:pt x="1181776" y="1437856"/>
                    </a:lnTo>
                    <a:lnTo>
                      <a:pt x="1181776" y="1845697"/>
                    </a:lnTo>
                    <a:lnTo>
                      <a:pt x="1080364" y="1845697"/>
                    </a:lnTo>
                    <a:lnTo>
                      <a:pt x="1080364" y="1641434"/>
                    </a:lnTo>
                    <a:lnTo>
                      <a:pt x="1028567" y="1641434"/>
                    </a:lnTo>
                    <a:lnTo>
                      <a:pt x="1028567" y="1845697"/>
                    </a:lnTo>
                    <a:lnTo>
                      <a:pt x="824284" y="1845697"/>
                    </a:lnTo>
                    <a:lnTo>
                      <a:pt x="824284" y="1947872"/>
                    </a:lnTo>
                    <a:close/>
                    <a:moveTo>
                      <a:pt x="1845716" y="2560711"/>
                    </a:moveTo>
                    <a:lnTo>
                      <a:pt x="1845716" y="2713930"/>
                    </a:lnTo>
                    <a:lnTo>
                      <a:pt x="876071" y="2713930"/>
                    </a:lnTo>
                    <a:lnTo>
                      <a:pt x="876071" y="1897513"/>
                    </a:lnTo>
                    <a:lnTo>
                      <a:pt x="1181776" y="1897513"/>
                    </a:lnTo>
                    <a:lnTo>
                      <a:pt x="1181776" y="2356438"/>
                    </a:lnTo>
                    <a:lnTo>
                      <a:pt x="977494" y="2356438"/>
                    </a:lnTo>
                    <a:lnTo>
                      <a:pt x="977494" y="2408225"/>
                    </a:lnTo>
                    <a:lnTo>
                      <a:pt x="1181776" y="2408225"/>
                    </a:lnTo>
                    <a:lnTo>
                      <a:pt x="1181776" y="2612508"/>
                    </a:lnTo>
                    <a:lnTo>
                      <a:pt x="1233573" y="2612508"/>
                    </a:lnTo>
                    <a:lnTo>
                      <a:pt x="1233573" y="1897504"/>
                    </a:lnTo>
                    <a:lnTo>
                      <a:pt x="1539993" y="1897504"/>
                    </a:lnTo>
                    <a:lnTo>
                      <a:pt x="1539993" y="1642158"/>
                    </a:lnTo>
                    <a:lnTo>
                      <a:pt x="2560711" y="1642158"/>
                    </a:lnTo>
                    <a:lnTo>
                      <a:pt x="2560711" y="1896790"/>
                    </a:lnTo>
                    <a:lnTo>
                      <a:pt x="1845726" y="1896790"/>
                    </a:lnTo>
                    <a:lnTo>
                      <a:pt x="1845726" y="1998926"/>
                    </a:lnTo>
                    <a:lnTo>
                      <a:pt x="1437142" y="1998926"/>
                    </a:lnTo>
                    <a:lnTo>
                      <a:pt x="1437142" y="2356438"/>
                    </a:lnTo>
                    <a:lnTo>
                      <a:pt x="1283941" y="2356438"/>
                    </a:lnTo>
                    <a:lnTo>
                      <a:pt x="1283941" y="2408225"/>
                    </a:lnTo>
                    <a:lnTo>
                      <a:pt x="1488939" y="2408225"/>
                    </a:lnTo>
                    <a:lnTo>
                      <a:pt x="1488939" y="2050733"/>
                    </a:lnTo>
                    <a:lnTo>
                      <a:pt x="1845716" y="2050733"/>
                    </a:lnTo>
                    <a:lnTo>
                      <a:pt x="1845716" y="2356438"/>
                    </a:lnTo>
                    <a:lnTo>
                      <a:pt x="1641434" y="2356438"/>
                    </a:lnTo>
                    <a:lnTo>
                      <a:pt x="1641434" y="2509657"/>
                    </a:lnTo>
                    <a:lnTo>
                      <a:pt x="1437142" y="2509657"/>
                    </a:lnTo>
                    <a:lnTo>
                      <a:pt x="1437142" y="2561434"/>
                    </a:lnTo>
                    <a:lnTo>
                      <a:pt x="1641434" y="2561434"/>
                    </a:lnTo>
                    <a:lnTo>
                      <a:pt x="1641434" y="2663590"/>
                    </a:lnTo>
                    <a:lnTo>
                      <a:pt x="1693221" y="2663590"/>
                    </a:lnTo>
                    <a:lnTo>
                      <a:pt x="1693221" y="2408225"/>
                    </a:lnTo>
                    <a:lnTo>
                      <a:pt x="1845726" y="2408225"/>
                    </a:lnTo>
                    <a:lnTo>
                      <a:pt x="1845726" y="2408225"/>
                    </a:lnTo>
                    <a:lnTo>
                      <a:pt x="1897513" y="2408225"/>
                    </a:lnTo>
                    <a:lnTo>
                      <a:pt x="1897513" y="2408225"/>
                    </a:lnTo>
                    <a:lnTo>
                      <a:pt x="2407511" y="2408225"/>
                    </a:lnTo>
                    <a:lnTo>
                      <a:pt x="2407511" y="2560720"/>
                    </a:lnTo>
                    <a:lnTo>
                      <a:pt x="1845716" y="2560720"/>
                    </a:lnTo>
                    <a:close/>
                    <a:moveTo>
                      <a:pt x="1897504" y="2203228"/>
                    </a:moveTo>
                    <a:lnTo>
                      <a:pt x="1897504" y="1948577"/>
                    </a:lnTo>
                    <a:lnTo>
                      <a:pt x="2458574" y="1948577"/>
                    </a:lnTo>
                    <a:lnTo>
                      <a:pt x="2458574" y="2101082"/>
                    </a:lnTo>
                    <a:lnTo>
                      <a:pt x="2101072" y="2101082"/>
                    </a:lnTo>
                    <a:lnTo>
                      <a:pt x="2101072" y="2152860"/>
                    </a:lnTo>
                    <a:lnTo>
                      <a:pt x="2510352" y="2152860"/>
                    </a:lnTo>
                    <a:lnTo>
                      <a:pt x="2510352" y="2050733"/>
                    </a:lnTo>
                    <a:lnTo>
                      <a:pt x="2918212" y="2050733"/>
                    </a:lnTo>
                    <a:lnTo>
                      <a:pt x="2918212" y="2356438"/>
                    </a:lnTo>
                    <a:lnTo>
                      <a:pt x="1897504" y="2356438"/>
                    </a:lnTo>
                    <a:lnTo>
                      <a:pt x="1897504" y="2255006"/>
                    </a:lnTo>
                    <a:lnTo>
                      <a:pt x="2714654" y="2255006"/>
                    </a:lnTo>
                    <a:lnTo>
                      <a:pt x="2714654" y="2203228"/>
                    </a:lnTo>
                    <a:lnTo>
                      <a:pt x="1897504" y="2203228"/>
                    </a:lnTo>
                    <a:close/>
                    <a:moveTo>
                      <a:pt x="2713939" y="2918222"/>
                    </a:moveTo>
                    <a:lnTo>
                      <a:pt x="2510361" y="2918222"/>
                    </a:lnTo>
                    <a:lnTo>
                      <a:pt x="2510361" y="2816790"/>
                    </a:lnTo>
                    <a:lnTo>
                      <a:pt x="2713939" y="2816790"/>
                    </a:lnTo>
                    <a:lnTo>
                      <a:pt x="2713939" y="2918222"/>
                    </a:lnTo>
                    <a:close/>
                    <a:moveTo>
                      <a:pt x="3275724" y="2764993"/>
                    </a:moveTo>
                    <a:lnTo>
                      <a:pt x="2203942" y="2764993"/>
                    </a:lnTo>
                    <a:lnTo>
                      <a:pt x="2203942" y="2714635"/>
                    </a:lnTo>
                    <a:lnTo>
                      <a:pt x="3123238" y="2714635"/>
                    </a:lnTo>
                    <a:lnTo>
                      <a:pt x="3123238" y="2662847"/>
                    </a:lnTo>
                    <a:lnTo>
                      <a:pt x="2203942" y="2662847"/>
                    </a:lnTo>
                    <a:lnTo>
                      <a:pt x="2203942" y="2612498"/>
                    </a:lnTo>
                    <a:lnTo>
                      <a:pt x="3225356" y="2612498"/>
                    </a:lnTo>
                    <a:lnTo>
                      <a:pt x="3225356" y="2560701"/>
                    </a:lnTo>
                    <a:lnTo>
                      <a:pt x="2459288" y="2560701"/>
                    </a:lnTo>
                    <a:lnTo>
                      <a:pt x="2459288" y="2510352"/>
                    </a:lnTo>
                    <a:lnTo>
                      <a:pt x="3123229" y="2510352"/>
                    </a:lnTo>
                    <a:lnTo>
                      <a:pt x="3123229" y="2458555"/>
                    </a:lnTo>
                    <a:lnTo>
                      <a:pt x="2459288" y="2458555"/>
                    </a:lnTo>
                    <a:lnTo>
                      <a:pt x="2459288" y="2408215"/>
                    </a:lnTo>
                    <a:lnTo>
                      <a:pt x="3275724" y="2408215"/>
                    </a:lnTo>
                    <a:lnTo>
                      <a:pt x="3275724" y="2764993"/>
                    </a:lnTo>
                    <a:close/>
                    <a:moveTo>
                      <a:pt x="3735362" y="1692497"/>
                    </a:moveTo>
                    <a:lnTo>
                      <a:pt x="3428924" y="1692497"/>
                    </a:lnTo>
                    <a:lnTo>
                      <a:pt x="3428924" y="1744294"/>
                    </a:lnTo>
                    <a:lnTo>
                      <a:pt x="3735362" y="1744294"/>
                    </a:lnTo>
                    <a:lnTo>
                      <a:pt x="3735362" y="1947853"/>
                    </a:lnTo>
                    <a:lnTo>
                      <a:pt x="3428924" y="1947853"/>
                    </a:lnTo>
                    <a:lnTo>
                      <a:pt x="3428924" y="1999631"/>
                    </a:lnTo>
                    <a:lnTo>
                      <a:pt x="3684289" y="1999631"/>
                    </a:lnTo>
                    <a:lnTo>
                      <a:pt x="3684289" y="2152145"/>
                    </a:lnTo>
                    <a:lnTo>
                      <a:pt x="3173587" y="2152145"/>
                    </a:lnTo>
                    <a:lnTo>
                      <a:pt x="3173587" y="2203942"/>
                    </a:lnTo>
                    <a:lnTo>
                      <a:pt x="3633216" y="2203942"/>
                    </a:lnTo>
                    <a:lnTo>
                      <a:pt x="3633216" y="2356447"/>
                    </a:lnTo>
                    <a:lnTo>
                      <a:pt x="2970010" y="2356447"/>
                    </a:lnTo>
                    <a:lnTo>
                      <a:pt x="2970010" y="2101815"/>
                    </a:lnTo>
                    <a:lnTo>
                      <a:pt x="3378575" y="2101815"/>
                    </a:lnTo>
                    <a:lnTo>
                      <a:pt x="3378575" y="2050009"/>
                    </a:lnTo>
                    <a:lnTo>
                      <a:pt x="2970010" y="2050009"/>
                    </a:lnTo>
                    <a:lnTo>
                      <a:pt x="2970010" y="1998945"/>
                    </a:lnTo>
                    <a:lnTo>
                      <a:pt x="2510352" y="1998945"/>
                    </a:lnTo>
                    <a:lnTo>
                      <a:pt x="2510352" y="1948596"/>
                    </a:lnTo>
                    <a:lnTo>
                      <a:pt x="2612508" y="1948596"/>
                    </a:lnTo>
                    <a:lnTo>
                      <a:pt x="2612508" y="876071"/>
                    </a:lnTo>
                    <a:lnTo>
                      <a:pt x="2713939" y="876071"/>
                    </a:lnTo>
                    <a:lnTo>
                      <a:pt x="2713939" y="1744294"/>
                    </a:lnTo>
                    <a:lnTo>
                      <a:pt x="2969295" y="1744294"/>
                    </a:lnTo>
                    <a:lnTo>
                      <a:pt x="2969295" y="1846431"/>
                    </a:lnTo>
                    <a:lnTo>
                      <a:pt x="3021092" y="1846431"/>
                    </a:lnTo>
                    <a:lnTo>
                      <a:pt x="3021092" y="1744294"/>
                    </a:lnTo>
                    <a:lnTo>
                      <a:pt x="3173597" y="1744294"/>
                    </a:lnTo>
                    <a:lnTo>
                      <a:pt x="3173597" y="1948567"/>
                    </a:lnTo>
                    <a:lnTo>
                      <a:pt x="3225375" y="1948567"/>
                    </a:lnTo>
                    <a:lnTo>
                      <a:pt x="3225375" y="1488205"/>
                    </a:lnTo>
                    <a:lnTo>
                      <a:pt x="3173597" y="1488205"/>
                    </a:lnTo>
                    <a:lnTo>
                      <a:pt x="3173597" y="1692497"/>
                    </a:lnTo>
                    <a:lnTo>
                      <a:pt x="2765736" y="1692497"/>
                    </a:lnTo>
                    <a:lnTo>
                      <a:pt x="2765736" y="824294"/>
                    </a:lnTo>
                    <a:lnTo>
                      <a:pt x="2765022" y="824294"/>
                    </a:lnTo>
                    <a:lnTo>
                      <a:pt x="2765022" y="671789"/>
                    </a:lnTo>
                    <a:lnTo>
                      <a:pt x="2969305" y="671789"/>
                    </a:lnTo>
                    <a:lnTo>
                      <a:pt x="2969305" y="927154"/>
                    </a:lnTo>
                    <a:lnTo>
                      <a:pt x="3582162" y="927154"/>
                    </a:lnTo>
                    <a:lnTo>
                      <a:pt x="3582162" y="1386078"/>
                    </a:lnTo>
                    <a:lnTo>
                      <a:pt x="3531813" y="1386078"/>
                    </a:lnTo>
                    <a:lnTo>
                      <a:pt x="3531813" y="1028567"/>
                    </a:lnTo>
                    <a:lnTo>
                      <a:pt x="3173606" y="1028567"/>
                    </a:lnTo>
                    <a:lnTo>
                      <a:pt x="3173606" y="1335005"/>
                    </a:lnTo>
                    <a:lnTo>
                      <a:pt x="2970028" y="1335005"/>
                    </a:lnTo>
                    <a:lnTo>
                      <a:pt x="2970028" y="1131427"/>
                    </a:lnTo>
                    <a:lnTo>
                      <a:pt x="3021101" y="1131427"/>
                    </a:lnTo>
                    <a:lnTo>
                      <a:pt x="3021101" y="1079649"/>
                    </a:lnTo>
                    <a:lnTo>
                      <a:pt x="2918232" y="1079649"/>
                    </a:lnTo>
                    <a:lnTo>
                      <a:pt x="2918232" y="1386802"/>
                    </a:lnTo>
                    <a:lnTo>
                      <a:pt x="3225375" y="1386802"/>
                    </a:lnTo>
                    <a:lnTo>
                      <a:pt x="3225375" y="1080373"/>
                    </a:lnTo>
                    <a:lnTo>
                      <a:pt x="3326797" y="1080373"/>
                    </a:lnTo>
                    <a:lnTo>
                      <a:pt x="3326797" y="1386802"/>
                    </a:lnTo>
                    <a:lnTo>
                      <a:pt x="3378584" y="1386802"/>
                    </a:lnTo>
                    <a:lnTo>
                      <a:pt x="3378584" y="1080373"/>
                    </a:lnTo>
                    <a:lnTo>
                      <a:pt x="3480016" y="1080373"/>
                    </a:lnTo>
                    <a:lnTo>
                      <a:pt x="3480016" y="1437865"/>
                    </a:lnTo>
                    <a:lnTo>
                      <a:pt x="3633940" y="1437865"/>
                    </a:lnTo>
                    <a:lnTo>
                      <a:pt x="3633940" y="1284656"/>
                    </a:lnTo>
                    <a:lnTo>
                      <a:pt x="3735372" y="1284656"/>
                    </a:lnTo>
                    <a:lnTo>
                      <a:pt x="3735372" y="1692497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C000"/>
                  </a:solidFill>
                  <a:cs typeface="Poppins Light" panose="00000400000000000000" pitchFamily="2" charset="0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9BB9AD5-53C9-4F16-A9CB-7818E3A5659F}"/>
                </a:ext>
              </a:extLst>
            </p:cNvPr>
            <p:cNvSpPr/>
            <p:nvPr/>
          </p:nvSpPr>
          <p:spPr>
            <a:xfrm>
              <a:off x="1939743" y="3605541"/>
              <a:ext cx="1451901" cy="362660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FFC000"/>
                  </a:solidFill>
                  <a:cs typeface="Poppins Light" panose="00000400000000000000" pitchFamily="2" charset="0"/>
                </a:rPr>
                <a:t>Age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EC4200A-C640-4D2D-86F4-5EFF693B6202}"/>
                </a:ext>
              </a:extLst>
            </p:cNvPr>
            <p:cNvSpPr/>
            <p:nvPr/>
          </p:nvSpPr>
          <p:spPr>
            <a:xfrm>
              <a:off x="1939743" y="3966528"/>
              <a:ext cx="1451901" cy="362660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FFC000"/>
                  </a:solidFill>
                  <a:cs typeface="Poppins Light" panose="00000400000000000000" pitchFamily="2" charset="0"/>
                </a:rPr>
                <a:t>Diagnosis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41044B5-2989-4976-94DB-A5AE69F0E4A9}"/>
                </a:ext>
              </a:extLst>
            </p:cNvPr>
            <p:cNvSpPr/>
            <p:nvPr/>
          </p:nvSpPr>
          <p:spPr>
            <a:xfrm>
              <a:off x="1941768" y="4324048"/>
              <a:ext cx="1457400" cy="362660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FFC000"/>
                  </a:solidFill>
                  <a:cs typeface="Poppins Light" panose="00000400000000000000" pitchFamily="2" charset="0"/>
                </a:rPr>
                <a:t>Claim Value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905C23E-6C80-436C-93EA-AC83A028AE0D}"/>
                </a:ext>
              </a:extLst>
            </p:cNvPr>
            <p:cNvSpPr/>
            <p:nvPr/>
          </p:nvSpPr>
          <p:spPr>
            <a:xfrm>
              <a:off x="1939743" y="3237309"/>
              <a:ext cx="1451901" cy="362660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GB" dirty="0">
                  <a:solidFill>
                    <a:schemeClr val="accent1"/>
                  </a:solidFill>
                  <a:cs typeface="Poppins Light" panose="00000400000000000000" pitchFamily="2" charset="0"/>
                </a:rPr>
                <a:t>Attributes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D7EE51-B7F7-477C-A058-8CC039E54F4E}"/>
                </a:ext>
              </a:extLst>
            </p:cNvPr>
            <p:cNvSpPr/>
            <p:nvPr/>
          </p:nvSpPr>
          <p:spPr>
            <a:xfrm>
              <a:off x="3407415" y="3237309"/>
              <a:ext cx="1888115" cy="144939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60D420-EE52-4007-A328-EB33F0DC09BD}"/>
                </a:ext>
              </a:extLst>
            </p:cNvPr>
            <p:cNvSpPr/>
            <p:nvPr/>
          </p:nvSpPr>
          <p:spPr>
            <a:xfrm>
              <a:off x="3399169" y="2875677"/>
              <a:ext cx="1896362" cy="362660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GB" dirty="0">
                  <a:solidFill>
                    <a:schemeClr val="accent1"/>
                  </a:solidFill>
                  <a:cs typeface="Poppins Light" panose="00000400000000000000" pitchFamily="2" charset="0"/>
                </a:rPr>
                <a:t>Engine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6E9109F-0755-43D8-A820-DE6FAF87B08F}"/>
                </a:ext>
              </a:extLst>
            </p:cNvPr>
            <p:cNvSpPr/>
            <p:nvPr/>
          </p:nvSpPr>
          <p:spPr>
            <a:xfrm>
              <a:off x="3399168" y="4691565"/>
              <a:ext cx="1896363" cy="362660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GB" dirty="0">
                  <a:solidFill>
                    <a:schemeClr val="accent1"/>
                  </a:solidFill>
                  <a:cs typeface="Poppins Light" panose="00000400000000000000" pitchFamily="2" charset="0"/>
                </a:rPr>
                <a:t>Trained Model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A7E2BE1-7D60-4EDB-88D5-AF2377FEFF93}"/>
                </a:ext>
              </a:extLst>
            </p:cNvPr>
            <p:cNvSpPr/>
            <p:nvPr/>
          </p:nvSpPr>
          <p:spPr>
            <a:xfrm>
              <a:off x="5298764" y="3251139"/>
              <a:ext cx="1451901" cy="362660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GB" dirty="0">
                  <a:solidFill>
                    <a:schemeClr val="accent1"/>
                  </a:solidFill>
                  <a:cs typeface="Poppins Light" panose="00000400000000000000" pitchFamily="2" charset="0"/>
                </a:rPr>
                <a:t>Categories</a:t>
              </a:r>
            </a:p>
          </p:txBody>
        </p:sp>
        <p:sp>
          <p:nvSpPr>
            <p:cNvPr id="37" name="Callout: Right Arrow 36">
              <a:extLst>
                <a:ext uri="{FF2B5EF4-FFF2-40B4-BE49-F238E27FC236}">
                  <a16:creationId xmlns:a16="http://schemas.microsoft.com/office/drawing/2014/main" id="{C9AC15B1-9341-4D05-BDE0-C6CB47576649}"/>
                </a:ext>
              </a:extLst>
            </p:cNvPr>
            <p:cNvSpPr/>
            <p:nvPr/>
          </p:nvSpPr>
          <p:spPr>
            <a:xfrm>
              <a:off x="7192247" y="2415992"/>
              <a:ext cx="818173" cy="3247127"/>
            </a:xfrm>
            <a:prstGeom prst="rightArrowCallout">
              <a:avLst/>
            </a:prstGeom>
            <a:solidFill>
              <a:schemeClr val="accent3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 err="1">
                  <a:solidFill>
                    <a:schemeClr val="accent1"/>
                  </a:solidFill>
                  <a:cs typeface="Poppins Light" panose="00000400000000000000" pitchFamily="2" charset="0"/>
                </a:rPr>
                <a:t>ClaimsResponse</a:t>
              </a:r>
              <a:r>
                <a:rPr lang="en-GB" dirty="0">
                  <a:solidFill>
                    <a:schemeClr val="accent1"/>
                  </a:solidFill>
                  <a:cs typeface="Poppins Light" panose="00000400000000000000" pitchFamily="2" charset="0"/>
                </a:rPr>
                <a:t> (FHIR)</a:t>
              </a:r>
            </a:p>
          </p:txBody>
        </p:sp>
        <p:sp>
          <p:nvSpPr>
            <p:cNvPr id="39" name="Callout: Down Arrow 38">
              <a:extLst>
                <a:ext uri="{FF2B5EF4-FFF2-40B4-BE49-F238E27FC236}">
                  <a16:creationId xmlns:a16="http://schemas.microsoft.com/office/drawing/2014/main" id="{955F92C9-62D6-4B90-AD3E-328A225654CB}"/>
                </a:ext>
              </a:extLst>
            </p:cNvPr>
            <p:cNvSpPr/>
            <p:nvPr/>
          </p:nvSpPr>
          <p:spPr>
            <a:xfrm>
              <a:off x="1502114" y="5663771"/>
              <a:ext cx="5699553" cy="692588"/>
            </a:xfrm>
            <a:prstGeom prst="downArrowCallout">
              <a:avLst/>
            </a:prstGeom>
            <a:solidFill>
              <a:schemeClr val="accent3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GB" dirty="0">
                  <a:solidFill>
                    <a:schemeClr val="accent1"/>
                  </a:solidFill>
                  <a:cs typeface="Poppins Light" panose="00000400000000000000" pitchFamily="2" charset="0"/>
                </a:rPr>
                <a:t>Monitoring &amp; Quality Assurance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AB5F247-18B7-4841-A483-766FA4DFCB3A}"/>
                </a:ext>
              </a:extLst>
            </p:cNvPr>
            <p:cNvSpPr/>
            <p:nvPr/>
          </p:nvSpPr>
          <p:spPr>
            <a:xfrm>
              <a:off x="1495320" y="2415992"/>
              <a:ext cx="5699553" cy="325794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36" name="Callout: Right Arrow 35">
              <a:extLst>
                <a:ext uri="{FF2B5EF4-FFF2-40B4-BE49-F238E27FC236}">
                  <a16:creationId xmlns:a16="http://schemas.microsoft.com/office/drawing/2014/main" id="{E0FA7C24-7D11-4FBD-94F0-DFC7F3413BDB}"/>
                </a:ext>
              </a:extLst>
            </p:cNvPr>
            <p:cNvSpPr/>
            <p:nvPr/>
          </p:nvSpPr>
          <p:spPr>
            <a:xfrm>
              <a:off x="1027018" y="2415992"/>
              <a:ext cx="718743" cy="3257943"/>
            </a:xfrm>
            <a:prstGeom prst="rightArrowCallout">
              <a:avLst/>
            </a:prstGeom>
            <a:solidFill>
              <a:schemeClr val="accent3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dirty="0">
                  <a:solidFill>
                    <a:schemeClr val="accent1"/>
                  </a:solidFill>
                  <a:cs typeface="Poppins Light" panose="00000400000000000000" pitchFamily="2" charset="0"/>
                </a:rPr>
                <a:t>Claim (FHIR)</a:t>
              </a:r>
            </a:p>
          </p:txBody>
        </p:sp>
        <p:sp>
          <p:nvSpPr>
            <p:cNvPr id="38" name="Callout: Down Arrow 37">
              <a:extLst>
                <a:ext uri="{FF2B5EF4-FFF2-40B4-BE49-F238E27FC236}">
                  <a16:creationId xmlns:a16="http://schemas.microsoft.com/office/drawing/2014/main" id="{28EBA87A-056A-42D6-8CA6-BF6A36332FCB}"/>
                </a:ext>
              </a:extLst>
            </p:cNvPr>
            <p:cNvSpPr/>
            <p:nvPr/>
          </p:nvSpPr>
          <p:spPr>
            <a:xfrm>
              <a:off x="1495320" y="1988503"/>
              <a:ext cx="5699553" cy="652377"/>
            </a:xfrm>
            <a:prstGeom prst="downArrowCallout">
              <a:avLst/>
            </a:prstGeom>
            <a:solidFill>
              <a:srgbClr val="FFEEB9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chemeClr val="accent1"/>
                  </a:solidFill>
                  <a:cs typeface="Poppins Light" panose="00000400000000000000" pitchFamily="2" charset="0"/>
                </a:rPr>
                <a:t>Customization </a:t>
              </a:r>
              <a:r>
                <a:rPr lang="en-GB" dirty="0">
                  <a:solidFill>
                    <a:srgbClr val="FFC000"/>
                  </a:solidFill>
                  <a:cs typeface="Poppins Light" panose="00000400000000000000" pitchFamily="2" charset="0"/>
                </a:rPr>
                <a:t>(Examples)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159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30404-855F-4914-BA39-2F923C041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4400" dirty="0">
                <a:solidFill>
                  <a:schemeClr val="accent1"/>
                </a:solidFill>
              </a:rPr>
              <a:t>Product Value Chain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A784F-BCA9-49A1-94EE-7A6DC4B2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21.06.2021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AA62E-BA7C-4276-886A-D3DE9D8E9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75B83-AEFE-4866-91C2-F6DB04DE5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BB4183E-4B17-40E7-B30E-407736353239}"/>
              </a:ext>
            </a:extLst>
          </p:cNvPr>
          <p:cNvSpPr/>
          <p:nvPr/>
        </p:nvSpPr>
        <p:spPr bwMode="auto">
          <a:xfrm>
            <a:off x="244882" y="6040177"/>
            <a:ext cx="1731312" cy="74615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1300" b="1">
                <a:solidFill>
                  <a:schemeClr val="bg1"/>
                </a:solidFill>
              </a:rPr>
              <a:t>Finalizing metrics and acceptance criteria</a:t>
            </a:r>
          </a:p>
        </p:txBody>
      </p:sp>
      <p:sp>
        <p:nvSpPr>
          <p:cNvPr id="98" name="Chevron 10">
            <a:extLst>
              <a:ext uri="{FF2B5EF4-FFF2-40B4-BE49-F238E27FC236}">
                <a16:creationId xmlns:a16="http://schemas.microsoft.com/office/drawing/2014/main" id="{AB6EEFD2-BA0C-4716-BBEC-FB683C09BF1F}"/>
              </a:ext>
            </a:extLst>
          </p:cNvPr>
          <p:cNvSpPr/>
          <p:nvPr/>
        </p:nvSpPr>
        <p:spPr bwMode="auto">
          <a:xfrm>
            <a:off x="1651866" y="2136162"/>
            <a:ext cx="1408936" cy="720326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2B9C3D5-852F-4016-BA72-7D86219F8F7A}"/>
              </a:ext>
            </a:extLst>
          </p:cNvPr>
          <p:cNvSpPr/>
          <p:nvPr/>
        </p:nvSpPr>
        <p:spPr bwMode="auto">
          <a:xfrm>
            <a:off x="1958787" y="2265483"/>
            <a:ext cx="1032535" cy="44570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1200" b="1" dirty="0">
                <a:solidFill>
                  <a:schemeClr val="bg1"/>
                </a:solidFill>
              </a:rPr>
              <a:t>Cleaning Data</a:t>
            </a:r>
            <a:endParaRPr sz="1200" dirty="0"/>
          </a:p>
        </p:txBody>
      </p:sp>
      <p:sp>
        <p:nvSpPr>
          <p:cNvPr id="100" name="Pentagon 14">
            <a:extLst>
              <a:ext uri="{FF2B5EF4-FFF2-40B4-BE49-F238E27FC236}">
                <a16:creationId xmlns:a16="http://schemas.microsoft.com/office/drawing/2014/main" id="{4E436067-6ABF-4B05-973E-F0D1B7001678}"/>
              </a:ext>
            </a:extLst>
          </p:cNvPr>
          <p:cNvSpPr/>
          <p:nvPr/>
        </p:nvSpPr>
        <p:spPr bwMode="auto">
          <a:xfrm>
            <a:off x="628650" y="2112350"/>
            <a:ext cx="1336776" cy="767952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2D4C51D-4536-4B65-BC54-D03AE60859E8}"/>
              </a:ext>
            </a:extLst>
          </p:cNvPr>
          <p:cNvSpPr/>
          <p:nvPr/>
        </p:nvSpPr>
        <p:spPr bwMode="auto">
          <a:xfrm>
            <a:off x="684211" y="2223812"/>
            <a:ext cx="1263354" cy="538573"/>
          </a:xfrm>
          <a:prstGeom prst="rect">
            <a:avLst/>
          </a:prstGeom>
          <a:noFill/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1200" b="1" dirty="0">
                <a:solidFill>
                  <a:schemeClr val="bg1"/>
                </a:solidFill>
              </a:rPr>
              <a:t>Gathering </a:t>
            </a:r>
            <a:br>
              <a:rPr sz="1200" b="1" dirty="0">
                <a:solidFill>
                  <a:schemeClr val="bg1"/>
                </a:solidFill>
              </a:rPr>
            </a:br>
            <a:r>
              <a:rPr sz="1200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02" name="Chevron 33">
            <a:extLst>
              <a:ext uri="{FF2B5EF4-FFF2-40B4-BE49-F238E27FC236}">
                <a16:creationId xmlns:a16="http://schemas.microsoft.com/office/drawing/2014/main" id="{C8368010-E4C2-4DB0-99A3-91A1F195DDB3}"/>
              </a:ext>
            </a:extLst>
          </p:cNvPr>
          <p:cNvSpPr/>
          <p:nvPr/>
        </p:nvSpPr>
        <p:spPr bwMode="auto">
          <a:xfrm>
            <a:off x="2746553" y="2138286"/>
            <a:ext cx="1737045" cy="720326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D1F11CB-3FF1-4599-9991-6BA1D0DC02D7}"/>
              </a:ext>
            </a:extLst>
          </p:cNvPr>
          <p:cNvSpPr/>
          <p:nvPr/>
        </p:nvSpPr>
        <p:spPr bwMode="auto">
          <a:xfrm>
            <a:off x="2916763" y="2122201"/>
            <a:ext cx="1358078" cy="76015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sz="1200" b="1" dirty="0">
                <a:solidFill>
                  <a:schemeClr val="bg1"/>
                </a:solidFill>
              </a:rPr>
              <a:t>Data analysis        and visualization</a:t>
            </a:r>
          </a:p>
        </p:txBody>
      </p:sp>
      <p:sp>
        <p:nvSpPr>
          <p:cNvPr id="107" name="Chevron 27">
            <a:extLst>
              <a:ext uri="{FF2B5EF4-FFF2-40B4-BE49-F238E27FC236}">
                <a16:creationId xmlns:a16="http://schemas.microsoft.com/office/drawing/2014/main" id="{2D7E326D-45ED-4742-A619-1F3F2DCD5519}"/>
              </a:ext>
            </a:extLst>
          </p:cNvPr>
          <p:cNvSpPr/>
          <p:nvPr/>
        </p:nvSpPr>
        <p:spPr bwMode="auto">
          <a:xfrm>
            <a:off x="2740600" y="3126387"/>
            <a:ext cx="1737045" cy="720326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254F483-1170-4DEC-9451-D0AB3DCDF852}"/>
              </a:ext>
            </a:extLst>
          </p:cNvPr>
          <p:cNvSpPr/>
          <p:nvPr/>
        </p:nvSpPr>
        <p:spPr bwMode="auto">
          <a:xfrm>
            <a:off x="3072707" y="3161964"/>
            <a:ext cx="1184672" cy="63103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sz="1200" b="1" dirty="0">
                <a:solidFill>
                  <a:schemeClr val="bg1"/>
                </a:solidFill>
              </a:rPr>
              <a:t>Training and evaluating ML model</a:t>
            </a:r>
          </a:p>
        </p:txBody>
      </p:sp>
      <p:sp>
        <p:nvSpPr>
          <p:cNvPr id="109" name="Chevron 30">
            <a:extLst>
              <a:ext uri="{FF2B5EF4-FFF2-40B4-BE49-F238E27FC236}">
                <a16:creationId xmlns:a16="http://schemas.microsoft.com/office/drawing/2014/main" id="{A5D881DA-723A-4F19-97B7-BF453F75A8B2}"/>
              </a:ext>
            </a:extLst>
          </p:cNvPr>
          <p:cNvSpPr/>
          <p:nvPr/>
        </p:nvSpPr>
        <p:spPr bwMode="auto">
          <a:xfrm>
            <a:off x="1323757" y="3128213"/>
            <a:ext cx="1737045" cy="720326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B60F3D3-CD74-4F9C-9324-3AF4F34947E5}"/>
              </a:ext>
            </a:extLst>
          </p:cNvPr>
          <p:cNvSpPr/>
          <p:nvPr/>
        </p:nvSpPr>
        <p:spPr bwMode="auto">
          <a:xfrm>
            <a:off x="1674159" y="3088526"/>
            <a:ext cx="1369613" cy="77392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1200" b="1" dirty="0">
                <a:solidFill>
                  <a:schemeClr val="bg1"/>
                </a:solidFill>
              </a:rPr>
              <a:t>Evaluation metrics and acceptance criteria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11" name="Chevron 21">
            <a:extLst>
              <a:ext uri="{FF2B5EF4-FFF2-40B4-BE49-F238E27FC236}">
                <a16:creationId xmlns:a16="http://schemas.microsoft.com/office/drawing/2014/main" id="{81CD8368-D7EF-42F3-9B1E-C7AB44A12CAE}"/>
              </a:ext>
            </a:extLst>
          </p:cNvPr>
          <p:cNvSpPr/>
          <p:nvPr/>
        </p:nvSpPr>
        <p:spPr bwMode="auto">
          <a:xfrm>
            <a:off x="2740600" y="4157840"/>
            <a:ext cx="1737045" cy="720326"/>
          </a:xfrm>
          <a:prstGeom prst="chevron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6EC5909-2125-4EA0-8704-AED74C3042E5}"/>
              </a:ext>
            </a:extLst>
          </p:cNvPr>
          <p:cNvSpPr/>
          <p:nvPr/>
        </p:nvSpPr>
        <p:spPr bwMode="auto">
          <a:xfrm>
            <a:off x="2906022" y="4191185"/>
            <a:ext cx="1398983" cy="72627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sz="1200" b="1"/>
              <a:t>Quality monitor module development</a:t>
            </a:r>
          </a:p>
        </p:txBody>
      </p:sp>
      <p:sp>
        <p:nvSpPr>
          <p:cNvPr id="113" name="Chevron 24">
            <a:extLst>
              <a:ext uri="{FF2B5EF4-FFF2-40B4-BE49-F238E27FC236}">
                <a16:creationId xmlns:a16="http://schemas.microsoft.com/office/drawing/2014/main" id="{4363A84D-9C0E-4725-9D1A-62624316C2E3}"/>
              </a:ext>
            </a:extLst>
          </p:cNvPr>
          <p:cNvSpPr/>
          <p:nvPr/>
        </p:nvSpPr>
        <p:spPr bwMode="auto">
          <a:xfrm>
            <a:off x="1325720" y="4157840"/>
            <a:ext cx="1737045" cy="720326"/>
          </a:xfrm>
          <a:prstGeom prst="chevron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A9C2423-6A72-4A40-B522-AAB5AD838B26}"/>
              </a:ext>
            </a:extLst>
          </p:cNvPr>
          <p:cNvSpPr/>
          <p:nvPr/>
        </p:nvSpPr>
        <p:spPr bwMode="auto">
          <a:xfrm>
            <a:off x="1491142" y="4191185"/>
            <a:ext cx="1398983" cy="72627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sz="1200" b="1" dirty="0"/>
              <a:t>openIMIS-AI module development</a:t>
            </a:r>
          </a:p>
        </p:txBody>
      </p:sp>
      <p:sp>
        <p:nvSpPr>
          <p:cNvPr id="115" name="Chevron 18">
            <a:extLst>
              <a:ext uri="{FF2B5EF4-FFF2-40B4-BE49-F238E27FC236}">
                <a16:creationId xmlns:a16="http://schemas.microsoft.com/office/drawing/2014/main" id="{C7F407F7-37F9-453B-B487-F672274BFCA8}"/>
              </a:ext>
            </a:extLst>
          </p:cNvPr>
          <p:cNvSpPr/>
          <p:nvPr/>
        </p:nvSpPr>
        <p:spPr bwMode="auto">
          <a:xfrm>
            <a:off x="1300089" y="5113139"/>
            <a:ext cx="1737045" cy="720326"/>
          </a:xfrm>
          <a:prstGeom prst="chevron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8E544B0-31FE-4CD6-9CA0-8D6AC71FB870}"/>
              </a:ext>
            </a:extLst>
          </p:cNvPr>
          <p:cNvSpPr/>
          <p:nvPr/>
        </p:nvSpPr>
        <p:spPr bwMode="auto">
          <a:xfrm>
            <a:off x="1463165" y="5145086"/>
            <a:ext cx="1410889" cy="72598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sz="1200" b="1">
                <a:solidFill>
                  <a:schemeClr val="tx1"/>
                </a:solidFill>
              </a:rPr>
              <a:t>Module user acceptance testing</a:t>
            </a:r>
          </a:p>
        </p:txBody>
      </p:sp>
      <p:sp>
        <p:nvSpPr>
          <p:cNvPr id="118" name="Chevron 18">
            <a:extLst>
              <a:ext uri="{FF2B5EF4-FFF2-40B4-BE49-F238E27FC236}">
                <a16:creationId xmlns:a16="http://schemas.microsoft.com/office/drawing/2014/main" id="{2077E553-8897-40D1-A2B1-292DA81AD19C}"/>
              </a:ext>
            </a:extLst>
          </p:cNvPr>
          <p:cNvSpPr/>
          <p:nvPr/>
        </p:nvSpPr>
        <p:spPr bwMode="auto">
          <a:xfrm>
            <a:off x="2740600" y="5113139"/>
            <a:ext cx="1737045" cy="720326"/>
          </a:xfrm>
          <a:prstGeom prst="chevron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41A7BE5-1AA8-472C-91CB-E43D14671CF7}"/>
              </a:ext>
            </a:extLst>
          </p:cNvPr>
          <p:cNvSpPr/>
          <p:nvPr/>
        </p:nvSpPr>
        <p:spPr bwMode="auto">
          <a:xfrm>
            <a:off x="2903676" y="5145086"/>
            <a:ext cx="1410889" cy="72598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endParaRPr lang="en-GB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Operations</a:t>
            </a:r>
            <a:endParaRPr sz="1200" b="1" dirty="0">
              <a:solidFill>
                <a:schemeClr val="tx1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B06C2A3-52F0-4C53-A1CF-111E36B68F68}"/>
              </a:ext>
            </a:extLst>
          </p:cNvPr>
          <p:cNvSpPr txBox="1"/>
          <p:nvPr/>
        </p:nvSpPr>
        <p:spPr>
          <a:xfrm>
            <a:off x="5009884" y="2303671"/>
            <a:ext cx="344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 implementation (data scientist)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C592997-F58D-49DD-8BEF-7943D93324A2}"/>
              </a:ext>
            </a:extLst>
          </p:cNvPr>
          <p:cNvSpPr txBox="1"/>
          <p:nvPr/>
        </p:nvSpPr>
        <p:spPr>
          <a:xfrm>
            <a:off x="5009884" y="3244334"/>
            <a:ext cx="344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 implementation (automated)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23E2B64-5C59-45E0-A3FB-49EE0CE2ED92}"/>
              </a:ext>
            </a:extLst>
          </p:cNvPr>
          <p:cNvSpPr txBox="1"/>
          <p:nvPr/>
        </p:nvSpPr>
        <p:spPr>
          <a:xfrm>
            <a:off x="5009884" y="4327163"/>
            <a:ext cx="344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Global Good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55C7260-A574-4351-91FE-76B34DD7911E}"/>
              </a:ext>
            </a:extLst>
          </p:cNvPr>
          <p:cNvSpPr txBox="1"/>
          <p:nvPr/>
        </p:nvSpPr>
        <p:spPr>
          <a:xfrm>
            <a:off x="5009883" y="5292123"/>
            <a:ext cx="344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 implementation (implementer)</a:t>
            </a:r>
          </a:p>
        </p:txBody>
      </p:sp>
    </p:spTree>
    <p:extLst>
      <p:ext uri="{BB962C8B-B14F-4D97-AF65-F5344CB8AC3E}">
        <p14:creationId xmlns:p14="http://schemas.microsoft.com/office/powerpoint/2010/main" val="263758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418F-A02D-4EE9-9390-AC694E86A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Content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8C5971-6B6D-4001-BA55-5E542D66E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openIMIS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Claims Adjudication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Global Good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9A7A1-1A03-4F2E-AB32-F23DF75C6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21.06.2021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AE39A-66E6-4235-B332-0033C215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F045F-6EA8-4C1E-BB8C-31B413ABF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7130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E424C-44EB-432F-BA96-B02ACFACB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122" y="1684644"/>
            <a:ext cx="4688488" cy="3575524"/>
          </a:xfr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defTabSz="914400"/>
            <a:r>
              <a:rPr lang="en-GB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Contacts </a:t>
            </a:r>
            <a:r>
              <a:rPr lang="en-GB" b="1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SwissTPH</a:t>
            </a:r>
            <a:r>
              <a:rPr lang="en-GB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Dragos Dobre (</a:t>
            </a: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dragos.dobre@swisstph.ch</a:t>
            </a: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Simona Dobre (</a:t>
            </a: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simona@dobre.fr</a:t>
            </a: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defTabSz="914400"/>
            <a:r>
              <a:rPr lang="en-GB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Contacts GIZ S2HSP Nepal: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Alexandra </a:t>
            </a:r>
            <a:r>
              <a:rPr lang="en-GB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Plüschke</a:t>
            </a: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</a:t>
            </a: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4"/>
              </a:rPr>
              <a:t>alexandra.plueschke@giz.de</a:t>
            </a: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Nirmal Dhakal (</a:t>
            </a: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  <a:t>nirmal.dhakal@giz.de</a:t>
            </a: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Purushottam Sapkota (</a:t>
            </a: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6"/>
              </a:rPr>
              <a:t>purushottam.sapkota@giz.de</a:t>
            </a: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defTabSz="914400"/>
            <a:r>
              <a:rPr lang="en-GB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Contacts GIZ Bonn: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Ralf Radermacher (</a:t>
            </a: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7"/>
              </a:rPr>
              <a:t>ralf.Radermacher@giz.de</a:t>
            </a: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Saurav Bhattarai (</a:t>
            </a: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8"/>
              </a:rPr>
              <a:t>saurav.bhattarai@giz.de</a:t>
            </a: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Konstanze Lang (</a:t>
            </a: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9"/>
              </a:rPr>
              <a:t>konstanze.lang@giz.de</a:t>
            </a: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Uwe Wahser (</a:t>
            </a: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10"/>
              </a:rPr>
              <a:t>uwe.wahser@giz.de</a:t>
            </a: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5E7FB-0DCD-4661-9D2C-B2BA2701E774}"/>
              </a:ext>
            </a:extLst>
          </p:cNvPr>
          <p:cNvSpPr txBox="1"/>
          <p:nvPr/>
        </p:nvSpPr>
        <p:spPr>
          <a:xfrm>
            <a:off x="5535213" y="1684640"/>
            <a:ext cx="2865453" cy="35755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More information on openIMIS</a:t>
            </a:r>
          </a:p>
          <a:p>
            <a:endParaRPr lang="en-US" sz="12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2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Website:</a:t>
            </a:r>
            <a:r>
              <a:rPr lang="en-US" sz="12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www.openIMIS.org</a:t>
            </a:r>
            <a:endParaRPr lang="en-US" sz="12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2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(sign up for the newsletter!)</a:t>
            </a:r>
          </a:p>
          <a:p>
            <a:endParaRPr lang="en-US" sz="12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2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openIMIS wiki: </a:t>
            </a:r>
            <a:r>
              <a:rPr lang="en-US" sz="12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wiki.openIMIS.org</a:t>
            </a:r>
            <a:endParaRPr lang="en-US" sz="12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12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2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Source code: </a:t>
            </a:r>
            <a:r>
              <a:rPr lang="en-US" sz="12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github.com/</a:t>
            </a:r>
            <a:r>
              <a:rPr lang="en-US" sz="12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openimis</a:t>
            </a:r>
            <a:endParaRPr lang="en-US" sz="12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12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2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Documentation: </a:t>
            </a:r>
            <a:r>
              <a:rPr lang="en-US" sz="12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docs.openIMIS.org</a:t>
            </a:r>
            <a:endParaRPr lang="en-US" sz="12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12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2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Demo: </a:t>
            </a:r>
            <a:r>
              <a:rPr lang="en-US" sz="12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15"/>
              </a:rPr>
              <a:t>demo.openIMIS.org</a:t>
            </a:r>
            <a:endParaRPr lang="en-US" sz="12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89B0EF-BD52-47D3-BC85-8080700E78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03" y="5546525"/>
            <a:ext cx="634763" cy="596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868149-0D5F-4570-B8B0-9BA5DF6B0B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98" y="5546525"/>
            <a:ext cx="1281985" cy="5857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F0EA7A-DA29-4538-8F0B-0357E063FD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22" y="5541314"/>
            <a:ext cx="1845796" cy="5961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5780B2-A971-495A-A161-65438B370A3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13" y="5541314"/>
            <a:ext cx="2017165" cy="5909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66B3F1-0630-43E4-BD8C-B1C4934CDEC8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11256" b="14821"/>
          <a:stretch/>
        </p:blipFill>
        <p:spPr>
          <a:xfrm>
            <a:off x="2564938" y="5546524"/>
            <a:ext cx="1715755" cy="5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7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530AD-ED39-401B-BFCA-38DAF689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openIMIS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61690-23D1-4245-888D-DF498EF81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32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5" descr="A person sitting in front of a computer&#10;&#10;Description generated with high confidence">
            <a:extLst>
              <a:ext uri="{FF2B5EF4-FFF2-40B4-BE49-F238E27FC236}">
                <a16:creationId xmlns:a16="http://schemas.microsoft.com/office/drawing/2014/main" id="{10330018-E4F3-4847-99BF-880BB7879A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4562839" y="1327443"/>
            <a:ext cx="4695998" cy="2949235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" name="Inhaltsplatzhalter 13" descr="A picture containing person, outdoor, tree, man&#10;&#10;Description generated with very high confidence">
            <a:extLst>
              <a:ext uri="{FF2B5EF4-FFF2-40B4-BE49-F238E27FC236}">
                <a16:creationId xmlns:a16="http://schemas.microsoft.com/office/drawing/2014/main" id="{20C89B0F-259F-4CF3-B0E0-807FDFA49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4567428" y="3319055"/>
            <a:ext cx="4697730" cy="3161538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F42399-AB20-4DA3-A01A-C577C131B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What is openIMIS?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CCD14-9576-4ED7-8007-F673FDCAF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64470"/>
            <a:ext cx="4241062" cy="4012497"/>
          </a:xfrm>
        </p:spPr>
        <p:txBody>
          <a:bodyPr anchor="ctr">
            <a:norm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openIMIS </a:t>
            </a:r>
            <a:r>
              <a:rPr lang="de-DE" sz="1800" dirty="0" err="1">
                <a:solidFill>
                  <a:srgbClr val="000000"/>
                </a:solidFill>
              </a:rPr>
              <a:t>is</a:t>
            </a:r>
            <a:r>
              <a:rPr lang="de-DE" sz="1800" dirty="0">
                <a:solidFill>
                  <a:srgbClr val="000000"/>
                </a:solidFill>
              </a:rPr>
              <a:t> an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000000"/>
                </a:solidFill>
              </a:rPr>
              <a:t>open source </a:t>
            </a:r>
            <a:r>
              <a:rPr lang="de-DE" sz="1800" b="1" dirty="0" err="1">
                <a:solidFill>
                  <a:srgbClr val="000000"/>
                </a:solidFill>
              </a:rPr>
              <a:t>software</a:t>
            </a:r>
            <a:r>
              <a:rPr lang="de-DE" sz="1800" b="1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for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manging</a:t>
            </a:r>
            <a:r>
              <a:rPr lang="de-DE" sz="1800" b="1" dirty="0">
                <a:solidFill>
                  <a:srgbClr val="000000"/>
                </a:solidFill>
              </a:rPr>
              <a:t> health </a:t>
            </a:r>
            <a:r>
              <a:rPr lang="de-DE" sz="1800" b="1" dirty="0" err="1">
                <a:solidFill>
                  <a:srgbClr val="000000"/>
                </a:solidFill>
              </a:rPr>
              <a:t>financing</a:t>
            </a:r>
            <a:r>
              <a:rPr lang="de-DE" sz="1800" b="1" dirty="0">
                <a:solidFill>
                  <a:srgbClr val="000000"/>
                </a:solidFill>
              </a:rPr>
              <a:t> </a:t>
            </a:r>
            <a:r>
              <a:rPr lang="de-DE" sz="1800" b="1" dirty="0" err="1">
                <a:solidFill>
                  <a:srgbClr val="000000"/>
                </a:solidFill>
              </a:rPr>
              <a:t>processes</a:t>
            </a:r>
            <a:r>
              <a:rPr lang="de-DE" sz="1800" dirty="0">
                <a:solidFill>
                  <a:srgbClr val="000000"/>
                </a:solidFill>
              </a:rPr>
              <a:t>. It </a:t>
            </a:r>
            <a:r>
              <a:rPr lang="de-DE" sz="1800" dirty="0" err="1">
                <a:solidFill>
                  <a:srgbClr val="000000"/>
                </a:solidFill>
              </a:rPr>
              <a:t>helps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digitzing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link </a:t>
            </a:r>
            <a:r>
              <a:rPr lang="de-DE" sz="1800" dirty="0" err="1">
                <a:solidFill>
                  <a:srgbClr val="000000"/>
                </a:solidFill>
              </a:rPr>
              <a:t>between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patients</a:t>
            </a:r>
            <a:r>
              <a:rPr lang="de-DE" sz="1800" dirty="0">
                <a:solidFill>
                  <a:srgbClr val="000000"/>
                </a:solidFill>
              </a:rPr>
              <a:t>, </a:t>
            </a:r>
            <a:r>
              <a:rPr lang="de-DE" sz="1800" dirty="0" err="1">
                <a:solidFill>
                  <a:srgbClr val="000000"/>
                </a:solidFill>
              </a:rPr>
              <a:t>providers</a:t>
            </a:r>
            <a:r>
              <a:rPr lang="de-DE" sz="1800" dirty="0">
                <a:solidFill>
                  <a:srgbClr val="000000"/>
                </a:solidFill>
              </a:rPr>
              <a:t> and </a:t>
            </a:r>
            <a:r>
              <a:rPr lang="de-DE" sz="1800" dirty="0" err="1">
                <a:solidFill>
                  <a:srgbClr val="000000"/>
                </a:solidFill>
              </a:rPr>
              <a:t>payers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for</a:t>
            </a:r>
            <a:r>
              <a:rPr lang="de-DE" sz="1800" dirty="0">
                <a:solidFill>
                  <a:srgbClr val="000000"/>
                </a:solidFill>
              </a:rPr>
              <a:t> health care.</a:t>
            </a:r>
          </a:p>
          <a:p>
            <a:r>
              <a:rPr lang="de-DE" sz="1800" dirty="0">
                <a:solidFill>
                  <a:srgbClr val="000000"/>
                </a:solidFill>
              </a:rPr>
              <a:t>It </a:t>
            </a:r>
            <a:r>
              <a:rPr lang="de-DE" sz="1800" dirty="0" err="1">
                <a:solidFill>
                  <a:srgbClr val="000000"/>
                </a:solidFill>
              </a:rPr>
              <a:t>is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b="1" dirty="0">
                <a:solidFill>
                  <a:srgbClr val="000000"/>
                </a:solidFill>
              </a:rPr>
              <a:t>supported </a:t>
            </a:r>
            <a:r>
              <a:rPr lang="de-DE" sz="1800" b="1" dirty="0" err="1">
                <a:solidFill>
                  <a:srgbClr val="000000"/>
                </a:solidFill>
              </a:rPr>
              <a:t>by</a:t>
            </a:r>
            <a:r>
              <a:rPr lang="de-DE" sz="1800" b="1" dirty="0">
                <a:solidFill>
                  <a:srgbClr val="000000"/>
                </a:solidFill>
              </a:rPr>
              <a:t> 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community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of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developers</a:t>
            </a:r>
            <a:r>
              <a:rPr lang="de-DE" sz="1800" dirty="0">
                <a:solidFill>
                  <a:srgbClr val="000000"/>
                </a:solidFill>
              </a:rPr>
              <a:t>, </a:t>
            </a:r>
            <a:r>
              <a:rPr lang="de-DE" sz="1800" dirty="0" err="1">
                <a:solidFill>
                  <a:srgbClr val="000000"/>
                </a:solidFill>
              </a:rPr>
              <a:t>users</a:t>
            </a:r>
            <a:r>
              <a:rPr lang="de-DE" sz="1800" dirty="0">
                <a:solidFill>
                  <a:srgbClr val="000000"/>
                </a:solidFill>
              </a:rPr>
              <a:t> and </a:t>
            </a:r>
            <a:r>
              <a:rPr lang="de-DE" sz="1800" dirty="0" err="1">
                <a:solidFill>
                  <a:srgbClr val="000000"/>
                </a:solidFill>
              </a:rPr>
              <a:t>implementers</a:t>
            </a:r>
            <a:endParaRPr lang="de-DE" sz="1800" dirty="0">
              <a:solidFill>
                <a:srgbClr val="000000"/>
              </a:solidFill>
            </a:endParaRPr>
          </a:p>
          <a:p>
            <a:r>
              <a:rPr lang="de-DE" sz="1800" dirty="0" err="1">
                <a:solidFill>
                  <a:srgbClr val="000000"/>
                </a:solidFill>
              </a:rPr>
              <a:t>With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b="1" dirty="0" err="1">
                <a:solidFill>
                  <a:srgbClr val="000000"/>
                </a:solidFill>
              </a:rPr>
              <a:t>joint</a:t>
            </a:r>
            <a:r>
              <a:rPr lang="de-DE" sz="1800" b="1" dirty="0">
                <a:solidFill>
                  <a:srgbClr val="000000"/>
                </a:solidFill>
              </a:rPr>
              <a:t> </a:t>
            </a:r>
            <a:r>
              <a:rPr lang="de-DE" sz="1800" b="1" dirty="0" err="1">
                <a:solidFill>
                  <a:srgbClr val="000000"/>
                </a:solidFill>
              </a:rPr>
              <a:t>mission</a:t>
            </a:r>
            <a:r>
              <a:rPr lang="de-DE" sz="1800" b="1" dirty="0">
                <a:solidFill>
                  <a:srgbClr val="000000"/>
                </a:solidFill>
              </a:rPr>
              <a:t> </a:t>
            </a:r>
            <a:r>
              <a:rPr lang="de-DE" sz="1800" b="1" dirty="0" err="1">
                <a:solidFill>
                  <a:srgbClr val="000000"/>
                </a:solidFill>
              </a:rPr>
              <a:t>to</a:t>
            </a:r>
            <a:endParaRPr lang="de-DE" sz="1800" b="1" dirty="0">
              <a:solidFill>
                <a:srgbClr val="00000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Increase</a:t>
            </a:r>
            <a:r>
              <a:rPr lang="de-DE" sz="1800" dirty="0">
                <a:solidFill>
                  <a:srgbClr val="000000"/>
                </a:solidFill>
              </a:rPr>
              <a:t> and </a:t>
            </a:r>
            <a:r>
              <a:rPr lang="de-DE" sz="1800" dirty="0" err="1">
                <a:solidFill>
                  <a:srgbClr val="000000"/>
                </a:solidFill>
              </a:rPr>
              <a:t>improve</a:t>
            </a:r>
            <a:r>
              <a:rPr lang="de-DE" sz="1800" dirty="0">
                <a:solidFill>
                  <a:srgbClr val="000000"/>
                </a:solidFill>
              </a:rPr>
              <a:t> universal health </a:t>
            </a:r>
            <a:r>
              <a:rPr lang="de-DE" sz="1800" dirty="0" err="1">
                <a:solidFill>
                  <a:srgbClr val="000000"/>
                </a:solidFill>
              </a:rPr>
              <a:t>coverage</a:t>
            </a:r>
            <a:r>
              <a:rPr lang="de-DE" sz="1800" dirty="0">
                <a:solidFill>
                  <a:srgbClr val="000000"/>
                </a:solidFill>
              </a:rPr>
              <a:t> (UHC)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92096-8B55-4C9C-9294-91378D89E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37DA82F8-7E18-194C-BB26-7068D6A36273}" type="datetime1">
              <a:rPr lang="de-DE">
                <a:solidFill>
                  <a:srgbClr val="898989"/>
                </a:solidFill>
              </a:rPr>
              <a:pPr>
                <a:spcAft>
                  <a:spcPts val="450"/>
                </a:spcAft>
              </a:pPr>
              <a:t>21.06.2021</a:t>
            </a:fld>
            <a:endParaRPr lang="de-DE">
              <a:solidFill>
                <a:srgbClr val="898989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165BF-0614-4BA9-B839-FEEA8FE1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de-DE">
              <a:solidFill>
                <a:srgbClr val="898989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F4068-C53C-4367-B90C-C66EFFC70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0A9FBBF1-2128-0D46-A903-D4383F5E4CF1}" type="slidenum">
              <a:rPr lang="de-DE">
                <a:solidFill>
                  <a:srgbClr val="898989"/>
                </a:solidFill>
              </a:rPr>
              <a:pPr>
                <a:spcAft>
                  <a:spcPts val="450"/>
                </a:spcAft>
              </a:pPr>
              <a:t>4</a:t>
            </a:fld>
            <a:endParaRPr lang="de-D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94C7D-84BE-4212-862C-3C873165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37DA82F8-7E18-194C-BB26-7068D6A36273}" type="datetime1">
              <a:rPr lang="de-DE" smtClean="0"/>
              <a:t>21.06.2021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D56CA-6879-459D-B066-4C5156CF9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3C8A4-6C88-4B36-9CE1-E2A580F00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469E1C-4718-47CB-A304-B84F5AF342D5}"/>
              </a:ext>
            </a:extLst>
          </p:cNvPr>
          <p:cNvGrpSpPr/>
          <p:nvPr/>
        </p:nvGrpSpPr>
        <p:grpSpPr>
          <a:xfrm>
            <a:off x="163514" y="1547300"/>
            <a:ext cx="8872814" cy="4809060"/>
            <a:chOff x="1375657" y="2411744"/>
            <a:chExt cx="5682980" cy="308017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32D255-86D2-4CFF-A141-FCC7ED8FB029}"/>
                </a:ext>
              </a:extLst>
            </p:cNvPr>
            <p:cNvGrpSpPr/>
            <p:nvPr/>
          </p:nvGrpSpPr>
          <p:grpSpPr>
            <a:xfrm>
              <a:off x="1867473" y="3344751"/>
              <a:ext cx="2047829" cy="2147164"/>
              <a:chOff x="6169891" y="1153252"/>
              <a:chExt cx="5298593" cy="5555614"/>
            </a:xfrm>
            <a:solidFill>
              <a:srgbClr val="006374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6B6EF7BB-89B7-444A-A920-B1ED5F240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5193" y="1153252"/>
                <a:ext cx="323749" cy="563470"/>
              </a:xfrm>
              <a:custGeom>
                <a:avLst/>
                <a:gdLst/>
                <a:ahLst/>
                <a:cxnLst>
                  <a:cxn ang="0">
                    <a:pos x="196" y="96"/>
                  </a:cxn>
                  <a:cxn ang="0">
                    <a:pos x="208" y="92"/>
                  </a:cxn>
                  <a:cxn ang="0">
                    <a:pos x="128" y="156"/>
                  </a:cxn>
                  <a:cxn ang="0">
                    <a:pos x="160" y="172"/>
                  </a:cxn>
                  <a:cxn ang="0">
                    <a:pos x="142" y="276"/>
                  </a:cxn>
                  <a:cxn ang="0">
                    <a:pos x="159" y="388"/>
                  </a:cxn>
                  <a:cxn ang="0">
                    <a:pos x="148" y="468"/>
                  </a:cxn>
                  <a:cxn ang="0">
                    <a:pos x="136" y="472"/>
                  </a:cxn>
                  <a:cxn ang="0">
                    <a:pos x="77" y="517"/>
                  </a:cxn>
                  <a:cxn ang="0">
                    <a:pos x="58" y="546"/>
                  </a:cxn>
                  <a:cxn ang="0">
                    <a:pos x="18" y="644"/>
                  </a:cxn>
                  <a:cxn ang="0">
                    <a:pos x="44" y="692"/>
                  </a:cxn>
                  <a:cxn ang="0">
                    <a:pos x="59" y="736"/>
                  </a:cxn>
                  <a:cxn ang="0">
                    <a:pos x="134" y="780"/>
                  </a:cxn>
                  <a:cxn ang="0">
                    <a:pos x="165" y="859"/>
                  </a:cxn>
                  <a:cxn ang="0">
                    <a:pos x="267" y="930"/>
                  </a:cxn>
                  <a:cxn ang="0">
                    <a:pos x="324" y="1100"/>
                  </a:cxn>
                  <a:cxn ang="0">
                    <a:pos x="323" y="1264"/>
                  </a:cxn>
                  <a:cxn ang="0">
                    <a:pos x="500" y="1136"/>
                  </a:cxn>
                  <a:cxn ang="0">
                    <a:pos x="497" y="1005"/>
                  </a:cxn>
                  <a:cxn ang="0">
                    <a:pos x="539" y="989"/>
                  </a:cxn>
                  <a:cxn ang="0">
                    <a:pos x="636" y="907"/>
                  </a:cxn>
                  <a:cxn ang="0">
                    <a:pos x="732" y="848"/>
                  </a:cxn>
                  <a:cxn ang="0">
                    <a:pos x="724" y="752"/>
                  </a:cxn>
                  <a:cxn ang="0">
                    <a:pos x="657" y="728"/>
                  </a:cxn>
                  <a:cxn ang="0">
                    <a:pos x="639" y="665"/>
                  </a:cxn>
                  <a:cxn ang="0">
                    <a:pos x="604" y="676"/>
                  </a:cxn>
                  <a:cxn ang="0">
                    <a:pos x="568" y="680"/>
                  </a:cxn>
                  <a:cxn ang="0">
                    <a:pos x="570" y="650"/>
                  </a:cxn>
                  <a:cxn ang="0">
                    <a:pos x="527" y="651"/>
                  </a:cxn>
                  <a:cxn ang="0">
                    <a:pos x="466" y="552"/>
                  </a:cxn>
                  <a:cxn ang="0">
                    <a:pos x="508" y="528"/>
                  </a:cxn>
                  <a:cxn ang="0">
                    <a:pos x="556" y="504"/>
                  </a:cxn>
                  <a:cxn ang="0">
                    <a:pos x="552" y="496"/>
                  </a:cxn>
                  <a:cxn ang="0">
                    <a:pos x="652" y="384"/>
                  </a:cxn>
                  <a:cxn ang="0">
                    <a:pos x="652" y="380"/>
                  </a:cxn>
                  <a:cxn ang="0">
                    <a:pos x="628" y="313"/>
                  </a:cxn>
                  <a:cxn ang="0">
                    <a:pos x="539" y="204"/>
                  </a:cxn>
                  <a:cxn ang="0">
                    <a:pos x="586" y="172"/>
                  </a:cxn>
                  <a:cxn ang="0">
                    <a:pos x="632" y="56"/>
                  </a:cxn>
                  <a:cxn ang="0">
                    <a:pos x="500" y="116"/>
                  </a:cxn>
                  <a:cxn ang="0">
                    <a:pos x="512" y="92"/>
                  </a:cxn>
                  <a:cxn ang="0">
                    <a:pos x="488" y="76"/>
                  </a:cxn>
                  <a:cxn ang="0">
                    <a:pos x="484" y="76"/>
                  </a:cxn>
                  <a:cxn ang="0">
                    <a:pos x="464" y="84"/>
                  </a:cxn>
                  <a:cxn ang="0">
                    <a:pos x="464" y="80"/>
                  </a:cxn>
                  <a:cxn ang="0">
                    <a:pos x="500" y="48"/>
                  </a:cxn>
                  <a:cxn ang="0">
                    <a:pos x="500" y="44"/>
                  </a:cxn>
                  <a:cxn ang="0">
                    <a:pos x="416" y="48"/>
                  </a:cxn>
                  <a:cxn ang="0">
                    <a:pos x="432" y="20"/>
                  </a:cxn>
                  <a:cxn ang="0">
                    <a:pos x="248" y="72"/>
                  </a:cxn>
                  <a:cxn ang="0">
                    <a:pos x="196" y="96"/>
                  </a:cxn>
                </a:cxnLst>
                <a:rect l="0" t="0" r="r" b="b"/>
                <a:pathLst>
                  <a:path w="732" h="1264">
                    <a:moveTo>
                      <a:pt x="196" y="96"/>
                    </a:moveTo>
                    <a:cubicBezTo>
                      <a:pt x="208" y="92"/>
                      <a:pt x="208" y="92"/>
                      <a:pt x="208" y="92"/>
                    </a:cubicBezTo>
                    <a:cubicBezTo>
                      <a:pt x="192" y="123"/>
                      <a:pt x="157" y="139"/>
                      <a:pt x="128" y="156"/>
                    </a:cubicBezTo>
                    <a:cubicBezTo>
                      <a:pt x="136" y="170"/>
                      <a:pt x="144" y="171"/>
                      <a:pt x="160" y="172"/>
                    </a:cubicBezTo>
                    <a:cubicBezTo>
                      <a:pt x="142" y="276"/>
                      <a:pt x="142" y="276"/>
                      <a:pt x="142" y="276"/>
                    </a:cubicBezTo>
                    <a:cubicBezTo>
                      <a:pt x="159" y="388"/>
                      <a:pt x="159" y="388"/>
                      <a:pt x="159" y="388"/>
                    </a:cubicBezTo>
                    <a:cubicBezTo>
                      <a:pt x="148" y="468"/>
                      <a:pt x="148" y="468"/>
                      <a:pt x="148" y="468"/>
                    </a:cubicBezTo>
                    <a:cubicBezTo>
                      <a:pt x="136" y="472"/>
                      <a:pt x="136" y="472"/>
                      <a:pt x="136" y="472"/>
                    </a:cubicBezTo>
                    <a:cubicBezTo>
                      <a:pt x="132" y="504"/>
                      <a:pt x="99" y="502"/>
                      <a:pt x="77" y="517"/>
                    </a:cubicBezTo>
                    <a:cubicBezTo>
                      <a:pt x="67" y="524"/>
                      <a:pt x="66" y="537"/>
                      <a:pt x="58" y="546"/>
                    </a:cubicBezTo>
                    <a:cubicBezTo>
                      <a:pt x="26" y="579"/>
                      <a:pt x="0" y="591"/>
                      <a:pt x="18" y="644"/>
                    </a:cubicBezTo>
                    <a:cubicBezTo>
                      <a:pt x="24" y="661"/>
                      <a:pt x="37" y="674"/>
                      <a:pt x="44" y="692"/>
                    </a:cubicBezTo>
                    <a:cubicBezTo>
                      <a:pt x="49" y="706"/>
                      <a:pt x="46" y="725"/>
                      <a:pt x="59" y="736"/>
                    </a:cubicBezTo>
                    <a:cubicBezTo>
                      <a:pt x="81" y="757"/>
                      <a:pt x="113" y="753"/>
                      <a:pt x="134" y="780"/>
                    </a:cubicBezTo>
                    <a:cubicBezTo>
                      <a:pt x="151" y="802"/>
                      <a:pt x="146" y="842"/>
                      <a:pt x="165" y="859"/>
                    </a:cubicBezTo>
                    <a:cubicBezTo>
                      <a:pt x="198" y="888"/>
                      <a:pt x="242" y="893"/>
                      <a:pt x="267" y="930"/>
                    </a:cubicBezTo>
                    <a:cubicBezTo>
                      <a:pt x="298" y="972"/>
                      <a:pt x="309" y="1050"/>
                      <a:pt x="324" y="1100"/>
                    </a:cubicBezTo>
                    <a:cubicBezTo>
                      <a:pt x="304" y="1143"/>
                      <a:pt x="336" y="1220"/>
                      <a:pt x="323" y="1264"/>
                    </a:cubicBezTo>
                    <a:cubicBezTo>
                      <a:pt x="375" y="1252"/>
                      <a:pt x="497" y="1200"/>
                      <a:pt x="500" y="1136"/>
                    </a:cubicBezTo>
                    <a:cubicBezTo>
                      <a:pt x="502" y="1089"/>
                      <a:pt x="451" y="1043"/>
                      <a:pt x="497" y="1005"/>
                    </a:cubicBezTo>
                    <a:cubicBezTo>
                      <a:pt x="509" y="994"/>
                      <a:pt x="526" y="998"/>
                      <a:pt x="539" y="989"/>
                    </a:cubicBezTo>
                    <a:cubicBezTo>
                      <a:pt x="574" y="965"/>
                      <a:pt x="596" y="925"/>
                      <a:pt x="636" y="907"/>
                    </a:cubicBezTo>
                    <a:cubicBezTo>
                      <a:pt x="669" y="892"/>
                      <a:pt x="721" y="888"/>
                      <a:pt x="732" y="848"/>
                    </a:cubicBezTo>
                    <a:cubicBezTo>
                      <a:pt x="699" y="828"/>
                      <a:pt x="698" y="779"/>
                      <a:pt x="724" y="752"/>
                    </a:cubicBezTo>
                    <a:cubicBezTo>
                      <a:pt x="708" y="721"/>
                      <a:pt x="680" y="746"/>
                      <a:pt x="657" y="728"/>
                    </a:cubicBezTo>
                    <a:cubicBezTo>
                      <a:pt x="638" y="712"/>
                      <a:pt x="656" y="682"/>
                      <a:pt x="639" y="665"/>
                    </a:cubicBezTo>
                    <a:cubicBezTo>
                      <a:pt x="624" y="651"/>
                      <a:pt x="605" y="656"/>
                      <a:pt x="604" y="676"/>
                    </a:cubicBezTo>
                    <a:cubicBezTo>
                      <a:pt x="568" y="680"/>
                      <a:pt x="568" y="680"/>
                      <a:pt x="568" y="680"/>
                    </a:cubicBezTo>
                    <a:cubicBezTo>
                      <a:pt x="574" y="671"/>
                      <a:pt x="581" y="659"/>
                      <a:pt x="570" y="650"/>
                    </a:cubicBezTo>
                    <a:cubicBezTo>
                      <a:pt x="559" y="641"/>
                      <a:pt x="540" y="654"/>
                      <a:pt x="527" y="651"/>
                    </a:cubicBezTo>
                    <a:cubicBezTo>
                      <a:pt x="495" y="644"/>
                      <a:pt x="429" y="586"/>
                      <a:pt x="466" y="552"/>
                    </a:cubicBezTo>
                    <a:cubicBezTo>
                      <a:pt x="477" y="541"/>
                      <a:pt x="494" y="537"/>
                      <a:pt x="508" y="528"/>
                    </a:cubicBezTo>
                    <a:cubicBezTo>
                      <a:pt x="524" y="518"/>
                      <a:pt x="538" y="510"/>
                      <a:pt x="556" y="504"/>
                    </a:cubicBezTo>
                    <a:cubicBezTo>
                      <a:pt x="552" y="496"/>
                      <a:pt x="552" y="496"/>
                      <a:pt x="552" y="496"/>
                    </a:cubicBezTo>
                    <a:cubicBezTo>
                      <a:pt x="602" y="476"/>
                      <a:pt x="618" y="420"/>
                      <a:pt x="652" y="384"/>
                    </a:cubicBezTo>
                    <a:cubicBezTo>
                      <a:pt x="652" y="380"/>
                      <a:pt x="652" y="380"/>
                      <a:pt x="652" y="380"/>
                    </a:cubicBezTo>
                    <a:cubicBezTo>
                      <a:pt x="627" y="357"/>
                      <a:pt x="643" y="336"/>
                      <a:pt x="628" y="313"/>
                    </a:cubicBezTo>
                    <a:cubicBezTo>
                      <a:pt x="603" y="274"/>
                      <a:pt x="511" y="275"/>
                      <a:pt x="539" y="204"/>
                    </a:cubicBezTo>
                    <a:cubicBezTo>
                      <a:pt x="548" y="180"/>
                      <a:pt x="569" y="184"/>
                      <a:pt x="586" y="172"/>
                    </a:cubicBezTo>
                    <a:cubicBezTo>
                      <a:pt x="620" y="149"/>
                      <a:pt x="645" y="93"/>
                      <a:pt x="632" y="56"/>
                    </a:cubicBezTo>
                    <a:cubicBezTo>
                      <a:pt x="586" y="66"/>
                      <a:pt x="548" y="123"/>
                      <a:pt x="500" y="116"/>
                    </a:cubicBezTo>
                    <a:cubicBezTo>
                      <a:pt x="512" y="92"/>
                      <a:pt x="512" y="92"/>
                      <a:pt x="512" y="92"/>
                    </a:cubicBezTo>
                    <a:cubicBezTo>
                      <a:pt x="488" y="76"/>
                      <a:pt x="488" y="76"/>
                      <a:pt x="488" y="76"/>
                    </a:cubicBezTo>
                    <a:cubicBezTo>
                      <a:pt x="484" y="76"/>
                      <a:pt x="484" y="76"/>
                      <a:pt x="484" y="76"/>
                    </a:cubicBezTo>
                    <a:cubicBezTo>
                      <a:pt x="464" y="84"/>
                      <a:pt x="464" y="84"/>
                      <a:pt x="464" y="84"/>
                    </a:cubicBezTo>
                    <a:cubicBezTo>
                      <a:pt x="464" y="80"/>
                      <a:pt x="464" y="80"/>
                      <a:pt x="464" y="80"/>
                    </a:cubicBezTo>
                    <a:cubicBezTo>
                      <a:pt x="500" y="48"/>
                      <a:pt x="500" y="48"/>
                      <a:pt x="500" y="48"/>
                    </a:cubicBezTo>
                    <a:cubicBezTo>
                      <a:pt x="500" y="44"/>
                      <a:pt x="500" y="44"/>
                      <a:pt x="500" y="44"/>
                    </a:cubicBezTo>
                    <a:cubicBezTo>
                      <a:pt x="464" y="26"/>
                      <a:pt x="449" y="31"/>
                      <a:pt x="416" y="48"/>
                    </a:cubicBezTo>
                    <a:cubicBezTo>
                      <a:pt x="432" y="20"/>
                      <a:pt x="432" y="20"/>
                      <a:pt x="432" y="20"/>
                    </a:cubicBezTo>
                    <a:cubicBezTo>
                      <a:pt x="373" y="0"/>
                      <a:pt x="295" y="42"/>
                      <a:pt x="248" y="72"/>
                    </a:cubicBezTo>
                    <a:cubicBezTo>
                      <a:pt x="230" y="82"/>
                      <a:pt x="211" y="79"/>
                      <a:pt x="196" y="96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7B9308E7-7DA5-4796-87FB-DF3B4BBC6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4719" y="1266934"/>
                <a:ext cx="1245565" cy="1149182"/>
              </a:xfrm>
              <a:custGeom>
                <a:avLst/>
                <a:gdLst/>
                <a:ahLst/>
                <a:cxnLst>
                  <a:cxn ang="0">
                    <a:pos x="1683" y="384"/>
                  </a:cxn>
                  <a:cxn ang="0">
                    <a:pos x="1484" y="473"/>
                  </a:cxn>
                  <a:cxn ang="0">
                    <a:pos x="1360" y="590"/>
                  </a:cxn>
                  <a:cxn ang="0">
                    <a:pos x="1265" y="785"/>
                  </a:cxn>
                  <a:cxn ang="0">
                    <a:pos x="1259" y="920"/>
                  </a:cxn>
                  <a:cxn ang="0">
                    <a:pos x="1227" y="1042"/>
                  </a:cxn>
                  <a:cxn ang="0">
                    <a:pos x="1044" y="1200"/>
                  </a:cxn>
                  <a:cxn ang="0">
                    <a:pos x="799" y="1327"/>
                  </a:cxn>
                  <a:cxn ang="0">
                    <a:pos x="643" y="1469"/>
                  </a:cxn>
                  <a:cxn ang="0">
                    <a:pos x="459" y="1641"/>
                  </a:cxn>
                  <a:cxn ang="0">
                    <a:pos x="395" y="1793"/>
                  </a:cxn>
                  <a:cxn ang="0">
                    <a:pos x="191" y="2085"/>
                  </a:cxn>
                  <a:cxn ang="0">
                    <a:pos x="211" y="2065"/>
                  </a:cxn>
                  <a:cxn ang="0">
                    <a:pos x="171" y="2153"/>
                  </a:cxn>
                  <a:cxn ang="0">
                    <a:pos x="69" y="2323"/>
                  </a:cxn>
                  <a:cxn ang="0">
                    <a:pos x="4" y="2549"/>
                  </a:cxn>
                  <a:cxn ang="0">
                    <a:pos x="47" y="2489"/>
                  </a:cxn>
                  <a:cxn ang="0">
                    <a:pos x="671" y="2489"/>
                  </a:cxn>
                  <a:cxn ang="0">
                    <a:pos x="710" y="2289"/>
                  </a:cxn>
                  <a:cxn ang="0">
                    <a:pos x="847" y="2134"/>
                  </a:cxn>
                  <a:cxn ang="0">
                    <a:pos x="895" y="2001"/>
                  </a:cxn>
                  <a:cxn ang="0">
                    <a:pos x="1479" y="1685"/>
                  </a:cxn>
                  <a:cxn ang="0">
                    <a:pos x="1543" y="1160"/>
                  </a:cxn>
                  <a:cxn ang="0">
                    <a:pos x="1686" y="1088"/>
                  </a:cxn>
                  <a:cxn ang="0">
                    <a:pos x="1827" y="1059"/>
                  </a:cxn>
                  <a:cxn ang="0">
                    <a:pos x="2011" y="1002"/>
                  </a:cxn>
                  <a:cxn ang="0">
                    <a:pos x="2155" y="935"/>
                  </a:cxn>
                  <a:cxn ang="0">
                    <a:pos x="2283" y="880"/>
                  </a:cxn>
                  <a:cxn ang="0">
                    <a:pos x="2350" y="847"/>
                  </a:cxn>
                  <a:cxn ang="0">
                    <a:pos x="2320" y="745"/>
                  </a:cxn>
                  <a:cxn ang="0">
                    <a:pos x="2439" y="725"/>
                  </a:cxn>
                  <a:cxn ang="0">
                    <a:pos x="2571" y="663"/>
                  </a:cxn>
                  <a:cxn ang="0">
                    <a:pos x="2755" y="657"/>
                  </a:cxn>
                  <a:cxn ang="0">
                    <a:pos x="2707" y="525"/>
                  </a:cxn>
                  <a:cxn ang="0">
                    <a:pos x="2696" y="421"/>
                  </a:cxn>
                  <a:cxn ang="0">
                    <a:pos x="2691" y="325"/>
                  </a:cxn>
                  <a:cxn ang="0">
                    <a:pos x="2679" y="253"/>
                  </a:cxn>
                  <a:cxn ang="0">
                    <a:pos x="2575" y="148"/>
                  </a:cxn>
                  <a:cxn ang="0">
                    <a:pos x="2455" y="97"/>
                  </a:cxn>
                  <a:cxn ang="0">
                    <a:pos x="2279" y="122"/>
                  </a:cxn>
                  <a:cxn ang="0">
                    <a:pos x="2055" y="13"/>
                  </a:cxn>
                  <a:cxn ang="0">
                    <a:pos x="1941" y="32"/>
                  </a:cxn>
                  <a:cxn ang="0">
                    <a:pos x="1840" y="245"/>
                  </a:cxn>
                </a:cxnLst>
                <a:rect l="0" t="0" r="r" b="b"/>
                <a:pathLst>
                  <a:path w="2799" h="2585">
                    <a:moveTo>
                      <a:pt x="1787" y="313"/>
                    </a:moveTo>
                    <a:cubicBezTo>
                      <a:pt x="1770" y="359"/>
                      <a:pt x="1724" y="369"/>
                      <a:pt x="1683" y="384"/>
                    </a:cubicBezTo>
                    <a:cubicBezTo>
                      <a:pt x="1662" y="391"/>
                      <a:pt x="1646" y="406"/>
                      <a:pt x="1626" y="414"/>
                    </a:cubicBezTo>
                    <a:cubicBezTo>
                      <a:pt x="1578" y="433"/>
                      <a:pt x="1528" y="443"/>
                      <a:pt x="1484" y="473"/>
                    </a:cubicBezTo>
                    <a:cubicBezTo>
                      <a:pt x="1468" y="484"/>
                      <a:pt x="1457" y="503"/>
                      <a:pt x="1443" y="516"/>
                    </a:cubicBezTo>
                    <a:cubicBezTo>
                      <a:pt x="1419" y="537"/>
                      <a:pt x="1374" y="561"/>
                      <a:pt x="1360" y="590"/>
                    </a:cubicBezTo>
                    <a:cubicBezTo>
                      <a:pt x="1350" y="611"/>
                      <a:pt x="1366" y="636"/>
                      <a:pt x="1351" y="657"/>
                    </a:cubicBezTo>
                    <a:cubicBezTo>
                      <a:pt x="1343" y="703"/>
                      <a:pt x="1278" y="734"/>
                      <a:pt x="1265" y="785"/>
                    </a:cubicBezTo>
                    <a:cubicBezTo>
                      <a:pt x="1257" y="815"/>
                      <a:pt x="1265" y="850"/>
                      <a:pt x="1263" y="881"/>
                    </a:cubicBezTo>
                    <a:cubicBezTo>
                      <a:pt x="1262" y="893"/>
                      <a:pt x="1255" y="907"/>
                      <a:pt x="1259" y="920"/>
                    </a:cubicBezTo>
                    <a:cubicBezTo>
                      <a:pt x="1265" y="938"/>
                      <a:pt x="1298" y="947"/>
                      <a:pt x="1293" y="969"/>
                    </a:cubicBezTo>
                    <a:cubicBezTo>
                      <a:pt x="1286" y="1000"/>
                      <a:pt x="1244" y="1018"/>
                      <a:pt x="1227" y="1042"/>
                    </a:cubicBezTo>
                    <a:cubicBezTo>
                      <a:pt x="1200" y="1080"/>
                      <a:pt x="1177" y="1121"/>
                      <a:pt x="1139" y="1150"/>
                    </a:cubicBezTo>
                    <a:cubicBezTo>
                      <a:pt x="1111" y="1172"/>
                      <a:pt x="1072" y="1178"/>
                      <a:pt x="1044" y="1200"/>
                    </a:cubicBezTo>
                    <a:cubicBezTo>
                      <a:pt x="1017" y="1221"/>
                      <a:pt x="1000" y="1255"/>
                      <a:pt x="971" y="1273"/>
                    </a:cubicBezTo>
                    <a:cubicBezTo>
                      <a:pt x="922" y="1303"/>
                      <a:pt x="855" y="1317"/>
                      <a:pt x="799" y="1327"/>
                    </a:cubicBezTo>
                    <a:cubicBezTo>
                      <a:pt x="776" y="1331"/>
                      <a:pt x="740" y="1324"/>
                      <a:pt x="722" y="1340"/>
                    </a:cubicBezTo>
                    <a:cubicBezTo>
                      <a:pt x="689" y="1369"/>
                      <a:pt x="659" y="1428"/>
                      <a:pt x="643" y="1469"/>
                    </a:cubicBezTo>
                    <a:cubicBezTo>
                      <a:pt x="632" y="1495"/>
                      <a:pt x="632" y="1524"/>
                      <a:pt x="611" y="1546"/>
                    </a:cubicBezTo>
                    <a:cubicBezTo>
                      <a:pt x="573" y="1587"/>
                      <a:pt x="486" y="1592"/>
                      <a:pt x="459" y="1641"/>
                    </a:cubicBezTo>
                    <a:cubicBezTo>
                      <a:pt x="452" y="1654"/>
                      <a:pt x="454" y="1671"/>
                      <a:pt x="447" y="1685"/>
                    </a:cubicBezTo>
                    <a:cubicBezTo>
                      <a:pt x="430" y="1720"/>
                      <a:pt x="403" y="1754"/>
                      <a:pt x="395" y="1793"/>
                    </a:cubicBezTo>
                    <a:cubicBezTo>
                      <a:pt x="388" y="1827"/>
                      <a:pt x="405" y="1862"/>
                      <a:pt x="386" y="1893"/>
                    </a:cubicBezTo>
                    <a:cubicBezTo>
                      <a:pt x="339" y="1967"/>
                      <a:pt x="222" y="2000"/>
                      <a:pt x="191" y="2085"/>
                    </a:cubicBezTo>
                    <a:cubicBezTo>
                      <a:pt x="195" y="2089"/>
                      <a:pt x="195" y="2089"/>
                      <a:pt x="195" y="2089"/>
                    </a:cubicBezTo>
                    <a:cubicBezTo>
                      <a:pt x="211" y="2065"/>
                      <a:pt x="211" y="2065"/>
                      <a:pt x="211" y="2065"/>
                    </a:cubicBezTo>
                    <a:cubicBezTo>
                      <a:pt x="235" y="2045"/>
                      <a:pt x="235" y="2045"/>
                      <a:pt x="235" y="2045"/>
                    </a:cubicBezTo>
                    <a:cubicBezTo>
                      <a:pt x="223" y="2083"/>
                      <a:pt x="189" y="2117"/>
                      <a:pt x="171" y="2153"/>
                    </a:cubicBezTo>
                    <a:cubicBezTo>
                      <a:pt x="147" y="2200"/>
                      <a:pt x="138" y="2259"/>
                      <a:pt x="107" y="2304"/>
                    </a:cubicBezTo>
                    <a:cubicBezTo>
                      <a:pt x="97" y="2317"/>
                      <a:pt x="81" y="2314"/>
                      <a:pt x="69" y="2323"/>
                    </a:cubicBezTo>
                    <a:cubicBezTo>
                      <a:pt x="38" y="2347"/>
                      <a:pt x="25" y="2388"/>
                      <a:pt x="23" y="2425"/>
                    </a:cubicBezTo>
                    <a:cubicBezTo>
                      <a:pt x="21" y="2466"/>
                      <a:pt x="11" y="2508"/>
                      <a:pt x="4" y="2549"/>
                    </a:cubicBezTo>
                    <a:cubicBezTo>
                      <a:pt x="0" y="2567"/>
                      <a:pt x="1" y="2585"/>
                      <a:pt x="23" y="2585"/>
                    </a:cubicBezTo>
                    <a:cubicBezTo>
                      <a:pt x="47" y="2489"/>
                      <a:pt x="47" y="2489"/>
                      <a:pt x="47" y="2489"/>
                    </a:cubicBezTo>
                    <a:cubicBezTo>
                      <a:pt x="543" y="2489"/>
                      <a:pt x="543" y="2489"/>
                      <a:pt x="543" y="2489"/>
                    </a:cubicBezTo>
                    <a:cubicBezTo>
                      <a:pt x="671" y="2489"/>
                      <a:pt x="671" y="2489"/>
                      <a:pt x="671" y="2489"/>
                    </a:cubicBezTo>
                    <a:cubicBezTo>
                      <a:pt x="683" y="2489"/>
                      <a:pt x="710" y="2493"/>
                      <a:pt x="720" y="2485"/>
                    </a:cubicBezTo>
                    <a:cubicBezTo>
                      <a:pt x="719" y="2464"/>
                      <a:pt x="716" y="2333"/>
                      <a:pt x="710" y="2289"/>
                    </a:cubicBezTo>
                    <a:cubicBezTo>
                      <a:pt x="707" y="2266"/>
                      <a:pt x="691" y="2246"/>
                      <a:pt x="700" y="2223"/>
                    </a:cubicBezTo>
                    <a:cubicBezTo>
                      <a:pt x="721" y="2166"/>
                      <a:pt x="800" y="2156"/>
                      <a:pt x="847" y="2134"/>
                    </a:cubicBezTo>
                    <a:cubicBezTo>
                      <a:pt x="859" y="2128"/>
                      <a:pt x="882" y="2126"/>
                      <a:pt x="891" y="2114"/>
                    </a:cubicBezTo>
                    <a:cubicBezTo>
                      <a:pt x="907" y="2093"/>
                      <a:pt x="895" y="2027"/>
                      <a:pt x="895" y="2001"/>
                    </a:cubicBezTo>
                    <a:cubicBezTo>
                      <a:pt x="895" y="1685"/>
                      <a:pt x="895" y="1685"/>
                      <a:pt x="895" y="1685"/>
                    </a:cubicBezTo>
                    <a:cubicBezTo>
                      <a:pt x="1479" y="1685"/>
                      <a:pt x="1479" y="1685"/>
                      <a:pt x="1479" y="1685"/>
                    </a:cubicBezTo>
                    <a:cubicBezTo>
                      <a:pt x="1479" y="1201"/>
                      <a:pt x="1479" y="1201"/>
                      <a:pt x="1479" y="1201"/>
                    </a:cubicBezTo>
                    <a:cubicBezTo>
                      <a:pt x="1506" y="1195"/>
                      <a:pt x="1520" y="1173"/>
                      <a:pt x="1543" y="1160"/>
                    </a:cubicBezTo>
                    <a:cubicBezTo>
                      <a:pt x="1576" y="1140"/>
                      <a:pt x="1612" y="1114"/>
                      <a:pt x="1647" y="1097"/>
                    </a:cubicBezTo>
                    <a:cubicBezTo>
                      <a:pt x="1659" y="1091"/>
                      <a:pt x="1673" y="1094"/>
                      <a:pt x="1686" y="1088"/>
                    </a:cubicBezTo>
                    <a:cubicBezTo>
                      <a:pt x="1704" y="1079"/>
                      <a:pt x="1714" y="1059"/>
                      <a:pt x="1735" y="1052"/>
                    </a:cubicBezTo>
                    <a:cubicBezTo>
                      <a:pt x="1767" y="1041"/>
                      <a:pt x="1796" y="1067"/>
                      <a:pt x="1827" y="1059"/>
                    </a:cubicBezTo>
                    <a:cubicBezTo>
                      <a:pt x="1846" y="1054"/>
                      <a:pt x="1848" y="1030"/>
                      <a:pt x="1867" y="1023"/>
                    </a:cubicBezTo>
                    <a:cubicBezTo>
                      <a:pt x="1911" y="1006"/>
                      <a:pt x="1965" y="1015"/>
                      <a:pt x="2011" y="1002"/>
                    </a:cubicBezTo>
                    <a:cubicBezTo>
                      <a:pt x="2036" y="994"/>
                      <a:pt x="2077" y="987"/>
                      <a:pt x="2099" y="974"/>
                    </a:cubicBezTo>
                    <a:cubicBezTo>
                      <a:pt x="2120" y="961"/>
                      <a:pt x="2130" y="944"/>
                      <a:pt x="2155" y="935"/>
                    </a:cubicBezTo>
                    <a:cubicBezTo>
                      <a:pt x="2173" y="929"/>
                      <a:pt x="2193" y="932"/>
                      <a:pt x="2211" y="925"/>
                    </a:cubicBezTo>
                    <a:cubicBezTo>
                      <a:pt x="2237" y="914"/>
                      <a:pt x="2257" y="890"/>
                      <a:pt x="2283" y="880"/>
                    </a:cubicBezTo>
                    <a:cubicBezTo>
                      <a:pt x="2303" y="873"/>
                      <a:pt x="2328" y="882"/>
                      <a:pt x="2345" y="866"/>
                    </a:cubicBezTo>
                    <a:cubicBezTo>
                      <a:pt x="2351" y="861"/>
                      <a:pt x="2354" y="854"/>
                      <a:pt x="2350" y="847"/>
                    </a:cubicBezTo>
                    <a:cubicBezTo>
                      <a:pt x="2344" y="835"/>
                      <a:pt x="2326" y="836"/>
                      <a:pt x="2317" y="826"/>
                    </a:cubicBezTo>
                    <a:cubicBezTo>
                      <a:pt x="2307" y="815"/>
                      <a:pt x="2306" y="753"/>
                      <a:pt x="2320" y="745"/>
                    </a:cubicBezTo>
                    <a:cubicBezTo>
                      <a:pt x="2332" y="738"/>
                      <a:pt x="2349" y="749"/>
                      <a:pt x="2363" y="748"/>
                    </a:cubicBezTo>
                    <a:cubicBezTo>
                      <a:pt x="2386" y="745"/>
                      <a:pt x="2416" y="733"/>
                      <a:pt x="2439" y="725"/>
                    </a:cubicBezTo>
                    <a:cubicBezTo>
                      <a:pt x="2466" y="716"/>
                      <a:pt x="2458" y="694"/>
                      <a:pt x="2476" y="680"/>
                    </a:cubicBezTo>
                    <a:cubicBezTo>
                      <a:pt x="2493" y="666"/>
                      <a:pt x="2549" y="663"/>
                      <a:pt x="2571" y="663"/>
                    </a:cubicBezTo>
                    <a:cubicBezTo>
                      <a:pt x="2630" y="662"/>
                      <a:pt x="2718" y="696"/>
                      <a:pt x="2775" y="669"/>
                    </a:cubicBezTo>
                    <a:cubicBezTo>
                      <a:pt x="2755" y="657"/>
                      <a:pt x="2755" y="657"/>
                      <a:pt x="2755" y="657"/>
                    </a:cubicBezTo>
                    <a:cubicBezTo>
                      <a:pt x="2763" y="630"/>
                      <a:pt x="2775" y="620"/>
                      <a:pt x="2799" y="605"/>
                    </a:cubicBezTo>
                    <a:cubicBezTo>
                      <a:pt x="2707" y="525"/>
                      <a:pt x="2707" y="525"/>
                      <a:pt x="2707" y="525"/>
                    </a:cubicBezTo>
                    <a:cubicBezTo>
                      <a:pt x="2735" y="506"/>
                      <a:pt x="2692" y="488"/>
                      <a:pt x="2687" y="467"/>
                    </a:cubicBezTo>
                    <a:cubicBezTo>
                      <a:pt x="2684" y="451"/>
                      <a:pt x="2697" y="436"/>
                      <a:pt x="2696" y="421"/>
                    </a:cubicBezTo>
                    <a:cubicBezTo>
                      <a:pt x="2694" y="385"/>
                      <a:pt x="2668" y="367"/>
                      <a:pt x="2691" y="329"/>
                    </a:cubicBezTo>
                    <a:cubicBezTo>
                      <a:pt x="2691" y="325"/>
                      <a:pt x="2691" y="325"/>
                      <a:pt x="2691" y="325"/>
                    </a:cubicBezTo>
                    <a:cubicBezTo>
                      <a:pt x="2663" y="273"/>
                      <a:pt x="2663" y="273"/>
                      <a:pt x="2663" y="273"/>
                    </a:cubicBezTo>
                    <a:cubicBezTo>
                      <a:pt x="2679" y="253"/>
                      <a:pt x="2679" y="253"/>
                      <a:pt x="2679" y="253"/>
                    </a:cubicBezTo>
                    <a:cubicBezTo>
                      <a:pt x="2657" y="241"/>
                      <a:pt x="2663" y="229"/>
                      <a:pt x="2671" y="209"/>
                    </a:cubicBezTo>
                    <a:cubicBezTo>
                      <a:pt x="2639" y="192"/>
                      <a:pt x="2608" y="159"/>
                      <a:pt x="2575" y="148"/>
                    </a:cubicBezTo>
                    <a:cubicBezTo>
                      <a:pt x="2556" y="141"/>
                      <a:pt x="2538" y="149"/>
                      <a:pt x="2519" y="147"/>
                    </a:cubicBezTo>
                    <a:cubicBezTo>
                      <a:pt x="2490" y="144"/>
                      <a:pt x="2471" y="118"/>
                      <a:pt x="2455" y="97"/>
                    </a:cubicBezTo>
                    <a:cubicBezTo>
                      <a:pt x="2440" y="104"/>
                      <a:pt x="2430" y="117"/>
                      <a:pt x="2415" y="122"/>
                    </a:cubicBezTo>
                    <a:cubicBezTo>
                      <a:pt x="2370" y="135"/>
                      <a:pt x="2324" y="119"/>
                      <a:pt x="2279" y="122"/>
                    </a:cubicBezTo>
                    <a:cubicBezTo>
                      <a:pt x="2226" y="125"/>
                      <a:pt x="2192" y="147"/>
                      <a:pt x="2139" y="119"/>
                    </a:cubicBezTo>
                    <a:cubicBezTo>
                      <a:pt x="2099" y="98"/>
                      <a:pt x="2041" y="64"/>
                      <a:pt x="2055" y="13"/>
                    </a:cubicBezTo>
                    <a:cubicBezTo>
                      <a:pt x="2028" y="0"/>
                      <a:pt x="2016" y="15"/>
                      <a:pt x="1991" y="22"/>
                    </a:cubicBezTo>
                    <a:cubicBezTo>
                      <a:pt x="1975" y="27"/>
                      <a:pt x="1954" y="21"/>
                      <a:pt x="1941" y="32"/>
                    </a:cubicBezTo>
                    <a:cubicBezTo>
                      <a:pt x="1928" y="43"/>
                      <a:pt x="1922" y="74"/>
                      <a:pt x="1915" y="89"/>
                    </a:cubicBezTo>
                    <a:cubicBezTo>
                      <a:pt x="1890" y="141"/>
                      <a:pt x="1873" y="196"/>
                      <a:pt x="1840" y="245"/>
                    </a:cubicBezTo>
                    <a:cubicBezTo>
                      <a:pt x="1827" y="264"/>
                      <a:pt x="1809" y="305"/>
                      <a:pt x="1787" y="31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D57D1998-AA72-48F9-8CDB-06718227E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488" y="1583268"/>
                <a:ext cx="2472" cy="24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AD65345E-4A01-4D3A-9251-A431E2D32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4686" y="1175493"/>
                <a:ext cx="1601440" cy="1379018"/>
              </a:xfrm>
              <a:custGeom>
                <a:avLst/>
                <a:gdLst/>
                <a:ahLst/>
                <a:cxnLst>
                  <a:cxn ang="0">
                    <a:pos x="2505" y="56"/>
                  </a:cxn>
                  <a:cxn ang="0">
                    <a:pos x="2409" y="63"/>
                  </a:cxn>
                  <a:cxn ang="0">
                    <a:pos x="2113" y="63"/>
                  </a:cxn>
                  <a:cxn ang="0">
                    <a:pos x="2030" y="40"/>
                  </a:cxn>
                  <a:cxn ang="0">
                    <a:pos x="1965" y="93"/>
                  </a:cxn>
                  <a:cxn ang="0">
                    <a:pos x="1701" y="114"/>
                  </a:cxn>
                  <a:cxn ang="0">
                    <a:pos x="1473" y="231"/>
                  </a:cxn>
                  <a:cxn ang="0">
                    <a:pos x="1369" y="245"/>
                  </a:cxn>
                  <a:cxn ang="0">
                    <a:pos x="1125" y="355"/>
                  </a:cxn>
                  <a:cxn ang="0">
                    <a:pos x="1193" y="435"/>
                  </a:cxn>
                  <a:cxn ang="0">
                    <a:pos x="1205" y="487"/>
                  </a:cxn>
                  <a:cxn ang="0">
                    <a:pos x="1235" y="627"/>
                  </a:cxn>
                  <a:cxn ang="0">
                    <a:pos x="1249" y="727"/>
                  </a:cxn>
                  <a:cxn ang="0">
                    <a:pos x="1289" y="867"/>
                  </a:cxn>
                  <a:cxn ang="0">
                    <a:pos x="1313" y="875"/>
                  </a:cxn>
                  <a:cxn ang="0">
                    <a:pos x="985" y="924"/>
                  </a:cxn>
                  <a:cxn ang="0">
                    <a:pos x="855" y="947"/>
                  </a:cxn>
                  <a:cxn ang="0">
                    <a:pos x="885" y="1065"/>
                  </a:cxn>
                  <a:cxn ang="0">
                    <a:pos x="749" y="1126"/>
                  </a:cxn>
                  <a:cxn ang="0">
                    <a:pos x="629" y="1173"/>
                  </a:cxn>
                  <a:cxn ang="0">
                    <a:pos x="409" y="1222"/>
                  </a:cxn>
                  <a:cxn ang="0">
                    <a:pos x="285" y="1250"/>
                  </a:cxn>
                  <a:cxn ang="0">
                    <a:pos x="193" y="1294"/>
                  </a:cxn>
                  <a:cxn ang="0">
                    <a:pos x="49" y="1389"/>
                  </a:cxn>
                  <a:cxn ang="0">
                    <a:pos x="13" y="1531"/>
                  </a:cxn>
                  <a:cxn ang="0">
                    <a:pos x="73" y="1693"/>
                  </a:cxn>
                  <a:cxn ang="0">
                    <a:pos x="649" y="2037"/>
                  </a:cxn>
                  <a:cxn ang="0">
                    <a:pos x="1561" y="2637"/>
                  </a:cxn>
                  <a:cxn ang="0">
                    <a:pos x="1723" y="2795"/>
                  </a:cxn>
                  <a:cxn ang="0">
                    <a:pos x="1841" y="2879"/>
                  </a:cxn>
                  <a:cxn ang="0">
                    <a:pos x="1946" y="2921"/>
                  </a:cxn>
                  <a:cxn ang="0">
                    <a:pos x="2085" y="3023"/>
                  </a:cxn>
                  <a:cxn ang="0">
                    <a:pos x="2101" y="3100"/>
                  </a:cxn>
                  <a:cxn ang="0">
                    <a:pos x="2261" y="3071"/>
                  </a:cxn>
                  <a:cxn ang="0">
                    <a:pos x="2529" y="3019"/>
                  </a:cxn>
                  <a:cxn ang="0">
                    <a:pos x="2809" y="2782"/>
                  </a:cxn>
                  <a:cxn ang="0">
                    <a:pos x="3601" y="2315"/>
                  </a:cxn>
                  <a:cxn ang="0">
                    <a:pos x="3393" y="2134"/>
                  </a:cxn>
                  <a:cxn ang="0">
                    <a:pos x="3240" y="1967"/>
                  </a:cxn>
                  <a:cxn ang="0">
                    <a:pos x="3227" y="1799"/>
                  </a:cxn>
                  <a:cxn ang="0">
                    <a:pos x="3241" y="1603"/>
                  </a:cxn>
                  <a:cxn ang="0">
                    <a:pos x="3224" y="1471"/>
                  </a:cxn>
                  <a:cxn ang="0">
                    <a:pos x="3171" y="1203"/>
                  </a:cxn>
                  <a:cxn ang="0">
                    <a:pos x="3110" y="947"/>
                  </a:cxn>
                  <a:cxn ang="0">
                    <a:pos x="2982" y="807"/>
                  </a:cxn>
                  <a:cxn ang="0">
                    <a:pos x="2938" y="715"/>
                  </a:cxn>
                  <a:cxn ang="0">
                    <a:pos x="2858" y="639"/>
                  </a:cxn>
                  <a:cxn ang="0">
                    <a:pos x="2953" y="423"/>
                  </a:cxn>
                  <a:cxn ang="0">
                    <a:pos x="2978" y="340"/>
                  </a:cxn>
                  <a:cxn ang="0">
                    <a:pos x="2971" y="259"/>
                  </a:cxn>
                  <a:cxn ang="0">
                    <a:pos x="2945" y="115"/>
                  </a:cxn>
                  <a:cxn ang="0">
                    <a:pos x="3025" y="55"/>
                  </a:cxn>
                  <a:cxn ang="0">
                    <a:pos x="2941" y="34"/>
                  </a:cxn>
                  <a:cxn ang="0">
                    <a:pos x="2761" y="15"/>
                  </a:cxn>
                  <a:cxn ang="0">
                    <a:pos x="2773" y="23"/>
                  </a:cxn>
                  <a:cxn ang="0">
                    <a:pos x="2673" y="30"/>
                  </a:cxn>
                  <a:cxn ang="0">
                    <a:pos x="2601" y="39"/>
                  </a:cxn>
                </a:cxnLst>
                <a:rect l="0" t="0" r="r" b="b"/>
                <a:pathLst>
                  <a:path w="3601" h="3102">
                    <a:moveTo>
                      <a:pt x="2601" y="39"/>
                    </a:moveTo>
                    <a:cubicBezTo>
                      <a:pt x="2569" y="49"/>
                      <a:pt x="2535" y="46"/>
                      <a:pt x="2505" y="56"/>
                    </a:cubicBezTo>
                    <a:cubicBezTo>
                      <a:pt x="2484" y="63"/>
                      <a:pt x="2471" y="84"/>
                      <a:pt x="2449" y="86"/>
                    </a:cubicBezTo>
                    <a:cubicBezTo>
                      <a:pt x="2430" y="88"/>
                      <a:pt x="2414" y="80"/>
                      <a:pt x="2409" y="63"/>
                    </a:cubicBezTo>
                    <a:cubicBezTo>
                      <a:pt x="2335" y="47"/>
                      <a:pt x="2261" y="29"/>
                      <a:pt x="2185" y="40"/>
                    </a:cubicBezTo>
                    <a:cubicBezTo>
                      <a:pt x="2160" y="44"/>
                      <a:pt x="2139" y="61"/>
                      <a:pt x="2113" y="63"/>
                    </a:cubicBezTo>
                    <a:cubicBezTo>
                      <a:pt x="2101" y="63"/>
                      <a:pt x="2075" y="70"/>
                      <a:pt x="2064" y="65"/>
                    </a:cubicBezTo>
                    <a:cubicBezTo>
                      <a:pt x="2052" y="59"/>
                      <a:pt x="2046" y="35"/>
                      <a:pt x="2030" y="40"/>
                    </a:cubicBezTo>
                    <a:cubicBezTo>
                      <a:pt x="2020" y="43"/>
                      <a:pt x="2017" y="59"/>
                      <a:pt x="2011" y="67"/>
                    </a:cubicBezTo>
                    <a:cubicBezTo>
                      <a:pt x="2001" y="80"/>
                      <a:pt x="1982" y="90"/>
                      <a:pt x="1965" y="93"/>
                    </a:cubicBezTo>
                    <a:cubicBezTo>
                      <a:pt x="1950" y="96"/>
                      <a:pt x="1936" y="88"/>
                      <a:pt x="1921" y="89"/>
                    </a:cubicBezTo>
                    <a:cubicBezTo>
                      <a:pt x="1852" y="94"/>
                      <a:pt x="1767" y="96"/>
                      <a:pt x="1701" y="114"/>
                    </a:cubicBezTo>
                    <a:cubicBezTo>
                      <a:pt x="1655" y="127"/>
                      <a:pt x="1589" y="152"/>
                      <a:pt x="1549" y="181"/>
                    </a:cubicBezTo>
                    <a:cubicBezTo>
                      <a:pt x="1518" y="203"/>
                      <a:pt x="1522" y="236"/>
                      <a:pt x="1473" y="231"/>
                    </a:cubicBezTo>
                    <a:cubicBezTo>
                      <a:pt x="1464" y="191"/>
                      <a:pt x="1423" y="240"/>
                      <a:pt x="1409" y="244"/>
                    </a:cubicBezTo>
                    <a:cubicBezTo>
                      <a:pt x="1396" y="248"/>
                      <a:pt x="1382" y="242"/>
                      <a:pt x="1369" y="245"/>
                    </a:cubicBezTo>
                    <a:cubicBezTo>
                      <a:pt x="1322" y="254"/>
                      <a:pt x="1315" y="289"/>
                      <a:pt x="1281" y="313"/>
                    </a:cubicBezTo>
                    <a:cubicBezTo>
                      <a:pt x="1232" y="346"/>
                      <a:pt x="1182" y="355"/>
                      <a:pt x="1125" y="355"/>
                    </a:cubicBezTo>
                    <a:cubicBezTo>
                      <a:pt x="1138" y="381"/>
                      <a:pt x="1185" y="411"/>
                      <a:pt x="1213" y="419"/>
                    </a:cubicBezTo>
                    <a:cubicBezTo>
                      <a:pt x="1193" y="435"/>
                      <a:pt x="1193" y="435"/>
                      <a:pt x="1193" y="435"/>
                    </a:cubicBezTo>
                    <a:cubicBezTo>
                      <a:pt x="1193" y="447"/>
                      <a:pt x="1193" y="447"/>
                      <a:pt x="1193" y="447"/>
                    </a:cubicBezTo>
                    <a:cubicBezTo>
                      <a:pt x="1211" y="460"/>
                      <a:pt x="1212" y="467"/>
                      <a:pt x="1205" y="487"/>
                    </a:cubicBezTo>
                    <a:cubicBezTo>
                      <a:pt x="1236" y="516"/>
                      <a:pt x="1219" y="544"/>
                      <a:pt x="1217" y="579"/>
                    </a:cubicBezTo>
                    <a:cubicBezTo>
                      <a:pt x="1216" y="600"/>
                      <a:pt x="1233" y="609"/>
                      <a:pt x="1235" y="627"/>
                    </a:cubicBezTo>
                    <a:cubicBezTo>
                      <a:pt x="1236" y="642"/>
                      <a:pt x="1224" y="655"/>
                      <a:pt x="1226" y="671"/>
                    </a:cubicBezTo>
                    <a:cubicBezTo>
                      <a:pt x="1229" y="691"/>
                      <a:pt x="1260" y="708"/>
                      <a:pt x="1249" y="727"/>
                    </a:cubicBezTo>
                    <a:cubicBezTo>
                      <a:pt x="1266" y="764"/>
                      <a:pt x="1300" y="787"/>
                      <a:pt x="1337" y="803"/>
                    </a:cubicBezTo>
                    <a:cubicBezTo>
                      <a:pt x="1311" y="825"/>
                      <a:pt x="1302" y="836"/>
                      <a:pt x="1289" y="867"/>
                    </a:cubicBezTo>
                    <a:cubicBezTo>
                      <a:pt x="1313" y="867"/>
                      <a:pt x="1313" y="867"/>
                      <a:pt x="1313" y="867"/>
                    </a:cubicBezTo>
                    <a:cubicBezTo>
                      <a:pt x="1313" y="875"/>
                      <a:pt x="1313" y="875"/>
                      <a:pt x="1313" y="875"/>
                    </a:cubicBezTo>
                    <a:cubicBezTo>
                      <a:pt x="1225" y="868"/>
                      <a:pt x="1105" y="845"/>
                      <a:pt x="1021" y="877"/>
                    </a:cubicBezTo>
                    <a:cubicBezTo>
                      <a:pt x="999" y="886"/>
                      <a:pt x="1007" y="914"/>
                      <a:pt x="985" y="924"/>
                    </a:cubicBezTo>
                    <a:cubicBezTo>
                      <a:pt x="965" y="934"/>
                      <a:pt x="927" y="946"/>
                      <a:pt x="905" y="945"/>
                    </a:cubicBezTo>
                    <a:cubicBezTo>
                      <a:pt x="888" y="945"/>
                      <a:pt x="870" y="935"/>
                      <a:pt x="855" y="947"/>
                    </a:cubicBezTo>
                    <a:cubicBezTo>
                      <a:pt x="841" y="960"/>
                      <a:pt x="853" y="1029"/>
                      <a:pt x="857" y="1047"/>
                    </a:cubicBezTo>
                    <a:cubicBezTo>
                      <a:pt x="865" y="1047"/>
                      <a:pt x="894" y="1050"/>
                      <a:pt x="885" y="1065"/>
                    </a:cubicBezTo>
                    <a:cubicBezTo>
                      <a:pt x="876" y="1082"/>
                      <a:pt x="834" y="1075"/>
                      <a:pt x="817" y="1083"/>
                    </a:cubicBezTo>
                    <a:cubicBezTo>
                      <a:pt x="793" y="1096"/>
                      <a:pt x="775" y="1115"/>
                      <a:pt x="749" y="1126"/>
                    </a:cubicBezTo>
                    <a:cubicBezTo>
                      <a:pt x="725" y="1136"/>
                      <a:pt x="698" y="1135"/>
                      <a:pt x="673" y="1146"/>
                    </a:cubicBezTo>
                    <a:cubicBezTo>
                      <a:pt x="657" y="1153"/>
                      <a:pt x="646" y="1167"/>
                      <a:pt x="629" y="1173"/>
                    </a:cubicBezTo>
                    <a:cubicBezTo>
                      <a:pt x="585" y="1189"/>
                      <a:pt x="543" y="1204"/>
                      <a:pt x="497" y="1211"/>
                    </a:cubicBezTo>
                    <a:cubicBezTo>
                      <a:pt x="469" y="1215"/>
                      <a:pt x="436" y="1211"/>
                      <a:pt x="409" y="1222"/>
                    </a:cubicBezTo>
                    <a:cubicBezTo>
                      <a:pt x="393" y="1229"/>
                      <a:pt x="389" y="1250"/>
                      <a:pt x="373" y="1256"/>
                    </a:cubicBezTo>
                    <a:cubicBezTo>
                      <a:pt x="347" y="1264"/>
                      <a:pt x="313" y="1245"/>
                      <a:pt x="285" y="1250"/>
                    </a:cubicBezTo>
                    <a:cubicBezTo>
                      <a:pt x="259" y="1255"/>
                      <a:pt x="250" y="1276"/>
                      <a:pt x="229" y="1287"/>
                    </a:cubicBezTo>
                    <a:cubicBezTo>
                      <a:pt x="218" y="1293"/>
                      <a:pt x="204" y="1290"/>
                      <a:pt x="193" y="1294"/>
                    </a:cubicBezTo>
                    <a:cubicBezTo>
                      <a:pt x="175" y="1302"/>
                      <a:pt x="161" y="1319"/>
                      <a:pt x="145" y="1329"/>
                    </a:cubicBezTo>
                    <a:cubicBezTo>
                      <a:pt x="112" y="1351"/>
                      <a:pt x="80" y="1365"/>
                      <a:pt x="49" y="1389"/>
                    </a:cubicBezTo>
                    <a:cubicBezTo>
                      <a:pt x="39" y="1397"/>
                      <a:pt x="21" y="1401"/>
                      <a:pt x="15" y="1413"/>
                    </a:cubicBezTo>
                    <a:cubicBezTo>
                      <a:pt x="2" y="1441"/>
                      <a:pt x="13" y="1499"/>
                      <a:pt x="13" y="1531"/>
                    </a:cubicBezTo>
                    <a:cubicBezTo>
                      <a:pt x="13" y="1562"/>
                      <a:pt x="0" y="1631"/>
                      <a:pt x="17" y="1657"/>
                    </a:cubicBezTo>
                    <a:cubicBezTo>
                      <a:pt x="28" y="1674"/>
                      <a:pt x="56" y="1684"/>
                      <a:pt x="73" y="1693"/>
                    </a:cubicBezTo>
                    <a:cubicBezTo>
                      <a:pt x="119" y="1721"/>
                      <a:pt x="166" y="1749"/>
                      <a:pt x="213" y="1775"/>
                    </a:cubicBezTo>
                    <a:cubicBezTo>
                      <a:pt x="361" y="1857"/>
                      <a:pt x="505" y="1948"/>
                      <a:pt x="649" y="2037"/>
                    </a:cubicBezTo>
                    <a:cubicBezTo>
                      <a:pt x="902" y="2192"/>
                      <a:pt x="1148" y="2359"/>
                      <a:pt x="1393" y="2526"/>
                    </a:cubicBezTo>
                    <a:cubicBezTo>
                      <a:pt x="1448" y="2563"/>
                      <a:pt x="1503" y="2604"/>
                      <a:pt x="1561" y="2637"/>
                    </a:cubicBezTo>
                    <a:cubicBezTo>
                      <a:pt x="1609" y="2665"/>
                      <a:pt x="1667" y="2691"/>
                      <a:pt x="1708" y="2729"/>
                    </a:cubicBezTo>
                    <a:cubicBezTo>
                      <a:pt x="1729" y="2749"/>
                      <a:pt x="1706" y="2779"/>
                      <a:pt x="1723" y="2795"/>
                    </a:cubicBezTo>
                    <a:cubicBezTo>
                      <a:pt x="1741" y="2811"/>
                      <a:pt x="1773" y="2810"/>
                      <a:pt x="1792" y="2826"/>
                    </a:cubicBezTo>
                    <a:cubicBezTo>
                      <a:pt x="1813" y="2843"/>
                      <a:pt x="1812" y="2867"/>
                      <a:pt x="1841" y="2879"/>
                    </a:cubicBezTo>
                    <a:cubicBezTo>
                      <a:pt x="1862" y="2887"/>
                      <a:pt x="1888" y="2877"/>
                      <a:pt x="1907" y="2885"/>
                    </a:cubicBezTo>
                    <a:cubicBezTo>
                      <a:pt x="1924" y="2892"/>
                      <a:pt x="1929" y="2914"/>
                      <a:pt x="1946" y="2921"/>
                    </a:cubicBezTo>
                    <a:cubicBezTo>
                      <a:pt x="1984" y="2936"/>
                      <a:pt x="2029" y="2924"/>
                      <a:pt x="2064" y="2951"/>
                    </a:cubicBezTo>
                    <a:cubicBezTo>
                      <a:pt x="2088" y="2969"/>
                      <a:pt x="2062" y="3004"/>
                      <a:pt x="2085" y="3023"/>
                    </a:cubicBezTo>
                    <a:cubicBezTo>
                      <a:pt x="2085" y="3027"/>
                      <a:pt x="2085" y="3027"/>
                      <a:pt x="2085" y="3027"/>
                    </a:cubicBezTo>
                    <a:cubicBezTo>
                      <a:pt x="2060" y="3055"/>
                      <a:pt x="2046" y="3098"/>
                      <a:pt x="2101" y="3100"/>
                    </a:cubicBezTo>
                    <a:cubicBezTo>
                      <a:pt x="2157" y="3102"/>
                      <a:pt x="2206" y="3070"/>
                      <a:pt x="2261" y="3087"/>
                    </a:cubicBezTo>
                    <a:cubicBezTo>
                      <a:pt x="2261" y="3071"/>
                      <a:pt x="2261" y="3071"/>
                      <a:pt x="2261" y="3071"/>
                    </a:cubicBezTo>
                    <a:cubicBezTo>
                      <a:pt x="2315" y="3067"/>
                      <a:pt x="2367" y="3049"/>
                      <a:pt x="2421" y="3041"/>
                    </a:cubicBezTo>
                    <a:cubicBezTo>
                      <a:pt x="2454" y="3035"/>
                      <a:pt x="2499" y="3034"/>
                      <a:pt x="2529" y="3019"/>
                    </a:cubicBezTo>
                    <a:cubicBezTo>
                      <a:pt x="2556" y="3005"/>
                      <a:pt x="2578" y="2978"/>
                      <a:pt x="2601" y="2959"/>
                    </a:cubicBezTo>
                    <a:cubicBezTo>
                      <a:pt x="2671" y="2902"/>
                      <a:pt x="2735" y="2834"/>
                      <a:pt x="2809" y="2782"/>
                    </a:cubicBezTo>
                    <a:cubicBezTo>
                      <a:pt x="2954" y="2679"/>
                      <a:pt x="3115" y="2595"/>
                      <a:pt x="3269" y="2506"/>
                    </a:cubicBezTo>
                    <a:cubicBezTo>
                      <a:pt x="3378" y="2442"/>
                      <a:pt x="3486" y="2368"/>
                      <a:pt x="3601" y="2315"/>
                    </a:cubicBezTo>
                    <a:cubicBezTo>
                      <a:pt x="3587" y="2276"/>
                      <a:pt x="3555" y="2201"/>
                      <a:pt x="3522" y="2174"/>
                    </a:cubicBezTo>
                    <a:cubicBezTo>
                      <a:pt x="3497" y="2154"/>
                      <a:pt x="3426" y="2142"/>
                      <a:pt x="3393" y="2134"/>
                    </a:cubicBezTo>
                    <a:cubicBezTo>
                      <a:pt x="3368" y="2128"/>
                      <a:pt x="3339" y="2149"/>
                      <a:pt x="3317" y="2133"/>
                    </a:cubicBezTo>
                    <a:cubicBezTo>
                      <a:pt x="3260" y="2092"/>
                      <a:pt x="3278" y="2020"/>
                      <a:pt x="3240" y="1967"/>
                    </a:cubicBezTo>
                    <a:cubicBezTo>
                      <a:pt x="3219" y="1937"/>
                      <a:pt x="3160" y="1891"/>
                      <a:pt x="3157" y="1854"/>
                    </a:cubicBezTo>
                    <a:cubicBezTo>
                      <a:pt x="3153" y="1812"/>
                      <a:pt x="3206" y="1817"/>
                      <a:pt x="3227" y="1799"/>
                    </a:cubicBezTo>
                    <a:cubicBezTo>
                      <a:pt x="3242" y="1785"/>
                      <a:pt x="3242" y="1750"/>
                      <a:pt x="3245" y="1731"/>
                    </a:cubicBezTo>
                    <a:cubicBezTo>
                      <a:pt x="3207" y="1699"/>
                      <a:pt x="3202" y="1635"/>
                      <a:pt x="3241" y="1603"/>
                    </a:cubicBezTo>
                    <a:cubicBezTo>
                      <a:pt x="3241" y="1587"/>
                      <a:pt x="3249" y="1571"/>
                      <a:pt x="3246" y="1555"/>
                    </a:cubicBezTo>
                    <a:cubicBezTo>
                      <a:pt x="3241" y="1525"/>
                      <a:pt x="3223" y="1502"/>
                      <a:pt x="3224" y="1471"/>
                    </a:cubicBezTo>
                    <a:cubicBezTo>
                      <a:pt x="3225" y="1430"/>
                      <a:pt x="3244" y="1393"/>
                      <a:pt x="3235" y="1351"/>
                    </a:cubicBezTo>
                    <a:cubicBezTo>
                      <a:pt x="3224" y="1296"/>
                      <a:pt x="3189" y="1254"/>
                      <a:pt x="3171" y="1203"/>
                    </a:cubicBezTo>
                    <a:cubicBezTo>
                      <a:pt x="3162" y="1177"/>
                      <a:pt x="3159" y="1142"/>
                      <a:pt x="3153" y="1115"/>
                    </a:cubicBezTo>
                    <a:cubicBezTo>
                      <a:pt x="3138" y="1059"/>
                      <a:pt x="3125" y="1003"/>
                      <a:pt x="3110" y="947"/>
                    </a:cubicBezTo>
                    <a:cubicBezTo>
                      <a:pt x="3103" y="925"/>
                      <a:pt x="3102" y="895"/>
                      <a:pt x="3089" y="876"/>
                    </a:cubicBezTo>
                    <a:cubicBezTo>
                      <a:pt x="3067" y="842"/>
                      <a:pt x="3013" y="832"/>
                      <a:pt x="2982" y="807"/>
                    </a:cubicBezTo>
                    <a:cubicBezTo>
                      <a:pt x="2964" y="793"/>
                      <a:pt x="2971" y="778"/>
                      <a:pt x="2966" y="759"/>
                    </a:cubicBezTo>
                    <a:cubicBezTo>
                      <a:pt x="2962" y="743"/>
                      <a:pt x="2948" y="727"/>
                      <a:pt x="2938" y="715"/>
                    </a:cubicBezTo>
                    <a:cubicBezTo>
                      <a:pt x="2920" y="694"/>
                      <a:pt x="2889" y="700"/>
                      <a:pt x="2871" y="679"/>
                    </a:cubicBezTo>
                    <a:cubicBezTo>
                      <a:pt x="2862" y="668"/>
                      <a:pt x="2864" y="652"/>
                      <a:pt x="2858" y="639"/>
                    </a:cubicBezTo>
                    <a:cubicBezTo>
                      <a:pt x="2831" y="587"/>
                      <a:pt x="2803" y="533"/>
                      <a:pt x="2877" y="507"/>
                    </a:cubicBezTo>
                    <a:cubicBezTo>
                      <a:pt x="2883" y="457"/>
                      <a:pt x="2951" y="470"/>
                      <a:pt x="2953" y="423"/>
                    </a:cubicBezTo>
                    <a:cubicBezTo>
                      <a:pt x="2965" y="419"/>
                      <a:pt x="2965" y="419"/>
                      <a:pt x="2965" y="419"/>
                    </a:cubicBezTo>
                    <a:cubicBezTo>
                      <a:pt x="2953" y="383"/>
                      <a:pt x="2978" y="371"/>
                      <a:pt x="2978" y="340"/>
                    </a:cubicBezTo>
                    <a:cubicBezTo>
                      <a:pt x="2977" y="329"/>
                      <a:pt x="2968" y="318"/>
                      <a:pt x="2967" y="307"/>
                    </a:cubicBezTo>
                    <a:cubicBezTo>
                      <a:pt x="2965" y="291"/>
                      <a:pt x="2974" y="275"/>
                      <a:pt x="2971" y="259"/>
                    </a:cubicBezTo>
                    <a:cubicBezTo>
                      <a:pt x="2967" y="242"/>
                      <a:pt x="2957" y="230"/>
                      <a:pt x="2960" y="212"/>
                    </a:cubicBezTo>
                    <a:cubicBezTo>
                      <a:pt x="2965" y="177"/>
                      <a:pt x="2993" y="119"/>
                      <a:pt x="2945" y="115"/>
                    </a:cubicBezTo>
                    <a:cubicBezTo>
                      <a:pt x="2993" y="87"/>
                      <a:pt x="2993" y="87"/>
                      <a:pt x="2993" y="87"/>
                    </a:cubicBezTo>
                    <a:cubicBezTo>
                      <a:pt x="3025" y="55"/>
                      <a:pt x="3025" y="55"/>
                      <a:pt x="3025" y="55"/>
                    </a:cubicBezTo>
                    <a:cubicBezTo>
                      <a:pt x="3017" y="35"/>
                      <a:pt x="3017" y="35"/>
                      <a:pt x="3017" y="35"/>
                    </a:cubicBezTo>
                    <a:cubicBezTo>
                      <a:pt x="2991" y="40"/>
                      <a:pt x="2965" y="30"/>
                      <a:pt x="2941" y="34"/>
                    </a:cubicBezTo>
                    <a:cubicBezTo>
                      <a:pt x="2924" y="38"/>
                      <a:pt x="2908" y="53"/>
                      <a:pt x="2889" y="49"/>
                    </a:cubicBezTo>
                    <a:cubicBezTo>
                      <a:pt x="2846" y="41"/>
                      <a:pt x="2812" y="0"/>
                      <a:pt x="2761" y="15"/>
                    </a:cubicBezTo>
                    <a:cubicBezTo>
                      <a:pt x="2761" y="19"/>
                      <a:pt x="2761" y="19"/>
                      <a:pt x="2761" y="19"/>
                    </a:cubicBezTo>
                    <a:cubicBezTo>
                      <a:pt x="2773" y="23"/>
                      <a:pt x="2773" y="23"/>
                      <a:pt x="2773" y="23"/>
                    </a:cubicBezTo>
                    <a:cubicBezTo>
                      <a:pt x="2773" y="31"/>
                      <a:pt x="2773" y="31"/>
                      <a:pt x="2773" y="31"/>
                    </a:cubicBezTo>
                    <a:cubicBezTo>
                      <a:pt x="2740" y="45"/>
                      <a:pt x="2706" y="47"/>
                      <a:pt x="2673" y="30"/>
                    </a:cubicBezTo>
                    <a:cubicBezTo>
                      <a:pt x="2662" y="24"/>
                      <a:pt x="2654" y="11"/>
                      <a:pt x="2641" y="9"/>
                    </a:cubicBezTo>
                    <a:cubicBezTo>
                      <a:pt x="2620" y="5"/>
                      <a:pt x="2600" y="19"/>
                      <a:pt x="2601" y="3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FE75AED7-E519-462A-A698-B019A570C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6061" y="1462171"/>
                <a:ext cx="1233209" cy="1055271"/>
              </a:xfrm>
              <a:custGeom>
                <a:avLst/>
                <a:gdLst/>
                <a:ahLst/>
                <a:cxnLst>
                  <a:cxn ang="0">
                    <a:pos x="392" y="128"/>
                  </a:cxn>
                  <a:cxn ang="0">
                    <a:pos x="212" y="239"/>
                  </a:cxn>
                  <a:cxn ang="0">
                    <a:pos x="167" y="380"/>
                  </a:cxn>
                  <a:cxn ang="0">
                    <a:pos x="0" y="524"/>
                  </a:cxn>
                  <a:cxn ang="0">
                    <a:pos x="85" y="852"/>
                  </a:cxn>
                  <a:cxn ang="0">
                    <a:pos x="74" y="1016"/>
                  </a:cxn>
                  <a:cxn ang="0">
                    <a:pos x="19" y="1220"/>
                  </a:cxn>
                  <a:cxn ang="0">
                    <a:pos x="128" y="1436"/>
                  </a:cxn>
                  <a:cxn ang="0">
                    <a:pos x="248" y="1500"/>
                  </a:cxn>
                  <a:cxn ang="0">
                    <a:pos x="466" y="1672"/>
                  </a:cxn>
                  <a:cxn ang="0">
                    <a:pos x="736" y="1740"/>
                  </a:cxn>
                  <a:cxn ang="0">
                    <a:pos x="896" y="1816"/>
                  </a:cxn>
                  <a:cxn ang="0">
                    <a:pos x="1116" y="1710"/>
                  </a:cxn>
                  <a:cxn ang="0">
                    <a:pos x="1260" y="1735"/>
                  </a:cxn>
                  <a:cxn ang="0">
                    <a:pos x="2236" y="2209"/>
                  </a:cxn>
                  <a:cxn ang="0">
                    <a:pos x="2560" y="2372"/>
                  </a:cxn>
                  <a:cxn ang="0">
                    <a:pos x="2732" y="2288"/>
                  </a:cxn>
                  <a:cxn ang="0">
                    <a:pos x="2730" y="684"/>
                  </a:cxn>
                  <a:cxn ang="0">
                    <a:pos x="2708" y="480"/>
                  </a:cxn>
                  <a:cxn ang="0">
                    <a:pos x="2720" y="464"/>
                  </a:cxn>
                  <a:cxn ang="0">
                    <a:pos x="2736" y="412"/>
                  </a:cxn>
                  <a:cxn ang="0">
                    <a:pos x="2728" y="211"/>
                  </a:cxn>
                  <a:cxn ang="0">
                    <a:pos x="2568" y="198"/>
                  </a:cxn>
                  <a:cxn ang="0">
                    <a:pos x="2404" y="92"/>
                  </a:cxn>
                  <a:cxn ang="0">
                    <a:pos x="2088" y="64"/>
                  </a:cxn>
                  <a:cxn ang="0">
                    <a:pos x="1852" y="304"/>
                  </a:cxn>
                  <a:cxn ang="0">
                    <a:pos x="1712" y="500"/>
                  </a:cxn>
                  <a:cxn ang="0">
                    <a:pos x="1288" y="333"/>
                  </a:cxn>
                  <a:cxn ang="0">
                    <a:pos x="1061" y="217"/>
                  </a:cxn>
                  <a:cxn ang="0">
                    <a:pos x="908" y="110"/>
                  </a:cxn>
                  <a:cxn ang="0">
                    <a:pos x="748" y="61"/>
                  </a:cxn>
                  <a:cxn ang="0">
                    <a:pos x="548" y="60"/>
                  </a:cxn>
                  <a:cxn ang="0">
                    <a:pos x="384" y="0"/>
                  </a:cxn>
                </a:cxnLst>
                <a:rect l="0" t="0" r="r" b="b"/>
                <a:pathLst>
                  <a:path w="2775" h="2372">
                    <a:moveTo>
                      <a:pt x="384" y="0"/>
                    </a:moveTo>
                    <a:cubicBezTo>
                      <a:pt x="371" y="50"/>
                      <a:pt x="376" y="82"/>
                      <a:pt x="392" y="128"/>
                    </a:cubicBezTo>
                    <a:cubicBezTo>
                      <a:pt x="357" y="139"/>
                      <a:pt x="311" y="153"/>
                      <a:pt x="281" y="173"/>
                    </a:cubicBezTo>
                    <a:cubicBezTo>
                      <a:pt x="255" y="191"/>
                      <a:pt x="237" y="220"/>
                      <a:pt x="212" y="239"/>
                    </a:cubicBezTo>
                    <a:cubicBezTo>
                      <a:pt x="188" y="257"/>
                      <a:pt x="166" y="250"/>
                      <a:pt x="149" y="280"/>
                    </a:cubicBezTo>
                    <a:cubicBezTo>
                      <a:pt x="130" y="314"/>
                      <a:pt x="164" y="346"/>
                      <a:pt x="167" y="380"/>
                    </a:cubicBezTo>
                    <a:cubicBezTo>
                      <a:pt x="172" y="437"/>
                      <a:pt x="92" y="498"/>
                      <a:pt x="40" y="500"/>
                    </a:cubicBezTo>
                    <a:cubicBezTo>
                      <a:pt x="0" y="524"/>
                      <a:pt x="0" y="524"/>
                      <a:pt x="0" y="524"/>
                    </a:cubicBezTo>
                    <a:cubicBezTo>
                      <a:pt x="12" y="569"/>
                      <a:pt x="61" y="606"/>
                      <a:pt x="79" y="652"/>
                    </a:cubicBezTo>
                    <a:cubicBezTo>
                      <a:pt x="107" y="723"/>
                      <a:pt x="79" y="783"/>
                      <a:pt x="85" y="852"/>
                    </a:cubicBezTo>
                    <a:cubicBezTo>
                      <a:pt x="87" y="878"/>
                      <a:pt x="111" y="898"/>
                      <a:pt x="110" y="924"/>
                    </a:cubicBezTo>
                    <a:cubicBezTo>
                      <a:pt x="109" y="958"/>
                      <a:pt x="73" y="982"/>
                      <a:pt x="74" y="1016"/>
                    </a:cubicBezTo>
                    <a:cubicBezTo>
                      <a:pt x="75" y="1061"/>
                      <a:pt x="114" y="1095"/>
                      <a:pt x="99" y="1141"/>
                    </a:cubicBezTo>
                    <a:cubicBezTo>
                      <a:pt x="87" y="1176"/>
                      <a:pt x="4" y="1165"/>
                      <a:pt x="19" y="1220"/>
                    </a:cubicBezTo>
                    <a:cubicBezTo>
                      <a:pt x="32" y="1270"/>
                      <a:pt x="95" y="1311"/>
                      <a:pt x="120" y="1356"/>
                    </a:cubicBezTo>
                    <a:cubicBezTo>
                      <a:pt x="134" y="1381"/>
                      <a:pt x="124" y="1410"/>
                      <a:pt x="128" y="1436"/>
                    </a:cubicBezTo>
                    <a:cubicBezTo>
                      <a:pt x="131" y="1454"/>
                      <a:pt x="174" y="1501"/>
                      <a:pt x="192" y="1508"/>
                    </a:cubicBezTo>
                    <a:cubicBezTo>
                      <a:pt x="211" y="1517"/>
                      <a:pt x="228" y="1500"/>
                      <a:pt x="248" y="1500"/>
                    </a:cubicBezTo>
                    <a:cubicBezTo>
                      <a:pt x="282" y="1501"/>
                      <a:pt x="354" y="1523"/>
                      <a:pt x="383" y="1540"/>
                    </a:cubicBezTo>
                    <a:cubicBezTo>
                      <a:pt x="429" y="1567"/>
                      <a:pt x="425" y="1642"/>
                      <a:pt x="466" y="1672"/>
                    </a:cubicBezTo>
                    <a:cubicBezTo>
                      <a:pt x="480" y="1683"/>
                      <a:pt x="503" y="1683"/>
                      <a:pt x="520" y="1688"/>
                    </a:cubicBezTo>
                    <a:cubicBezTo>
                      <a:pt x="589" y="1709"/>
                      <a:pt x="671" y="1707"/>
                      <a:pt x="736" y="1740"/>
                    </a:cubicBezTo>
                    <a:cubicBezTo>
                      <a:pt x="774" y="1760"/>
                      <a:pt x="813" y="1826"/>
                      <a:pt x="856" y="1832"/>
                    </a:cubicBezTo>
                    <a:cubicBezTo>
                      <a:pt x="870" y="1834"/>
                      <a:pt x="884" y="1822"/>
                      <a:pt x="896" y="1816"/>
                    </a:cubicBezTo>
                    <a:cubicBezTo>
                      <a:pt x="924" y="1802"/>
                      <a:pt x="960" y="1778"/>
                      <a:pt x="992" y="1776"/>
                    </a:cubicBezTo>
                    <a:cubicBezTo>
                      <a:pt x="1022" y="1743"/>
                      <a:pt x="1075" y="1728"/>
                      <a:pt x="1116" y="1710"/>
                    </a:cubicBezTo>
                    <a:cubicBezTo>
                      <a:pt x="1131" y="1703"/>
                      <a:pt x="1151" y="1690"/>
                      <a:pt x="1168" y="1692"/>
                    </a:cubicBezTo>
                    <a:cubicBezTo>
                      <a:pt x="1198" y="1696"/>
                      <a:pt x="1233" y="1722"/>
                      <a:pt x="1260" y="1735"/>
                    </a:cubicBezTo>
                    <a:cubicBezTo>
                      <a:pt x="1321" y="1766"/>
                      <a:pt x="1385" y="1795"/>
                      <a:pt x="1448" y="1823"/>
                    </a:cubicBezTo>
                    <a:cubicBezTo>
                      <a:pt x="1715" y="1939"/>
                      <a:pt x="1974" y="2079"/>
                      <a:pt x="2236" y="2209"/>
                    </a:cubicBezTo>
                    <a:cubicBezTo>
                      <a:pt x="2313" y="2248"/>
                      <a:pt x="2387" y="2291"/>
                      <a:pt x="2464" y="2329"/>
                    </a:cubicBezTo>
                    <a:cubicBezTo>
                      <a:pt x="2494" y="2345"/>
                      <a:pt x="2525" y="2369"/>
                      <a:pt x="2560" y="2372"/>
                    </a:cubicBezTo>
                    <a:cubicBezTo>
                      <a:pt x="2560" y="2288"/>
                      <a:pt x="2560" y="2288"/>
                      <a:pt x="2560" y="2288"/>
                    </a:cubicBezTo>
                    <a:cubicBezTo>
                      <a:pt x="2732" y="2288"/>
                      <a:pt x="2732" y="2288"/>
                      <a:pt x="2732" y="2288"/>
                    </a:cubicBezTo>
                    <a:cubicBezTo>
                      <a:pt x="2732" y="916"/>
                      <a:pt x="2732" y="916"/>
                      <a:pt x="2732" y="916"/>
                    </a:cubicBezTo>
                    <a:cubicBezTo>
                      <a:pt x="2732" y="845"/>
                      <a:pt x="2747" y="753"/>
                      <a:pt x="2730" y="684"/>
                    </a:cubicBezTo>
                    <a:cubicBezTo>
                      <a:pt x="2720" y="645"/>
                      <a:pt x="2707" y="609"/>
                      <a:pt x="2700" y="568"/>
                    </a:cubicBezTo>
                    <a:cubicBezTo>
                      <a:pt x="2692" y="527"/>
                      <a:pt x="2668" y="515"/>
                      <a:pt x="2708" y="480"/>
                    </a:cubicBezTo>
                    <a:cubicBezTo>
                      <a:pt x="2704" y="472"/>
                      <a:pt x="2704" y="472"/>
                      <a:pt x="2704" y="472"/>
                    </a:cubicBezTo>
                    <a:cubicBezTo>
                      <a:pt x="2720" y="464"/>
                      <a:pt x="2720" y="464"/>
                      <a:pt x="2720" y="464"/>
                    </a:cubicBezTo>
                    <a:cubicBezTo>
                      <a:pt x="2736" y="416"/>
                      <a:pt x="2736" y="416"/>
                      <a:pt x="2736" y="416"/>
                    </a:cubicBezTo>
                    <a:cubicBezTo>
                      <a:pt x="2736" y="412"/>
                      <a:pt x="2736" y="412"/>
                      <a:pt x="2736" y="412"/>
                    </a:cubicBezTo>
                    <a:cubicBezTo>
                      <a:pt x="2716" y="385"/>
                      <a:pt x="2698" y="351"/>
                      <a:pt x="2710" y="317"/>
                    </a:cubicBezTo>
                    <a:cubicBezTo>
                      <a:pt x="2724" y="277"/>
                      <a:pt x="2775" y="258"/>
                      <a:pt x="2728" y="211"/>
                    </a:cubicBezTo>
                    <a:cubicBezTo>
                      <a:pt x="2708" y="190"/>
                      <a:pt x="2661" y="200"/>
                      <a:pt x="2636" y="200"/>
                    </a:cubicBezTo>
                    <a:cubicBezTo>
                      <a:pt x="2615" y="201"/>
                      <a:pt x="2588" y="204"/>
                      <a:pt x="2568" y="198"/>
                    </a:cubicBezTo>
                    <a:cubicBezTo>
                      <a:pt x="2547" y="192"/>
                      <a:pt x="2531" y="176"/>
                      <a:pt x="2508" y="170"/>
                    </a:cubicBezTo>
                    <a:cubicBezTo>
                      <a:pt x="2453" y="158"/>
                      <a:pt x="2388" y="175"/>
                      <a:pt x="2404" y="92"/>
                    </a:cubicBezTo>
                    <a:cubicBezTo>
                      <a:pt x="2327" y="66"/>
                      <a:pt x="2225" y="27"/>
                      <a:pt x="2144" y="37"/>
                    </a:cubicBezTo>
                    <a:cubicBezTo>
                      <a:pt x="2122" y="40"/>
                      <a:pt x="2110" y="61"/>
                      <a:pt x="2088" y="64"/>
                    </a:cubicBezTo>
                    <a:cubicBezTo>
                      <a:pt x="2010" y="73"/>
                      <a:pt x="1902" y="109"/>
                      <a:pt x="1858" y="181"/>
                    </a:cubicBezTo>
                    <a:cubicBezTo>
                      <a:pt x="1835" y="217"/>
                      <a:pt x="1835" y="266"/>
                      <a:pt x="1852" y="304"/>
                    </a:cubicBezTo>
                    <a:cubicBezTo>
                      <a:pt x="1860" y="322"/>
                      <a:pt x="1876" y="332"/>
                      <a:pt x="1878" y="352"/>
                    </a:cubicBezTo>
                    <a:cubicBezTo>
                      <a:pt x="1885" y="420"/>
                      <a:pt x="1772" y="500"/>
                      <a:pt x="1712" y="500"/>
                    </a:cubicBezTo>
                    <a:cubicBezTo>
                      <a:pt x="1638" y="501"/>
                      <a:pt x="1603" y="438"/>
                      <a:pt x="1544" y="411"/>
                    </a:cubicBezTo>
                    <a:cubicBezTo>
                      <a:pt x="1466" y="377"/>
                      <a:pt x="1372" y="345"/>
                      <a:pt x="1288" y="333"/>
                    </a:cubicBezTo>
                    <a:cubicBezTo>
                      <a:pt x="1222" y="324"/>
                      <a:pt x="1171" y="339"/>
                      <a:pt x="1112" y="296"/>
                    </a:cubicBezTo>
                    <a:cubicBezTo>
                      <a:pt x="1088" y="279"/>
                      <a:pt x="1068" y="246"/>
                      <a:pt x="1061" y="217"/>
                    </a:cubicBezTo>
                    <a:cubicBezTo>
                      <a:pt x="1052" y="186"/>
                      <a:pt x="1060" y="152"/>
                      <a:pt x="1024" y="134"/>
                    </a:cubicBezTo>
                    <a:cubicBezTo>
                      <a:pt x="990" y="117"/>
                      <a:pt x="944" y="123"/>
                      <a:pt x="908" y="110"/>
                    </a:cubicBezTo>
                    <a:cubicBezTo>
                      <a:pt x="887" y="102"/>
                      <a:pt x="872" y="85"/>
                      <a:pt x="852" y="78"/>
                    </a:cubicBezTo>
                    <a:cubicBezTo>
                      <a:pt x="817" y="66"/>
                      <a:pt x="781" y="70"/>
                      <a:pt x="748" y="61"/>
                    </a:cubicBezTo>
                    <a:cubicBezTo>
                      <a:pt x="726" y="55"/>
                      <a:pt x="707" y="41"/>
                      <a:pt x="684" y="41"/>
                    </a:cubicBezTo>
                    <a:cubicBezTo>
                      <a:pt x="638" y="40"/>
                      <a:pt x="597" y="66"/>
                      <a:pt x="548" y="60"/>
                    </a:cubicBezTo>
                    <a:cubicBezTo>
                      <a:pt x="515" y="56"/>
                      <a:pt x="492" y="35"/>
                      <a:pt x="464" y="21"/>
                    </a:cubicBezTo>
                    <a:cubicBezTo>
                      <a:pt x="441" y="11"/>
                      <a:pt x="408" y="5"/>
                      <a:pt x="384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2C809D84-58DB-4CE0-956B-857EC8402A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12314" y="1521484"/>
                <a:ext cx="944059" cy="810606"/>
              </a:xfrm>
              <a:custGeom>
                <a:avLst/>
                <a:gdLst/>
                <a:ahLst/>
                <a:cxnLst>
                  <a:cxn ang="0">
                    <a:pos x="1872" y="4"/>
                  </a:cxn>
                  <a:cxn ang="0">
                    <a:pos x="1836" y="88"/>
                  </a:cxn>
                  <a:cxn ang="0">
                    <a:pos x="1836" y="88"/>
                  </a:cxn>
                  <a:cxn ang="0">
                    <a:pos x="28" y="228"/>
                  </a:cxn>
                  <a:cxn ang="0">
                    <a:pos x="2" y="392"/>
                  </a:cxn>
                  <a:cxn ang="0">
                    <a:pos x="27" y="496"/>
                  </a:cxn>
                  <a:cxn ang="0">
                    <a:pos x="56" y="1808"/>
                  </a:cxn>
                  <a:cxn ang="0">
                    <a:pos x="1028" y="1808"/>
                  </a:cxn>
                  <a:cxn ang="0">
                    <a:pos x="1180" y="1772"/>
                  </a:cxn>
                  <a:cxn ang="0">
                    <a:pos x="1384" y="1808"/>
                  </a:cxn>
                  <a:cxn ang="0">
                    <a:pos x="2024" y="1808"/>
                  </a:cxn>
                  <a:cxn ang="0">
                    <a:pos x="2045" y="1739"/>
                  </a:cxn>
                  <a:cxn ang="0">
                    <a:pos x="1928" y="1656"/>
                  </a:cxn>
                  <a:cxn ang="0">
                    <a:pos x="1880" y="1468"/>
                  </a:cxn>
                  <a:cxn ang="0">
                    <a:pos x="1888" y="1436"/>
                  </a:cxn>
                  <a:cxn ang="0">
                    <a:pos x="1775" y="1264"/>
                  </a:cxn>
                  <a:cxn ang="0">
                    <a:pos x="1612" y="992"/>
                  </a:cxn>
                  <a:cxn ang="0">
                    <a:pos x="1588" y="912"/>
                  </a:cxn>
                  <a:cxn ang="0">
                    <a:pos x="1571" y="875"/>
                  </a:cxn>
                  <a:cxn ang="0">
                    <a:pos x="1552" y="800"/>
                  </a:cxn>
                  <a:cxn ang="0">
                    <a:pos x="1417" y="637"/>
                  </a:cxn>
                  <a:cxn ang="0">
                    <a:pos x="1368" y="436"/>
                  </a:cxn>
                  <a:cxn ang="0">
                    <a:pos x="1478" y="664"/>
                  </a:cxn>
                  <a:cxn ang="0">
                    <a:pos x="1655" y="811"/>
                  </a:cxn>
                  <a:cxn ang="0">
                    <a:pos x="1704" y="772"/>
                  </a:cxn>
                  <a:cxn ang="0">
                    <a:pos x="1728" y="636"/>
                  </a:cxn>
                  <a:cxn ang="0">
                    <a:pos x="1784" y="476"/>
                  </a:cxn>
                  <a:cxn ang="0">
                    <a:pos x="1664" y="208"/>
                  </a:cxn>
                  <a:cxn ang="0">
                    <a:pos x="1696" y="136"/>
                  </a:cxn>
                  <a:cxn ang="0">
                    <a:pos x="1432" y="212"/>
                  </a:cxn>
                  <a:cxn ang="0">
                    <a:pos x="1328" y="194"/>
                  </a:cxn>
                  <a:cxn ang="0">
                    <a:pos x="1260" y="150"/>
                  </a:cxn>
                  <a:cxn ang="0">
                    <a:pos x="1116" y="136"/>
                  </a:cxn>
                  <a:cxn ang="0">
                    <a:pos x="984" y="152"/>
                  </a:cxn>
                  <a:cxn ang="0">
                    <a:pos x="916" y="188"/>
                  </a:cxn>
                  <a:cxn ang="0">
                    <a:pos x="656" y="231"/>
                  </a:cxn>
                  <a:cxn ang="0">
                    <a:pos x="488" y="204"/>
                  </a:cxn>
                  <a:cxn ang="0">
                    <a:pos x="308" y="155"/>
                  </a:cxn>
                  <a:cxn ang="0">
                    <a:pos x="84" y="148"/>
                  </a:cxn>
                  <a:cxn ang="0">
                    <a:pos x="76" y="124"/>
                  </a:cxn>
                </a:cxnLst>
                <a:rect l="0" t="0" r="r" b="b"/>
                <a:pathLst>
                  <a:path w="2124" h="1823">
                    <a:moveTo>
                      <a:pt x="1868" y="0"/>
                    </a:moveTo>
                    <a:cubicBezTo>
                      <a:pt x="1872" y="4"/>
                      <a:pt x="1872" y="4"/>
                      <a:pt x="1872" y="4"/>
                    </a:cubicBezTo>
                    <a:cubicBezTo>
                      <a:pt x="1868" y="0"/>
                      <a:pt x="1868" y="0"/>
                      <a:pt x="1868" y="0"/>
                    </a:cubicBezTo>
                    <a:moveTo>
                      <a:pt x="1836" y="88"/>
                    </a:moveTo>
                    <a:cubicBezTo>
                      <a:pt x="1840" y="92"/>
                      <a:pt x="1840" y="92"/>
                      <a:pt x="1840" y="92"/>
                    </a:cubicBezTo>
                    <a:cubicBezTo>
                      <a:pt x="1836" y="88"/>
                      <a:pt x="1836" y="88"/>
                      <a:pt x="1836" y="88"/>
                    </a:cubicBezTo>
                    <a:moveTo>
                      <a:pt x="76" y="124"/>
                    </a:moveTo>
                    <a:cubicBezTo>
                      <a:pt x="51" y="163"/>
                      <a:pt x="23" y="178"/>
                      <a:pt x="28" y="228"/>
                    </a:cubicBezTo>
                    <a:cubicBezTo>
                      <a:pt x="31" y="253"/>
                      <a:pt x="60" y="272"/>
                      <a:pt x="53" y="299"/>
                    </a:cubicBezTo>
                    <a:cubicBezTo>
                      <a:pt x="44" y="332"/>
                      <a:pt x="0" y="357"/>
                      <a:pt x="2" y="392"/>
                    </a:cubicBezTo>
                    <a:cubicBezTo>
                      <a:pt x="2" y="409"/>
                      <a:pt x="16" y="420"/>
                      <a:pt x="20" y="436"/>
                    </a:cubicBezTo>
                    <a:cubicBezTo>
                      <a:pt x="24" y="456"/>
                      <a:pt x="22" y="477"/>
                      <a:pt x="27" y="496"/>
                    </a:cubicBezTo>
                    <a:cubicBezTo>
                      <a:pt x="39" y="542"/>
                      <a:pt x="56" y="571"/>
                      <a:pt x="56" y="620"/>
                    </a:cubicBezTo>
                    <a:cubicBezTo>
                      <a:pt x="56" y="1808"/>
                      <a:pt x="56" y="1808"/>
                      <a:pt x="56" y="1808"/>
                    </a:cubicBezTo>
                    <a:cubicBezTo>
                      <a:pt x="784" y="1808"/>
                      <a:pt x="784" y="1808"/>
                      <a:pt x="784" y="1808"/>
                    </a:cubicBezTo>
                    <a:cubicBezTo>
                      <a:pt x="1028" y="1808"/>
                      <a:pt x="1028" y="1808"/>
                      <a:pt x="1028" y="1808"/>
                    </a:cubicBezTo>
                    <a:cubicBezTo>
                      <a:pt x="1139" y="1807"/>
                      <a:pt x="1139" y="1807"/>
                      <a:pt x="1139" y="1807"/>
                    </a:cubicBezTo>
                    <a:cubicBezTo>
                      <a:pt x="1180" y="1772"/>
                      <a:pt x="1180" y="1772"/>
                      <a:pt x="1180" y="1772"/>
                    </a:cubicBezTo>
                    <a:cubicBezTo>
                      <a:pt x="1172" y="1804"/>
                      <a:pt x="1172" y="1804"/>
                      <a:pt x="1172" y="1804"/>
                    </a:cubicBezTo>
                    <a:cubicBezTo>
                      <a:pt x="1234" y="1823"/>
                      <a:pt x="1319" y="1808"/>
                      <a:pt x="1384" y="1808"/>
                    </a:cubicBezTo>
                    <a:cubicBezTo>
                      <a:pt x="1836" y="1808"/>
                      <a:pt x="1836" y="1808"/>
                      <a:pt x="1836" y="1808"/>
                    </a:cubicBezTo>
                    <a:cubicBezTo>
                      <a:pt x="2024" y="1808"/>
                      <a:pt x="2024" y="1808"/>
                      <a:pt x="2024" y="1808"/>
                    </a:cubicBezTo>
                    <a:cubicBezTo>
                      <a:pt x="2056" y="1808"/>
                      <a:pt x="2093" y="1813"/>
                      <a:pt x="2124" y="1804"/>
                    </a:cubicBezTo>
                    <a:cubicBezTo>
                      <a:pt x="2045" y="1739"/>
                      <a:pt x="2045" y="1739"/>
                      <a:pt x="2045" y="1739"/>
                    </a:cubicBezTo>
                    <a:cubicBezTo>
                      <a:pt x="1999" y="1691"/>
                      <a:pt x="1999" y="1691"/>
                      <a:pt x="1999" y="1691"/>
                    </a:cubicBezTo>
                    <a:cubicBezTo>
                      <a:pt x="1928" y="1656"/>
                      <a:pt x="1928" y="1656"/>
                      <a:pt x="1928" y="1656"/>
                    </a:cubicBezTo>
                    <a:cubicBezTo>
                      <a:pt x="1880" y="1556"/>
                      <a:pt x="1880" y="1556"/>
                      <a:pt x="1880" y="1556"/>
                    </a:cubicBezTo>
                    <a:cubicBezTo>
                      <a:pt x="1880" y="1468"/>
                      <a:pt x="1880" y="1468"/>
                      <a:pt x="1880" y="1468"/>
                    </a:cubicBezTo>
                    <a:cubicBezTo>
                      <a:pt x="1936" y="1480"/>
                      <a:pt x="1936" y="1480"/>
                      <a:pt x="1936" y="1480"/>
                    </a:cubicBezTo>
                    <a:cubicBezTo>
                      <a:pt x="1888" y="1436"/>
                      <a:pt x="1888" y="1436"/>
                      <a:pt x="1888" y="1436"/>
                    </a:cubicBezTo>
                    <a:cubicBezTo>
                      <a:pt x="1819" y="1364"/>
                      <a:pt x="1819" y="1364"/>
                      <a:pt x="1819" y="1364"/>
                    </a:cubicBezTo>
                    <a:cubicBezTo>
                      <a:pt x="1775" y="1264"/>
                      <a:pt x="1775" y="1264"/>
                      <a:pt x="1775" y="1264"/>
                    </a:cubicBezTo>
                    <a:cubicBezTo>
                      <a:pt x="1685" y="1120"/>
                      <a:pt x="1685" y="1120"/>
                      <a:pt x="1685" y="1120"/>
                    </a:cubicBezTo>
                    <a:cubicBezTo>
                      <a:pt x="1612" y="992"/>
                      <a:pt x="1612" y="992"/>
                      <a:pt x="1612" y="992"/>
                    </a:cubicBezTo>
                    <a:cubicBezTo>
                      <a:pt x="1624" y="988"/>
                      <a:pt x="1624" y="988"/>
                      <a:pt x="1624" y="988"/>
                    </a:cubicBezTo>
                    <a:cubicBezTo>
                      <a:pt x="1588" y="912"/>
                      <a:pt x="1588" y="912"/>
                      <a:pt x="1588" y="912"/>
                    </a:cubicBezTo>
                    <a:cubicBezTo>
                      <a:pt x="1588" y="908"/>
                      <a:pt x="1588" y="908"/>
                      <a:pt x="1588" y="908"/>
                    </a:cubicBezTo>
                    <a:cubicBezTo>
                      <a:pt x="1596" y="893"/>
                      <a:pt x="1580" y="887"/>
                      <a:pt x="1571" y="875"/>
                    </a:cubicBezTo>
                    <a:cubicBezTo>
                      <a:pt x="1555" y="855"/>
                      <a:pt x="1530" y="826"/>
                      <a:pt x="1528" y="800"/>
                    </a:cubicBezTo>
                    <a:cubicBezTo>
                      <a:pt x="1552" y="800"/>
                      <a:pt x="1552" y="800"/>
                      <a:pt x="1552" y="800"/>
                    </a:cubicBezTo>
                    <a:cubicBezTo>
                      <a:pt x="1539" y="769"/>
                      <a:pt x="1515" y="758"/>
                      <a:pt x="1492" y="736"/>
                    </a:cubicBezTo>
                    <a:cubicBezTo>
                      <a:pt x="1463" y="708"/>
                      <a:pt x="1434" y="672"/>
                      <a:pt x="1417" y="637"/>
                    </a:cubicBezTo>
                    <a:cubicBezTo>
                      <a:pt x="1408" y="619"/>
                      <a:pt x="1365" y="599"/>
                      <a:pt x="1396" y="580"/>
                    </a:cubicBezTo>
                    <a:cubicBezTo>
                      <a:pt x="1381" y="518"/>
                      <a:pt x="1307" y="493"/>
                      <a:pt x="1368" y="436"/>
                    </a:cubicBezTo>
                    <a:cubicBezTo>
                      <a:pt x="1379" y="507"/>
                      <a:pt x="1425" y="538"/>
                      <a:pt x="1462" y="593"/>
                    </a:cubicBezTo>
                    <a:cubicBezTo>
                      <a:pt x="1475" y="614"/>
                      <a:pt x="1467" y="642"/>
                      <a:pt x="1478" y="664"/>
                    </a:cubicBezTo>
                    <a:cubicBezTo>
                      <a:pt x="1491" y="690"/>
                      <a:pt x="1515" y="703"/>
                      <a:pt x="1535" y="722"/>
                    </a:cubicBezTo>
                    <a:cubicBezTo>
                      <a:pt x="1568" y="753"/>
                      <a:pt x="1604" y="804"/>
                      <a:pt x="1655" y="811"/>
                    </a:cubicBezTo>
                    <a:cubicBezTo>
                      <a:pt x="1669" y="813"/>
                      <a:pt x="1682" y="780"/>
                      <a:pt x="1700" y="776"/>
                    </a:cubicBezTo>
                    <a:cubicBezTo>
                      <a:pt x="1704" y="772"/>
                      <a:pt x="1704" y="772"/>
                      <a:pt x="1704" y="772"/>
                    </a:cubicBezTo>
                    <a:cubicBezTo>
                      <a:pt x="1693" y="708"/>
                      <a:pt x="1693" y="708"/>
                      <a:pt x="1693" y="708"/>
                    </a:cubicBezTo>
                    <a:cubicBezTo>
                      <a:pt x="1728" y="636"/>
                      <a:pt x="1728" y="636"/>
                      <a:pt x="1728" y="636"/>
                    </a:cubicBezTo>
                    <a:cubicBezTo>
                      <a:pt x="1746" y="548"/>
                      <a:pt x="1746" y="548"/>
                      <a:pt x="1746" y="548"/>
                    </a:cubicBezTo>
                    <a:cubicBezTo>
                      <a:pt x="1784" y="476"/>
                      <a:pt x="1784" y="476"/>
                      <a:pt x="1784" y="476"/>
                    </a:cubicBezTo>
                    <a:cubicBezTo>
                      <a:pt x="1757" y="462"/>
                      <a:pt x="1750" y="423"/>
                      <a:pt x="1740" y="396"/>
                    </a:cubicBezTo>
                    <a:cubicBezTo>
                      <a:pt x="1716" y="333"/>
                      <a:pt x="1691" y="270"/>
                      <a:pt x="1664" y="208"/>
                    </a:cubicBezTo>
                    <a:cubicBezTo>
                      <a:pt x="1720" y="148"/>
                      <a:pt x="1720" y="148"/>
                      <a:pt x="1720" y="148"/>
                    </a:cubicBezTo>
                    <a:cubicBezTo>
                      <a:pt x="1696" y="136"/>
                      <a:pt x="1696" y="136"/>
                      <a:pt x="1696" y="136"/>
                    </a:cubicBezTo>
                    <a:cubicBezTo>
                      <a:pt x="1663" y="181"/>
                      <a:pt x="1607" y="223"/>
                      <a:pt x="1548" y="220"/>
                    </a:cubicBezTo>
                    <a:cubicBezTo>
                      <a:pt x="1502" y="218"/>
                      <a:pt x="1480" y="195"/>
                      <a:pt x="1432" y="212"/>
                    </a:cubicBezTo>
                    <a:cubicBezTo>
                      <a:pt x="1432" y="235"/>
                      <a:pt x="1384" y="237"/>
                      <a:pt x="1369" y="227"/>
                    </a:cubicBezTo>
                    <a:cubicBezTo>
                      <a:pt x="1354" y="217"/>
                      <a:pt x="1344" y="201"/>
                      <a:pt x="1328" y="194"/>
                    </a:cubicBezTo>
                    <a:cubicBezTo>
                      <a:pt x="1312" y="187"/>
                      <a:pt x="1296" y="188"/>
                      <a:pt x="1281" y="175"/>
                    </a:cubicBezTo>
                    <a:cubicBezTo>
                      <a:pt x="1273" y="168"/>
                      <a:pt x="1270" y="155"/>
                      <a:pt x="1260" y="150"/>
                    </a:cubicBezTo>
                    <a:cubicBezTo>
                      <a:pt x="1242" y="140"/>
                      <a:pt x="1212" y="166"/>
                      <a:pt x="1192" y="164"/>
                    </a:cubicBezTo>
                    <a:cubicBezTo>
                      <a:pt x="1166" y="162"/>
                      <a:pt x="1143" y="139"/>
                      <a:pt x="1116" y="136"/>
                    </a:cubicBezTo>
                    <a:cubicBezTo>
                      <a:pt x="1081" y="133"/>
                      <a:pt x="1050" y="160"/>
                      <a:pt x="1016" y="163"/>
                    </a:cubicBezTo>
                    <a:cubicBezTo>
                      <a:pt x="1004" y="164"/>
                      <a:pt x="995" y="155"/>
                      <a:pt x="984" y="152"/>
                    </a:cubicBezTo>
                    <a:cubicBezTo>
                      <a:pt x="980" y="156"/>
                      <a:pt x="980" y="156"/>
                      <a:pt x="980" y="156"/>
                    </a:cubicBezTo>
                    <a:cubicBezTo>
                      <a:pt x="980" y="211"/>
                      <a:pt x="951" y="191"/>
                      <a:pt x="916" y="188"/>
                    </a:cubicBezTo>
                    <a:cubicBezTo>
                      <a:pt x="896" y="226"/>
                      <a:pt x="800" y="280"/>
                      <a:pt x="756" y="271"/>
                    </a:cubicBezTo>
                    <a:cubicBezTo>
                      <a:pt x="723" y="264"/>
                      <a:pt x="691" y="239"/>
                      <a:pt x="656" y="231"/>
                    </a:cubicBezTo>
                    <a:cubicBezTo>
                      <a:pt x="617" y="221"/>
                      <a:pt x="578" y="243"/>
                      <a:pt x="556" y="200"/>
                    </a:cubicBezTo>
                    <a:cubicBezTo>
                      <a:pt x="534" y="206"/>
                      <a:pt x="510" y="217"/>
                      <a:pt x="488" y="204"/>
                    </a:cubicBezTo>
                    <a:cubicBezTo>
                      <a:pt x="476" y="197"/>
                      <a:pt x="473" y="181"/>
                      <a:pt x="459" y="177"/>
                    </a:cubicBezTo>
                    <a:cubicBezTo>
                      <a:pt x="412" y="164"/>
                      <a:pt x="357" y="162"/>
                      <a:pt x="308" y="155"/>
                    </a:cubicBezTo>
                    <a:cubicBezTo>
                      <a:pt x="278" y="151"/>
                      <a:pt x="250" y="137"/>
                      <a:pt x="220" y="134"/>
                    </a:cubicBezTo>
                    <a:cubicBezTo>
                      <a:pt x="174" y="128"/>
                      <a:pt x="133" y="157"/>
                      <a:pt x="84" y="148"/>
                    </a:cubicBezTo>
                    <a:cubicBezTo>
                      <a:pt x="84" y="124"/>
                      <a:pt x="84" y="124"/>
                      <a:pt x="84" y="124"/>
                    </a:cubicBezTo>
                    <a:lnTo>
                      <a:pt x="76" y="1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625C9A14-D08E-473C-B80F-28425321A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2280" y="1778505"/>
                <a:ext cx="2472" cy="24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F6CCA63B-4140-4DD7-AD4D-AD6E81AF6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1593" y="1892187"/>
                <a:ext cx="14828" cy="1482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28" y="29"/>
                  </a:cxn>
                  <a:cxn ang="0">
                    <a:pos x="32" y="25"/>
                  </a:cxn>
                  <a:cxn ang="0">
                    <a:pos x="0" y="17"/>
                  </a:cxn>
                </a:cxnLst>
                <a:rect l="0" t="0" r="r" b="b"/>
                <a:pathLst>
                  <a:path w="32" h="29">
                    <a:moveTo>
                      <a:pt x="0" y="17"/>
                    </a:moveTo>
                    <a:cubicBezTo>
                      <a:pt x="28" y="29"/>
                      <a:pt x="28" y="29"/>
                      <a:pt x="28" y="29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25" y="8"/>
                      <a:pt x="12" y="0"/>
                      <a:pt x="0" y="1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CC2E539C-C2A5-4319-8A16-B5E73E383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2362" y="2307376"/>
                <a:ext cx="1297464" cy="1448216"/>
              </a:xfrm>
              <a:custGeom>
                <a:avLst/>
                <a:gdLst/>
                <a:ahLst/>
                <a:cxnLst>
                  <a:cxn ang="0">
                    <a:pos x="552" y="291"/>
                  </a:cxn>
                  <a:cxn ang="0">
                    <a:pos x="500" y="387"/>
                  </a:cxn>
                  <a:cxn ang="0">
                    <a:pos x="376" y="1131"/>
                  </a:cxn>
                  <a:cxn ang="0">
                    <a:pos x="192" y="1157"/>
                  </a:cxn>
                  <a:cxn ang="0">
                    <a:pos x="148" y="1311"/>
                  </a:cxn>
                  <a:cxn ang="0">
                    <a:pos x="117" y="1409"/>
                  </a:cxn>
                  <a:cxn ang="0">
                    <a:pos x="73" y="1543"/>
                  </a:cxn>
                  <a:cxn ang="0">
                    <a:pos x="68" y="1663"/>
                  </a:cxn>
                  <a:cxn ang="0">
                    <a:pos x="68" y="1651"/>
                  </a:cxn>
                  <a:cxn ang="0">
                    <a:pos x="131" y="1787"/>
                  </a:cxn>
                  <a:cxn ang="0">
                    <a:pos x="191" y="1892"/>
                  </a:cxn>
                  <a:cxn ang="0">
                    <a:pos x="247" y="2043"/>
                  </a:cxn>
                  <a:cxn ang="0">
                    <a:pos x="311" y="2243"/>
                  </a:cxn>
                  <a:cxn ang="0">
                    <a:pos x="300" y="2307"/>
                  </a:cxn>
                  <a:cxn ang="0">
                    <a:pos x="332" y="2351"/>
                  </a:cxn>
                  <a:cxn ang="0">
                    <a:pos x="412" y="2422"/>
                  </a:cxn>
                  <a:cxn ang="0">
                    <a:pos x="552" y="2482"/>
                  </a:cxn>
                  <a:cxn ang="0">
                    <a:pos x="580" y="2535"/>
                  </a:cxn>
                  <a:cxn ang="0">
                    <a:pos x="788" y="2703"/>
                  </a:cxn>
                  <a:cxn ang="0">
                    <a:pos x="796" y="2795"/>
                  </a:cxn>
                  <a:cxn ang="0">
                    <a:pos x="922" y="2865"/>
                  </a:cxn>
                  <a:cxn ang="0">
                    <a:pos x="1011" y="3016"/>
                  </a:cxn>
                  <a:cxn ang="0">
                    <a:pos x="1067" y="3078"/>
                  </a:cxn>
                  <a:cxn ang="0">
                    <a:pos x="1208" y="3071"/>
                  </a:cxn>
                  <a:cxn ang="0">
                    <a:pos x="1284" y="3105"/>
                  </a:cxn>
                  <a:cxn ang="0">
                    <a:pos x="1378" y="3074"/>
                  </a:cxn>
                  <a:cxn ang="0">
                    <a:pos x="1516" y="3191"/>
                  </a:cxn>
                  <a:cxn ang="0">
                    <a:pos x="1556" y="3227"/>
                  </a:cxn>
                  <a:cxn ang="0">
                    <a:pos x="1572" y="3255"/>
                  </a:cxn>
                  <a:cxn ang="0">
                    <a:pos x="1684" y="3224"/>
                  </a:cxn>
                  <a:cxn ang="0">
                    <a:pos x="1798" y="3248"/>
                  </a:cxn>
                  <a:cxn ang="0">
                    <a:pos x="1892" y="3209"/>
                  </a:cxn>
                  <a:cxn ang="0">
                    <a:pos x="2027" y="3209"/>
                  </a:cxn>
                  <a:cxn ang="0">
                    <a:pos x="2260" y="3063"/>
                  </a:cxn>
                  <a:cxn ang="0">
                    <a:pos x="2429" y="3011"/>
                  </a:cxn>
                  <a:cxn ang="0">
                    <a:pos x="2348" y="2927"/>
                  </a:cxn>
                  <a:cxn ang="0">
                    <a:pos x="2344" y="2903"/>
                  </a:cxn>
                  <a:cxn ang="0">
                    <a:pos x="2158" y="2634"/>
                  </a:cxn>
                  <a:cxn ang="0">
                    <a:pos x="1976" y="2507"/>
                  </a:cxn>
                  <a:cxn ang="0">
                    <a:pos x="1971" y="2449"/>
                  </a:cxn>
                  <a:cxn ang="0">
                    <a:pos x="2133" y="2375"/>
                  </a:cxn>
                  <a:cxn ang="0">
                    <a:pos x="2137" y="2175"/>
                  </a:cxn>
                  <a:cxn ang="0">
                    <a:pos x="2168" y="2031"/>
                  </a:cxn>
                  <a:cxn ang="0">
                    <a:pos x="2269" y="1994"/>
                  </a:cxn>
                  <a:cxn ang="0">
                    <a:pos x="2305" y="1863"/>
                  </a:cxn>
                  <a:cxn ang="0">
                    <a:pos x="2336" y="1775"/>
                  </a:cxn>
                  <a:cxn ang="0">
                    <a:pos x="2492" y="1655"/>
                  </a:cxn>
                  <a:cxn ang="0">
                    <a:pos x="2496" y="1623"/>
                  </a:cxn>
                  <a:cxn ang="0">
                    <a:pos x="2542" y="1263"/>
                  </a:cxn>
                  <a:cxn ang="0">
                    <a:pos x="2636" y="1039"/>
                  </a:cxn>
                  <a:cxn ang="0">
                    <a:pos x="2644" y="914"/>
                  </a:cxn>
                  <a:cxn ang="0">
                    <a:pos x="2812" y="826"/>
                  </a:cxn>
                  <a:cxn ang="0">
                    <a:pos x="2916" y="723"/>
                  </a:cxn>
                  <a:cxn ang="0">
                    <a:pos x="2769" y="617"/>
                  </a:cxn>
                  <a:cxn ang="0">
                    <a:pos x="2689" y="495"/>
                  </a:cxn>
                  <a:cxn ang="0">
                    <a:pos x="2684" y="239"/>
                  </a:cxn>
                  <a:cxn ang="0">
                    <a:pos x="2660" y="187"/>
                  </a:cxn>
                  <a:cxn ang="0">
                    <a:pos x="2646" y="155"/>
                  </a:cxn>
                  <a:cxn ang="0">
                    <a:pos x="1676" y="39"/>
                  </a:cxn>
                  <a:cxn ang="0">
                    <a:pos x="1624" y="38"/>
                  </a:cxn>
                  <a:cxn ang="0">
                    <a:pos x="552" y="39"/>
                  </a:cxn>
                </a:cxnLst>
                <a:rect l="0" t="0" r="r" b="b"/>
                <a:pathLst>
                  <a:path w="2916" h="3261">
                    <a:moveTo>
                      <a:pt x="552" y="39"/>
                    </a:moveTo>
                    <a:cubicBezTo>
                      <a:pt x="552" y="291"/>
                      <a:pt x="552" y="291"/>
                      <a:pt x="552" y="291"/>
                    </a:cubicBezTo>
                    <a:cubicBezTo>
                      <a:pt x="552" y="312"/>
                      <a:pt x="561" y="365"/>
                      <a:pt x="545" y="381"/>
                    </a:cubicBezTo>
                    <a:cubicBezTo>
                      <a:pt x="535" y="391"/>
                      <a:pt x="513" y="387"/>
                      <a:pt x="500" y="387"/>
                    </a:cubicBezTo>
                    <a:cubicBezTo>
                      <a:pt x="376" y="387"/>
                      <a:pt x="376" y="387"/>
                      <a:pt x="376" y="387"/>
                    </a:cubicBezTo>
                    <a:cubicBezTo>
                      <a:pt x="376" y="1131"/>
                      <a:pt x="376" y="1131"/>
                      <a:pt x="376" y="1131"/>
                    </a:cubicBezTo>
                    <a:cubicBezTo>
                      <a:pt x="333" y="1125"/>
                      <a:pt x="305" y="1131"/>
                      <a:pt x="264" y="1133"/>
                    </a:cubicBezTo>
                    <a:cubicBezTo>
                      <a:pt x="237" y="1135"/>
                      <a:pt x="209" y="1128"/>
                      <a:pt x="192" y="1157"/>
                    </a:cubicBezTo>
                    <a:cubicBezTo>
                      <a:pt x="179" y="1178"/>
                      <a:pt x="206" y="1199"/>
                      <a:pt x="194" y="1222"/>
                    </a:cubicBezTo>
                    <a:cubicBezTo>
                      <a:pt x="175" y="1258"/>
                      <a:pt x="136" y="1261"/>
                      <a:pt x="148" y="1311"/>
                    </a:cubicBezTo>
                    <a:cubicBezTo>
                      <a:pt x="139" y="1312"/>
                      <a:pt x="132" y="1313"/>
                      <a:pt x="124" y="1316"/>
                    </a:cubicBezTo>
                    <a:cubicBezTo>
                      <a:pt x="58" y="1334"/>
                      <a:pt x="138" y="1381"/>
                      <a:pt x="117" y="1409"/>
                    </a:cubicBezTo>
                    <a:cubicBezTo>
                      <a:pt x="99" y="1434"/>
                      <a:pt x="46" y="1425"/>
                      <a:pt x="44" y="1467"/>
                    </a:cubicBezTo>
                    <a:cubicBezTo>
                      <a:pt x="42" y="1493"/>
                      <a:pt x="80" y="1517"/>
                      <a:pt x="73" y="1543"/>
                    </a:cubicBezTo>
                    <a:cubicBezTo>
                      <a:pt x="63" y="1583"/>
                      <a:pt x="0" y="1582"/>
                      <a:pt x="0" y="1635"/>
                    </a:cubicBezTo>
                    <a:cubicBezTo>
                      <a:pt x="0" y="1674"/>
                      <a:pt x="42" y="1672"/>
                      <a:pt x="68" y="1663"/>
                    </a:cubicBezTo>
                    <a:cubicBezTo>
                      <a:pt x="64" y="1655"/>
                      <a:pt x="64" y="1655"/>
                      <a:pt x="64" y="1655"/>
                    </a:cubicBezTo>
                    <a:cubicBezTo>
                      <a:pt x="68" y="1651"/>
                      <a:pt x="68" y="1651"/>
                      <a:pt x="68" y="1651"/>
                    </a:cubicBezTo>
                    <a:cubicBezTo>
                      <a:pt x="108" y="1671"/>
                      <a:pt x="108" y="1671"/>
                      <a:pt x="108" y="1671"/>
                    </a:cubicBezTo>
                    <a:cubicBezTo>
                      <a:pt x="84" y="1713"/>
                      <a:pt x="126" y="1746"/>
                      <a:pt x="131" y="1787"/>
                    </a:cubicBezTo>
                    <a:cubicBezTo>
                      <a:pt x="133" y="1811"/>
                      <a:pt x="117" y="1836"/>
                      <a:pt x="134" y="1858"/>
                    </a:cubicBezTo>
                    <a:cubicBezTo>
                      <a:pt x="149" y="1876"/>
                      <a:pt x="180" y="1872"/>
                      <a:pt x="191" y="1892"/>
                    </a:cubicBezTo>
                    <a:cubicBezTo>
                      <a:pt x="208" y="1921"/>
                      <a:pt x="171" y="1948"/>
                      <a:pt x="183" y="1975"/>
                    </a:cubicBezTo>
                    <a:cubicBezTo>
                      <a:pt x="195" y="2004"/>
                      <a:pt x="227" y="2020"/>
                      <a:pt x="247" y="2043"/>
                    </a:cubicBezTo>
                    <a:cubicBezTo>
                      <a:pt x="273" y="2072"/>
                      <a:pt x="295" y="2112"/>
                      <a:pt x="313" y="2147"/>
                    </a:cubicBezTo>
                    <a:cubicBezTo>
                      <a:pt x="322" y="2164"/>
                      <a:pt x="319" y="2225"/>
                      <a:pt x="311" y="2243"/>
                    </a:cubicBezTo>
                    <a:cubicBezTo>
                      <a:pt x="305" y="2255"/>
                      <a:pt x="292" y="2261"/>
                      <a:pt x="286" y="2272"/>
                    </a:cubicBezTo>
                    <a:cubicBezTo>
                      <a:pt x="277" y="2289"/>
                      <a:pt x="281" y="2304"/>
                      <a:pt x="300" y="2307"/>
                    </a:cubicBezTo>
                    <a:cubicBezTo>
                      <a:pt x="296" y="2317"/>
                      <a:pt x="286" y="2331"/>
                      <a:pt x="291" y="2342"/>
                    </a:cubicBezTo>
                    <a:cubicBezTo>
                      <a:pt x="297" y="2355"/>
                      <a:pt x="320" y="2351"/>
                      <a:pt x="332" y="2351"/>
                    </a:cubicBezTo>
                    <a:cubicBezTo>
                      <a:pt x="360" y="2349"/>
                      <a:pt x="400" y="2348"/>
                      <a:pt x="420" y="2371"/>
                    </a:cubicBezTo>
                    <a:cubicBezTo>
                      <a:pt x="403" y="2381"/>
                      <a:pt x="390" y="2409"/>
                      <a:pt x="412" y="2422"/>
                    </a:cubicBezTo>
                    <a:cubicBezTo>
                      <a:pt x="439" y="2439"/>
                      <a:pt x="478" y="2430"/>
                      <a:pt x="508" y="2440"/>
                    </a:cubicBezTo>
                    <a:cubicBezTo>
                      <a:pt x="529" y="2447"/>
                      <a:pt x="536" y="2468"/>
                      <a:pt x="552" y="2482"/>
                    </a:cubicBezTo>
                    <a:cubicBezTo>
                      <a:pt x="575" y="2503"/>
                      <a:pt x="591" y="2495"/>
                      <a:pt x="600" y="2531"/>
                    </a:cubicBezTo>
                    <a:cubicBezTo>
                      <a:pt x="580" y="2535"/>
                      <a:pt x="580" y="2535"/>
                      <a:pt x="580" y="2535"/>
                    </a:cubicBezTo>
                    <a:cubicBezTo>
                      <a:pt x="584" y="2594"/>
                      <a:pt x="666" y="2604"/>
                      <a:pt x="704" y="2633"/>
                    </a:cubicBezTo>
                    <a:cubicBezTo>
                      <a:pt x="736" y="2657"/>
                      <a:pt x="746" y="2690"/>
                      <a:pt x="788" y="2703"/>
                    </a:cubicBezTo>
                    <a:cubicBezTo>
                      <a:pt x="767" y="2752"/>
                      <a:pt x="786" y="2747"/>
                      <a:pt x="812" y="2787"/>
                    </a:cubicBezTo>
                    <a:cubicBezTo>
                      <a:pt x="796" y="2795"/>
                      <a:pt x="796" y="2795"/>
                      <a:pt x="796" y="2795"/>
                    </a:cubicBezTo>
                    <a:cubicBezTo>
                      <a:pt x="796" y="2803"/>
                      <a:pt x="796" y="2803"/>
                      <a:pt x="796" y="2803"/>
                    </a:cubicBezTo>
                    <a:cubicBezTo>
                      <a:pt x="837" y="2823"/>
                      <a:pt x="887" y="2832"/>
                      <a:pt x="922" y="2865"/>
                    </a:cubicBezTo>
                    <a:cubicBezTo>
                      <a:pt x="950" y="2890"/>
                      <a:pt x="929" y="2921"/>
                      <a:pt x="944" y="2950"/>
                    </a:cubicBezTo>
                    <a:cubicBezTo>
                      <a:pt x="962" y="2983"/>
                      <a:pt x="986" y="2993"/>
                      <a:pt x="1011" y="3016"/>
                    </a:cubicBezTo>
                    <a:cubicBezTo>
                      <a:pt x="1026" y="3029"/>
                      <a:pt x="1024" y="3047"/>
                      <a:pt x="1035" y="3061"/>
                    </a:cubicBezTo>
                    <a:cubicBezTo>
                      <a:pt x="1043" y="3070"/>
                      <a:pt x="1057" y="3071"/>
                      <a:pt x="1067" y="3078"/>
                    </a:cubicBezTo>
                    <a:cubicBezTo>
                      <a:pt x="1111" y="3105"/>
                      <a:pt x="1169" y="3141"/>
                      <a:pt x="1200" y="3071"/>
                    </a:cubicBezTo>
                    <a:cubicBezTo>
                      <a:pt x="1208" y="3071"/>
                      <a:pt x="1208" y="3071"/>
                      <a:pt x="1208" y="3071"/>
                    </a:cubicBezTo>
                    <a:cubicBezTo>
                      <a:pt x="1218" y="3086"/>
                      <a:pt x="1232" y="3080"/>
                      <a:pt x="1248" y="3086"/>
                    </a:cubicBezTo>
                    <a:cubicBezTo>
                      <a:pt x="1260" y="3091"/>
                      <a:pt x="1270" y="3104"/>
                      <a:pt x="1284" y="3105"/>
                    </a:cubicBezTo>
                    <a:cubicBezTo>
                      <a:pt x="1307" y="3105"/>
                      <a:pt x="1327" y="3070"/>
                      <a:pt x="1332" y="3051"/>
                    </a:cubicBezTo>
                    <a:cubicBezTo>
                      <a:pt x="1347" y="3053"/>
                      <a:pt x="1370" y="3058"/>
                      <a:pt x="1378" y="3074"/>
                    </a:cubicBezTo>
                    <a:cubicBezTo>
                      <a:pt x="1383" y="3084"/>
                      <a:pt x="1378" y="3095"/>
                      <a:pt x="1386" y="3104"/>
                    </a:cubicBezTo>
                    <a:cubicBezTo>
                      <a:pt x="1420" y="3141"/>
                      <a:pt x="1462" y="3188"/>
                      <a:pt x="1516" y="3191"/>
                    </a:cubicBezTo>
                    <a:cubicBezTo>
                      <a:pt x="1512" y="3231"/>
                      <a:pt x="1512" y="3231"/>
                      <a:pt x="1512" y="3231"/>
                    </a:cubicBezTo>
                    <a:cubicBezTo>
                      <a:pt x="1556" y="3227"/>
                      <a:pt x="1556" y="3227"/>
                      <a:pt x="1556" y="3227"/>
                    </a:cubicBezTo>
                    <a:cubicBezTo>
                      <a:pt x="1564" y="3255"/>
                      <a:pt x="1564" y="3255"/>
                      <a:pt x="1564" y="3255"/>
                    </a:cubicBezTo>
                    <a:cubicBezTo>
                      <a:pt x="1572" y="3255"/>
                      <a:pt x="1572" y="3255"/>
                      <a:pt x="1572" y="3255"/>
                    </a:cubicBezTo>
                    <a:cubicBezTo>
                      <a:pt x="1582" y="3229"/>
                      <a:pt x="1607" y="3197"/>
                      <a:pt x="1640" y="3206"/>
                    </a:cubicBezTo>
                    <a:cubicBezTo>
                      <a:pt x="1655" y="3209"/>
                      <a:pt x="1668" y="3222"/>
                      <a:pt x="1684" y="3224"/>
                    </a:cubicBezTo>
                    <a:cubicBezTo>
                      <a:pt x="1701" y="3225"/>
                      <a:pt x="1719" y="3206"/>
                      <a:pt x="1735" y="3212"/>
                    </a:cubicBezTo>
                    <a:cubicBezTo>
                      <a:pt x="1756" y="3219"/>
                      <a:pt x="1768" y="3261"/>
                      <a:pt x="1798" y="3248"/>
                    </a:cubicBezTo>
                    <a:cubicBezTo>
                      <a:pt x="1812" y="3243"/>
                      <a:pt x="1817" y="3223"/>
                      <a:pt x="1832" y="3216"/>
                    </a:cubicBezTo>
                    <a:cubicBezTo>
                      <a:pt x="1850" y="3207"/>
                      <a:pt x="1872" y="3213"/>
                      <a:pt x="1892" y="3209"/>
                    </a:cubicBezTo>
                    <a:cubicBezTo>
                      <a:pt x="1908" y="3206"/>
                      <a:pt x="1923" y="3194"/>
                      <a:pt x="1938" y="3193"/>
                    </a:cubicBezTo>
                    <a:cubicBezTo>
                      <a:pt x="1966" y="3190"/>
                      <a:pt x="1995" y="3221"/>
                      <a:pt x="2027" y="3209"/>
                    </a:cubicBezTo>
                    <a:cubicBezTo>
                      <a:pt x="2086" y="3185"/>
                      <a:pt x="2121" y="3103"/>
                      <a:pt x="2176" y="3070"/>
                    </a:cubicBezTo>
                    <a:cubicBezTo>
                      <a:pt x="2199" y="3057"/>
                      <a:pt x="2234" y="3063"/>
                      <a:pt x="2260" y="3063"/>
                    </a:cubicBezTo>
                    <a:cubicBezTo>
                      <a:pt x="2321" y="3063"/>
                      <a:pt x="2388" y="3049"/>
                      <a:pt x="2448" y="3063"/>
                    </a:cubicBezTo>
                    <a:cubicBezTo>
                      <a:pt x="2447" y="3043"/>
                      <a:pt x="2432" y="3030"/>
                      <a:pt x="2429" y="3011"/>
                    </a:cubicBezTo>
                    <a:cubicBezTo>
                      <a:pt x="2425" y="2986"/>
                      <a:pt x="2444" y="2961"/>
                      <a:pt x="2430" y="2936"/>
                    </a:cubicBezTo>
                    <a:cubicBezTo>
                      <a:pt x="2415" y="2910"/>
                      <a:pt x="2366" y="2905"/>
                      <a:pt x="2348" y="2927"/>
                    </a:cubicBezTo>
                    <a:cubicBezTo>
                      <a:pt x="2344" y="2927"/>
                      <a:pt x="2344" y="2927"/>
                      <a:pt x="2344" y="2927"/>
                    </a:cubicBezTo>
                    <a:cubicBezTo>
                      <a:pt x="2344" y="2903"/>
                      <a:pt x="2344" y="2903"/>
                      <a:pt x="2344" y="2903"/>
                    </a:cubicBezTo>
                    <a:cubicBezTo>
                      <a:pt x="2282" y="2856"/>
                      <a:pt x="2283" y="2777"/>
                      <a:pt x="2247" y="2712"/>
                    </a:cubicBezTo>
                    <a:cubicBezTo>
                      <a:pt x="2227" y="2678"/>
                      <a:pt x="2184" y="2662"/>
                      <a:pt x="2158" y="2634"/>
                    </a:cubicBezTo>
                    <a:cubicBezTo>
                      <a:pt x="2131" y="2605"/>
                      <a:pt x="2122" y="2569"/>
                      <a:pt x="2091" y="2545"/>
                    </a:cubicBezTo>
                    <a:cubicBezTo>
                      <a:pt x="2053" y="2515"/>
                      <a:pt x="2022" y="2513"/>
                      <a:pt x="1976" y="2507"/>
                    </a:cubicBezTo>
                    <a:cubicBezTo>
                      <a:pt x="1964" y="2505"/>
                      <a:pt x="1945" y="2502"/>
                      <a:pt x="1944" y="2486"/>
                    </a:cubicBezTo>
                    <a:cubicBezTo>
                      <a:pt x="1943" y="2469"/>
                      <a:pt x="1964" y="2462"/>
                      <a:pt x="1971" y="2449"/>
                    </a:cubicBezTo>
                    <a:cubicBezTo>
                      <a:pt x="1981" y="2433"/>
                      <a:pt x="1964" y="2411"/>
                      <a:pt x="1984" y="2401"/>
                    </a:cubicBezTo>
                    <a:cubicBezTo>
                      <a:pt x="2034" y="2375"/>
                      <a:pt x="2093" y="2437"/>
                      <a:pt x="2133" y="2375"/>
                    </a:cubicBezTo>
                    <a:cubicBezTo>
                      <a:pt x="2151" y="2347"/>
                      <a:pt x="2136" y="2287"/>
                      <a:pt x="2136" y="2255"/>
                    </a:cubicBezTo>
                    <a:cubicBezTo>
                      <a:pt x="2136" y="2229"/>
                      <a:pt x="2130" y="2200"/>
                      <a:pt x="2137" y="2175"/>
                    </a:cubicBezTo>
                    <a:cubicBezTo>
                      <a:pt x="2146" y="2145"/>
                      <a:pt x="2169" y="2118"/>
                      <a:pt x="2175" y="2087"/>
                    </a:cubicBezTo>
                    <a:cubicBezTo>
                      <a:pt x="2179" y="2067"/>
                      <a:pt x="2162" y="2050"/>
                      <a:pt x="2168" y="2031"/>
                    </a:cubicBezTo>
                    <a:cubicBezTo>
                      <a:pt x="2174" y="2012"/>
                      <a:pt x="2195" y="1974"/>
                      <a:pt x="2219" y="1980"/>
                    </a:cubicBezTo>
                    <a:cubicBezTo>
                      <a:pt x="2239" y="1985"/>
                      <a:pt x="2246" y="2013"/>
                      <a:pt x="2269" y="1994"/>
                    </a:cubicBezTo>
                    <a:cubicBezTo>
                      <a:pt x="2292" y="1976"/>
                      <a:pt x="2276" y="1965"/>
                      <a:pt x="2280" y="1943"/>
                    </a:cubicBezTo>
                    <a:cubicBezTo>
                      <a:pt x="2285" y="1915"/>
                      <a:pt x="2299" y="1890"/>
                      <a:pt x="2305" y="1863"/>
                    </a:cubicBezTo>
                    <a:cubicBezTo>
                      <a:pt x="2309" y="1848"/>
                      <a:pt x="2305" y="1833"/>
                      <a:pt x="2309" y="1819"/>
                    </a:cubicBezTo>
                    <a:cubicBezTo>
                      <a:pt x="2315" y="1800"/>
                      <a:pt x="2336" y="1796"/>
                      <a:pt x="2336" y="1775"/>
                    </a:cubicBezTo>
                    <a:cubicBezTo>
                      <a:pt x="2417" y="1668"/>
                      <a:pt x="2417" y="1668"/>
                      <a:pt x="2417" y="1668"/>
                    </a:cubicBezTo>
                    <a:cubicBezTo>
                      <a:pt x="2492" y="1655"/>
                      <a:pt x="2492" y="1655"/>
                      <a:pt x="2492" y="1655"/>
                    </a:cubicBezTo>
                    <a:cubicBezTo>
                      <a:pt x="2496" y="1627"/>
                      <a:pt x="2496" y="1627"/>
                      <a:pt x="2496" y="1627"/>
                    </a:cubicBezTo>
                    <a:cubicBezTo>
                      <a:pt x="2496" y="1623"/>
                      <a:pt x="2496" y="1623"/>
                      <a:pt x="2496" y="1623"/>
                    </a:cubicBezTo>
                    <a:cubicBezTo>
                      <a:pt x="2478" y="1556"/>
                      <a:pt x="2535" y="1520"/>
                      <a:pt x="2545" y="1459"/>
                    </a:cubicBezTo>
                    <a:cubicBezTo>
                      <a:pt x="2557" y="1393"/>
                      <a:pt x="2537" y="1330"/>
                      <a:pt x="2542" y="1263"/>
                    </a:cubicBezTo>
                    <a:cubicBezTo>
                      <a:pt x="2545" y="1214"/>
                      <a:pt x="2574" y="1159"/>
                      <a:pt x="2594" y="1115"/>
                    </a:cubicBezTo>
                    <a:cubicBezTo>
                      <a:pt x="2607" y="1087"/>
                      <a:pt x="2610" y="1059"/>
                      <a:pt x="2636" y="1039"/>
                    </a:cubicBezTo>
                    <a:cubicBezTo>
                      <a:pt x="2620" y="1000"/>
                      <a:pt x="2628" y="987"/>
                      <a:pt x="2637" y="950"/>
                    </a:cubicBezTo>
                    <a:cubicBezTo>
                      <a:pt x="2640" y="939"/>
                      <a:pt x="2635" y="922"/>
                      <a:pt x="2644" y="914"/>
                    </a:cubicBezTo>
                    <a:cubicBezTo>
                      <a:pt x="2673" y="888"/>
                      <a:pt x="2727" y="925"/>
                      <a:pt x="2728" y="859"/>
                    </a:cubicBezTo>
                    <a:cubicBezTo>
                      <a:pt x="2812" y="826"/>
                      <a:pt x="2812" y="826"/>
                      <a:pt x="2812" y="826"/>
                    </a:cubicBezTo>
                    <a:cubicBezTo>
                      <a:pt x="2853" y="823"/>
                      <a:pt x="2853" y="823"/>
                      <a:pt x="2853" y="823"/>
                    </a:cubicBezTo>
                    <a:cubicBezTo>
                      <a:pt x="2916" y="723"/>
                      <a:pt x="2916" y="723"/>
                      <a:pt x="2916" y="723"/>
                    </a:cubicBezTo>
                    <a:cubicBezTo>
                      <a:pt x="2891" y="711"/>
                      <a:pt x="2859" y="704"/>
                      <a:pt x="2837" y="687"/>
                    </a:cubicBezTo>
                    <a:cubicBezTo>
                      <a:pt x="2812" y="668"/>
                      <a:pt x="2794" y="637"/>
                      <a:pt x="2769" y="617"/>
                    </a:cubicBezTo>
                    <a:cubicBezTo>
                      <a:pt x="2753" y="604"/>
                      <a:pt x="2733" y="615"/>
                      <a:pt x="2720" y="598"/>
                    </a:cubicBezTo>
                    <a:cubicBezTo>
                      <a:pt x="2697" y="568"/>
                      <a:pt x="2696" y="531"/>
                      <a:pt x="2689" y="495"/>
                    </a:cubicBezTo>
                    <a:cubicBezTo>
                      <a:pt x="2675" y="416"/>
                      <a:pt x="2676" y="336"/>
                      <a:pt x="2668" y="259"/>
                    </a:cubicBezTo>
                    <a:cubicBezTo>
                      <a:pt x="2684" y="261"/>
                      <a:pt x="2687" y="254"/>
                      <a:pt x="2684" y="239"/>
                    </a:cubicBezTo>
                    <a:cubicBezTo>
                      <a:pt x="2654" y="245"/>
                      <a:pt x="2653" y="210"/>
                      <a:pt x="2656" y="187"/>
                    </a:cubicBezTo>
                    <a:cubicBezTo>
                      <a:pt x="2660" y="187"/>
                      <a:pt x="2660" y="187"/>
                      <a:pt x="2660" y="187"/>
                    </a:cubicBezTo>
                    <a:cubicBezTo>
                      <a:pt x="2661" y="204"/>
                      <a:pt x="2691" y="231"/>
                      <a:pt x="2688" y="206"/>
                    </a:cubicBezTo>
                    <a:cubicBezTo>
                      <a:pt x="2686" y="186"/>
                      <a:pt x="2658" y="170"/>
                      <a:pt x="2646" y="155"/>
                    </a:cubicBezTo>
                    <a:cubicBezTo>
                      <a:pt x="2619" y="121"/>
                      <a:pt x="2610" y="81"/>
                      <a:pt x="2620" y="39"/>
                    </a:cubicBezTo>
                    <a:cubicBezTo>
                      <a:pt x="1676" y="39"/>
                      <a:pt x="1676" y="39"/>
                      <a:pt x="1676" y="39"/>
                    </a:cubicBezTo>
                    <a:cubicBezTo>
                      <a:pt x="1680" y="29"/>
                      <a:pt x="1691" y="5"/>
                      <a:pt x="1672" y="3"/>
                    </a:cubicBezTo>
                    <a:cubicBezTo>
                      <a:pt x="1651" y="0"/>
                      <a:pt x="1644" y="35"/>
                      <a:pt x="1624" y="38"/>
                    </a:cubicBezTo>
                    <a:cubicBezTo>
                      <a:pt x="1555" y="49"/>
                      <a:pt x="1477" y="39"/>
                      <a:pt x="1408" y="39"/>
                    </a:cubicBezTo>
                    <a:lnTo>
                      <a:pt x="552" y="3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66B4666E-FE9C-4271-9425-DEAC653BC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9007" y="3172351"/>
                <a:ext cx="1008314" cy="684567"/>
              </a:xfrm>
              <a:custGeom>
                <a:avLst/>
                <a:gdLst/>
                <a:ahLst/>
                <a:cxnLst>
                  <a:cxn ang="0">
                    <a:pos x="1271" y="121"/>
                  </a:cxn>
                  <a:cxn ang="0">
                    <a:pos x="1215" y="173"/>
                  </a:cxn>
                  <a:cxn ang="0">
                    <a:pos x="1116" y="269"/>
                  </a:cxn>
                  <a:cxn ang="0">
                    <a:pos x="1032" y="325"/>
                  </a:cxn>
                  <a:cxn ang="0">
                    <a:pos x="940" y="340"/>
                  </a:cxn>
                  <a:cxn ang="0">
                    <a:pos x="776" y="381"/>
                  </a:cxn>
                  <a:cxn ang="0">
                    <a:pos x="820" y="409"/>
                  </a:cxn>
                  <a:cxn ang="0">
                    <a:pos x="572" y="525"/>
                  </a:cxn>
                  <a:cxn ang="0">
                    <a:pos x="428" y="597"/>
                  </a:cxn>
                  <a:cxn ang="0">
                    <a:pos x="336" y="579"/>
                  </a:cxn>
                  <a:cxn ang="0">
                    <a:pos x="224" y="601"/>
                  </a:cxn>
                  <a:cxn ang="0">
                    <a:pos x="123" y="717"/>
                  </a:cxn>
                  <a:cxn ang="0">
                    <a:pos x="9" y="858"/>
                  </a:cxn>
                  <a:cxn ang="0">
                    <a:pos x="39" y="957"/>
                  </a:cxn>
                  <a:cxn ang="0">
                    <a:pos x="52" y="1033"/>
                  </a:cxn>
                  <a:cxn ang="0">
                    <a:pos x="110" y="1154"/>
                  </a:cxn>
                  <a:cxn ang="0">
                    <a:pos x="112" y="1209"/>
                  </a:cxn>
                  <a:cxn ang="0">
                    <a:pos x="286" y="1397"/>
                  </a:cxn>
                  <a:cxn ang="0">
                    <a:pos x="312" y="1541"/>
                  </a:cxn>
                  <a:cxn ang="0">
                    <a:pos x="373" y="1421"/>
                  </a:cxn>
                  <a:cxn ang="0">
                    <a:pos x="464" y="1298"/>
                  </a:cxn>
                  <a:cxn ang="0">
                    <a:pos x="608" y="1299"/>
                  </a:cxn>
                  <a:cxn ang="0">
                    <a:pos x="728" y="1309"/>
                  </a:cxn>
                  <a:cxn ang="0">
                    <a:pos x="749" y="1213"/>
                  </a:cxn>
                  <a:cxn ang="0">
                    <a:pos x="772" y="1149"/>
                  </a:cxn>
                  <a:cxn ang="0">
                    <a:pos x="932" y="1029"/>
                  </a:cxn>
                  <a:cxn ang="0">
                    <a:pos x="1072" y="1146"/>
                  </a:cxn>
                  <a:cxn ang="0">
                    <a:pos x="1188" y="1172"/>
                  </a:cxn>
                  <a:cxn ang="0">
                    <a:pos x="1432" y="1137"/>
                  </a:cxn>
                  <a:cxn ang="0">
                    <a:pos x="1458" y="1111"/>
                  </a:cxn>
                  <a:cxn ang="0">
                    <a:pos x="1596" y="1099"/>
                  </a:cxn>
                  <a:cxn ang="0">
                    <a:pos x="1748" y="1033"/>
                  </a:cxn>
                  <a:cxn ang="0">
                    <a:pos x="1828" y="1054"/>
                  </a:cxn>
                  <a:cxn ang="0">
                    <a:pos x="1900" y="1005"/>
                  </a:cxn>
                  <a:cxn ang="0">
                    <a:pos x="2052" y="1012"/>
                  </a:cxn>
                  <a:cxn ang="0">
                    <a:pos x="2164" y="1045"/>
                  </a:cxn>
                  <a:cxn ang="0">
                    <a:pos x="2208" y="1016"/>
                  </a:cxn>
                  <a:cxn ang="0">
                    <a:pos x="2240" y="937"/>
                  </a:cxn>
                  <a:cxn ang="0">
                    <a:pos x="2100" y="849"/>
                  </a:cxn>
                  <a:cxn ang="0">
                    <a:pos x="2096" y="757"/>
                  </a:cxn>
                  <a:cxn ang="0">
                    <a:pos x="2004" y="681"/>
                  </a:cxn>
                  <a:cxn ang="0">
                    <a:pos x="1880" y="609"/>
                  </a:cxn>
                  <a:cxn ang="0">
                    <a:pos x="1853" y="528"/>
                  </a:cxn>
                  <a:cxn ang="0">
                    <a:pos x="1713" y="468"/>
                  </a:cxn>
                  <a:cxn ang="0">
                    <a:pos x="1724" y="421"/>
                  </a:cxn>
                  <a:cxn ang="0">
                    <a:pos x="1600" y="345"/>
                  </a:cxn>
                  <a:cxn ang="0">
                    <a:pos x="1620" y="273"/>
                  </a:cxn>
                  <a:cxn ang="0">
                    <a:pos x="1624" y="237"/>
                  </a:cxn>
                  <a:cxn ang="0">
                    <a:pos x="1404" y="4"/>
                  </a:cxn>
                </a:cxnLst>
                <a:rect l="0" t="0" r="r" b="b"/>
                <a:pathLst>
                  <a:path w="2268" h="1541">
                    <a:moveTo>
                      <a:pt x="1272" y="61"/>
                    </a:moveTo>
                    <a:cubicBezTo>
                      <a:pt x="1270" y="78"/>
                      <a:pt x="1278" y="106"/>
                      <a:pt x="1271" y="121"/>
                    </a:cubicBezTo>
                    <a:cubicBezTo>
                      <a:pt x="1264" y="135"/>
                      <a:pt x="1248" y="135"/>
                      <a:pt x="1237" y="143"/>
                    </a:cubicBezTo>
                    <a:cubicBezTo>
                      <a:pt x="1226" y="151"/>
                      <a:pt x="1225" y="165"/>
                      <a:pt x="1215" y="173"/>
                    </a:cubicBezTo>
                    <a:cubicBezTo>
                      <a:pt x="1204" y="181"/>
                      <a:pt x="1191" y="181"/>
                      <a:pt x="1180" y="190"/>
                    </a:cubicBezTo>
                    <a:cubicBezTo>
                      <a:pt x="1153" y="212"/>
                      <a:pt x="1141" y="245"/>
                      <a:pt x="1116" y="269"/>
                    </a:cubicBezTo>
                    <a:cubicBezTo>
                      <a:pt x="1102" y="283"/>
                      <a:pt x="1081" y="286"/>
                      <a:pt x="1066" y="298"/>
                    </a:cubicBezTo>
                    <a:cubicBezTo>
                      <a:pt x="1054" y="307"/>
                      <a:pt x="1049" y="322"/>
                      <a:pt x="1032" y="325"/>
                    </a:cubicBezTo>
                    <a:cubicBezTo>
                      <a:pt x="1019" y="327"/>
                      <a:pt x="1005" y="322"/>
                      <a:pt x="992" y="323"/>
                    </a:cubicBezTo>
                    <a:cubicBezTo>
                      <a:pt x="974" y="325"/>
                      <a:pt x="958" y="337"/>
                      <a:pt x="940" y="340"/>
                    </a:cubicBezTo>
                    <a:cubicBezTo>
                      <a:pt x="906" y="345"/>
                      <a:pt x="871" y="344"/>
                      <a:pt x="836" y="345"/>
                    </a:cubicBezTo>
                    <a:cubicBezTo>
                      <a:pt x="811" y="346"/>
                      <a:pt x="784" y="355"/>
                      <a:pt x="776" y="381"/>
                    </a:cubicBezTo>
                    <a:cubicBezTo>
                      <a:pt x="820" y="405"/>
                      <a:pt x="820" y="405"/>
                      <a:pt x="820" y="405"/>
                    </a:cubicBezTo>
                    <a:cubicBezTo>
                      <a:pt x="820" y="409"/>
                      <a:pt x="820" y="409"/>
                      <a:pt x="820" y="409"/>
                    </a:cubicBezTo>
                    <a:cubicBezTo>
                      <a:pt x="787" y="438"/>
                      <a:pt x="765" y="493"/>
                      <a:pt x="723" y="511"/>
                    </a:cubicBezTo>
                    <a:cubicBezTo>
                      <a:pt x="680" y="530"/>
                      <a:pt x="617" y="519"/>
                      <a:pt x="572" y="525"/>
                    </a:cubicBezTo>
                    <a:cubicBezTo>
                      <a:pt x="532" y="530"/>
                      <a:pt x="505" y="552"/>
                      <a:pt x="475" y="573"/>
                    </a:cubicBezTo>
                    <a:cubicBezTo>
                      <a:pt x="458" y="584"/>
                      <a:pt x="439" y="578"/>
                      <a:pt x="428" y="597"/>
                    </a:cubicBezTo>
                    <a:cubicBezTo>
                      <a:pt x="409" y="584"/>
                      <a:pt x="392" y="569"/>
                      <a:pt x="388" y="545"/>
                    </a:cubicBezTo>
                    <a:cubicBezTo>
                      <a:pt x="361" y="548"/>
                      <a:pt x="357" y="567"/>
                      <a:pt x="336" y="579"/>
                    </a:cubicBezTo>
                    <a:cubicBezTo>
                      <a:pt x="317" y="591"/>
                      <a:pt x="292" y="585"/>
                      <a:pt x="284" y="609"/>
                    </a:cubicBezTo>
                    <a:cubicBezTo>
                      <a:pt x="224" y="601"/>
                      <a:pt x="224" y="601"/>
                      <a:pt x="224" y="601"/>
                    </a:cubicBezTo>
                    <a:cubicBezTo>
                      <a:pt x="201" y="619"/>
                      <a:pt x="172" y="625"/>
                      <a:pt x="152" y="651"/>
                    </a:cubicBezTo>
                    <a:cubicBezTo>
                      <a:pt x="137" y="669"/>
                      <a:pt x="133" y="696"/>
                      <a:pt x="123" y="717"/>
                    </a:cubicBezTo>
                    <a:cubicBezTo>
                      <a:pt x="112" y="745"/>
                      <a:pt x="86" y="783"/>
                      <a:pt x="69" y="809"/>
                    </a:cubicBezTo>
                    <a:cubicBezTo>
                      <a:pt x="54" y="830"/>
                      <a:pt x="19" y="834"/>
                      <a:pt x="9" y="858"/>
                    </a:cubicBezTo>
                    <a:cubicBezTo>
                      <a:pt x="0" y="878"/>
                      <a:pt x="24" y="891"/>
                      <a:pt x="40" y="889"/>
                    </a:cubicBezTo>
                    <a:cubicBezTo>
                      <a:pt x="39" y="957"/>
                      <a:pt x="39" y="957"/>
                      <a:pt x="39" y="957"/>
                    </a:cubicBezTo>
                    <a:cubicBezTo>
                      <a:pt x="28" y="993"/>
                      <a:pt x="28" y="993"/>
                      <a:pt x="28" y="993"/>
                    </a:cubicBezTo>
                    <a:cubicBezTo>
                      <a:pt x="52" y="1033"/>
                      <a:pt x="52" y="1033"/>
                      <a:pt x="52" y="1033"/>
                    </a:cubicBezTo>
                    <a:cubicBezTo>
                      <a:pt x="61" y="1113"/>
                      <a:pt x="61" y="1113"/>
                      <a:pt x="61" y="1113"/>
                    </a:cubicBezTo>
                    <a:cubicBezTo>
                      <a:pt x="110" y="1154"/>
                      <a:pt x="110" y="1154"/>
                      <a:pt x="110" y="1154"/>
                    </a:cubicBezTo>
                    <a:cubicBezTo>
                      <a:pt x="132" y="1205"/>
                      <a:pt x="132" y="1205"/>
                      <a:pt x="132" y="1205"/>
                    </a:cubicBezTo>
                    <a:cubicBezTo>
                      <a:pt x="112" y="1209"/>
                      <a:pt x="112" y="1209"/>
                      <a:pt x="112" y="1209"/>
                    </a:cubicBezTo>
                    <a:cubicBezTo>
                      <a:pt x="126" y="1268"/>
                      <a:pt x="193" y="1332"/>
                      <a:pt x="240" y="1368"/>
                    </a:cubicBezTo>
                    <a:cubicBezTo>
                      <a:pt x="256" y="1380"/>
                      <a:pt x="274" y="1381"/>
                      <a:pt x="286" y="1397"/>
                    </a:cubicBezTo>
                    <a:cubicBezTo>
                      <a:pt x="304" y="1420"/>
                      <a:pt x="291" y="1451"/>
                      <a:pt x="293" y="1477"/>
                    </a:cubicBezTo>
                    <a:cubicBezTo>
                      <a:pt x="295" y="1500"/>
                      <a:pt x="311" y="1518"/>
                      <a:pt x="312" y="1541"/>
                    </a:cubicBezTo>
                    <a:cubicBezTo>
                      <a:pt x="336" y="1533"/>
                      <a:pt x="335" y="1502"/>
                      <a:pt x="343" y="1481"/>
                    </a:cubicBezTo>
                    <a:cubicBezTo>
                      <a:pt x="351" y="1461"/>
                      <a:pt x="369" y="1443"/>
                      <a:pt x="373" y="1421"/>
                    </a:cubicBezTo>
                    <a:cubicBezTo>
                      <a:pt x="380" y="1384"/>
                      <a:pt x="371" y="1351"/>
                      <a:pt x="393" y="1314"/>
                    </a:cubicBezTo>
                    <a:cubicBezTo>
                      <a:pt x="408" y="1289"/>
                      <a:pt x="441" y="1301"/>
                      <a:pt x="464" y="1298"/>
                    </a:cubicBezTo>
                    <a:cubicBezTo>
                      <a:pt x="489" y="1295"/>
                      <a:pt x="517" y="1279"/>
                      <a:pt x="540" y="1278"/>
                    </a:cubicBezTo>
                    <a:cubicBezTo>
                      <a:pt x="564" y="1277"/>
                      <a:pt x="586" y="1295"/>
                      <a:pt x="608" y="1299"/>
                    </a:cubicBezTo>
                    <a:cubicBezTo>
                      <a:pt x="630" y="1303"/>
                      <a:pt x="642" y="1295"/>
                      <a:pt x="660" y="1313"/>
                    </a:cubicBezTo>
                    <a:cubicBezTo>
                      <a:pt x="688" y="1303"/>
                      <a:pt x="706" y="1270"/>
                      <a:pt x="728" y="1309"/>
                    </a:cubicBezTo>
                    <a:cubicBezTo>
                      <a:pt x="740" y="1305"/>
                      <a:pt x="740" y="1305"/>
                      <a:pt x="740" y="1305"/>
                    </a:cubicBezTo>
                    <a:cubicBezTo>
                      <a:pt x="749" y="1213"/>
                      <a:pt x="749" y="1213"/>
                      <a:pt x="749" y="1213"/>
                    </a:cubicBezTo>
                    <a:cubicBezTo>
                      <a:pt x="732" y="1157"/>
                      <a:pt x="732" y="1157"/>
                      <a:pt x="732" y="1157"/>
                    </a:cubicBezTo>
                    <a:cubicBezTo>
                      <a:pt x="772" y="1149"/>
                      <a:pt x="772" y="1149"/>
                      <a:pt x="772" y="1149"/>
                    </a:cubicBezTo>
                    <a:cubicBezTo>
                      <a:pt x="824" y="1057"/>
                      <a:pt x="824" y="1057"/>
                      <a:pt x="824" y="1057"/>
                    </a:cubicBezTo>
                    <a:cubicBezTo>
                      <a:pt x="867" y="1050"/>
                      <a:pt x="881" y="1007"/>
                      <a:pt x="932" y="1029"/>
                    </a:cubicBezTo>
                    <a:cubicBezTo>
                      <a:pt x="961" y="1041"/>
                      <a:pt x="1008" y="1066"/>
                      <a:pt x="1030" y="1089"/>
                    </a:cubicBezTo>
                    <a:cubicBezTo>
                      <a:pt x="1046" y="1106"/>
                      <a:pt x="1051" y="1136"/>
                      <a:pt x="1072" y="1146"/>
                    </a:cubicBezTo>
                    <a:cubicBezTo>
                      <a:pt x="1093" y="1156"/>
                      <a:pt x="1118" y="1142"/>
                      <a:pt x="1140" y="1146"/>
                    </a:cubicBezTo>
                    <a:cubicBezTo>
                      <a:pt x="1159" y="1149"/>
                      <a:pt x="1169" y="1168"/>
                      <a:pt x="1188" y="1172"/>
                    </a:cubicBezTo>
                    <a:cubicBezTo>
                      <a:pt x="1220" y="1178"/>
                      <a:pt x="1254" y="1167"/>
                      <a:pt x="1284" y="1173"/>
                    </a:cubicBezTo>
                    <a:cubicBezTo>
                      <a:pt x="1341" y="1184"/>
                      <a:pt x="1429" y="1235"/>
                      <a:pt x="1432" y="1137"/>
                    </a:cubicBezTo>
                    <a:cubicBezTo>
                      <a:pt x="1448" y="1137"/>
                      <a:pt x="1448" y="1137"/>
                      <a:pt x="1448" y="1137"/>
                    </a:cubicBezTo>
                    <a:cubicBezTo>
                      <a:pt x="1451" y="1128"/>
                      <a:pt x="1454" y="1120"/>
                      <a:pt x="1458" y="1111"/>
                    </a:cubicBezTo>
                    <a:cubicBezTo>
                      <a:pt x="1488" y="1050"/>
                      <a:pt x="1521" y="1125"/>
                      <a:pt x="1568" y="1120"/>
                    </a:cubicBezTo>
                    <a:cubicBezTo>
                      <a:pt x="1579" y="1118"/>
                      <a:pt x="1587" y="1105"/>
                      <a:pt x="1596" y="1099"/>
                    </a:cubicBezTo>
                    <a:cubicBezTo>
                      <a:pt x="1621" y="1085"/>
                      <a:pt x="1650" y="1077"/>
                      <a:pt x="1676" y="1067"/>
                    </a:cubicBezTo>
                    <a:cubicBezTo>
                      <a:pt x="1697" y="1058"/>
                      <a:pt x="1741" y="1057"/>
                      <a:pt x="1748" y="1033"/>
                    </a:cubicBezTo>
                    <a:cubicBezTo>
                      <a:pt x="1768" y="1037"/>
                      <a:pt x="1777" y="1058"/>
                      <a:pt x="1796" y="1062"/>
                    </a:cubicBezTo>
                    <a:cubicBezTo>
                      <a:pt x="1807" y="1064"/>
                      <a:pt x="1817" y="1056"/>
                      <a:pt x="1828" y="1054"/>
                    </a:cubicBezTo>
                    <a:cubicBezTo>
                      <a:pt x="1846" y="1050"/>
                      <a:pt x="1938" y="1050"/>
                      <a:pt x="1900" y="1009"/>
                    </a:cubicBezTo>
                    <a:cubicBezTo>
                      <a:pt x="1900" y="1005"/>
                      <a:pt x="1900" y="1005"/>
                      <a:pt x="1900" y="1005"/>
                    </a:cubicBezTo>
                    <a:cubicBezTo>
                      <a:pt x="1938" y="974"/>
                      <a:pt x="1955" y="1001"/>
                      <a:pt x="1996" y="1014"/>
                    </a:cubicBezTo>
                    <a:cubicBezTo>
                      <a:pt x="2016" y="1020"/>
                      <a:pt x="2033" y="1007"/>
                      <a:pt x="2052" y="1012"/>
                    </a:cubicBezTo>
                    <a:cubicBezTo>
                      <a:pt x="2070" y="1015"/>
                      <a:pt x="2082" y="1032"/>
                      <a:pt x="2100" y="1036"/>
                    </a:cubicBezTo>
                    <a:cubicBezTo>
                      <a:pt x="2124" y="1041"/>
                      <a:pt x="2141" y="1030"/>
                      <a:pt x="2164" y="1045"/>
                    </a:cubicBezTo>
                    <a:cubicBezTo>
                      <a:pt x="2168" y="1045"/>
                      <a:pt x="2168" y="1045"/>
                      <a:pt x="2168" y="1045"/>
                    </a:cubicBezTo>
                    <a:cubicBezTo>
                      <a:pt x="2179" y="1032"/>
                      <a:pt x="2190" y="1017"/>
                      <a:pt x="2208" y="1016"/>
                    </a:cubicBezTo>
                    <a:cubicBezTo>
                      <a:pt x="2230" y="1016"/>
                      <a:pt x="2254" y="1041"/>
                      <a:pt x="2268" y="1017"/>
                    </a:cubicBezTo>
                    <a:cubicBezTo>
                      <a:pt x="2233" y="989"/>
                      <a:pt x="2255" y="969"/>
                      <a:pt x="2240" y="937"/>
                    </a:cubicBezTo>
                    <a:cubicBezTo>
                      <a:pt x="2217" y="890"/>
                      <a:pt x="2147" y="868"/>
                      <a:pt x="2100" y="857"/>
                    </a:cubicBezTo>
                    <a:cubicBezTo>
                      <a:pt x="2100" y="849"/>
                      <a:pt x="2100" y="849"/>
                      <a:pt x="2100" y="849"/>
                    </a:cubicBezTo>
                    <a:cubicBezTo>
                      <a:pt x="2133" y="830"/>
                      <a:pt x="2084" y="814"/>
                      <a:pt x="2079" y="796"/>
                    </a:cubicBezTo>
                    <a:cubicBezTo>
                      <a:pt x="2075" y="782"/>
                      <a:pt x="2089" y="768"/>
                      <a:pt x="2096" y="757"/>
                    </a:cubicBezTo>
                    <a:cubicBezTo>
                      <a:pt x="2049" y="732"/>
                      <a:pt x="2049" y="732"/>
                      <a:pt x="2049" y="732"/>
                    </a:cubicBezTo>
                    <a:cubicBezTo>
                      <a:pt x="2004" y="681"/>
                      <a:pt x="2004" y="681"/>
                      <a:pt x="2004" y="681"/>
                    </a:cubicBezTo>
                    <a:cubicBezTo>
                      <a:pt x="1932" y="645"/>
                      <a:pt x="1932" y="645"/>
                      <a:pt x="1932" y="645"/>
                    </a:cubicBezTo>
                    <a:cubicBezTo>
                      <a:pt x="1880" y="609"/>
                      <a:pt x="1880" y="609"/>
                      <a:pt x="1880" y="609"/>
                    </a:cubicBezTo>
                    <a:cubicBezTo>
                      <a:pt x="1885" y="600"/>
                      <a:pt x="1895" y="593"/>
                      <a:pt x="1899" y="584"/>
                    </a:cubicBezTo>
                    <a:cubicBezTo>
                      <a:pt x="1916" y="548"/>
                      <a:pt x="1870" y="543"/>
                      <a:pt x="1853" y="528"/>
                    </a:cubicBezTo>
                    <a:cubicBezTo>
                      <a:pt x="1837" y="514"/>
                      <a:pt x="1830" y="494"/>
                      <a:pt x="1808" y="487"/>
                    </a:cubicBezTo>
                    <a:cubicBezTo>
                      <a:pt x="1779" y="477"/>
                      <a:pt x="1740" y="487"/>
                      <a:pt x="1713" y="468"/>
                    </a:cubicBezTo>
                    <a:cubicBezTo>
                      <a:pt x="1694" y="455"/>
                      <a:pt x="1712" y="435"/>
                      <a:pt x="1724" y="425"/>
                    </a:cubicBezTo>
                    <a:cubicBezTo>
                      <a:pt x="1724" y="421"/>
                      <a:pt x="1724" y="421"/>
                      <a:pt x="1724" y="421"/>
                    </a:cubicBezTo>
                    <a:cubicBezTo>
                      <a:pt x="1689" y="386"/>
                      <a:pt x="1634" y="397"/>
                      <a:pt x="1588" y="397"/>
                    </a:cubicBezTo>
                    <a:cubicBezTo>
                      <a:pt x="1599" y="379"/>
                      <a:pt x="1606" y="366"/>
                      <a:pt x="1600" y="345"/>
                    </a:cubicBezTo>
                    <a:cubicBezTo>
                      <a:pt x="1584" y="353"/>
                      <a:pt x="1584" y="353"/>
                      <a:pt x="1584" y="353"/>
                    </a:cubicBezTo>
                    <a:cubicBezTo>
                      <a:pt x="1620" y="273"/>
                      <a:pt x="1620" y="273"/>
                      <a:pt x="1620" y="273"/>
                    </a:cubicBezTo>
                    <a:cubicBezTo>
                      <a:pt x="1608" y="269"/>
                      <a:pt x="1608" y="269"/>
                      <a:pt x="1608" y="269"/>
                    </a:cubicBezTo>
                    <a:cubicBezTo>
                      <a:pt x="1624" y="237"/>
                      <a:pt x="1624" y="237"/>
                      <a:pt x="1624" y="237"/>
                    </a:cubicBezTo>
                    <a:cubicBezTo>
                      <a:pt x="1593" y="164"/>
                      <a:pt x="1563" y="108"/>
                      <a:pt x="1504" y="52"/>
                    </a:cubicBezTo>
                    <a:cubicBezTo>
                      <a:pt x="1472" y="20"/>
                      <a:pt x="1455" y="0"/>
                      <a:pt x="1404" y="4"/>
                    </a:cubicBezTo>
                    <a:cubicBezTo>
                      <a:pt x="1353" y="8"/>
                      <a:pt x="1320" y="54"/>
                      <a:pt x="1272" y="6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26F6C815-DC7C-4E88-AEE4-B49A590C81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4375" y="2949929"/>
                <a:ext cx="929231" cy="756236"/>
              </a:xfrm>
              <a:custGeom>
                <a:avLst/>
                <a:gdLst/>
                <a:ahLst/>
                <a:cxnLst>
                  <a:cxn ang="0">
                    <a:pos x="160" y="345"/>
                  </a:cxn>
                  <a:cxn ang="0">
                    <a:pos x="172" y="377"/>
                  </a:cxn>
                  <a:cxn ang="0">
                    <a:pos x="196" y="605"/>
                  </a:cxn>
                  <a:cxn ang="0">
                    <a:pos x="118" y="712"/>
                  </a:cxn>
                  <a:cxn ang="0">
                    <a:pos x="72" y="831"/>
                  </a:cxn>
                  <a:cxn ang="0">
                    <a:pos x="2" y="1037"/>
                  </a:cxn>
                  <a:cxn ang="0">
                    <a:pos x="0" y="1101"/>
                  </a:cxn>
                  <a:cxn ang="0">
                    <a:pos x="8" y="1317"/>
                  </a:cxn>
                  <a:cxn ang="0">
                    <a:pos x="192" y="1273"/>
                  </a:cxn>
                  <a:cxn ang="0">
                    <a:pos x="152" y="1309"/>
                  </a:cxn>
                  <a:cxn ang="0">
                    <a:pos x="488" y="1441"/>
                  </a:cxn>
                  <a:cxn ang="0">
                    <a:pos x="440" y="1455"/>
                  </a:cxn>
                  <a:cxn ang="0">
                    <a:pos x="512" y="1457"/>
                  </a:cxn>
                  <a:cxn ang="0">
                    <a:pos x="464" y="1525"/>
                  </a:cxn>
                  <a:cxn ang="0">
                    <a:pos x="472" y="1537"/>
                  </a:cxn>
                  <a:cxn ang="0">
                    <a:pos x="484" y="1545"/>
                  </a:cxn>
                  <a:cxn ang="0">
                    <a:pos x="632" y="1645"/>
                  </a:cxn>
                  <a:cxn ang="0">
                    <a:pos x="704" y="1669"/>
                  </a:cxn>
                  <a:cxn ang="0">
                    <a:pos x="748" y="1653"/>
                  </a:cxn>
                  <a:cxn ang="0">
                    <a:pos x="932" y="1629"/>
                  </a:cxn>
                  <a:cxn ang="0">
                    <a:pos x="1076" y="1521"/>
                  </a:cxn>
                  <a:cxn ang="0">
                    <a:pos x="1084" y="1406"/>
                  </a:cxn>
                  <a:cxn ang="0">
                    <a:pos x="1224" y="1289"/>
                  </a:cxn>
                  <a:cxn ang="0">
                    <a:pos x="1300" y="1205"/>
                  </a:cxn>
                  <a:cxn ang="0">
                    <a:pos x="1426" y="1238"/>
                  </a:cxn>
                  <a:cxn ang="0">
                    <a:pos x="1463" y="1298"/>
                  </a:cxn>
                  <a:cxn ang="0">
                    <a:pos x="1544" y="1225"/>
                  </a:cxn>
                  <a:cxn ang="0">
                    <a:pos x="1628" y="1101"/>
                  </a:cxn>
                  <a:cxn ang="0">
                    <a:pos x="1696" y="925"/>
                  </a:cxn>
                  <a:cxn ang="0">
                    <a:pos x="1785" y="786"/>
                  </a:cxn>
                  <a:cxn ang="0">
                    <a:pos x="1843" y="685"/>
                  </a:cxn>
                  <a:cxn ang="0">
                    <a:pos x="1884" y="593"/>
                  </a:cxn>
                  <a:cxn ang="0">
                    <a:pos x="2077" y="416"/>
                  </a:cxn>
                  <a:cxn ang="0">
                    <a:pos x="2000" y="265"/>
                  </a:cxn>
                  <a:cxn ang="0">
                    <a:pos x="2008" y="249"/>
                  </a:cxn>
                  <a:cxn ang="0">
                    <a:pos x="1901" y="35"/>
                  </a:cxn>
                  <a:cxn ang="0">
                    <a:pos x="1768" y="76"/>
                  </a:cxn>
                  <a:cxn ang="0">
                    <a:pos x="1584" y="109"/>
                  </a:cxn>
                  <a:cxn ang="0">
                    <a:pos x="1260" y="133"/>
                  </a:cxn>
                  <a:cxn ang="0">
                    <a:pos x="1000" y="140"/>
                  </a:cxn>
                  <a:cxn ang="0">
                    <a:pos x="752" y="156"/>
                  </a:cxn>
                  <a:cxn ang="0">
                    <a:pos x="544" y="23"/>
                  </a:cxn>
                  <a:cxn ang="0">
                    <a:pos x="440" y="28"/>
                  </a:cxn>
                  <a:cxn ang="0">
                    <a:pos x="251" y="125"/>
                  </a:cxn>
                  <a:cxn ang="0">
                    <a:pos x="175" y="239"/>
                  </a:cxn>
                  <a:cxn ang="0">
                    <a:pos x="800" y="1657"/>
                  </a:cxn>
                  <a:cxn ang="0">
                    <a:pos x="800" y="1657"/>
                  </a:cxn>
                  <a:cxn ang="0">
                    <a:pos x="732" y="1661"/>
                  </a:cxn>
                  <a:cxn ang="0">
                    <a:pos x="1004" y="1701"/>
                  </a:cxn>
                  <a:cxn ang="0">
                    <a:pos x="1004" y="1701"/>
                  </a:cxn>
                </a:cxnLst>
                <a:rect l="0" t="0" r="r" b="b"/>
                <a:pathLst>
                  <a:path w="2092" h="1705">
                    <a:moveTo>
                      <a:pt x="172" y="341"/>
                    </a:moveTo>
                    <a:cubicBezTo>
                      <a:pt x="160" y="345"/>
                      <a:pt x="160" y="345"/>
                      <a:pt x="160" y="345"/>
                    </a:cubicBezTo>
                    <a:cubicBezTo>
                      <a:pt x="172" y="373"/>
                      <a:pt x="172" y="373"/>
                      <a:pt x="172" y="373"/>
                    </a:cubicBezTo>
                    <a:cubicBezTo>
                      <a:pt x="172" y="377"/>
                      <a:pt x="172" y="377"/>
                      <a:pt x="172" y="377"/>
                    </a:cubicBezTo>
                    <a:cubicBezTo>
                      <a:pt x="115" y="412"/>
                      <a:pt x="153" y="448"/>
                      <a:pt x="175" y="489"/>
                    </a:cubicBezTo>
                    <a:cubicBezTo>
                      <a:pt x="190" y="517"/>
                      <a:pt x="205" y="575"/>
                      <a:pt x="196" y="605"/>
                    </a:cubicBezTo>
                    <a:cubicBezTo>
                      <a:pt x="136" y="593"/>
                      <a:pt x="179" y="664"/>
                      <a:pt x="154" y="692"/>
                    </a:cubicBezTo>
                    <a:cubicBezTo>
                      <a:pt x="144" y="703"/>
                      <a:pt x="128" y="702"/>
                      <a:pt x="118" y="712"/>
                    </a:cubicBezTo>
                    <a:cubicBezTo>
                      <a:pt x="109" y="721"/>
                      <a:pt x="90" y="756"/>
                      <a:pt x="84" y="769"/>
                    </a:cubicBezTo>
                    <a:cubicBezTo>
                      <a:pt x="75" y="788"/>
                      <a:pt x="86" y="813"/>
                      <a:pt x="72" y="831"/>
                    </a:cubicBezTo>
                    <a:cubicBezTo>
                      <a:pt x="57" y="850"/>
                      <a:pt x="24" y="827"/>
                      <a:pt x="16" y="857"/>
                    </a:cubicBezTo>
                    <a:cubicBezTo>
                      <a:pt x="0" y="913"/>
                      <a:pt x="9" y="979"/>
                      <a:pt x="2" y="1037"/>
                    </a:cubicBezTo>
                    <a:cubicBezTo>
                      <a:pt x="0" y="1058"/>
                      <a:pt x="14" y="1077"/>
                      <a:pt x="0" y="1097"/>
                    </a:cubicBezTo>
                    <a:cubicBezTo>
                      <a:pt x="0" y="1101"/>
                      <a:pt x="0" y="1101"/>
                      <a:pt x="0" y="1101"/>
                    </a:cubicBezTo>
                    <a:cubicBezTo>
                      <a:pt x="22" y="1125"/>
                      <a:pt x="14" y="1159"/>
                      <a:pt x="11" y="1189"/>
                    </a:cubicBezTo>
                    <a:cubicBezTo>
                      <a:pt x="6" y="1225"/>
                      <a:pt x="1" y="1281"/>
                      <a:pt x="8" y="1317"/>
                    </a:cubicBezTo>
                    <a:cubicBezTo>
                      <a:pt x="119" y="1310"/>
                      <a:pt x="119" y="1310"/>
                      <a:pt x="119" y="1310"/>
                    </a:cubicBezTo>
                    <a:cubicBezTo>
                      <a:pt x="192" y="1273"/>
                      <a:pt x="192" y="1273"/>
                      <a:pt x="192" y="1273"/>
                    </a:cubicBezTo>
                    <a:cubicBezTo>
                      <a:pt x="192" y="1277"/>
                      <a:pt x="192" y="1277"/>
                      <a:pt x="192" y="1277"/>
                    </a:cubicBezTo>
                    <a:cubicBezTo>
                      <a:pt x="152" y="1309"/>
                      <a:pt x="152" y="1309"/>
                      <a:pt x="152" y="1309"/>
                    </a:cubicBezTo>
                    <a:cubicBezTo>
                      <a:pt x="266" y="1287"/>
                      <a:pt x="381" y="1335"/>
                      <a:pt x="424" y="1449"/>
                    </a:cubicBezTo>
                    <a:cubicBezTo>
                      <a:pt x="488" y="1441"/>
                      <a:pt x="488" y="1441"/>
                      <a:pt x="488" y="1441"/>
                    </a:cubicBezTo>
                    <a:cubicBezTo>
                      <a:pt x="488" y="1445"/>
                      <a:pt x="488" y="1445"/>
                      <a:pt x="488" y="1445"/>
                    </a:cubicBezTo>
                    <a:cubicBezTo>
                      <a:pt x="477" y="1446"/>
                      <a:pt x="447" y="1444"/>
                      <a:pt x="440" y="1455"/>
                    </a:cubicBezTo>
                    <a:cubicBezTo>
                      <a:pt x="429" y="1474"/>
                      <a:pt x="467" y="1485"/>
                      <a:pt x="479" y="1482"/>
                    </a:cubicBezTo>
                    <a:cubicBezTo>
                      <a:pt x="493" y="1479"/>
                      <a:pt x="502" y="1465"/>
                      <a:pt x="512" y="1457"/>
                    </a:cubicBezTo>
                    <a:cubicBezTo>
                      <a:pt x="498" y="1477"/>
                      <a:pt x="489" y="1489"/>
                      <a:pt x="464" y="1493"/>
                    </a:cubicBezTo>
                    <a:cubicBezTo>
                      <a:pt x="464" y="1525"/>
                      <a:pt x="464" y="1525"/>
                      <a:pt x="464" y="1525"/>
                    </a:cubicBezTo>
                    <a:cubicBezTo>
                      <a:pt x="488" y="1525"/>
                      <a:pt x="488" y="1525"/>
                      <a:pt x="488" y="1525"/>
                    </a:cubicBezTo>
                    <a:cubicBezTo>
                      <a:pt x="472" y="1537"/>
                      <a:pt x="472" y="1537"/>
                      <a:pt x="472" y="1537"/>
                    </a:cubicBezTo>
                    <a:cubicBezTo>
                      <a:pt x="472" y="1541"/>
                      <a:pt x="472" y="1541"/>
                      <a:pt x="472" y="1541"/>
                    </a:cubicBezTo>
                    <a:cubicBezTo>
                      <a:pt x="484" y="1545"/>
                      <a:pt x="484" y="1545"/>
                      <a:pt x="484" y="1545"/>
                    </a:cubicBezTo>
                    <a:cubicBezTo>
                      <a:pt x="471" y="1594"/>
                      <a:pt x="549" y="1689"/>
                      <a:pt x="603" y="1675"/>
                    </a:cubicBezTo>
                    <a:cubicBezTo>
                      <a:pt x="617" y="1672"/>
                      <a:pt x="622" y="1654"/>
                      <a:pt x="632" y="1645"/>
                    </a:cubicBezTo>
                    <a:cubicBezTo>
                      <a:pt x="624" y="1673"/>
                      <a:pt x="624" y="1673"/>
                      <a:pt x="624" y="1673"/>
                    </a:cubicBezTo>
                    <a:cubicBezTo>
                      <a:pt x="704" y="1669"/>
                      <a:pt x="704" y="1669"/>
                      <a:pt x="704" y="1669"/>
                    </a:cubicBezTo>
                    <a:cubicBezTo>
                      <a:pt x="691" y="1627"/>
                      <a:pt x="707" y="1629"/>
                      <a:pt x="744" y="1633"/>
                    </a:cubicBezTo>
                    <a:cubicBezTo>
                      <a:pt x="748" y="1653"/>
                      <a:pt x="748" y="1653"/>
                      <a:pt x="748" y="1653"/>
                    </a:cubicBezTo>
                    <a:cubicBezTo>
                      <a:pt x="788" y="1629"/>
                      <a:pt x="788" y="1629"/>
                      <a:pt x="788" y="1629"/>
                    </a:cubicBezTo>
                    <a:cubicBezTo>
                      <a:pt x="838" y="1637"/>
                      <a:pt x="882" y="1630"/>
                      <a:pt x="932" y="1629"/>
                    </a:cubicBezTo>
                    <a:cubicBezTo>
                      <a:pt x="958" y="1628"/>
                      <a:pt x="992" y="1639"/>
                      <a:pt x="988" y="1601"/>
                    </a:cubicBezTo>
                    <a:cubicBezTo>
                      <a:pt x="1034" y="1620"/>
                      <a:pt x="1047" y="1544"/>
                      <a:pt x="1076" y="1521"/>
                    </a:cubicBezTo>
                    <a:cubicBezTo>
                      <a:pt x="1072" y="1491"/>
                      <a:pt x="1085" y="1474"/>
                      <a:pt x="1088" y="1449"/>
                    </a:cubicBezTo>
                    <a:cubicBezTo>
                      <a:pt x="1090" y="1432"/>
                      <a:pt x="1074" y="1422"/>
                      <a:pt x="1084" y="1406"/>
                    </a:cubicBezTo>
                    <a:cubicBezTo>
                      <a:pt x="1097" y="1386"/>
                      <a:pt x="1122" y="1371"/>
                      <a:pt x="1138" y="1353"/>
                    </a:cubicBezTo>
                    <a:cubicBezTo>
                      <a:pt x="1159" y="1329"/>
                      <a:pt x="1191" y="1294"/>
                      <a:pt x="1224" y="1289"/>
                    </a:cubicBezTo>
                    <a:cubicBezTo>
                      <a:pt x="1240" y="1241"/>
                      <a:pt x="1240" y="1241"/>
                      <a:pt x="1240" y="1241"/>
                    </a:cubicBezTo>
                    <a:cubicBezTo>
                      <a:pt x="1264" y="1241"/>
                      <a:pt x="1282" y="1219"/>
                      <a:pt x="1300" y="1205"/>
                    </a:cubicBezTo>
                    <a:cubicBezTo>
                      <a:pt x="1309" y="1234"/>
                      <a:pt x="1339" y="1225"/>
                      <a:pt x="1364" y="1225"/>
                    </a:cubicBezTo>
                    <a:cubicBezTo>
                      <a:pt x="1377" y="1173"/>
                      <a:pt x="1408" y="1220"/>
                      <a:pt x="1426" y="1238"/>
                    </a:cubicBezTo>
                    <a:cubicBezTo>
                      <a:pt x="1433" y="1245"/>
                      <a:pt x="1445" y="1246"/>
                      <a:pt x="1450" y="1256"/>
                    </a:cubicBezTo>
                    <a:cubicBezTo>
                      <a:pt x="1457" y="1269"/>
                      <a:pt x="1451" y="1287"/>
                      <a:pt x="1463" y="1298"/>
                    </a:cubicBezTo>
                    <a:cubicBezTo>
                      <a:pt x="1481" y="1316"/>
                      <a:pt x="1522" y="1302"/>
                      <a:pt x="1520" y="1277"/>
                    </a:cubicBezTo>
                    <a:cubicBezTo>
                      <a:pt x="1547" y="1268"/>
                      <a:pt x="1562" y="1251"/>
                      <a:pt x="1544" y="1225"/>
                    </a:cubicBezTo>
                    <a:cubicBezTo>
                      <a:pt x="1604" y="1185"/>
                      <a:pt x="1604" y="1185"/>
                      <a:pt x="1604" y="1185"/>
                    </a:cubicBezTo>
                    <a:cubicBezTo>
                      <a:pt x="1585" y="1139"/>
                      <a:pt x="1610" y="1140"/>
                      <a:pt x="1628" y="1101"/>
                    </a:cubicBezTo>
                    <a:cubicBezTo>
                      <a:pt x="1649" y="1055"/>
                      <a:pt x="1668" y="1008"/>
                      <a:pt x="1668" y="957"/>
                    </a:cubicBezTo>
                    <a:cubicBezTo>
                      <a:pt x="1688" y="957"/>
                      <a:pt x="1699" y="945"/>
                      <a:pt x="1696" y="925"/>
                    </a:cubicBezTo>
                    <a:cubicBezTo>
                      <a:pt x="1707" y="924"/>
                      <a:pt x="1720" y="924"/>
                      <a:pt x="1731" y="920"/>
                    </a:cubicBezTo>
                    <a:cubicBezTo>
                      <a:pt x="1792" y="899"/>
                      <a:pt x="1749" y="822"/>
                      <a:pt x="1785" y="786"/>
                    </a:cubicBezTo>
                    <a:cubicBezTo>
                      <a:pt x="1797" y="773"/>
                      <a:pt x="1822" y="773"/>
                      <a:pt x="1831" y="759"/>
                    </a:cubicBezTo>
                    <a:cubicBezTo>
                      <a:pt x="1845" y="739"/>
                      <a:pt x="1833" y="707"/>
                      <a:pt x="1843" y="685"/>
                    </a:cubicBezTo>
                    <a:cubicBezTo>
                      <a:pt x="1849" y="669"/>
                      <a:pt x="1869" y="666"/>
                      <a:pt x="1876" y="651"/>
                    </a:cubicBezTo>
                    <a:cubicBezTo>
                      <a:pt x="1883" y="635"/>
                      <a:pt x="1877" y="611"/>
                      <a:pt x="1884" y="593"/>
                    </a:cubicBezTo>
                    <a:cubicBezTo>
                      <a:pt x="1894" y="562"/>
                      <a:pt x="1923" y="515"/>
                      <a:pt x="1942" y="489"/>
                    </a:cubicBezTo>
                    <a:cubicBezTo>
                      <a:pt x="1971" y="451"/>
                      <a:pt x="2049" y="465"/>
                      <a:pt x="2077" y="416"/>
                    </a:cubicBezTo>
                    <a:cubicBezTo>
                      <a:pt x="2092" y="389"/>
                      <a:pt x="2068" y="344"/>
                      <a:pt x="2084" y="317"/>
                    </a:cubicBezTo>
                    <a:cubicBezTo>
                      <a:pt x="2072" y="272"/>
                      <a:pt x="2037" y="273"/>
                      <a:pt x="2000" y="265"/>
                    </a:cubicBezTo>
                    <a:cubicBezTo>
                      <a:pt x="2008" y="253"/>
                      <a:pt x="2008" y="253"/>
                      <a:pt x="2008" y="253"/>
                    </a:cubicBezTo>
                    <a:cubicBezTo>
                      <a:pt x="2008" y="249"/>
                      <a:pt x="2008" y="249"/>
                      <a:pt x="2008" y="249"/>
                    </a:cubicBezTo>
                    <a:cubicBezTo>
                      <a:pt x="1993" y="222"/>
                      <a:pt x="1984" y="179"/>
                      <a:pt x="1988" y="149"/>
                    </a:cubicBezTo>
                    <a:cubicBezTo>
                      <a:pt x="1952" y="119"/>
                      <a:pt x="1940" y="60"/>
                      <a:pt x="1901" y="35"/>
                    </a:cubicBezTo>
                    <a:cubicBezTo>
                      <a:pt x="1870" y="15"/>
                      <a:pt x="1844" y="48"/>
                      <a:pt x="1823" y="62"/>
                    </a:cubicBezTo>
                    <a:cubicBezTo>
                      <a:pt x="1807" y="72"/>
                      <a:pt x="1785" y="65"/>
                      <a:pt x="1768" y="76"/>
                    </a:cubicBezTo>
                    <a:cubicBezTo>
                      <a:pt x="1745" y="90"/>
                      <a:pt x="1711" y="141"/>
                      <a:pt x="1688" y="144"/>
                    </a:cubicBezTo>
                    <a:cubicBezTo>
                      <a:pt x="1649" y="148"/>
                      <a:pt x="1618" y="120"/>
                      <a:pt x="1584" y="109"/>
                    </a:cubicBezTo>
                    <a:cubicBezTo>
                      <a:pt x="1529" y="92"/>
                      <a:pt x="1460" y="84"/>
                      <a:pt x="1404" y="89"/>
                    </a:cubicBezTo>
                    <a:cubicBezTo>
                      <a:pt x="1358" y="94"/>
                      <a:pt x="1298" y="107"/>
                      <a:pt x="1260" y="133"/>
                    </a:cubicBezTo>
                    <a:cubicBezTo>
                      <a:pt x="1237" y="148"/>
                      <a:pt x="1225" y="185"/>
                      <a:pt x="1196" y="191"/>
                    </a:cubicBezTo>
                    <a:cubicBezTo>
                      <a:pt x="1126" y="206"/>
                      <a:pt x="1058" y="168"/>
                      <a:pt x="1000" y="140"/>
                    </a:cubicBezTo>
                    <a:cubicBezTo>
                      <a:pt x="976" y="128"/>
                      <a:pt x="959" y="106"/>
                      <a:pt x="932" y="102"/>
                    </a:cubicBezTo>
                    <a:cubicBezTo>
                      <a:pt x="865" y="91"/>
                      <a:pt x="816" y="156"/>
                      <a:pt x="752" y="156"/>
                    </a:cubicBezTo>
                    <a:cubicBezTo>
                      <a:pt x="721" y="155"/>
                      <a:pt x="682" y="82"/>
                      <a:pt x="661" y="62"/>
                    </a:cubicBezTo>
                    <a:cubicBezTo>
                      <a:pt x="632" y="34"/>
                      <a:pt x="581" y="41"/>
                      <a:pt x="544" y="23"/>
                    </a:cubicBezTo>
                    <a:cubicBezTo>
                      <a:pt x="525" y="15"/>
                      <a:pt x="510" y="0"/>
                      <a:pt x="488" y="1"/>
                    </a:cubicBezTo>
                    <a:cubicBezTo>
                      <a:pt x="467" y="2"/>
                      <a:pt x="460" y="25"/>
                      <a:pt x="440" y="28"/>
                    </a:cubicBezTo>
                    <a:cubicBezTo>
                      <a:pt x="376" y="38"/>
                      <a:pt x="303" y="16"/>
                      <a:pt x="256" y="79"/>
                    </a:cubicBezTo>
                    <a:cubicBezTo>
                      <a:pt x="247" y="90"/>
                      <a:pt x="252" y="111"/>
                      <a:pt x="251" y="125"/>
                    </a:cubicBezTo>
                    <a:cubicBezTo>
                      <a:pt x="250" y="146"/>
                      <a:pt x="241" y="167"/>
                      <a:pt x="230" y="185"/>
                    </a:cubicBezTo>
                    <a:cubicBezTo>
                      <a:pt x="216" y="207"/>
                      <a:pt x="190" y="218"/>
                      <a:pt x="175" y="239"/>
                    </a:cubicBezTo>
                    <a:cubicBezTo>
                      <a:pt x="159" y="259"/>
                      <a:pt x="163" y="318"/>
                      <a:pt x="172" y="341"/>
                    </a:cubicBezTo>
                    <a:moveTo>
                      <a:pt x="800" y="1657"/>
                    </a:moveTo>
                    <a:cubicBezTo>
                      <a:pt x="836" y="1649"/>
                      <a:pt x="836" y="1649"/>
                      <a:pt x="836" y="1649"/>
                    </a:cubicBezTo>
                    <a:cubicBezTo>
                      <a:pt x="827" y="1624"/>
                      <a:pt x="805" y="1638"/>
                      <a:pt x="800" y="1657"/>
                    </a:cubicBezTo>
                    <a:moveTo>
                      <a:pt x="704" y="1641"/>
                    </a:moveTo>
                    <a:cubicBezTo>
                      <a:pt x="707" y="1658"/>
                      <a:pt x="714" y="1667"/>
                      <a:pt x="732" y="1661"/>
                    </a:cubicBezTo>
                    <a:cubicBezTo>
                      <a:pt x="727" y="1644"/>
                      <a:pt x="721" y="1639"/>
                      <a:pt x="704" y="1641"/>
                    </a:cubicBezTo>
                    <a:moveTo>
                      <a:pt x="1004" y="1701"/>
                    </a:moveTo>
                    <a:cubicBezTo>
                      <a:pt x="1008" y="1705"/>
                      <a:pt x="1008" y="1705"/>
                      <a:pt x="1008" y="1705"/>
                    </a:cubicBezTo>
                    <a:lnTo>
                      <a:pt x="1004" y="170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B9D0AA2D-1227-4F38-BDD6-ECD69A42F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2281" y="2210993"/>
                <a:ext cx="822963" cy="1243094"/>
              </a:xfrm>
              <a:custGeom>
                <a:avLst/>
                <a:gdLst/>
                <a:ahLst/>
                <a:cxnLst>
                  <a:cxn ang="0">
                    <a:pos x="301" y="263"/>
                  </a:cxn>
                  <a:cxn ang="0">
                    <a:pos x="365" y="435"/>
                  </a:cxn>
                  <a:cxn ang="0">
                    <a:pos x="435" y="554"/>
                  </a:cxn>
                  <a:cxn ang="0">
                    <a:pos x="391" y="683"/>
                  </a:cxn>
                  <a:cxn ang="0">
                    <a:pos x="358" y="1079"/>
                  </a:cxn>
                  <a:cxn ang="0">
                    <a:pos x="315" y="1187"/>
                  </a:cxn>
                  <a:cxn ang="0">
                    <a:pos x="69" y="1483"/>
                  </a:cxn>
                  <a:cxn ang="0">
                    <a:pos x="8" y="1580"/>
                  </a:cxn>
                  <a:cxn ang="0">
                    <a:pos x="112" y="1815"/>
                  </a:cxn>
                  <a:cxn ang="0">
                    <a:pos x="198" y="1870"/>
                  </a:cxn>
                  <a:cxn ang="0">
                    <a:pos x="278" y="1991"/>
                  </a:cxn>
                  <a:cxn ang="0">
                    <a:pos x="281" y="2215"/>
                  </a:cxn>
                  <a:cxn ang="0">
                    <a:pos x="206" y="2351"/>
                  </a:cxn>
                  <a:cxn ang="0">
                    <a:pos x="86" y="2411"/>
                  </a:cxn>
                  <a:cxn ang="0">
                    <a:pos x="297" y="2607"/>
                  </a:cxn>
                  <a:cxn ang="0">
                    <a:pos x="354" y="2783"/>
                  </a:cxn>
                  <a:cxn ang="0">
                    <a:pos x="538" y="2723"/>
                  </a:cxn>
                  <a:cxn ang="0">
                    <a:pos x="682" y="2723"/>
                  </a:cxn>
                  <a:cxn ang="0">
                    <a:pos x="806" y="2696"/>
                  </a:cxn>
                  <a:cxn ang="0">
                    <a:pos x="919" y="2662"/>
                  </a:cxn>
                  <a:cxn ang="0">
                    <a:pos x="950" y="2551"/>
                  </a:cxn>
                  <a:cxn ang="0">
                    <a:pos x="1154" y="2505"/>
                  </a:cxn>
                  <a:cxn ang="0">
                    <a:pos x="1243" y="2470"/>
                  </a:cxn>
                  <a:cxn ang="0">
                    <a:pos x="1390" y="2355"/>
                  </a:cxn>
                  <a:cxn ang="0">
                    <a:pos x="1446" y="2245"/>
                  </a:cxn>
                  <a:cxn ang="0">
                    <a:pos x="1638" y="2195"/>
                  </a:cxn>
                  <a:cxn ang="0">
                    <a:pos x="1590" y="2075"/>
                  </a:cxn>
                  <a:cxn ang="0">
                    <a:pos x="1570" y="1891"/>
                  </a:cxn>
                  <a:cxn ang="0">
                    <a:pos x="1486" y="1885"/>
                  </a:cxn>
                  <a:cxn ang="0">
                    <a:pos x="1546" y="1763"/>
                  </a:cxn>
                  <a:cxn ang="0">
                    <a:pos x="1570" y="1639"/>
                  </a:cxn>
                  <a:cxn ang="0">
                    <a:pos x="1558" y="1555"/>
                  </a:cxn>
                  <a:cxn ang="0">
                    <a:pos x="1662" y="1443"/>
                  </a:cxn>
                  <a:cxn ang="0">
                    <a:pos x="1686" y="1365"/>
                  </a:cxn>
                  <a:cxn ang="0">
                    <a:pos x="1839" y="1354"/>
                  </a:cxn>
                  <a:cxn ang="0">
                    <a:pos x="1838" y="1187"/>
                  </a:cxn>
                  <a:cxn ang="0">
                    <a:pos x="1837" y="712"/>
                  </a:cxn>
                  <a:cxn ang="0">
                    <a:pos x="1470" y="506"/>
                  </a:cxn>
                  <a:cxn ang="0">
                    <a:pos x="538" y="54"/>
                  </a:cxn>
                  <a:cxn ang="0">
                    <a:pos x="233" y="83"/>
                  </a:cxn>
                </a:cxnLst>
                <a:rect l="0" t="0" r="r" b="b"/>
                <a:pathLst>
                  <a:path w="1849" h="2801">
                    <a:moveTo>
                      <a:pt x="233" y="83"/>
                    </a:moveTo>
                    <a:cubicBezTo>
                      <a:pt x="245" y="140"/>
                      <a:pt x="295" y="205"/>
                      <a:pt x="301" y="263"/>
                    </a:cubicBezTo>
                    <a:cubicBezTo>
                      <a:pt x="304" y="290"/>
                      <a:pt x="294" y="326"/>
                      <a:pt x="304" y="351"/>
                    </a:cubicBezTo>
                    <a:cubicBezTo>
                      <a:pt x="317" y="381"/>
                      <a:pt x="351" y="404"/>
                      <a:pt x="365" y="435"/>
                    </a:cubicBezTo>
                    <a:cubicBezTo>
                      <a:pt x="373" y="452"/>
                      <a:pt x="361" y="471"/>
                      <a:pt x="372" y="487"/>
                    </a:cubicBezTo>
                    <a:cubicBezTo>
                      <a:pt x="388" y="509"/>
                      <a:pt x="429" y="526"/>
                      <a:pt x="435" y="554"/>
                    </a:cubicBezTo>
                    <a:cubicBezTo>
                      <a:pt x="439" y="569"/>
                      <a:pt x="416" y="591"/>
                      <a:pt x="409" y="603"/>
                    </a:cubicBezTo>
                    <a:cubicBezTo>
                      <a:pt x="395" y="629"/>
                      <a:pt x="394" y="655"/>
                      <a:pt x="391" y="683"/>
                    </a:cubicBezTo>
                    <a:cubicBezTo>
                      <a:pt x="382" y="765"/>
                      <a:pt x="367" y="849"/>
                      <a:pt x="366" y="931"/>
                    </a:cubicBezTo>
                    <a:cubicBezTo>
                      <a:pt x="365" y="981"/>
                      <a:pt x="362" y="1030"/>
                      <a:pt x="358" y="1079"/>
                    </a:cubicBezTo>
                    <a:cubicBezTo>
                      <a:pt x="357" y="1099"/>
                      <a:pt x="362" y="1121"/>
                      <a:pt x="355" y="1139"/>
                    </a:cubicBezTo>
                    <a:cubicBezTo>
                      <a:pt x="348" y="1159"/>
                      <a:pt x="328" y="1172"/>
                      <a:pt x="315" y="1187"/>
                    </a:cubicBezTo>
                    <a:cubicBezTo>
                      <a:pt x="282" y="1225"/>
                      <a:pt x="248" y="1260"/>
                      <a:pt x="214" y="1295"/>
                    </a:cubicBezTo>
                    <a:cubicBezTo>
                      <a:pt x="162" y="1350"/>
                      <a:pt x="105" y="1417"/>
                      <a:pt x="69" y="1483"/>
                    </a:cubicBezTo>
                    <a:cubicBezTo>
                      <a:pt x="61" y="1498"/>
                      <a:pt x="62" y="1513"/>
                      <a:pt x="55" y="1527"/>
                    </a:cubicBezTo>
                    <a:cubicBezTo>
                      <a:pt x="46" y="1546"/>
                      <a:pt x="10" y="1564"/>
                      <a:pt x="8" y="1580"/>
                    </a:cubicBezTo>
                    <a:cubicBezTo>
                      <a:pt x="0" y="1645"/>
                      <a:pt x="42" y="1714"/>
                      <a:pt x="75" y="1763"/>
                    </a:cubicBezTo>
                    <a:cubicBezTo>
                      <a:pt x="85" y="1779"/>
                      <a:pt x="97" y="1805"/>
                      <a:pt x="112" y="1815"/>
                    </a:cubicBezTo>
                    <a:cubicBezTo>
                      <a:pt x="131" y="1828"/>
                      <a:pt x="157" y="1807"/>
                      <a:pt x="177" y="1822"/>
                    </a:cubicBezTo>
                    <a:cubicBezTo>
                      <a:pt x="195" y="1835"/>
                      <a:pt x="188" y="1854"/>
                      <a:pt x="198" y="1870"/>
                    </a:cubicBezTo>
                    <a:cubicBezTo>
                      <a:pt x="206" y="1883"/>
                      <a:pt x="226" y="1882"/>
                      <a:pt x="237" y="1893"/>
                    </a:cubicBezTo>
                    <a:cubicBezTo>
                      <a:pt x="265" y="1922"/>
                      <a:pt x="236" y="1979"/>
                      <a:pt x="278" y="1991"/>
                    </a:cubicBezTo>
                    <a:cubicBezTo>
                      <a:pt x="278" y="2022"/>
                      <a:pt x="284" y="2053"/>
                      <a:pt x="284" y="2083"/>
                    </a:cubicBezTo>
                    <a:cubicBezTo>
                      <a:pt x="283" y="2130"/>
                      <a:pt x="268" y="2168"/>
                      <a:pt x="281" y="2215"/>
                    </a:cubicBezTo>
                    <a:cubicBezTo>
                      <a:pt x="299" y="2277"/>
                      <a:pt x="346" y="2310"/>
                      <a:pt x="386" y="2351"/>
                    </a:cubicBezTo>
                    <a:cubicBezTo>
                      <a:pt x="206" y="2351"/>
                      <a:pt x="206" y="2351"/>
                      <a:pt x="206" y="2351"/>
                    </a:cubicBezTo>
                    <a:cubicBezTo>
                      <a:pt x="135" y="2350"/>
                      <a:pt x="135" y="2350"/>
                      <a:pt x="135" y="2350"/>
                    </a:cubicBezTo>
                    <a:cubicBezTo>
                      <a:pt x="86" y="2411"/>
                      <a:pt x="86" y="2411"/>
                      <a:pt x="86" y="2411"/>
                    </a:cubicBezTo>
                    <a:cubicBezTo>
                      <a:pt x="124" y="2441"/>
                      <a:pt x="146" y="2483"/>
                      <a:pt x="182" y="2515"/>
                    </a:cubicBezTo>
                    <a:cubicBezTo>
                      <a:pt x="220" y="2548"/>
                      <a:pt x="269" y="2565"/>
                      <a:pt x="297" y="2607"/>
                    </a:cubicBezTo>
                    <a:cubicBezTo>
                      <a:pt x="319" y="2640"/>
                      <a:pt x="331" y="2729"/>
                      <a:pt x="370" y="2739"/>
                    </a:cubicBezTo>
                    <a:cubicBezTo>
                      <a:pt x="354" y="2783"/>
                      <a:pt x="354" y="2783"/>
                      <a:pt x="354" y="2783"/>
                    </a:cubicBezTo>
                    <a:cubicBezTo>
                      <a:pt x="454" y="2787"/>
                      <a:pt x="454" y="2787"/>
                      <a:pt x="454" y="2787"/>
                    </a:cubicBezTo>
                    <a:cubicBezTo>
                      <a:pt x="538" y="2723"/>
                      <a:pt x="538" y="2723"/>
                      <a:pt x="538" y="2723"/>
                    </a:cubicBezTo>
                    <a:cubicBezTo>
                      <a:pt x="545" y="2743"/>
                      <a:pt x="588" y="2801"/>
                      <a:pt x="602" y="2759"/>
                    </a:cubicBezTo>
                    <a:cubicBezTo>
                      <a:pt x="682" y="2723"/>
                      <a:pt x="682" y="2723"/>
                      <a:pt x="682" y="2723"/>
                    </a:cubicBezTo>
                    <a:cubicBezTo>
                      <a:pt x="734" y="2699"/>
                      <a:pt x="734" y="2699"/>
                      <a:pt x="734" y="2699"/>
                    </a:cubicBezTo>
                    <a:cubicBezTo>
                      <a:pt x="757" y="2715"/>
                      <a:pt x="781" y="2698"/>
                      <a:pt x="806" y="2696"/>
                    </a:cubicBezTo>
                    <a:cubicBezTo>
                      <a:pt x="832" y="2693"/>
                      <a:pt x="870" y="2699"/>
                      <a:pt x="894" y="2689"/>
                    </a:cubicBezTo>
                    <a:cubicBezTo>
                      <a:pt x="907" y="2684"/>
                      <a:pt x="909" y="2670"/>
                      <a:pt x="919" y="2662"/>
                    </a:cubicBezTo>
                    <a:cubicBezTo>
                      <a:pt x="949" y="2635"/>
                      <a:pt x="970" y="2609"/>
                      <a:pt x="994" y="2575"/>
                    </a:cubicBezTo>
                    <a:cubicBezTo>
                      <a:pt x="950" y="2551"/>
                      <a:pt x="950" y="2551"/>
                      <a:pt x="950" y="2551"/>
                    </a:cubicBezTo>
                    <a:cubicBezTo>
                      <a:pt x="950" y="2539"/>
                      <a:pt x="950" y="2539"/>
                      <a:pt x="950" y="2539"/>
                    </a:cubicBezTo>
                    <a:cubicBezTo>
                      <a:pt x="1012" y="2514"/>
                      <a:pt x="1088" y="2517"/>
                      <a:pt x="1154" y="2505"/>
                    </a:cubicBezTo>
                    <a:cubicBezTo>
                      <a:pt x="1171" y="2502"/>
                      <a:pt x="1190" y="2510"/>
                      <a:pt x="1206" y="2504"/>
                    </a:cubicBezTo>
                    <a:cubicBezTo>
                      <a:pt x="1222" y="2497"/>
                      <a:pt x="1230" y="2480"/>
                      <a:pt x="1243" y="2470"/>
                    </a:cubicBezTo>
                    <a:cubicBezTo>
                      <a:pt x="1259" y="2457"/>
                      <a:pt x="1280" y="2455"/>
                      <a:pt x="1294" y="2439"/>
                    </a:cubicBezTo>
                    <a:cubicBezTo>
                      <a:pt x="1326" y="2402"/>
                      <a:pt x="1337" y="2365"/>
                      <a:pt x="1390" y="2355"/>
                    </a:cubicBezTo>
                    <a:cubicBezTo>
                      <a:pt x="1398" y="2320"/>
                      <a:pt x="1419" y="2318"/>
                      <a:pt x="1446" y="2299"/>
                    </a:cubicBezTo>
                    <a:cubicBezTo>
                      <a:pt x="1445" y="2286"/>
                      <a:pt x="1439" y="2256"/>
                      <a:pt x="1446" y="2245"/>
                    </a:cubicBezTo>
                    <a:cubicBezTo>
                      <a:pt x="1453" y="2232"/>
                      <a:pt x="1477" y="2225"/>
                      <a:pt x="1490" y="2218"/>
                    </a:cubicBezTo>
                    <a:cubicBezTo>
                      <a:pt x="1543" y="2187"/>
                      <a:pt x="1579" y="2173"/>
                      <a:pt x="1638" y="2195"/>
                    </a:cubicBezTo>
                    <a:cubicBezTo>
                      <a:pt x="1655" y="2161"/>
                      <a:pt x="1659" y="2136"/>
                      <a:pt x="1650" y="2099"/>
                    </a:cubicBezTo>
                    <a:cubicBezTo>
                      <a:pt x="1590" y="2075"/>
                      <a:pt x="1590" y="2075"/>
                      <a:pt x="1590" y="2075"/>
                    </a:cubicBezTo>
                    <a:cubicBezTo>
                      <a:pt x="1591" y="2056"/>
                      <a:pt x="1598" y="2022"/>
                      <a:pt x="1594" y="2003"/>
                    </a:cubicBezTo>
                    <a:cubicBezTo>
                      <a:pt x="1584" y="1960"/>
                      <a:pt x="1557" y="1940"/>
                      <a:pt x="1570" y="1891"/>
                    </a:cubicBezTo>
                    <a:cubicBezTo>
                      <a:pt x="1556" y="1886"/>
                      <a:pt x="1538" y="1871"/>
                      <a:pt x="1523" y="1873"/>
                    </a:cubicBezTo>
                    <a:cubicBezTo>
                      <a:pt x="1509" y="1875"/>
                      <a:pt x="1501" y="1889"/>
                      <a:pt x="1486" y="1885"/>
                    </a:cubicBezTo>
                    <a:cubicBezTo>
                      <a:pt x="1414" y="1864"/>
                      <a:pt x="1528" y="1785"/>
                      <a:pt x="1546" y="1767"/>
                    </a:cubicBezTo>
                    <a:cubicBezTo>
                      <a:pt x="1546" y="1763"/>
                      <a:pt x="1546" y="1763"/>
                      <a:pt x="1546" y="1763"/>
                    </a:cubicBezTo>
                    <a:cubicBezTo>
                      <a:pt x="1532" y="1747"/>
                      <a:pt x="1497" y="1703"/>
                      <a:pt x="1513" y="1681"/>
                    </a:cubicBezTo>
                    <a:cubicBezTo>
                      <a:pt x="1527" y="1660"/>
                      <a:pt x="1557" y="1660"/>
                      <a:pt x="1570" y="1639"/>
                    </a:cubicBezTo>
                    <a:cubicBezTo>
                      <a:pt x="1602" y="1638"/>
                      <a:pt x="1573" y="1573"/>
                      <a:pt x="1558" y="1563"/>
                    </a:cubicBezTo>
                    <a:cubicBezTo>
                      <a:pt x="1558" y="1555"/>
                      <a:pt x="1558" y="1555"/>
                      <a:pt x="1558" y="1555"/>
                    </a:cubicBezTo>
                    <a:cubicBezTo>
                      <a:pt x="1614" y="1535"/>
                      <a:pt x="1614" y="1535"/>
                      <a:pt x="1614" y="1535"/>
                    </a:cubicBezTo>
                    <a:cubicBezTo>
                      <a:pt x="1597" y="1486"/>
                      <a:pt x="1647" y="1481"/>
                      <a:pt x="1662" y="1443"/>
                    </a:cubicBezTo>
                    <a:cubicBezTo>
                      <a:pt x="1670" y="1422"/>
                      <a:pt x="1652" y="1407"/>
                      <a:pt x="1657" y="1388"/>
                    </a:cubicBezTo>
                    <a:cubicBezTo>
                      <a:pt x="1660" y="1376"/>
                      <a:pt x="1674" y="1367"/>
                      <a:pt x="1686" y="1365"/>
                    </a:cubicBezTo>
                    <a:cubicBezTo>
                      <a:pt x="1717" y="1360"/>
                      <a:pt x="1762" y="1352"/>
                      <a:pt x="1794" y="1356"/>
                    </a:cubicBezTo>
                    <a:cubicBezTo>
                      <a:pt x="1807" y="1358"/>
                      <a:pt x="1831" y="1370"/>
                      <a:pt x="1839" y="1354"/>
                    </a:cubicBezTo>
                    <a:cubicBezTo>
                      <a:pt x="1849" y="1334"/>
                      <a:pt x="1841" y="1298"/>
                      <a:pt x="1838" y="1277"/>
                    </a:cubicBezTo>
                    <a:cubicBezTo>
                      <a:pt x="1834" y="1248"/>
                      <a:pt x="1838" y="1217"/>
                      <a:pt x="1838" y="1187"/>
                    </a:cubicBezTo>
                    <a:cubicBezTo>
                      <a:pt x="1838" y="863"/>
                      <a:pt x="1838" y="863"/>
                      <a:pt x="1838" y="863"/>
                    </a:cubicBezTo>
                    <a:cubicBezTo>
                      <a:pt x="1838" y="817"/>
                      <a:pt x="1848" y="756"/>
                      <a:pt x="1837" y="712"/>
                    </a:cubicBezTo>
                    <a:cubicBezTo>
                      <a:pt x="1829" y="684"/>
                      <a:pt x="1773" y="667"/>
                      <a:pt x="1750" y="654"/>
                    </a:cubicBezTo>
                    <a:cubicBezTo>
                      <a:pt x="1658" y="602"/>
                      <a:pt x="1564" y="553"/>
                      <a:pt x="1470" y="506"/>
                    </a:cubicBezTo>
                    <a:cubicBezTo>
                      <a:pt x="1221" y="384"/>
                      <a:pt x="976" y="254"/>
                      <a:pt x="722" y="142"/>
                    </a:cubicBezTo>
                    <a:cubicBezTo>
                      <a:pt x="660" y="115"/>
                      <a:pt x="599" y="85"/>
                      <a:pt x="538" y="54"/>
                    </a:cubicBezTo>
                    <a:cubicBezTo>
                      <a:pt x="512" y="42"/>
                      <a:pt x="458" y="0"/>
                      <a:pt x="429" y="0"/>
                    </a:cubicBezTo>
                    <a:cubicBezTo>
                      <a:pt x="375" y="0"/>
                      <a:pt x="284" y="62"/>
                      <a:pt x="233" y="83"/>
                    </a:cubicBezTo>
                    <a:close/>
                  </a:path>
                </a:pathLst>
              </a:custGeom>
              <a:solidFill>
                <a:srgbClr val="EFBC53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652DFE6A-AF60-4AF2-8E0F-185C004B6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5374" y="3772892"/>
                <a:ext cx="2472" cy="24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4D2180E5-08CB-4B3E-B96F-9585F685A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7665" y="3896460"/>
                <a:ext cx="2472" cy="24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6C60D1C2-464C-4CDC-A1FE-FB13C1F16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9219" y="3014184"/>
                <a:ext cx="600541" cy="887218"/>
              </a:xfrm>
              <a:custGeom>
                <a:avLst/>
                <a:gdLst/>
                <a:ahLst/>
                <a:cxnLst>
                  <a:cxn ang="0">
                    <a:pos x="992" y="92"/>
                  </a:cxn>
                  <a:cxn ang="0">
                    <a:pos x="1037" y="135"/>
                  </a:cxn>
                  <a:cxn ang="0">
                    <a:pos x="1062" y="236"/>
                  </a:cxn>
                  <a:cxn ang="0">
                    <a:pos x="953" y="319"/>
                  </a:cxn>
                  <a:cxn ang="0">
                    <a:pos x="878" y="432"/>
                  </a:cxn>
                  <a:cxn ang="0">
                    <a:pos x="827" y="529"/>
                  </a:cxn>
                  <a:cxn ang="0">
                    <a:pos x="769" y="644"/>
                  </a:cxn>
                  <a:cxn ang="0">
                    <a:pos x="685" y="800"/>
                  </a:cxn>
                  <a:cxn ang="0">
                    <a:pos x="569" y="1004"/>
                  </a:cxn>
                  <a:cxn ang="0">
                    <a:pos x="589" y="1040"/>
                  </a:cxn>
                  <a:cxn ang="0">
                    <a:pos x="533" y="1111"/>
                  </a:cxn>
                  <a:cxn ang="0">
                    <a:pos x="468" y="1142"/>
                  </a:cxn>
                  <a:cxn ang="0">
                    <a:pos x="425" y="1064"/>
                  </a:cxn>
                  <a:cxn ang="0">
                    <a:pos x="341" y="1075"/>
                  </a:cxn>
                  <a:cxn ang="0">
                    <a:pos x="229" y="1092"/>
                  </a:cxn>
                  <a:cxn ang="0">
                    <a:pos x="67" y="1264"/>
                  </a:cxn>
                  <a:cxn ang="0">
                    <a:pos x="13" y="1452"/>
                  </a:cxn>
                  <a:cxn ang="0">
                    <a:pos x="77" y="1488"/>
                  </a:cxn>
                  <a:cxn ang="0">
                    <a:pos x="189" y="1580"/>
                  </a:cxn>
                  <a:cxn ang="0">
                    <a:pos x="213" y="1600"/>
                  </a:cxn>
                  <a:cxn ang="0">
                    <a:pos x="208" y="1662"/>
                  </a:cxn>
                  <a:cxn ang="0">
                    <a:pos x="233" y="1844"/>
                  </a:cxn>
                  <a:cxn ang="0">
                    <a:pos x="305" y="1900"/>
                  </a:cxn>
                  <a:cxn ang="0">
                    <a:pos x="505" y="1876"/>
                  </a:cxn>
                  <a:cxn ang="0">
                    <a:pos x="681" y="1874"/>
                  </a:cxn>
                  <a:cxn ang="0">
                    <a:pos x="817" y="1881"/>
                  </a:cxn>
                  <a:cxn ang="0">
                    <a:pos x="929" y="1900"/>
                  </a:cxn>
                  <a:cxn ang="0">
                    <a:pos x="1157" y="1940"/>
                  </a:cxn>
                  <a:cxn ang="0">
                    <a:pos x="1269" y="1957"/>
                  </a:cxn>
                  <a:cxn ang="0">
                    <a:pos x="1345" y="1980"/>
                  </a:cxn>
                  <a:cxn ang="0">
                    <a:pos x="1353" y="1896"/>
                  </a:cxn>
                  <a:cxn ang="0">
                    <a:pos x="1337" y="1784"/>
                  </a:cxn>
                  <a:cxn ang="0">
                    <a:pos x="1165" y="1576"/>
                  </a:cxn>
                  <a:cxn ang="0">
                    <a:pos x="1097" y="1464"/>
                  </a:cxn>
                  <a:cxn ang="0">
                    <a:pos x="1075" y="1249"/>
                  </a:cxn>
                  <a:cxn ang="0">
                    <a:pos x="1100" y="1176"/>
                  </a:cxn>
                  <a:cxn ang="0">
                    <a:pos x="1237" y="936"/>
                  </a:cxn>
                  <a:cxn ang="0">
                    <a:pos x="1128" y="750"/>
                  </a:cxn>
                  <a:cxn ang="0">
                    <a:pos x="961" y="596"/>
                  </a:cxn>
                  <a:cxn ang="0">
                    <a:pos x="1001" y="555"/>
                  </a:cxn>
                  <a:cxn ang="0">
                    <a:pos x="1253" y="552"/>
                  </a:cxn>
                  <a:cxn ang="0">
                    <a:pos x="1166" y="437"/>
                  </a:cxn>
                  <a:cxn ang="0">
                    <a:pos x="1154" y="268"/>
                  </a:cxn>
                  <a:cxn ang="0">
                    <a:pos x="1110" y="84"/>
                  </a:cxn>
                  <a:cxn ang="0">
                    <a:pos x="977" y="0"/>
                  </a:cxn>
                </a:cxnLst>
                <a:rect l="0" t="0" r="r" b="b"/>
                <a:pathLst>
                  <a:path w="1353" h="1996">
                    <a:moveTo>
                      <a:pt x="977" y="0"/>
                    </a:moveTo>
                    <a:cubicBezTo>
                      <a:pt x="992" y="92"/>
                      <a:pt x="992" y="92"/>
                      <a:pt x="992" y="92"/>
                    </a:cubicBezTo>
                    <a:cubicBezTo>
                      <a:pt x="996" y="126"/>
                      <a:pt x="996" y="126"/>
                      <a:pt x="996" y="126"/>
                    </a:cubicBezTo>
                    <a:cubicBezTo>
                      <a:pt x="1037" y="135"/>
                      <a:pt x="1037" y="135"/>
                      <a:pt x="1037" y="135"/>
                    </a:cubicBezTo>
                    <a:cubicBezTo>
                      <a:pt x="1073" y="160"/>
                      <a:pt x="1073" y="160"/>
                      <a:pt x="1073" y="160"/>
                    </a:cubicBezTo>
                    <a:cubicBezTo>
                      <a:pt x="1066" y="182"/>
                      <a:pt x="1063" y="213"/>
                      <a:pt x="1062" y="236"/>
                    </a:cubicBezTo>
                    <a:cubicBezTo>
                      <a:pt x="1062" y="247"/>
                      <a:pt x="1070" y="257"/>
                      <a:pt x="1065" y="268"/>
                    </a:cubicBezTo>
                    <a:cubicBezTo>
                      <a:pt x="1045" y="307"/>
                      <a:pt x="983" y="303"/>
                      <a:pt x="953" y="319"/>
                    </a:cubicBezTo>
                    <a:cubicBezTo>
                      <a:pt x="926" y="333"/>
                      <a:pt x="922" y="368"/>
                      <a:pt x="901" y="388"/>
                    </a:cubicBezTo>
                    <a:cubicBezTo>
                      <a:pt x="897" y="404"/>
                      <a:pt x="883" y="416"/>
                      <a:pt x="878" y="432"/>
                    </a:cubicBezTo>
                    <a:cubicBezTo>
                      <a:pt x="871" y="454"/>
                      <a:pt x="875" y="484"/>
                      <a:pt x="861" y="504"/>
                    </a:cubicBezTo>
                    <a:cubicBezTo>
                      <a:pt x="853" y="516"/>
                      <a:pt x="834" y="514"/>
                      <a:pt x="827" y="529"/>
                    </a:cubicBezTo>
                    <a:cubicBezTo>
                      <a:pt x="817" y="552"/>
                      <a:pt x="838" y="581"/>
                      <a:pt x="824" y="604"/>
                    </a:cubicBezTo>
                    <a:cubicBezTo>
                      <a:pt x="812" y="624"/>
                      <a:pt x="781" y="619"/>
                      <a:pt x="769" y="644"/>
                    </a:cubicBezTo>
                    <a:cubicBezTo>
                      <a:pt x="740" y="704"/>
                      <a:pt x="770" y="764"/>
                      <a:pt x="681" y="776"/>
                    </a:cubicBezTo>
                    <a:cubicBezTo>
                      <a:pt x="685" y="800"/>
                      <a:pt x="685" y="800"/>
                      <a:pt x="685" y="800"/>
                    </a:cubicBezTo>
                    <a:cubicBezTo>
                      <a:pt x="643" y="809"/>
                      <a:pt x="654" y="850"/>
                      <a:pt x="644" y="884"/>
                    </a:cubicBezTo>
                    <a:cubicBezTo>
                      <a:pt x="632" y="924"/>
                      <a:pt x="603" y="978"/>
                      <a:pt x="569" y="1004"/>
                    </a:cubicBezTo>
                    <a:cubicBezTo>
                      <a:pt x="569" y="1012"/>
                      <a:pt x="569" y="1012"/>
                      <a:pt x="569" y="1012"/>
                    </a:cubicBezTo>
                    <a:cubicBezTo>
                      <a:pt x="589" y="1040"/>
                      <a:pt x="589" y="1040"/>
                      <a:pt x="589" y="1040"/>
                    </a:cubicBezTo>
                    <a:cubicBezTo>
                      <a:pt x="538" y="1080"/>
                      <a:pt x="538" y="1080"/>
                      <a:pt x="538" y="1080"/>
                    </a:cubicBezTo>
                    <a:cubicBezTo>
                      <a:pt x="533" y="1111"/>
                      <a:pt x="533" y="1111"/>
                      <a:pt x="533" y="1111"/>
                    </a:cubicBezTo>
                    <a:cubicBezTo>
                      <a:pt x="509" y="1148"/>
                      <a:pt x="509" y="1148"/>
                      <a:pt x="509" y="1148"/>
                    </a:cubicBezTo>
                    <a:cubicBezTo>
                      <a:pt x="497" y="1148"/>
                      <a:pt x="478" y="1151"/>
                      <a:pt x="468" y="1142"/>
                    </a:cubicBezTo>
                    <a:cubicBezTo>
                      <a:pt x="448" y="1122"/>
                      <a:pt x="470" y="1095"/>
                      <a:pt x="429" y="1092"/>
                    </a:cubicBezTo>
                    <a:cubicBezTo>
                      <a:pt x="425" y="1064"/>
                      <a:pt x="425" y="1064"/>
                      <a:pt x="425" y="1064"/>
                    </a:cubicBezTo>
                    <a:cubicBezTo>
                      <a:pt x="411" y="1057"/>
                      <a:pt x="383" y="1038"/>
                      <a:pt x="367" y="1048"/>
                    </a:cubicBezTo>
                    <a:cubicBezTo>
                      <a:pt x="356" y="1056"/>
                      <a:pt x="356" y="1071"/>
                      <a:pt x="341" y="1075"/>
                    </a:cubicBezTo>
                    <a:cubicBezTo>
                      <a:pt x="317" y="1081"/>
                      <a:pt x="312" y="1052"/>
                      <a:pt x="293" y="1054"/>
                    </a:cubicBezTo>
                    <a:cubicBezTo>
                      <a:pt x="269" y="1058"/>
                      <a:pt x="255" y="1087"/>
                      <a:pt x="229" y="1092"/>
                    </a:cubicBezTo>
                    <a:cubicBezTo>
                      <a:pt x="220" y="1145"/>
                      <a:pt x="152" y="1166"/>
                      <a:pt x="118" y="1204"/>
                    </a:cubicBezTo>
                    <a:cubicBezTo>
                      <a:pt x="105" y="1220"/>
                      <a:pt x="72" y="1245"/>
                      <a:pt x="67" y="1264"/>
                    </a:cubicBezTo>
                    <a:cubicBezTo>
                      <a:pt x="59" y="1295"/>
                      <a:pt x="76" y="1336"/>
                      <a:pt x="60" y="1368"/>
                    </a:cubicBezTo>
                    <a:cubicBezTo>
                      <a:pt x="46" y="1396"/>
                      <a:pt x="12" y="1416"/>
                      <a:pt x="13" y="1452"/>
                    </a:cubicBezTo>
                    <a:cubicBezTo>
                      <a:pt x="3" y="1459"/>
                      <a:pt x="0" y="1484"/>
                      <a:pt x="14" y="1490"/>
                    </a:cubicBezTo>
                    <a:cubicBezTo>
                      <a:pt x="33" y="1499"/>
                      <a:pt x="57" y="1489"/>
                      <a:pt x="77" y="1488"/>
                    </a:cubicBezTo>
                    <a:cubicBezTo>
                      <a:pt x="64" y="1535"/>
                      <a:pt x="93" y="1563"/>
                      <a:pt x="129" y="1581"/>
                    </a:cubicBezTo>
                    <a:cubicBezTo>
                      <a:pt x="153" y="1593"/>
                      <a:pt x="170" y="1609"/>
                      <a:pt x="189" y="1580"/>
                    </a:cubicBezTo>
                    <a:cubicBezTo>
                      <a:pt x="193" y="1580"/>
                      <a:pt x="193" y="1580"/>
                      <a:pt x="193" y="1580"/>
                    </a:cubicBezTo>
                    <a:cubicBezTo>
                      <a:pt x="213" y="1600"/>
                      <a:pt x="213" y="1600"/>
                      <a:pt x="213" y="1600"/>
                    </a:cubicBezTo>
                    <a:cubicBezTo>
                      <a:pt x="185" y="1608"/>
                      <a:pt x="185" y="1608"/>
                      <a:pt x="185" y="1608"/>
                    </a:cubicBezTo>
                    <a:cubicBezTo>
                      <a:pt x="192" y="1624"/>
                      <a:pt x="198" y="1649"/>
                      <a:pt x="208" y="1662"/>
                    </a:cubicBezTo>
                    <a:cubicBezTo>
                      <a:pt x="225" y="1683"/>
                      <a:pt x="252" y="1698"/>
                      <a:pt x="254" y="1728"/>
                    </a:cubicBezTo>
                    <a:cubicBezTo>
                      <a:pt x="257" y="1762"/>
                      <a:pt x="236" y="1808"/>
                      <a:pt x="233" y="1844"/>
                    </a:cubicBezTo>
                    <a:cubicBezTo>
                      <a:pt x="232" y="1855"/>
                      <a:pt x="224" y="1869"/>
                      <a:pt x="232" y="1879"/>
                    </a:cubicBezTo>
                    <a:cubicBezTo>
                      <a:pt x="248" y="1901"/>
                      <a:pt x="281" y="1900"/>
                      <a:pt x="305" y="1900"/>
                    </a:cubicBezTo>
                    <a:cubicBezTo>
                      <a:pt x="370" y="1900"/>
                      <a:pt x="446" y="1911"/>
                      <a:pt x="509" y="1896"/>
                    </a:cubicBezTo>
                    <a:cubicBezTo>
                      <a:pt x="505" y="1876"/>
                      <a:pt x="505" y="1876"/>
                      <a:pt x="505" y="1876"/>
                    </a:cubicBezTo>
                    <a:cubicBezTo>
                      <a:pt x="538" y="1870"/>
                      <a:pt x="565" y="1880"/>
                      <a:pt x="597" y="1880"/>
                    </a:cubicBezTo>
                    <a:cubicBezTo>
                      <a:pt x="625" y="1880"/>
                      <a:pt x="654" y="1873"/>
                      <a:pt x="681" y="1874"/>
                    </a:cubicBezTo>
                    <a:cubicBezTo>
                      <a:pt x="703" y="1875"/>
                      <a:pt x="723" y="1886"/>
                      <a:pt x="745" y="1886"/>
                    </a:cubicBezTo>
                    <a:cubicBezTo>
                      <a:pt x="768" y="1886"/>
                      <a:pt x="794" y="1878"/>
                      <a:pt x="817" y="1881"/>
                    </a:cubicBezTo>
                    <a:cubicBezTo>
                      <a:pt x="830" y="1883"/>
                      <a:pt x="837" y="1895"/>
                      <a:pt x="849" y="1898"/>
                    </a:cubicBezTo>
                    <a:cubicBezTo>
                      <a:pt x="873" y="1905"/>
                      <a:pt x="905" y="1900"/>
                      <a:pt x="929" y="1900"/>
                    </a:cubicBezTo>
                    <a:cubicBezTo>
                      <a:pt x="971" y="1900"/>
                      <a:pt x="1061" y="1884"/>
                      <a:pt x="1089" y="1916"/>
                    </a:cubicBezTo>
                    <a:cubicBezTo>
                      <a:pt x="1157" y="1940"/>
                      <a:pt x="1157" y="1940"/>
                      <a:pt x="1157" y="1940"/>
                    </a:cubicBezTo>
                    <a:cubicBezTo>
                      <a:pt x="1201" y="1941"/>
                      <a:pt x="1201" y="1941"/>
                      <a:pt x="1201" y="1941"/>
                    </a:cubicBezTo>
                    <a:cubicBezTo>
                      <a:pt x="1269" y="1957"/>
                      <a:pt x="1269" y="1957"/>
                      <a:pt x="1269" y="1957"/>
                    </a:cubicBezTo>
                    <a:cubicBezTo>
                      <a:pt x="1325" y="1996"/>
                      <a:pt x="1325" y="1996"/>
                      <a:pt x="1325" y="1996"/>
                    </a:cubicBezTo>
                    <a:cubicBezTo>
                      <a:pt x="1345" y="1980"/>
                      <a:pt x="1345" y="1980"/>
                      <a:pt x="1345" y="1980"/>
                    </a:cubicBezTo>
                    <a:cubicBezTo>
                      <a:pt x="1325" y="1900"/>
                      <a:pt x="1325" y="1900"/>
                      <a:pt x="1325" y="1900"/>
                    </a:cubicBezTo>
                    <a:cubicBezTo>
                      <a:pt x="1353" y="1896"/>
                      <a:pt x="1353" y="1896"/>
                      <a:pt x="1353" y="1896"/>
                    </a:cubicBezTo>
                    <a:cubicBezTo>
                      <a:pt x="1336" y="1864"/>
                      <a:pt x="1313" y="1822"/>
                      <a:pt x="1337" y="1788"/>
                    </a:cubicBezTo>
                    <a:cubicBezTo>
                      <a:pt x="1337" y="1784"/>
                      <a:pt x="1337" y="1784"/>
                      <a:pt x="1337" y="1784"/>
                    </a:cubicBezTo>
                    <a:cubicBezTo>
                      <a:pt x="1282" y="1709"/>
                      <a:pt x="1190" y="1669"/>
                      <a:pt x="1145" y="1580"/>
                    </a:cubicBezTo>
                    <a:cubicBezTo>
                      <a:pt x="1165" y="1576"/>
                      <a:pt x="1165" y="1576"/>
                      <a:pt x="1165" y="1576"/>
                    </a:cubicBezTo>
                    <a:cubicBezTo>
                      <a:pt x="1158" y="1549"/>
                      <a:pt x="1156" y="1528"/>
                      <a:pt x="1137" y="1505"/>
                    </a:cubicBezTo>
                    <a:cubicBezTo>
                      <a:pt x="1124" y="1489"/>
                      <a:pt x="1105" y="1484"/>
                      <a:pt x="1097" y="1464"/>
                    </a:cubicBezTo>
                    <a:cubicBezTo>
                      <a:pt x="1080" y="1424"/>
                      <a:pt x="1105" y="1374"/>
                      <a:pt x="1057" y="1352"/>
                    </a:cubicBezTo>
                    <a:cubicBezTo>
                      <a:pt x="1073" y="1328"/>
                      <a:pt x="1089" y="1278"/>
                      <a:pt x="1075" y="1249"/>
                    </a:cubicBezTo>
                    <a:cubicBezTo>
                      <a:pt x="1068" y="1237"/>
                      <a:pt x="1039" y="1242"/>
                      <a:pt x="1046" y="1220"/>
                    </a:cubicBezTo>
                    <a:cubicBezTo>
                      <a:pt x="1054" y="1197"/>
                      <a:pt x="1086" y="1194"/>
                      <a:pt x="1100" y="1176"/>
                    </a:cubicBezTo>
                    <a:cubicBezTo>
                      <a:pt x="1133" y="1133"/>
                      <a:pt x="1145" y="1073"/>
                      <a:pt x="1174" y="1028"/>
                    </a:cubicBezTo>
                    <a:cubicBezTo>
                      <a:pt x="1193" y="998"/>
                      <a:pt x="1230" y="975"/>
                      <a:pt x="1237" y="936"/>
                    </a:cubicBezTo>
                    <a:cubicBezTo>
                      <a:pt x="1240" y="920"/>
                      <a:pt x="1211" y="905"/>
                      <a:pt x="1207" y="888"/>
                    </a:cubicBezTo>
                    <a:cubicBezTo>
                      <a:pt x="1192" y="839"/>
                      <a:pt x="1170" y="783"/>
                      <a:pt x="1128" y="750"/>
                    </a:cubicBezTo>
                    <a:cubicBezTo>
                      <a:pt x="1102" y="729"/>
                      <a:pt x="1070" y="715"/>
                      <a:pt x="1045" y="692"/>
                    </a:cubicBezTo>
                    <a:cubicBezTo>
                      <a:pt x="1014" y="663"/>
                      <a:pt x="993" y="624"/>
                      <a:pt x="961" y="596"/>
                    </a:cubicBezTo>
                    <a:cubicBezTo>
                      <a:pt x="961" y="592"/>
                      <a:pt x="961" y="592"/>
                      <a:pt x="961" y="592"/>
                    </a:cubicBezTo>
                    <a:cubicBezTo>
                      <a:pt x="979" y="580"/>
                      <a:pt x="982" y="562"/>
                      <a:pt x="1001" y="555"/>
                    </a:cubicBezTo>
                    <a:cubicBezTo>
                      <a:pt x="1034" y="542"/>
                      <a:pt x="1092" y="542"/>
                      <a:pt x="1125" y="547"/>
                    </a:cubicBezTo>
                    <a:cubicBezTo>
                      <a:pt x="1165" y="553"/>
                      <a:pt x="1213" y="552"/>
                      <a:pt x="1253" y="552"/>
                    </a:cubicBezTo>
                    <a:cubicBezTo>
                      <a:pt x="1249" y="529"/>
                      <a:pt x="1233" y="526"/>
                      <a:pt x="1218" y="511"/>
                    </a:cubicBezTo>
                    <a:cubicBezTo>
                      <a:pt x="1199" y="493"/>
                      <a:pt x="1176" y="462"/>
                      <a:pt x="1166" y="437"/>
                    </a:cubicBezTo>
                    <a:cubicBezTo>
                      <a:pt x="1152" y="403"/>
                      <a:pt x="1139" y="378"/>
                      <a:pt x="1143" y="340"/>
                    </a:cubicBezTo>
                    <a:cubicBezTo>
                      <a:pt x="1145" y="323"/>
                      <a:pt x="1156" y="286"/>
                      <a:pt x="1154" y="268"/>
                    </a:cubicBezTo>
                    <a:cubicBezTo>
                      <a:pt x="1152" y="206"/>
                      <a:pt x="1133" y="178"/>
                      <a:pt x="1133" y="132"/>
                    </a:cubicBezTo>
                    <a:cubicBezTo>
                      <a:pt x="1116" y="130"/>
                      <a:pt x="1116" y="99"/>
                      <a:pt x="1110" y="84"/>
                    </a:cubicBezTo>
                    <a:cubicBezTo>
                      <a:pt x="1101" y="66"/>
                      <a:pt x="1084" y="60"/>
                      <a:pt x="1065" y="60"/>
                    </a:cubicBezTo>
                    <a:cubicBezTo>
                      <a:pt x="1058" y="0"/>
                      <a:pt x="1031" y="0"/>
                      <a:pt x="977" y="0"/>
                    </a:cubicBezTo>
                  </a:path>
                </a:pathLst>
              </a:custGeom>
              <a:solidFill>
                <a:srgbClr val="EFBC53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C27427A6-5FE8-45C4-BD79-52D1978B11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40890" y="3809961"/>
                <a:ext cx="155696" cy="140868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8" y="4"/>
                  </a:cxn>
                  <a:cxn ang="0">
                    <a:pos x="84" y="0"/>
                  </a:cxn>
                  <a:cxn ang="0">
                    <a:pos x="68" y="84"/>
                  </a:cxn>
                  <a:cxn ang="0">
                    <a:pos x="69" y="160"/>
                  </a:cxn>
                  <a:cxn ang="0">
                    <a:pos x="11" y="252"/>
                  </a:cxn>
                  <a:cxn ang="0">
                    <a:pos x="0" y="290"/>
                  </a:cxn>
                  <a:cxn ang="0">
                    <a:pos x="56" y="300"/>
                  </a:cxn>
                  <a:cxn ang="0">
                    <a:pos x="56" y="304"/>
                  </a:cxn>
                  <a:cxn ang="0">
                    <a:pos x="40" y="308"/>
                  </a:cxn>
                  <a:cxn ang="0">
                    <a:pos x="40" y="312"/>
                  </a:cxn>
                  <a:cxn ang="0">
                    <a:pos x="348" y="316"/>
                  </a:cxn>
                  <a:cxn ang="0">
                    <a:pos x="352" y="108"/>
                  </a:cxn>
                  <a:cxn ang="0">
                    <a:pos x="124" y="108"/>
                  </a:cxn>
                  <a:cxn ang="0">
                    <a:pos x="100" y="104"/>
                  </a:cxn>
                  <a:cxn ang="0">
                    <a:pos x="88" y="84"/>
                  </a:cxn>
                  <a:cxn ang="0">
                    <a:pos x="68" y="84"/>
                  </a:cxn>
                </a:cxnLst>
                <a:rect l="0" t="0" r="r" b="b"/>
                <a:pathLst>
                  <a:path w="352" h="316">
                    <a:moveTo>
                      <a:pt x="84" y="0"/>
                    </a:moveTo>
                    <a:cubicBezTo>
                      <a:pt x="88" y="4"/>
                      <a:pt x="88" y="4"/>
                      <a:pt x="88" y="4"/>
                    </a:cubicBezTo>
                    <a:cubicBezTo>
                      <a:pt x="84" y="0"/>
                      <a:pt x="84" y="0"/>
                      <a:pt x="84" y="0"/>
                    </a:cubicBezTo>
                    <a:moveTo>
                      <a:pt x="68" y="84"/>
                    </a:moveTo>
                    <a:cubicBezTo>
                      <a:pt x="69" y="160"/>
                      <a:pt x="69" y="160"/>
                      <a:pt x="69" y="160"/>
                    </a:cubicBezTo>
                    <a:cubicBezTo>
                      <a:pt x="11" y="252"/>
                      <a:pt x="11" y="252"/>
                      <a:pt x="11" y="252"/>
                    </a:cubicBezTo>
                    <a:cubicBezTo>
                      <a:pt x="0" y="290"/>
                      <a:pt x="0" y="290"/>
                      <a:pt x="0" y="290"/>
                    </a:cubicBezTo>
                    <a:cubicBezTo>
                      <a:pt x="56" y="300"/>
                      <a:pt x="56" y="300"/>
                      <a:pt x="56" y="300"/>
                    </a:cubicBezTo>
                    <a:cubicBezTo>
                      <a:pt x="56" y="304"/>
                      <a:pt x="56" y="304"/>
                      <a:pt x="56" y="304"/>
                    </a:cubicBezTo>
                    <a:cubicBezTo>
                      <a:pt x="40" y="308"/>
                      <a:pt x="40" y="308"/>
                      <a:pt x="40" y="308"/>
                    </a:cubicBezTo>
                    <a:cubicBezTo>
                      <a:pt x="40" y="312"/>
                      <a:pt x="40" y="312"/>
                      <a:pt x="40" y="312"/>
                    </a:cubicBezTo>
                    <a:cubicBezTo>
                      <a:pt x="348" y="316"/>
                      <a:pt x="348" y="316"/>
                      <a:pt x="348" y="316"/>
                    </a:cubicBezTo>
                    <a:cubicBezTo>
                      <a:pt x="352" y="108"/>
                      <a:pt x="352" y="108"/>
                      <a:pt x="352" y="108"/>
                    </a:cubicBezTo>
                    <a:cubicBezTo>
                      <a:pt x="124" y="108"/>
                      <a:pt x="124" y="108"/>
                      <a:pt x="124" y="108"/>
                    </a:cubicBezTo>
                    <a:cubicBezTo>
                      <a:pt x="121" y="94"/>
                      <a:pt x="104" y="86"/>
                      <a:pt x="100" y="104"/>
                    </a:cubicBezTo>
                    <a:cubicBezTo>
                      <a:pt x="88" y="84"/>
                      <a:pt x="88" y="84"/>
                      <a:pt x="88" y="84"/>
                    </a:cubicBezTo>
                    <a:lnTo>
                      <a:pt x="68" y="8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536E7583-81D2-4482-B6C3-16C3952EC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1609" y="2201108"/>
                <a:ext cx="1223323" cy="921817"/>
              </a:xfrm>
              <a:custGeom>
                <a:avLst/>
                <a:gdLst/>
                <a:ahLst/>
                <a:cxnLst>
                  <a:cxn ang="0">
                    <a:pos x="702" y="1175"/>
                  </a:cxn>
                  <a:cxn ang="0">
                    <a:pos x="663" y="1311"/>
                  </a:cxn>
                  <a:cxn ang="0">
                    <a:pos x="588" y="1427"/>
                  </a:cxn>
                  <a:cxn ang="0">
                    <a:pos x="500" y="1431"/>
                  </a:cxn>
                  <a:cxn ang="0">
                    <a:pos x="208" y="1441"/>
                  </a:cxn>
                  <a:cxn ang="0">
                    <a:pos x="16" y="1491"/>
                  </a:cxn>
                  <a:cxn ang="0">
                    <a:pos x="38" y="1623"/>
                  </a:cxn>
                  <a:cxn ang="0">
                    <a:pos x="132" y="1737"/>
                  </a:cxn>
                  <a:cxn ang="0">
                    <a:pos x="196" y="1779"/>
                  </a:cxn>
                  <a:cxn ang="0">
                    <a:pos x="151" y="1835"/>
                  </a:cxn>
                  <a:cxn ang="0">
                    <a:pos x="308" y="1911"/>
                  </a:cxn>
                  <a:cxn ang="0">
                    <a:pos x="332" y="1947"/>
                  </a:cxn>
                  <a:cxn ang="0">
                    <a:pos x="400" y="1977"/>
                  </a:cxn>
                  <a:cxn ang="0">
                    <a:pos x="468" y="1953"/>
                  </a:cxn>
                  <a:cxn ang="0">
                    <a:pos x="600" y="2075"/>
                  </a:cxn>
                  <a:cxn ang="0">
                    <a:pos x="624" y="2019"/>
                  </a:cxn>
                  <a:cxn ang="0">
                    <a:pos x="673" y="1875"/>
                  </a:cxn>
                  <a:cxn ang="0">
                    <a:pos x="772" y="1720"/>
                  </a:cxn>
                  <a:cxn ang="0">
                    <a:pos x="928" y="1692"/>
                  </a:cxn>
                  <a:cxn ang="0">
                    <a:pos x="1096" y="1748"/>
                  </a:cxn>
                  <a:cxn ang="0">
                    <a:pos x="1232" y="1828"/>
                  </a:cxn>
                  <a:cxn ang="0">
                    <a:pos x="1348" y="1784"/>
                  </a:cxn>
                  <a:cxn ang="0">
                    <a:pos x="1644" y="1877"/>
                  </a:cxn>
                  <a:cxn ang="0">
                    <a:pos x="1788" y="1790"/>
                  </a:cxn>
                  <a:cxn ang="0">
                    <a:pos x="2139" y="1830"/>
                  </a:cxn>
                  <a:cxn ang="0">
                    <a:pos x="2224" y="1757"/>
                  </a:cxn>
                  <a:cxn ang="0">
                    <a:pos x="2344" y="1727"/>
                  </a:cxn>
                  <a:cxn ang="0">
                    <a:pos x="2370" y="1543"/>
                  </a:cxn>
                  <a:cxn ang="0">
                    <a:pos x="2477" y="1363"/>
                  </a:cxn>
                  <a:cxn ang="0">
                    <a:pos x="2667" y="1159"/>
                  </a:cxn>
                  <a:cxn ang="0">
                    <a:pos x="2701" y="707"/>
                  </a:cxn>
                  <a:cxn ang="0">
                    <a:pos x="2751" y="563"/>
                  </a:cxn>
                  <a:cxn ang="0">
                    <a:pos x="2686" y="451"/>
                  </a:cxn>
                  <a:cxn ang="0">
                    <a:pos x="2619" y="287"/>
                  </a:cxn>
                  <a:cxn ang="0">
                    <a:pos x="2340" y="90"/>
                  </a:cxn>
                  <a:cxn ang="0">
                    <a:pos x="2003" y="11"/>
                  </a:cxn>
                  <a:cxn ang="0">
                    <a:pos x="933" y="712"/>
                  </a:cxn>
                </a:cxnLst>
                <a:rect l="0" t="0" r="r" b="b"/>
                <a:pathLst>
                  <a:path w="2751" h="2075">
                    <a:moveTo>
                      <a:pt x="708" y="763"/>
                    </a:moveTo>
                    <a:cubicBezTo>
                      <a:pt x="708" y="899"/>
                      <a:pt x="719" y="1041"/>
                      <a:pt x="702" y="1175"/>
                    </a:cubicBezTo>
                    <a:cubicBezTo>
                      <a:pt x="700" y="1195"/>
                      <a:pt x="708" y="1215"/>
                      <a:pt x="702" y="1235"/>
                    </a:cubicBezTo>
                    <a:cubicBezTo>
                      <a:pt x="694" y="1261"/>
                      <a:pt x="672" y="1285"/>
                      <a:pt x="663" y="1311"/>
                    </a:cubicBezTo>
                    <a:cubicBezTo>
                      <a:pt x="657" y="1327"/>
                      <a:pt x="659" y="1349"/>
                      <a:pt x="649" y="1362"/>
                    </a:cubicBezTo>
                    <a:cubicBezTo>
                      <a:pt x="628" y="1390"/>
                      <a:pt x="594" y="1385"/>
                      <a:pt x="588" y="1427"/>
                    </a:cubicBezTo>
                    <a:cubicBezTo>
                      <a:pt x="496" y="1419"/>
                      <a:pt x="496" y="1419"/>
                      <a:pt x="496" y="1419"/>
                    </a:cubicBezTo>
                    <a:cubicBezTo>
                      <a:pt x="500" y="1431"/>
                      <a:pt x="500" y="1431"/>
                      <a:pt x="500" y="1431"/>
                    </a:cubicBezTo>
                    <a:cubicBezTo>
                      <a:pt x="429" y="1431"/>
                      <a:pt x="359" y="1434"/>
                      <a:pt x="288" y="1439"/>
                    </a:cubicBezTo>
                    <a:cubicBezTo>
                      <a:pt x="262" y="1441"/>
                      <a:pt x="233" y="1434"/>
                      <a:pt x="208" y="1441"/>
                    </a:cubicBezTo>
                    <a:cubicBezTo>
                      <a:pt x="181" y="1447"/>
                      <a:pt x="168" y="1478"/>
                      <a:pt x="144" y="1490"/>
                    </a:cubicBezTo>
                    <a:cubicBezTo>
                      <a:pt x="111" y="1506"/>
                      <a:pt x="51" y="1494"/>
                      <a:pt x="16" y="1491"/>
                    </a:cubicBezTo>
                    <a:cubicBezTo>
                      <a:pt x="14" y="1517"/>
                      <a:pt x="0" y="1558"/>
                      <a:pt x="8" y="1583"/>
                    </a:cubicBezTo>
                    <a:cubicBezTo>
                      <a:pt x="13" y="1599"/>
                      <a:pt x="33" y="1607"/>
                      <a:pt x="38" y="1623"/>
                    </a:cubicBezTo>
                    <a:cubicBezTo>
                      <a:pt x="50" y="1656"/>
                      <a:pt x="49" y="1695"/>
                      <a:pt x="82" y="1721"/>
                    </a:cubicBezTo>
                    <a:cubicBezTo>
                      <a:pt x="95" y="1732"/>
                      <a:pt x="117" y="1728"/>
                      <a:pt x="132" y="1737"/>
                    </a:cubicBezTo>
                    <a:cubicBezTo>
                      <a:pt x="158" y="1752"/>
                      <a:pt x="161" y="1774"/>
                      <a:pt x="196" y="1775"/>
                    </a:cubicBezTo>
                    <a:cubicBezTo>
                      <a:pt x="196" y="1779"/>
                      <a:pt x="196" y="1779"/>
                      <a:pt x="196" y="1779"/>
                    </a:cubicBezTo>
                    <a:cubicBezTo>
                      <a:pt x="183" y="1780"/>
                      <a:pt x="165" y="1770"/>
                      <a:pt x="153" y="1774"/>
                    </a:cubicBezTo>
                    <a:cubicBezTo>
                      <a:pt x="138" y="1779"/>
                      <a:pt x="140" y="1827"/>
                      <a:pt x="151" y="1835"/>
                    </a:cubicBezTo>
                    <a:cubicBezTo>
                      <a:pt x="173" y="1856"/>
                      <a:pt x="224" y="1895"/>
                      <a:pt x="252" y="1905"/>
                    </a:cubicBezTo>
                    <a:cubicBezTo>
                      <a:pt x="269" y="1911"/>
                      <a:pt x="290" y="1908"/>
                      <a:pt x="308" y="1911"/>
                    </a:cubicBezTo>
                    <a:cubicBezTo>
                      <a:pt x="323" y="1884"/>
                      <a:pt x="373" y="1900"/>
                      <a:pt x="362" y="1927"/>
                    </a:cubicBezTo>
                    <a:cubicBezTo>
                      <a:pt x="358" y="1937"/>
                      <a:pt x="341" y="1943"/>
                      <a:pt x="332" y="1947"/>
                    </a:cubicBezTo>
                    <a:cubicBezTo>
                      <a:pt x="342" y="1975"/>
                      <a:pt x="370" y="2022"/>
                      <a:pt x="396" y="2035"/>
                    </a:cubicBezTo>
                    <a:cubicBezTo>
                      <a:pt x="401" y="2019"/>
                      <a:pt x="393" y="1989"/>
                      <a:pt x="400" y="1977"/>
                    </a:cubicBezTo>
                    <a:cubicBezTo>
                      <a:pt x="407" y="1967"/>
                      <a:pt x="422" y="1969"/>
                      <a:pt x="432" y="1966"/>
                    </a:cubicBezTo>
                    <a:cubicBezTo>
                      <a:pt x="444" y="1963"/>
                      <a:pt x="456" y="1952"/>
                      <a:pt x="468" y="1953"/>
                    </a:cubicBezTo>
                    <a:cubicBezTo>
                      <a:pt x="502" y="1956"/>
                      <a:pt x="525" y="2009"/>
                      <a:pt x="546" y="2030"/>
                    </a:cubicBezTo>
                    <a:cubicBezTo>
                      <a:pt x="565" y="2049"/>
                      <a:pt x="584" y="2049"/>
                      <a:pt x="600" y="2075"/>
                    </a:cubicBezTo>
                    <a:cubicBezTo>
                      <a:pt x="624" y="2047"/>
                      <a:pt x="624" y="2047"/>
                      <a:pt x="624" y="2047"/>
                    </a:cubicBezTo>
                    <a:cubicBezTo>
                      <a:pt x="612" y="2036"/>
                      <a:pt x="612" y="2031"/>
                      <a:pt x="624" y="2019"/>
                    </a:cubicBezTo>
                    <a:cubicBezTo>
                      <a:pt x="615" y="1994"/>
                      <a:pt x="610" y="1944"/>
                      <a:pt x="627" y="1920"/>
                    </a:cubicBezTo>
                    <a:cubicBezTo>
                      <a:pt x="639" y="1902"/>
                      <a:pt x="661" y="1894"/>
                      <a:pt x="673" y="1875"/>
                    </a:cubicBezTo>
                    <a:cubicBezTo>
                      <a:pt x="696" y="1839"/>
                      <a:pt x="704" y="1801"/>
                      <a:pt x="704" y="1759"/>
                    </a:cubicBezTo>
                    <a:cubicBezTo>
                      <a:pt x="732" y="1755"/>
                      <a:pt x="745" y="1727"/>
                      <a:pt x="772" y="1720"/>
                    </a:cubicBezTo>
                    <a:cubicBezTo>
                      <a:pt x="813" y="1709"/>
                      <a:pt x="853" y="1724"/>
                      <a:pt x="892" y="1714"/>
                    </a:cubicBezTo>
                    <a:cubicBezTo>
                      <a:pt x="907" y="1710"/>
                      <a:pt x="913" y="1691"/>
                      <a:pt x="928" y="1692"/>
                    </a:cubicBezTo>
                    <a:cubicBezTo>
                      <a:pt x="962" y="1692"/>
                      <a:pt x="996" y="1719"/>
                      <a:pt x="1028" y="1727"/>
                    </a:cubicBezTo>
                    <a:cubicBezTo>
                      <a:pt x="1055" y="1734"/>
                      <a:pt x="1073" y="1726"/>
                      <a:pt x="1096" y="1748"/>
                    </a:cubicBezTo>
                    <a:cubicBezTo>
                      <a:pt x="1124" y="1773"/>
                      <a:pt x="1145" y="1828"/>
                      <a:pt x="1180" y="1841"/>
                    </a:cubicBezTo>
                    <a:cubicBezTo>
                      <a:pt x="1202" y="1849"/>
                      <a:pt x="1214" y="1835"/>
                      <a:pt x="1232" y="1828"/>
                    </a:cubicBezTo>
                    <a:cubicBezTo>
                      <a:pt x="1242" y="1824"/>
                      <a:pt x="1254" y="1826"/>
                      <a:pt x="1264" y="1822"/>
                    </a:cubicBezTo>
                    <a:cubicBezTo>
                      <a:pt x="1292" y="1811"/>
                      <a:pt x="1317" y="1784"/>
                      <a:pt x="1348" y="1784"/>
                    </a:cubicBezTo>
                    <a:cubicBezTo>
                      <a:pt x="1394" y="1783"/>
                      <a:pt x="1444" y="1832"/>
                      <a:pt x="1482" y="1854"/>
                    </a:cubicBezTo>
                    <a:cubicBezTo>
                      <a:pt x="1521" y="1876"/>
                      <a:pt x="1599" y="1883"/>
                      <a:pt x="1644" y="1877"/>
                    </a:cubicBezTo>
                    <a:cubicBezTo>
                      <a:pt x="1673" y="1873"/>
                      <a:pt x="1683" y="1832"/>
                      <a:pt x="1712" y="1823"/>
                    </a:cubicBezTo>
                    <a:cubicBezTo>
                      <a:pt x="1727" y="1794"/>
                      <a:pt x="1760" y="1796"/>
                      <a:pt x="1788" y="1790"/>
                    </a:cubicBezTo>
                    <a:cubicBezTo>
                      <a:pt x="1856" y="1775"/>
                      <a:pt x="1949" y="1767"/>
                      <a:pt x="2015" y="1793"/>
                    </a:cubicBezTo>
                    <a:cubicBezTo>
                      <a:pt x="2051" y="1806"/>
                      <a:pt x="2099" y="1841"/>
                      <a:pt x="2139" y="1830"/>
                    </a:cubicBezTo>
                    <a:cubicBezTo>
                      <a:pt x="2156" y="1826"/>
                      <a:pt x="2157" y="1807"/>
                      <a:pt x="2169" y="1798"/>
                    </a:cubicBezTo>
                    <a:cubicBezTo>
                      <a:pt x="2185" y="1785"/>
                      <a:pt x="2205" y="1765"/>
                      <a:pt x="2224" y="1757"/>
                    </a:cubicBezTo>
                    <a:cubicBezTo>
                      <a:pt x="2238" y="1751"/>
                      <a:pt x="2254" y="1756"/>
                      <a:pt x="2268" y="1750"/>
                    </a:cubicBezTo>
                    <a:cubicBezTo>
                      <a:pt x="2300" y="1734"/>
                      <a:pt x="2302" y="1710"/>
                      <a:pt x="2344" y="1727"/>
                    </a:cubicBezTo>
                    <a:cubicBezTo>
                      <a:pt x="2319" y="1600"/>
                      <a:pt x="2319" y="1600"/>
                      <a:pt x="2319" y="1600"/>
                    </a:cubicBezTo>
                    <a:cubicBezTo>
                      <a:pt x="2370" y="1543"/>
                      <a:pt x="2370" y="1543"/>
                      <a:pt x="2370" y="1543"/>
                    </a:cubicBezTo>
                    <a:cubicBezTo>
                      <a:pt x="2379" y="1499"/>
                      <a:pt x="2379" y="1499"/>
                      <a:pt x="2379" y="1499"/>
                    </a:cubicBezTo>
                    <a:cubicBezTo>
                      <a:pt x="2477" y="1363"/>
                      <a:pt x="2477" y="1363"/>
                      <a:pt x="2477" y="1363"/>
                    </a:cubicBezTo>
                    <a:cubicBezTo>
                      <a:pt x="2613" y="1223"/>
                      <a:pt x="2613" y="1223"/>
                      <a:pt x="2613" y="1223"/>
                    </a:cubicBezTo>
                    <a:cubicBezTo>
                      <a:pt x="2667" y="1159"/>
                      <a:pt x="2667" y="1159"/>
                      <a:pt x="2667" y="1159"/>
                    </a:cubicBezTo>
                    <a:cubicBezTo>
                      <a:pt x="2673" y="1043"/>
                      <a:pt x="2673" y="1043"/>
                      <a:pt x="2673" y="1043"/>
                    </a:cubicBezTo>
                    <a:cubicBezTo>
                      <a:pt x="2701" y="707"/>
                      <a:pt x="2701" y="707"/>
                      <a:pt x="2701" y="707"/>
                    </a:cubicBezTo>
                    <a:cubicBezTo>
                      <a:pt x="2728" y="611"/>
                      <a:pt x="2728" y="611"/>
                      <a:pt x="2728" y="611"/>
                    </a:cubicBezTo>
                    <a:cubicBezTo>
                      <a:pt x="2751" y="563"/>
                      <a:pt x="2751" y="563"/>
                      <a:pt x="2751" y="563"/>
                    </a:cubicBezTo>
                    <a:cubicBezTo>
                      <a:pt x="2688" y="491"/>
                      <a:pt x="2688" y="491"/>
                      <a:pt x="2688" y="491"/>
                    </a:cubicBezTo>
                    <a:cubicBezTo>
                      <a:pt x="2686" y="451"/>
                      <a:pt x="2686" y="451"/>
                      <a:pt x="2686" y="451"/>
                    </a:cubicBezTo>
                    <a:cubicBezTo>
                      <a:pt x="2624" y="363"/>
                      <a:pt x="2624" y="363"/>
                      <a:pt x="2624" y="363"/>
                    </a:cubicBezTo>
                    <a:cubicBezTo>
                      <a:pt x="2619" y="287"/>
                      <a:pt x="2619" y="287"/>
                      <a:pt x="2619" y="287"/>
                    </a:cubicBezTo>
                    <a:cubicBezTo>
                      <a:pt x="2543" y="91"/>
                      <a:pt x="2543" y="91"/>
                      <a:pt x="2543" y="91"/>
                    </a:cubicBezTo>
                    <a:cubicBezTo>
                      <a:pt x="2401" y="190"/>
                      <a:pt x="2371" y="110"/>
                      <a:pt x="2340" y="90"/>
                    </a:cubicBezTo>
                    <a:cubicBezTo>
                      <a:pt x="2284" y="54"/>
                      <a:pt x="2196" y="48"/>
                      <a:pt x="2132" y="29"/>
                    </a:cubicBezTo>
                    <a:cubicBezTo>
                      <a:pt x="2107" y="21"/>
                      <a:pt x="2029" y="0"/>
                      <a:pt x="2003" y="11"/>
                    </a:cubicBezTo>
                    <a:cubicBezTo>
                      <a:pt x="1884" y="61"/>
                      <a:pt x="1250" y="424"/>
                      <a:pt x="1183" y="481"/>
                    </a:cubicBezTo>
                    <a:cubicBezTo>
                      <a:pt x="1160" y="501"/>
                      <a:pt x="962" y="707"/>
                      <a:pt x="933" y="712"/>
                    </a:cubicBezTo>
                    <a:cubicBezTo>
                      <a:pt x="873" y="724"/>
                      <a:pt x="769" y="758"/>
                      <a:pt x="708" y="76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6752CFE9-C3DE-42B8-9484-7927E516C0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72722" y="2082483"/>
                <a:ext cx="1275221" cy="1164011"/>
              </a:xfrm>
              <a:custGeom>
                <a:avLst/>
                <a:gdLst/>
                <a:ahLst/>
                <a:cxnLst>
                  <a:cxn ang="0">
                    <a:pos x="1021" y="359"/>
                  </a:cxn>
                  <a:cxn ang="0">
                    <a:pos x="1153" y="1483"/>
                  </a:cxn>
                  <a:cxn ang="0">
                    <a:pos x="1168" y="1663"/>
                  </a:cxn>
                  <a:cxn ang="0">
                    <a:pos x="520" y="1635"/>
                  </a:cxn>
                  <a:cxn ang="0">
                    <a:pos x="412" y="1686"/>
                  </a:cxn>
                  <a:cxn ang="0">
                    <a:pos x="240" y="1723"/>
                  </a:cxn>
                  <a:cxn ang="0">
                    <a:pos x="196" y="1687"/>
                  </a:cxn>
                  <a:cxn ang="0">
                    <a:pos x="116" y="1653"/>
                  </a:cxn>
                  <a:cxn ang="0">
                    <a:pos x="66" y="1771"/>
                  </a:cxn>
                  <a:cxn ang="0">
                    <a:pos x="10" y="1858"/>
                  </a:cxn>
                  <a:cxn ang="0">
                    <a:pos x="52" y="1943"/>
                  </a:cxn>
                  <a:cxn ang="0">
                    <a:pos x="96" y="2031"/>
                  </a:cxn>
                  <a:cxn ang="0">
                    <a:pos x="149" y="2115"/>
                  </a:cxn>
                  <a:cxn ang="0">
                    <a:pos x="148" y="2203"/>
                  </a:cxn>
                  <a:cxn ang="0">
                    <a:pos x="228" y="2243"/>
                  </a:cxn>
                  <a:cxn ang="0">
                    <a:pos x="344" y="2244"/>
                  </a:cxn>
                  <a:cxn ang="0">
                    <a:pos x="472" y="2242"/>
                  </a:cxn>
                  <a:cxn ang="0">
                    <a:pos x="572" y="2211"/>
                  </a:cxn>
                  <a:cxn ang="0">
                    <a:pos x="595" y="2275"/>
                  </a:cxn>
                  <a:cxn ang="0">
                    <a:pos x="672" y="2395"/>
                  </a:cxn>
                  <a:cxn ang="0">
                    <a:pos x="678" y="2447"/>
                  </a:cxn>
                  <a:cxn ang="0">
                    <a:pos x="696" y="2545"/>
                  </a:cxn>
                  <a:cxn ang="0">
                    <a:pos x="750" y="2591"/>
                  </a:cxn>
                  <a:cxn ang="0">
                    <a:pos x="909" y="2597"/>
                  </a:cxn>
                  <a:cxn ang="0">
                    <a:pos x="980" y="2559"/>
                  </a:cxn>
                  <a:cxn ang="0">
                    <a:pos x="980" y="2511"/>
                  </a:cxn>
                  <a:cxn ang="0">
                    <a:pos x="1028" y="2515"/>
                  </a:cxn>
                  <a:cxn ang="0">
                    <a:pos x="1048" y="2583"/>
                  </a:cxn>
                  <a:cxn ang="0">
                    <a:pos x="1184" y="2435"/>
                  </a:cxn>
                  <a:cxn ang="0">
                    <a:pos x="1219" y="2304"/>
                  </a:cxn>
                  <a:cxn ang="0">
                    <a:pos x="1364" y="2223"/>
                  </a:cxn>
                  <a:cxn ang="0">
                    <a:pos x="1404" y="2147"/>
                  </a:cxn>
                  <a:cxn ang="0">
                    <a:pos x="1440" y="2032"/>
                  </a:cxn>
                  <a:cxn ang="0">
                    <a:pos x="1568" y="1979"/>
                  </a:cxn>
                  <a:cxn ang="0">
                    <a:pos x="1672" y="1901"/>
                  </a:cxn>
                  <a:cxn ang="0">
                    <a:pos x="1782" y="1895"/>
                  </a:cxn>
                  <a:cxn ang="0">
                    <a:pos x="1840" y="1840"/>
                  </a:cxn>
                  <a:cxn ang="0">
                    <a:pos x="1944" y="1791"/>
                  </a:cxn>
                  <a:cxn ang="0">
                    <a:pos x="2136" y="1766"/>
                  </a:cxn>
                  <a:cxn ang="0">
                    <a:pos x="2244" y="1765"/>
                  </a:cxn>
                  <a:cxn ang="0">
                    <a:pos x="2372" y="1705"/>
                  </a:cxn>
                  <a:cxn ang="0">
                    <a:pos x="2652" y="1699"/>
                  </a:cxn>
                  <a:cxn ang="0">
                    <a:pos x="2752" y="1683"/>
                  </a:cxn>
                  <a:cxn ang="0">
                    <a:pos x="2802" y="1633"/>
                  </a:cxn>
                  <a:cxn ang="0">
                    <a:pos x="2862" y="1507"/>
                  </a:cxn>
                  <a:cxn ang="0">
                    <a:pos x="2871" y="1395"/>
                  </a:cxn>
                  <a:cxn ang="0">
                    <a:pos x="2868" y="1031"/>
                  </a:cxn>
                  <a:cxn ang="0">
                    <a:pos x="2704" y="991"/>
                  </a:cxn>
                  <a:cxn ang="0">
                    <a:pos x="2687" y="914"/>
                  </a:cxn>
                  <a:cxn ang="0">
                    <a:pos x="2512" y="838"/>
                  </a:cxn>
                  <a:cxn ang="0">
                    <a:pos x="2415" y="789"/>
                  </a:cxn>
                  <a:cxn ang="0">
                    <a:pos x="2335" y="700"/>
                  </a:cxn>
                  <a:cxn ang="0">
                    <a:pos x="2032" y="501"/>
                  </a:cxn>
                  <a:cxn ang="0">
                    <a:pos x="1296" y="19"/>
                  </a:cxn>
                  <a:cxn ang="0">
                    <a:pos x="980" y="19"/>
                  </a:cxn>
                  <a:cxn ang="0">
                    <a:pos x="185" y="2618"/>
                  </a:cxn>
                </a:cxnLst>
                <a:rect l="0" t="0" r="r" b="b"/>
                <a:pathLst>
                  <a:path w="2871" h="2618">
                    <a:moveTo>
                      <a:pt x="980" y="19"/>
                    </a:moveTo>
                    <a:cubicBezTo>
                      <a:pt x="1021" y="359"/>
                      <a:pt x="1021" y="359"/>
                      <a:pt x="1021" y="359"/>
                    </a:cubicBezTo>
                    <a:cubicBezTo>
                      <a:pt x="1117" y="1171"/>
                      <a:pt x="1117" y="1171"/>
                      <a:pt x="1117" y="1171"/>
                    </a:cubicBezTo>
                    <a:cubicBezTo>
                      <a:pt x="1153" y="1483"/>
                      <a:pt x="1153" y="1483"/>
                      <a:pt x="1153" y="1483"/>
                    </a:cubicBezTo>
                    <a:cubicBezTo>
                      <a:pt x="1195" y="1539"/>
                      <a:pt x="1195" y="1539"/>
                      <a:pt x="1195" y="1539"/>
                    </a:cubicBezTo>
                    <a:cubicBezTo>
                      <a:pt x="1168" y="1663"/>
                      <a:pt x="1168" y="1663"/>
                      <a:pt x="1168" y="1663"/>
                    </a:cubicBezTo>
                    <a:cubicBezTo>
                      <a:pt x="668" y="1663"/>
                      <a:pt x="668" y="1663"/>
                      <a:pt x="668" y="1663"/>
                    </a:cubicBezTo>
                    <a:cubicBezTo>
                      <a:pt x="637" y="1663"/>
                      <a:pt x="506" y="1680"/>
                      <a:pt x="520" y="1635"/>
                    </a:cubicBezTo>
                    <a:cubicBezTo>
                      <a:pt x="491" y="1629"/>
                      <a:pt x="486" y="1652"/>
                      <a:pt x="488" y="1675"/>
                    </a:cubicBezTo>
                    <a:cubicBezTo>
                      <a:pt x="412" y="1686"/>
                      <a:pt x="412" y="1686"/>
                      <a:pt x="412" y="1686"/>
                    </a:cubicBezTo>
                    <a:cubicBezTo>
                      <a:pt x="264" y="1675"/>
                      <a:pt x="264" y="1675"/>
                      <a:pt x="264" y="1675"/>
                    </a:cubicBezTo>
                    <a:cubicBezTo>
                      <a:pt x="240" y="1723"/>
                      <a:pt x="240" y="1723"/>
                      <a:pt x="240" y="1723"/>
                    </a:cubicBezTo>
                    <a:cubicBezTo>
                      <a:pt x="232" y="1723"/>
                      <a:pt x="232" y="1723"/>
                      <a:pt x="232" y="1723"/>
                    </a:cubicBezTo>
                    <a:cubicBezTo>
                      <a:pt x="223" y="1708"/>
                      <a:pt x="209" y="1699"/>
                      <a:pt x="196" y="1687"/>
                    </a:cubicBezTo>
                    <a:cubicBezTo>
                      <a:pt x="181" y="1675"/>
                      <a:pt x="169" y="1656"/>
                      <a:pt x="155" y="1646"/>
                    </a:cubicBezTo>
                    <a:cubicBezTo>
                      <a:pt x="140" y="1635"/>
                      <a:pt x="128" y="1645"/>
                      <a:pt x="116" y="1653"/>
                    </a:cubicBezTo>
                    <a:cubicBezTo>
                      <a:pt x="84" y="1672"/>
                      <a:pt x="74" y="1694"/>
                      <a:pt x="70" y="1731"/>
                    </a:cubicBezTo>
                    <a:cubicBezTo>
                      <a:pt x="68" y="1746"/>
                      <a:pt x="75" y="1758"/>
                      <a:pt x="66" y="1771"/>
                    </a:cubicBezTo>
                    <a:cubicBezTo>
                      <a:pt x="48" y="1798"/>
                      <a:pt x="26" y="1789"/>
                      <a:pt x="0" y="1795"/>
                    </a:cubicBezTo>
                    <a:cubicBezTo>
                      <a:pt x="10" y="1858"/>
                      <a:pt x="10" y="1858"/>
                      <a:pt x="10" y="1858"/>
                    </a:cubicBezTo>
                    <a:cubicBezTo>
                      <a:pt x="41" y="1892"/>
                      <a:pt x="41" y="1892"/>
                      <a:pt x="41" y="1892"/>
                    </a:cubicBezTo>
                    <a:cubicBezTo>
                      <a:pt x="52" y="1943"/>
                      <a:pt x="52" y="1943"/>
                      <a:pt x="52" y="1943"/>
                    </a:cubicBezTo>
                    <a:cubicBezTo>
                      <a:pt x="44" y="1955"/>
                      <a:pt x="31" y="1977"/>
                      <a:pt x="36" y="1991"/>
                    </a:cubicBezTo>
                    <a:cubicBezTo>
                      <a:pt x="43" y="2015"/>
                      <a:pt x="76" y="2071"/>
                      <a:pt x="96" y="2031"/>
                    </a:cubicBezTo>
                    <a:cubicBezTo>
                      <a:pt x="104" y="2031"/>
                      <a:pt x="104" y="2031"/>
                      <a:pt x="104" y="2031"/>
                    </a:cubicBezTo>
                    <a:cubicBezTo>
                      <a:pt x="116" y="2055"/>
                      <a:pt x="146" y="2091"/>
                      <a:pt x="149" y="2115"/>
                    </a:cubicBezTo>
                    <a:cubicBezTo>
                      <a:pt x="151" y="2130"/>
                      <a:pt x="142" y="2145"/>
                      <a:pt x="142" y="2159"/>
                    </a:cubicBezTo>
                    <a:cubicBezTo>
                      <a:pt x="143" y="2174"/>
                      <a:pt x="150" y="2188"/>
                      <a:pt x="148" y="2203"/>
                    </a:cubicBezTo>
                    <a:cubicBezTo>
                      <a:pt x="143" y="2240"/>
                      <a:pt x="120" y="2250"/>
                      <a:pt x="165" y="2274"/>
                    </a:cubicBezTo>
                    <a:cubicBezTo>
                      <a:pt x="197" y="2290"/>
                      <a:pt x="200" y="2240"/>
                      <a:pt x="228" y="2243"/>
                    </a:cubicBezTo>
                    <a:cubicBezTo>
                      <a:pt x="254" y="2246"/>
                      <a:pt x="251" y="2293"/>
                      <a:pt x="276" y="2293"/>
                    </a:cubicBezTo>
                    <a:cubicBezTo>
                      <a:pt x="301" y="2293"/>
                      <a:pt x="316" y="2250"/>
                      <a:pt x="344" y="2244"/>
                    </a:cubicBezTo>
                    <a:cubicBezTo>
                      <a:pt x="376" y="2237"/>
                      <a:pt x="402" y="2267"/>
                      <a:pt x="432" y="2269"/>
                    </a:cubicBezTo>
                    <a:cubicBezTo>
                      <a:pt x="454" y="2271"/>
                      <a:pt x="457" y="2252"/>
                      <a:pt x="472" y="2242"/>
                    </a:cubicBezTo>
                    <a:cubicBezTo>
                      <a:pt x="499" y="2225"/>
                      <a:pt x="536" y="2233"/>
                      <a:pt x="504" y="2191"/>
                    </a:cubicBezTo>
                    <a:cubicBezTo>
                      <a:pt x="572" y="2211"/>
                      <a:pt x="572" y="2211"/>
                      <a:pt x="572" y="2211"/>
                    </a:cubicBezTo>
                    <a:cubicBezTo>
                      <a:pt x="572" y="2215"/>
                      <a:pt x="572" y="2215"/>
                      <a:pt x="572" y="2215"/>
                    </a:cubicBezTo>
                    <a:cubicBezTo>
                      <a:pt x="555" y="2240"/>
                      <a:pt x="586" y="2254"/>
                      <a:pt x="595" y="2275"/>
                    </a:cubicBezTo>
                    <a:cubicBezTo>
                      <a:pt x="602" y="2293"/>
                      <a:pt x="595" y="2318"/>
                      <a:pt x="592" y="2335"/>
                    </a:cubicBezTo>
                    <a:cubicBezTo>
                      <a:pt x="613" y="2342"/>
                      <a:pt x="662" y="2376"/>
                      <a:pt x="672" y="2395"/>
                    </a:cubicBezTo>
                    <a:cubicBezTo>
                      <a:pt x="641" y="2393"/>
                      <a:pt x="615" y="2431"/>
                      <a:pt x="620" y="2459"/>
                    </a:cubicBezTo>
                    <a:cubicBezTo>
                      <a:pt x="633" y="2457"/>
                      <a:pt x="667" y="2439"/>
                      <a:pt x="678" y="2447"/>
                    </a:cubicBezTo>
                    <a:cubicBezTo>
                      <a:pt x="688" y="2455"/>
                      <a:pt x="681" y="2487"/>
                      <a:pt x="683" y="2499"/>
                    </a:cubicBezTo>
                    <a:cubicBezTo>
                      <a:pt x="686" y="2513"/>
                      <a:pt x="685" y="2535"/>
                      <a:pt x="696" y="2545"/>
                    </a:cubicBezTo>
                    <a:cubicBezTo>
                      <a:pt x="706" y="2556"/>
                      <a:pt x="724" y="2556"/>
                      <a:pt x="735" y="2567"/>
                    </a:cubicBezTo>
                    <a:cubicBezTo>
                      <a:pt x="742" y="2573"/>
                      <a:pt x="743" y="2586"/>
                      <a:pt x="750" y="2591"/>
                    </a:cubicBezTo>
                    <a:cubicBezTo>
                      <a:pt x="770" y="2604"/>
                      <a:pt x="785" y="2574"/>
                      <a:pt x="784" y="2559"/>
                    </a:cubicBezTo>
                    <a:cubicBezTo>
                      <a:pt x="837" y="2537"/>
                      <a:pt x="860" y="2589"/>
                      <a:pt x="909" y="2597"/>
                    </a:cubicBezTo>
                    <a:cubicBezTo>
                      <a:pt x="929" y="2600"/>
                      <a:pt x="924" y="2579"/>
                      <a:pt x="920" y="2567"/>
                    </a:cubicBezTo>
                    <a:cubicBezTo>
                      <a:pt x="980" y="2559"/>
                      <a:pt x="980" y="2559"/>
                      <a:pt x="980" y="2559"/>
                    </a:cubicBezTo>
                    <a:cubicBezTo>
                      <a:pt x="976" y="2511"/>
                      <a:pt x="976" y="2511"/>
                      <a:pt x="976" y="2511"/>
                    </a:cubicBezTo>
                    <a:cubicBezTo>
                      <a:pt x="980" y="2511"/>
                      <a:pt x="980" y="2511"/>
                      <a:pt x="980" y="2511"/>
                    </a:cubicBezTo>
                    <a:cubicBezTo>
                      <a:pt x="991" y="2528"/>
                      <a:pt x="1011" y="2528"/>
                      <a:pt x="1028" y="2519"/>
                    </a:cubicBezTo>
                    <a:cubicBezTo>
                      <a:pt x="1028" y="2515"/>
                      <a:pt x="1028" y="2515"/>
                      <a:pt x="1028" y="2515"/>
                    </a:cubicBezTo>
                    <a:cubicBezTo>
                      <a:pt x="1020" y="2499"/>
                      <a:pt x="1020" y="2499"/>
                      <a:pt x="1020" y="2499"/>
                    </a:cubicBezTo>
                    <a:cubicBezTo>
                      <a:pt x="1059" y="2497"/>
                      <a:pt x="1053" y="2555"/>
                      <a:pt x="1048" y="2583"/>
                    </a:cubicBezTo>
                    <a:cubicBezTo>
                      <a:pt x="1100" y="2602"/>
                      <a:pt x="1117" y="2526"/>
                      <a:pt x="1168" y="2551"/>
                    </a:cubicBezTo>
                    <a:cubicBezTo>
                      <a:pt x="1194" y="2509"/>
                      <a:pt x="1183" y="2479"/>
                      <a:pt x="1184" y="2435"/>
                    </a:cubicBezTo>
                    <a:cubicBezTo>
                      <a:pt x="1215" y="2432"/>
                      <a:pt x="1237" y="2381"/>
                      <a:pt x="1229" y="2351"/>
                    </a:cubicBezTo>
                    <a:cubicBezTo>
                      <a:pt x="1225" y="2335"/>
                      <a:pt x="1208" y="2321"/>
                      <a:pt x="1219" y="2304"/>
                    </a:cubicBezTo>
                    <a:cubicBezTo>
                      <a:pt x="1241" y="2266"/>
                      <a:pt x="1290" y="2281"/>
                      <a:pt x="1323" y="2265"/>
                    </a:cubicBezTo>
                    <a:cubicBezTo>
                      <a:pt x="1337" y="2258"/>
                      <a:pt x="1347" y="2233"/>
                      <a:pt x="1364" y="2223"/>
                    </a:cubicBezTo>
                    <a:cubicBezTo>
                      <a:pt x="1360" y="2151"/>
                      <a:pt x="1360" y="2151"/>
                      <a:pt x="1360" y="2151"/>
                    </a:cubicBezTo>
                    <a:cubicBezTo>
                      <a:pt x="1404" y="2147"/>
                      <a:pt x="1404" y="2147"/>
                      <a:pt x="1404" y="2147"/>
                    </a:cubicBezTo>
                    <a:cubicBezTo>
                      <a:pt x="1404" y="2103"/>
                      <a:pt x="1404" y="2103"/>
                      <a:pt x="1404" y="2103"/>
                    </a:cubicBezTo>
                    <a:cubicBezTo>
                      <a:pt x="1373" y="2079"/>
                      <a:pt x="1405" y="2037"/>
                      <a:pt x="1440" y="2032"/>
                    </a:cubicBezTo>
                    <a:cubicBezTo>
                      <a:pt x="1455" y="2030"/>
                      <a:pt x="1543" y="2104"/>
                      <a:pt x="1536" y="2055"/>
                    </a:cubicBezTo>
                    <a:cubicBezTo>
                      <a:pt x="1581" y="2055"/>
                      <a:pt x="1568" y="2016"/>
                      <a:pt x="1568" y="1979"/>
                    </a:cubicBezTo>
                    <a:cubicBezTo>
                      <a:pt x="1632" y="1991"/>
                      <a:pt x="1632" y="1991"/>
                      <a:pt x="1632" y="1991"/>
                    </a:cubicBezTo>
                    <a:cubicBezTo>
                      <a:pt x="1632" y="1945"/>
                      <a:pt x="1633" y="1930"/>
                      <a:pt x="1672" y="1901"/>
                    </a:cubicBezTo>
                    <a:cubicBezTo>
                      <a:pt x="1682" y="1893"/>
                      <a:pt x="1690" y="1881"/>
                      <a:pt x="1704" y="1882"/>
                    </a:cubicBezTo>
                    <a:cubicBezTo>
                      <a:pt x="1727" y="1883"/>
                      <a:pt x="1759" y="1915"/>
                      <a:pt x="1782" y="1895"/>
                    </a:cubicBezTo>
                    <a:cubicBezTo>
                      <a:pt x="1793" y="1885"/>
                      <a:pt x="1784" y="1865"/>
                      <a:pt x="1795" y="1854"/>
                    </a:cubicBezTo>
                    <a:cubicBezTo>
                      <a:pt x="1805" y="1843"/>
                      <a:pt x="1827" y="1846"/>
                      <a:pt x="1840" y="1840"/>
                    </a:cubicBezTo>
                    <a:cubicBezTo>
                      <a:pt x="1860" y="1831"/>
                      <a:pt x="1876" y="1814"/>
                      <a:pt x="1896" y="1805"/>
                    </a:cubicBezTo>
                    <a:cubicBezTo>
                      <a:pt x="1911" y="1798"/>
                      <a:pt x="1929" y="1799"/>
                      <a:pt x="1944" y="1791"/>
                    </a:cubicBezTo>
                    <a:cubicBezTo>
                      <a:pt x="1968" y="1779"/>
                      <a:pt x="1983" y="1748"/>
                      <a:pt x="2012" y="1744"/>
                    </a:cubicBezTo>
                    <a:cubicBezTo>
                      <a:pt x="2056" y="1737"/>
                      <a:pt x="2095" y="1759"/>
                      <a:pt x="2136" y="1766"/>
                    </a:cubicBezTo>
                    <a:cubicBezTo>
                      <a:pt x="2158" y="1770"/>
                      <a:pt x="2182" y="1760"/>
                      <a:pt x="2204" y="1759"/>
                    </a:cubicBezTo>
                    <a:cubicBezTo>
                      <a:pt x="2218" y="1759"/>
                      <a:pt x="2230" y="1766"/>
                      <a:pt x="2244" y="1765"/>
                    </a:cubicBezTo>
                    <a:cubicBezTo>
                      <a:pt x="2270" y="1762"/>
                      <a:pt x="2297" y="1758"/>
                      <a:pt x="2320" y="1743"/>
                    </a:cubicBezTo>
                    <a:cubicBezTo>
                      <a:pt x="2338" y="1731"/>
                      <a:pt x="2349" y="1710"/>
                      <a:pt x="2372" y="1705"/>
                    </a:cubicBezTo>
                    <a:cubicBezTo>
                      <a:pt x="2398" y="1699"/>
                      <a:pt x="2429" y="1704"/>
                      <a:pt x="2456" y="1703"/>
                    </a:cubicBezTo>
                    <a:cubicBezTo>
                      <a:pt x="2522" y="1700"/>
                      <a:pt x="2586" y="1699"/>
                      <a:pt x="2652" y="1699"/>
                    </a:cubicBezTo>
                    <a:cubicBezTo>
                      <a:pt x="2668" y="1670"/>
                      <a:pt x="2714" y="1690"/>
                      <a:pt x="2740" y="1695"/>
                    </a:cubicBezTo>
                    <a:cubicBezTo>
                      <a:pt x="2752" y="1683"/>
                      <a:pt x="2752" y="1683"/>
                      <a:pt x="2752" y="1683"/>
                    </a:cubicBezTo>
                    <a:cubicBezTo>
                      <a:pt x="2744" y="1667"/>
                      <a:pt x="2744" y="1667"/>
                      <a:pt x="2744" y="1667"/>
                    </a:cubicBezTo>
                    <a:cubicBezTo>
                      <a:pt x="2802" y="1633"/>
                      <a:pt x="2802" y="1633"/>
                      <a:pt x="2802" y="1633"/>
                    </a:cubicBezTo>
                    <a:cubicBezTo>
                      <a:pt x="2828" y="1547"/>
                      <a:pt x="2828" y="1547"/>
                      <a:pt x="2828" y="1547"/>
                    </a:cubicBezTo>
                    <a:cubicBezTo>
                      <a:pt x="2862" y="1507"/>
                      <a:pt x="2862" y="1507"/>
                      <a:pt x="2862" y="1507"/>
                    </a:cubicBezTo>
                    <a:cubicBezTo>
                      <a:pt x="2859" y="1428"/>
                      <a:pt x="2859" y="1428"/>
                      <a:pt x="2859" y="1428"/>
                    </a:cubicBezTo>
                    <a:cubicBezTo>
                      <a:pt x="2871" y="1395"/>
                      <a:pt x="2871" y="1395"/>
                      <a:pt x="2871" y="1395"/>
                    </a:cubicBezTo>
                    <a:cubicBezTo>
                      <a:pt x="2864" y="1211"/>
                      <a:pt x="2864" y="1211"/>
                      <a:pt x="2864" y="1211"/>
                    </a:cubicBezTo>
                    <a:cubicBezTo>
                      <a:pt x="2868" y="1031"/>
                      <a:pt x="2868" y="1031"/>
                      <a:pt x="2868" y="1031"/>
                    </a:cubicBezTo>
                    <a:cubicBezTo>
                      <a:pt x="2818" y="1038"/>
                      <a:pt x="2761" y="1061"/>
                      <a:pt x="2712" y="1058"/>
                    </a:cubicBezTo>
                    <a:cubicBezTo>
                      <a:pt x="2663" y="1055"/>
                      <a:pt x="2684" y="1014"/>
                      <a:pt x="2704" y="991"/>
                    </a:cubicBezTo>
                    <a:cubicBezTo>
                      <a:pt x="2704" y="987"/>
                      <a:pt x="2704" y="987"/>
                      <a:pt x="2704" y="987"/>
                    </a:cubicBezTo>
                    <a:cubicBezTo>
                      <a:pt x="2681" y="965"/>
                      <a:pt x="2705" y="933"/>
                      <a:pt x="2687" y="914"/>
                    </a:cubicBezTo>
                    <a:cubicBezTo>
                      <a:pt x="2652" y="879"/>
                      <a:pt x="2598" y="899"/>
                      <a:pt x="2560" y="878"/>
                    </a:cubicBezTo>
                    <a:cubicBezTo>
                      <a:pt x="2541" y="868"/>
                      <a:pt x="2535" y="841"/>
                      <a:pt x="2512" y="838"/>
                    </a:cubicBezTo>
                    <a:cubicBezTo>
                      <a:pt x="2492" y="834"/>
                      <a:pt x="2477" y="847"/>
                      <a:pt x="2456" y="838"/>
                    </a:cubicBezTo>
                    <a:cubicBezTo>
                      <a:pt x="2430" y="826"/>
                      <a:pt x="2432" y="806"/>
                      <a:pt x="2415" y="789"/>
                    </a:cubicBezTo>
                    <a:cubicBezTo>
                      <a:pt x="2396" y="770"/>
                      <a:pt x="2361" y="763"/>
                      <a:pt x="2336" y="759"/>
                    </a:cubicBezTo>
                    <a:cubicBezTo>
                      <a:pt x="2337" y="741"/>
                      <a:pt x="2345" y="718"/>
                      <a:pt x="2335" y="700"/>
                    </a:cubicBezTo>
                    <a:cubicBezTo>
                      <a:pt x="2319" y="674"/>
                      <a:pt x="2273" y="655"/>
                      <a:pt x="2248" y="639"/>
                    </a:cubicBezTo>
                    <a:cubicBezTo>
                      <a:pt x="2175" y="594"/>
                      <a:pt x="2103" y="548"/>
                      <a:pt x="2032" y="501"/>
                    </a:cubicBezTo>
                    <a:cubicBezTo>
                      <a:pt x="1860" y="386"/>
                      <a:pt x="1691" y="267"/>
                      <a:pt x="1516" y="158"/>
                    </a:cubicBezTo>
                    <a:cubicBezTo>
                      <a:pt x="1446" y="114"/>
                      <a:pt x="1372" y="48"/>
                      <a:pt x="1296" y="19"/>
                    </a:cubicBezTo>
                    <a:cubicBezTo>
                      <a:pt x="1270" y="9"/>
                      <a:pt x="1232" y="15"/>
                      <a:pt x="1204" y="15"/>
                    </a:cubicBezTo>
                    <a:cubicBezTo>
                      <a:pt x="1136" y="15"/>
                      <a:pt x="1045" y="0"/>
                      <a:pt x="980" y="19"/>
                    </a:cubicBezTo>
                    <a:moveTo>
                      <a:pt x="183" y="2617"/>
                    </a:moveTo>
                    <a:cubicBezTo>
                      <a:pt x="185" y="2618"/>
                      <a:pt x="185" y="2618"/>
                      <a:pt x="185" y="2618"/>
                    </a:cubicBezTo>
                    <a:lnTo>
                      <a:pt x="183" y="261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B9131B9A-E072-4224-B9B0-CA97D3F4A2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77304" y="1911958"/>
                <a:ext cx="968773" cy="976187"/>
              </a:xfrm>
              <a:custGeom>
                <a:avLst/>
                <a:gdLst/>
                <a:ahLst/>
                <a:cxnLst>
                  <a:cxn ang="0">
                    <a:pos x="1500" y="0"/>
                  </a:cxn>
                  <a:cxn ang="0">
                    <a:pos x="1491" y="228"/>
                  </a:cxn>
                  <a:cxn ang="0">
                    <a:pos x="911" y="228"/>
                  </a:cxn>
                  <a:cxn ang="0">
                    <a:pos x="911" y="648"/>
                  </a:cxn>
                  <a:cxn ang="0">
                    <a:pos x="843" y="692"/>
                  </a:cxn>
                  <a:cxn ang="0">
                    <a:pos x="722" y="764"/>
                  </a:cxn>
                  <a:cxn ang="0">
                    <a:pos x="732" y="850"/>
                  </a:cxn>
                  <a:cxn ang="0">
                    <a:pos x="740" y="1036"/>
                  </a:cxn>
                  <a:cxn ang="0">
                    <a:pos x="292" y="1036"/>
                  </a:cxn>
                  <a:cxn ang="0">
                    <a:pos x="76" y="1038"/>
                  </a:cxn>
                  <a:cxn ang="0">
                    <a:pos x="43" y="1140"/>
                  </a:cxn>
                  <a:cxn ang="0">
                    <a:pos x="80" y="1084"/>
                  </a:cxn>
                  <a:cxn ang="0">
                    <a:pos x="88" y="1084"/>
                  </a:cxn>
                  <a:cxn ang="0">
                    <a:pos x="126" y="1160"/>
                  </a:cxn>
                  <a:cxn ang="0">
                    <a:pos x="156" y="1152"/>
                  </a:cxn>
                  <a:cxn ang="0">
                    <a:pos x="160" y="1152"/>
                  </a:cxn>
                  <a:cxn ang="0">
                    <a:pos x="203" y="1252"/>
                  </a:cxn>
                  <a:cxn ang="0">
                    <a:pos x="184" y="1332"/>
                  </a:cxn>
                  <a:cxn ang="0">
                    <a:pos x="160" y="1380"/>
                  </a:cxn>
                  <a:cxn ang="0">
                    <a:pos x="148" y="1384"/>
                  </a:cxn>
                  <a:cxn ang="0">
                    <a:pos x="196" y="1440"/>
                  </a:cxn>
                  <a:cxn ang="0">
                    <a:pos x="224" y="1588"/>
                  </a:cxn>
                  <a:cxn ang="0">
                    <a:pos x="231" y="1652"/>
                  </a:cxn>
                  <a:cxn ang="0">
                    <a:pos x="144" y="1944"/>
                  </a:cxn>
                  <a:cxn ang="0">
                    <a:pos x="220" y="1872"/>
                  </a:cxn>
                  <a:cxn ang="0">
                    <a:pos x="300" y="1883"/>
                  </a:cxn>
                  <a:cxn ang="0">
                    <a:pos x="520" y="1860"/>
                  </a:cxn>
                  <a:cxn ang="0">
                    <a:pos x="600" y="1935"/>
                  </a:cxn>
                  <a:cxn ang="0">
                    <a:pos x="672" y="1949"/>
                  </a:cxn>
                  <a:cxn ang="0">
                    <a:pos x="768" y="2056"/>
                  </a:cxn>
                  <a:cxn ang="0">
                    <a:pos x="784" y="2084"/>
                  </a:cxn>
                  <a:cxn ang="0">
                    <a:pos x="776" y="2100"/>
                  </a:cxn>
                  <a:cxn ang="0">
                    <a:pos x="839" y="2137"/>
                  </a:cxn>
                  <a:cxn ang="0">
                    <a:pos x="928" y="2186"/>
                  </a:cxn>
                  <a:cxn ang="0">
                    <a:pos x="1004" y="2049"/>
                  </a:cxn>
                  <a:cxn ang="0">
                    <a:pos x="1028" y="2037"/>
                  </a:cxn>
                  <a:cxn ang="0">
                    <a:pos x="1054" y="2062"/>
                  </a:cxn>
                  <a:cxn ang="0">
                    <a:pos x="1128" y="2124"/>
                  </a:cxn>
                  <a:cxn ang="0">
                    <a:pos x="1224" y="2067"/>
                  </a:cxn>
                  <a:cxn ang="0">
                    <a:pos x="1276" y="2080"/>
                  </a:cxn>
                  <a:cxn ang="0">
                    <a:pos x="1384" y="2064"/>
                  </a:cxn>
                  <a:cxn ang="0">
                    <a:pos x="1396" y="2024"/>
                  </a:cxn>
                  <a:cxn ang="0">
                    <a:pos x="1456" y="2056"/>
                  </a:cxn>
                  <a:cxn ang="0">
                    <a:pos x="1632" y="2056"/>
                  </a:cxn>
                  <a:cxn ang="0">
                    <a:pos x="1948" y="2056"/>
                  </a:cxn>
                  <a:cxn ang="0">
                    <a:pos x="2061" y="2052"/>
                  </a:cxn>
                  <a:cxn ang="0">
                    <a:pos x="2073" y="2012"/>
                  </a:cxn>
                  <a:cxn ang="0">
                    <a:pos x="2092" y="1904"/>
                  </a:cxn>
                  <a:cxn ang="0">
                    <a:pos x="2035" y="1776"/>
                  </a:cxn>
                  <a:cxn ang="0">
                    <a:pos x="2007" y="1512"/>
                  </a:cxn>
                  <a:cxn ang="0">
                    <a:pos x="1968" y="1196"/>
                  </a:cxn>
                  <a:cxn ang="0">
                    <a:pos x="1919" y="720"/>
                  </a:cxn>
                  <a:cxn ang="0">
                    <a:pos x="1876" y="408"/>
                  </a:cxn>
                  <a:cxn ang="0">
                    <a:pos x="2180" y="408"/>
                  </a:cxn>
                  <a:cxn ang="0">
                    <a:pos x="2136" y="373"/>
                  </a:cxn>
                  <a:cxn ang="0">
                    <a:pos x="2024" y="304"/>
                  </a:cxn>
                  <a:cxn ang="0">
                    <a:pos x="1668" y="94"/>
                  </a:cxn>
                  <a:cxn ang="0">
                    <a:pos x="176" y="1340"/>
                  </a:cxn>
                  <a:cxn ang="0">
                    <a:pos x="188" y="1292"/>
                  </a:cxn>
                  <a:cxn ang="0">
                    <a:pos x="176" y="1340"/>
                  </a:cxn>
                </a:cxnLst>
                <a:rect l="0" t="0" r="r" b="b"/>
                <a:pathLst>
                  <a:path w="2180" h="2197">
                    <a:moveTo>
                      <a:pt x="1500" y="0"/>
                    </a:moveTo>
                    <a:cubicBezTo>
                      <a:pt x="1491" y="228"/>
                      <a:pt x="1491" y="228"/>
                      <a:pt x="1491" y="228"/>
                    </a:cubicBezTo>
                    <a:cubicBezTo>
                      <a:pt x="911" y="228"/>
                      <a:pt x="911" y="228"/>
                      <a:pt x="911" y="228"/>
                    </a:cubicBezTo>
                    <a:cubicBezTo>
                      <a:pt x="911" y="648"/>
                      <a:pt x="911" y="648"/>
                      <a:pt x="911" y="648"/>
                    </a:cubicBezTo>
                    <a:cubicBezTo>
                      <a:pt x="889" y="650"/>
                      <a:pt x="864" y="685"/>
                      <a:pt x="843" y="692"/>
                    </a:cubicBezTo>
                    <a:cubicBezTo>
                      <a:pt x="800" y="708"/>
                      <a:pt x="736" y="709"/>
                      <a:pt x="722" y="764"/>
                    </a:cubicBezTo>
                    <a:cubicBezTo>
                      <a:pt x="709" y="797"/>
                      <a:pt x="730" y="829"/>
                      <a:pt x="732" y="850"/>
                    </a:cubicBezTo>
                    <a:cubicBezTo>
                      <a:pt x="732" y="926"/>
                      <a:pt x="736" y="974"/>
                      <a:pt x="740" y="1036"/>
                    </a:cubicBezTo>
                    <a:cubicBezTo>
                      <a:pt x="292" y="1036"/>
                      <a:pt x="292" y="1036"/>
                      <a:pt x="292" y="1036"/>
                    </a:cubicBezTo>
                    <a:cubicBezTo>
                      <a:pt x="230" y="1036"/>
                      <a:pt x="135" y="1020"/>
                      <a:pt x="76" y="1038"/>
                    </a:cubicBezTo>
                    <a:cubicBezTo>
                      <a:pt x="55" y="1044"/>
                      <a:pt x="0" y="1142"/>
                      <a:pt x="43" y="1140"/>
                    </a:cubicBezTo>
                    <a:cubicBezTo>
                      <a:pt x="80" y="1084"/>
                      <a:pt x="80" y="1084"/>
                      <a:pt x="80" y="1084"/>
                    </a:cubicBezTo>
                    <a:cubicBezTo>
                      <a:pt x="88" y="1084"/>
                      <a:pt x="88" y="1084"/>
                      <a:pt x="88" y="1084"/>
                    </a:cubicBezTo>
                    <a:cubicBezTo>
                      <a:pt x="98" y="1109"/>
                      <a:pt x="110" y="1139"/>
                      <a:pt x="126" y="1160"/>
                    </a:cubicBezTo>
                    <a:cubicBezTo>
                      <a:pt x="142" y="1181"/>
                      <a:pt x="155" y="1177"/>
                      <a:pt x="156" y="1152"/>
                    </a:cubicBezTo>
                    <a:cubicBezTo>
                      <a:pt x="160" y="1152"/>
                      <a:pt x="160" y="1152"/>
                      <a:pt x="160" y="1152"/>
                    </a:cubicBezTo>
                    <a:cubicBezTo>
                      <a:pt x="168" y="1185"/>
                      <a:pt x="206" y="1218"/>
                      <a:pt x="203" y="1252"/>
                    </a:cubicBezTo>
                    <a:cubicBezTo>
                      <a:pt x="200" y="1277"/>
                      <a:pt x="196" y="1310"/>
                      <a:pt x="184" y="1332"/>
                    </a:cubicBezTo>
                    <a:cubicBezTo>
                      <a:pt x="175" y="1351"/>
                      <a:pt x="155" y="1358"/>
                      <a:pt x="160" y="1380"/>
                    </a:cubicBezTo>
                    <a:cubicBezTo>
                      <a:pt x="148" y="1384"/>
                      <a:pt x="148" y="1384"/>
                      <a:pt x="148" y="1384"/>
                    </a:cubicBezTo>
                    <a:cubicBezTo>
                      <a:pt x="160" y="1407"/>
                      <a:pt x="184" y="1417"/>
                      <a:pt x="196" y="1440"/>
                    </a:cubicBezTo>
                    <a:cubicBezTo>
                      <a:pt x="221" y="1486"/>
                      <a:pt x="218" y="1539"/>
                      <a:pt x="224" y="1588"/>
                    </a:cubicBezTo>
                    <a:cubicBezTo>
                      <a:pt x="227" y="1611"/>
                      <a:pt x="234" y="1629"/>
                      <a:pt x="231" y="1652"/>
                    </a:cubicBezTo>
                    <a:cubicBezTo>
                      <a:pt x="217" y="1756"/>
                      <a:pt x="144" y="1837"/>
                      <a:pt x="144" y="1944"/>
                    </a:cubicBezTo>
                    <a:cubicBezTo>
                      <a:pt x="192" y="1937"/>
                      <a:pt x="175" y="1884"/>
                      <a:pt x="220" y="1872"/>
                    </a:cubicBezTo>
                    <a:cubicBezTo>
                      <a:pt x="231" y="1889"/>
                      <a:pt x="280" y="1885"/>
                      <a:pt x="300" y="1883"/>
                    </a:cubicBezTo>
                    <a:cubicBezTo>
                      <a:pt x="371" y="1872"/>
                      <a:pt x="445" y="1846"/>
                      <a:pt x="520" y="1860"/>
                    </a:cubicBezTo>
                    <a:cubicBezTo>
                      <a:pt x="559" y="1868"/>
                      <a:pt x="571" y="1915"/>
                      <a:pt x="600" y="1935"/>
                    </a:cubicBezTo>
                    <a:cubicBezTo>
                      <a:pt x="624" y="1951"/>
                      <a:pt x="649" y="1940"/>
                      <a:pt x="672" y="1949"/>
                    </a:cubicBezTo>
                    <a:cubicBezTo>
                      <a:pt x="718" y="1967"/>
                      <a:pt x="707" y="2066"/>
                      <a:pt x="768" y="2056"/>
                    </a:cubicBezTo>
                    <a:cubicBezTo>
                      <a:pt x="784" y="2084"/>
                      <a:pt x="784" y="2084"/>
                      <a:pt x="784" y="2084"/>
                    </a:cubicBezTo>
                    <a:cubicBezTo>
                      <a:pt x="776" y="2100"/>
                      <a:pt x="776" y="2100"/>
                      <a:pt x="776" y="2100"/>
                    </a:cubicBezTo>
                    <a:cubicBezTo>
                      <a:pt x="796" y="2114"/>
                      <a:pt x="820" y="2123"/>
                      <a:pt x="839" y="2137"/>
                    </a:cubicBezTo>
                    <a:cubicBezTo>
                      <a:pt x="867" y="2159"/>
                      <a:pt x="881" y="2197"/>
                      <a:pt x="928" y="2186"/>
                    </a:cubicBezTo>
                    <a:cubicBezTo>
                      <a:pt x="998" y="2169"/>
                      <a:pt x="947" y="2083"/>
                      <a:pt x="1004" y="2049"/>
                    </a:cubicBezTo>
                    <a:cubicBezTo>
                      <a:pt x="1010" y="2045"/>
                      <a:pt x="1020" y="2036"/>
                      <a:pt x="1028" y="2037"/>
                    </a:cubicBezTo>
                    <a:cubicBezTo>
                      <a:pt x="1040" y="2038"/>
                      <a:pt x="1046" y="2055"/>
                      <a:pt x="1054" y="2062"/>
                    </a:cubicBezTo>
                    <a:cubicBezTo>
                      <a:pt x="1076" y="2083"/>
                      <a:pt x="1103" y="2107"/>
                      <a:pt x="1128" y="2124"/>
                    </a:cubicBezTo>
                    <a:cubicBezTo>
                      <a:pt x="1148" y="2085"/>
                      <a:pt x="1177" y="2059"/>
                      <a:pt x="1224" y="2067"/>
                    </a:cubicBezTo>
                    <a:cubicBezTo>
                      <a:pt x="1241" y="2069"/>
                      <a:pt x="1258" y="2080"/>
                      <a:pt x="1276" y="2080"/>
                    </a:cubicBezTo>
                    <a:cubicBezTo>
                      <a:pt x="1313" y="2079"/>
                      <a:pt x="1347" y="2064"/>
                      <a:pt x="1384" y="2064"/>
                    </a:cubicBezTo>
                    <a:cubicBezTo>
                      <a:pt x="1396" y="2024"/>
                      <a:pt x="1396" y="2024"/>
                      <a:pt x="1396" y="2024"/>
                    </a:cubicBezTo>
                    <a:cubicBezTo>
                      <a:pt x="1397" y="2063"/>
                      <a:pt x="1424" y="2056"/>
                      <a:pt x="1456" y="2056"/>
                    </a:cubicBezTo>
                    <a:cubicBezTo>
                      <a:pt x="1632" y="2056"/>
                      <a:pt x="1632" y="2056"/>
                      <a:pt x="1632" y="2056"/>
                    </a:cubicBezTo>
                    <a:cubicBezTo>
                      <a:pt x="1948" y="2056"/>
                      <a:pt x="1948" y="2056"/>
                      <a:pt x="1948" y="2056"/>
                    </a:cubicBezTo>
                    <a:cubicBezTo>
                      <a:pt x="1973" y="2056"/>
                      <a:pt x="2041" y="2068"/>
                      <a:pt x="2061" y="2052"/>
                    </a:cubicBezTo>
                    <a:cubicBezTo>
                      <a:pt x="2071" y="2045"/>
                      <a:pt x="2070" y="2023"/>
                      <a:pt x="2073" y="2012"/>
                    </a:cubicBezTo>
                    <a:cubicBezTo>
                      <a:pt x="2080" y="1977"/>
                      <a:pt x="2085" y="1940"/>
                      <a:pt x="2092" y="1904"/>
                    </a:cubicBezTo>
                    <a:cubicBezTo>
                      <a:pt x="2038" y="1874"/>
                      <a:pt x="2042" y="1832"/>
                      <a:pt x="2035" y="1776"/>
                    </a:cubicBezTo>
                    <a:cubicBezTo>
                      <a:pt x="2025" y="1688"/>
                      <a:pt x="2013" y="1601"/>
                      <a:pt x="2007" y="1512"/>
                    </a:cubicBezTo>
                    <a:cubicBezTo>
                      <a:pt x="2000" y="1406"/>
                      <a:pt x="1980" y="1302"/>
                      <a:pt x="1968" y="1196"/>
                    </a:cubicBezTo>
                    <a:cubicBezTo>
                      <a:pt x="1951" y="1037"/>
                      <a:pt x="1938" y="879"/>
                      <a:pt x="1919" y="720"/>
                    </a:cubicBezTo>
                    <a:cubicBezTo>
                      <a:pt x="1907" y="617"/>
                      <a:pt x="1880" y="512"/>
                      <a:pt x="1876" y="408"/>
                    </a:cubicBezTo>
                    <a:cubicBezTo>
                      <a:pt x="2180" y="408"/>
                      <a:pt x="2180" y="408"/>
                      <a:pt x="2180" y="408"/>
                    </a:cubicBezTo>
                    <a:cubicBezTo>
                      <a:pt x="2136" y="373"/>
                      <a:pt x="2136" y="373"/>
                      <a:pt x="2136" y="373"/>
                    </a:cubicBezTo>
                    <a:cubicBezTo>
                      <a:pt x="2024" y="304"/>
                      <a:pt x="2024" y="304"/>
                      <a:pt x="2024" y="304"/>
                    </a:cubicBezTo>
                    <a:cubicBezTo>
                      <a:pt x="1668" y="94"/>
                      <a:pt x="1668" y="94"/>
                      <a:pt x="1668" y="94"/>
                    </a:cubicBezTo>
                    <a:moveTo>
                      <a:pt x="176" y="1340"/>
                    </a:moveTo>
                    <a:cubicBezTo>
                      <a:pt x="188" y="1292"/>
                      <a:pt x="188" y="1292"/>
                      <a:pt x="188" y="1292"/>
                    </a:cubicBezTo>
                    <a:cubicBezTo>
                      <a:pt x="159" y="1300"/>
                      <a:pt x="129" y="1334"/>
                      <a:pt x="176" y="134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57ABA3E8-9D55-40A6-913D-2553366B5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7452" y="2873317"/>
                <a:ext cx="1164011" cy="887218"/>
              </a:xfrm>
              <a:custGeom>
                <a:avLst/>
                <a:gdLst/>
                <a:ahLst/>
                <a:cxnLst>
                  <a:cxn ang="0">
                    <a:pos x="808" y="132"/>
                  </a:cxn>
                  <a:cxn ang="0">
                    <a:pos x="724" y="104"/>
                  </a:cxn>
                  <a:cxn ang="0">
                    <a:pos x="613" y="192"/>
                  </a:cxn>
                  <a:cxn ang="0">
                    <a:pos x="560" y="376"/>
                  </a:cxn>
                  <a:cxn ang="0">
                    <a:pos x="376" y="536"/>
                  </a:cxn>
                  <a:cxn ang="0">
                    <a:pos x="356" y="700"/>
                  </a:cxn>
                  <a:cxn ang="0">
                    <a:pos x="243" y="744"/>
                  </a:cxn>
                  <a:cxn ang="0">
                    <a:pos x="205" y="928"/>
                  </a:cxn>
                  <a:cxn ang="0">
                    <a:pos x="144" y="1128"/>
                  </a:cxn>
                  <a:cxn ang="0">
                    <a:pos x="48" y="1172"/>
                  </a:cxn>
                  <a:cxn ang="0">
                    <a:pos x="88" y="1242"/>
                  </a:cxn>
                  <a:cxn ang="0">
                    <a:pos x="233" y="1371"/>
                  </a:cxn>
                  <a:cxn ang="0">
                    <a:pos x="402" y="1624"/>
                  </a:cxn>
                  <a:cxn ang="0">
                    <a:pos x="456" y="1646"/>
                  </a:cxn>
                  <a:cxn ang="0">
                    <a:pos x="533" y="1808"/>
                  </a:cxn>
                  <a:cxn ang="0">
                    <a:pos x="901" y="1956"/>
                  </a:cxn>
                  <a:cxn ang="0">
                    <a:pos x="1140" y="1984"/>
                  </a:cxn>
                  <a:cxn ang="0">
                    <a:pos x="1300" y="1875"/>
                  </a:cxn>
                  <a:cxn ang="0">
                    <a:pos x="1444" y="1903"/>
                  </a:cxn>
                  <a:cxn ang="0">
                    <a:pos x="1559" y="1897"/>
                  </a:cxn>
                  <a:cxn ang="0">
                    <a:pos x="1724" y="1840"/>
                  </a:cxn>
                  <a:cxn ang="0">
                    <a:pos x="1864" y="1741"/>
                  </a:cxn>
                  <a:cxn ang="0">
                    <a:pos x="2100" y="1728"/>
                  </a:cxn>
                  <a:cxn ang="0">
                    <a:pos x="2277" y="1536"/>
                  </a:cxn>
                  <a:cxn ang="0">
                    <a:pos x="2620" y="1192"/>
                  </a:cxn>
                  <a:cxn ang="0">
                    <a:pos x="2208" y="1109"/>
                  </a:cxn>
                  <a:cxn ang="0">
                    <a:pos x="1845" y="951"/>
                  </a:cxn>
                  <a:cxn ang="0">
                    <a:pos x="1730" y="804"/>
                  </a:cxn>
                  <a:cxn ang="0">
                    <a:pos x="1740" y="676"/>
                  </a:cxn>
                  <a:cxn ang="0">
                    <a:pos x="1548" y="676"/>
                  </a:cxn>
                  <a:cxn ang="0">
                    <a:pos x="1586" y="520"/>
                  </a:cxn>
                  <a:cxn ang="0">
                    <a:pos x="1640" y="412"/>
                  </a:cxn>
                  <a:cxn ang="0">
                    <a:pos x="1547" y="292"/>
                  </a:cxn>
                  <a:cxn ang="0">
                    <a:pos x="1378" y="130"/>
                  </a:cxn>
                  <a:cxn ang="0">
                    <a:pos x="1276" y="76"/>
                  </a:cxn>
                  <a:cxn ang="0">
                    <a:pos x="1069" y="42"/>
                  </a:cxn>
                  <a:cxn ang="0">
                    <a:pos x="940" y="36"/>
                  </a:cxn>
                  <a:cxn ang="0">
                    <a:pos x="868" y="0"/>
                  </a:cxn>
                </a:cxnLst>
                <a:rect l="0" t="0" r="r" b="b"/>
                <a:pathLst>
                  <a:path w="2620" h="1996">
                    <a:moveTo>
                      <a:pt x="868" y="0"/>
                    </a:moveTo>
                    <a:cubicBezTo>
                      <a:pt x="808" y="132"/>
                      <a:pt x="808" y="132"/>
                      <a:pt x="808" y="132"/>
                    </a:cubicBezTo>
                    <a:cubicBezTo>
                      <a:pt x="797" y="115"/>
                      <a:pt x="789" y="89"/>
                      <a:pt x="772" y="78"/>
                    </a:cubicBezTo>
                    <a:cubicBezTo>
                      <a:pt x="748" y="63"/>
                      <a:pt x="726" y="80"/>
                      <a:pt x="724" y="104"/>
                    </a:cubicBezTo>
                    <a:cubicBezTo>
                      <a:pt x="699" y="100"/>
                      <a:pt x="661" y="85"/>
                      <a:pt x="637" y="103"/>
                    </a:cubicBezTo>
                    <a:cubicBezTo>
                      <a:pt x="612" y="123"/>
                      <a:pt x="620" y="165"/>
                      <a:pt x="613" y="192"/>
                    </a:cubicBezTo>
                    <a:cubicBezTo>
                      <a:pt x="606" y="221"/>
                      <a:pt x="587" y="241"/>
                      <a:pt x="576" y="268"/>
                    </a:cubicBezTo>
                    <a:cubicBezTo>
                      <a:pt x="561" y="306"/>
                      <a:pt x="567" y="339"/>
                      <a:pt x="560" y="376"/>
                    </a:cubicBezTo>
                    <a:cubicBezTo>
                      <a:pt x="480" y="353"/>
                      <a:pt x="450" y="440"/>
                      <a:pt x="416" y="492"/>
                    </a:cubicBezTo>
                    <a:cubicBezTo>
                      <a:pt x="405" y="508"/>
                      <a:pt x="383" y="519"/>
                      <a:pt x="376" y="536"/>
                    </a:cubicBezTo>
                    <a:cubicBezTo>
                      <a:pt x="368" y="554"/>
                      <a:pt x="378" y="574"/>
                      <a:pt x="372" y="592"/>
                    </a:cubicBezTo>
                    <a:cubicBezTo>
                      <a:pt x="361" y="624"/>
                      <a:pt x="343" y="666"/>
                      <a:pt x="356" y="700"/>
                    </a:cubicBezTo>
                    <a:cubicBezTo>
                      <a:pt x="324" y="717"/>
                      <a:pt x="323" y="696"/>
                      <a:pt x="292" y="697"/>
                    </a:cubicBezTo>
                    <a:cubicBezTo>
                      <a:pt x="269" y="698"/>
                      <a:pt x="252" y="725"/>
                      <a:pt x="243" y="744"/>
                    </a:cubicBezTo>
                    <a:cubicBezTo>
                      <a:pt x="232" y="766"/>
                      <a:pt x="252" y="789"/>
                      <a:pt x="247" y="812"/>
                    </a:cubicBezTo>
                    <a:cubicBezTo>
                      <a:pt x="238" y="851"/>
                      <a:pt x="211" y="885"/>
                      <a:pt x="205" y="928"/>
                    </a:cubicBezTo>
                    <a:cubicBezTo>
                      <a:pt x="198" y="977"/>
                      <a:pt x="234" y="1056"/>
                      <a:pt x="199" y="1100"/>
                    </a:cubicBezTo>
                    <a:cubicBezTo>
                      <a:pt x="186" y="1116"/>
                      <a:pt x="162" y="1119"/>
                      <a:pt x="144" y="1128"/>
                    </a:cubicBezTo>
                    <a:cubicBezTo>
                      <a:pt x="133" y="1107"/>
                      <a:pt x="66" y="1102"/>
                      <a:pt x="49" y="1119"/>
                    </a:cubicBezTo>
                    <a:cubicBezTo>
                      <a:pt x="36" y="1133"/>
                      <a:pt x="44" y="1156"/>
                      <a:pt x="48" y="1172"/>
                    </a:cubicBezTo>
                    <a:cubicBezTo>
                      <a:pt x="26" y="1180"/>
                      <a:pt x="0" y="1211"/>
                      <a:pt x="24" y="1232"/>
                    </a:cubicBezTo>
                    <a:cubicBezTo>
                      <a:pt x="40" y="1246"/>
                      <a:pt x="69" y="1239"/>
                      <a:pt x="88" y="1242"/>
                    </a:cubicBezTo>
                    <a:cubicBezTo>
                      <a:pt x="124" y="1247"/>
                      <a:pt x="152" y="1263"/>
                      <a:pt x="177" y="1289"/>
                    </a:cubicBezTo>
                    <a:cubicBezTo>
                      <a:pt x="199" y="1313"/>
                      <a:pt x="207" y="1346"/>
                      <a:pt x="233" y="1371"/>
                    </a:cubicBezTo>
                    <a:cubicBezTo>
                      <a:pt x="260" y="1396"/>
                      <a:pt x="301" y="1413"/>
                      <a:pt x="322" y="1445"/>
                    </a:cubicBezTo>
                    <a:cubicBezTo>
                      <a:pt x="359" y="1502"/>
                      <a:pt x="356" y="1570"/>
                      <a:pt x="402" y="1624"/>
                    </a:cubicBezTo>
                    <a:cubicBezTo>
                      <a:pt x="410" y="1633"/>
                      <a:pt x="409" y="1650"/>
                      <a:pt x="421" y="1655"/>
                    </a:cubicBezTo>
                    <a:cubicBezTo>
                      <a:pt x="433" y="1660"/>
                      <a:pt x="444" y="1647"/>
                      <a:pt x="456" y="1646"/>
                    </a:cubicBezTo>
                    <a:cubicBezTo>
                      <a:pt x="472" y="1646"/>
                      <a:pt x="488" y="1657"/>
                      <a:pt x="504" y="1660"/>
                    </a:cubicBezTo>
                    <a:cubicBezTo>
                      <a:pt x="490" y="1708"/>
                      <a:pt x="491" y="1773"/>
                      <a:pt x="533" y="1808"/>
                    </a:cubicBezTo>
                    <a:cubicBezTo>
                      <a:pt x="573" y="1840"/>
                      <a:pt x="654" y="1801"/>
                      <a:pt x="700" y="1820"/>
                    </a:cubicBezTo>
                    <a:cubicBezTo>
                      <a:pt x="772" y="1849"/>
                      <a:pt x="832" y="1920"/>
                      <a:pt x="901" y="1956"/>
                    </a:cubicBezTo>
                    <a:cubicBezTo>
                      <a:pt x="922" y="1967"/>
                      <a:pt x="957" y="1959"/>
                      <a:pt x="980" y="1961"/>
                    </a:cubicBezTo>
                    <a:cubicBezTo>
                      <a:pt x="1033" y="1964"/>
                      <a:pt x="1086" y="1993"/>
                      <a:pt x="1140" y="1984"/>
                    </a:cubicBezTo>
                    <a:cubicBezTo>
                      <a:pt x="1160" y="1996"/>
                      <a:pt x="1160" y="1996"/>
                      <a:pt x="1160" y="1996"/>
                    </a:cubicBezTo>
                    <a:cubicBezTo>
                      <a:pt x="1179" y="1930"/>
                      <a:pt x="1244" y="1901"/>
                      <a:pt x="1300" y="1875"/>
                    </a:cubicBezTo>
                    <a:cubicBezTo>
                      <a:pt x="1319" y="1866"/>
                      <a:pt x="1346" y="1844"/>
                      <a:pt x="1368" y="1849"/>
                    </a:cubicBezTo>
                    <a:cubicBezTo>
                      <a:pt x="1401" y="1856"/>
                      <a:pt x="1410" y="1903"/>
                      <a:pt x="1444" y="1903"/>
                    </a:cubicBezTo>
                    <a:cubicBezTo>
                      <a:pt x="1470" y="1904"/>
                      <a:pt x="1495" y="1895"/>
                      <a:pt x="1520" y="1894"/>
                    </a:cubicBezTo>
                    <a:cubicBezTo>
                      <a:pt x="1533" y="1894"/>
                      <a:pt x="1547" y="1902"/>
                      <a:pt x="1559" y="1897"/>
                    </a:cubicBezTo>
                    <a:cubicBezTo>
                      <a:pt x="1579" y="1890"/>
                      <a:pt x="1585" y="1865"/>
                      <a:pt x="1608" y="1858"/>
                    </a:cubicBezTo>
                    <a:cubicBezTo>
                      <a:pt x="1646" y="1848"/>
                      <a:pt x="1686" y="1855"/>
                      <a:pt x="1724" y="1840"/>
                    </a:cubicBezTo>
                    <a:cubicBezTo>
                      <a:pt x="1747" y="1831"/>
                      <a:pt x="1748" y="1807"/>
                      <a:pt x="1764" y="1791"/>
                    </a:cubicBezTo>
                    <a:cubicBezTo>
                      <a:pt x="1790" y="1766"/>
                      <a:pt x="1830" y="1750"/>
                      <a:pt x="1864" y="1741"/>
                    </a:cubicBezTo>
                    <a:cubicBezTo>
                      <a:pt x="1918" y="1727"/>
                      <a:pt x="1972" y="1728"/>
                      <a:pt x="2028" y="1728"/>
                    </a:cubicBezTo>
                    <a:cubicBezTo>
                      <a:pt x="2048" y="1728"/>
                      <a:pt x="2083" y="1738"/>
                      <a:pt x="2100" y="1728"/>
                    </a:cubicBezTo>
                    <a:cubicBezTo>
                      <a:pt x="2120" y="1717"/>
                      <a:pt x="2132" y="1692"/>
                      <a:pt x="2148" y="1676"/>
                    </a:cubicBezTo>
                    <a:cubicBezTo>
                      <a:pt x="2193" y="1631"/>
                      <a:pt x="2234" y="1583"/>
                      <a:pt x="2277" y="1536"/>
                    </a:cubicBezTo>
                    <a:cubicBezTo>
                      <a:pt x="2352" y="1452"/>
                      <a:pt x="2436" y="1375"/>
                      <a:pt x="2516" y="1296"/>
                    </a:cubicBezTo>
                    <a:cubicBezTo>
                      <a:pt x="2549" y="1263"/>
                      <a:pt x="2597" y="1233"/>
                      <a:pt x="2620" y="1192"/>
                    </a:cubicBezTo>
                    <a:cubicBezTo>
                      <a:pt x="2444" y="1191"/>
                      <a:pt x="2444" y="1191"/>
                      <a:pt x="2444" y="1191"/>
                    </a:cubicBezTo>
                    <a:cubicBezTo>
                      <a:pt x="2208" y="1109"/>
                      <a:pt x="2208" y="1109"/>
                      <a:pt x="2208" y="1109"/>
                    </a:cubicBezTo>
                    <a:cubicBezTo>
                      <a:pt x="1936" y="1018"/>
                      <a:pt x="1936" y="1018"/>
                      <a:pt x="1936" y="1018"/>
                    </a:cubicBezTo>
                    <a:cubicBezTo>
                      <a:pt x="1845" y="951"/>
                      <a:pt x="1845" y="951"/>
                      <a:pt x="1845" y="951"/>
                    </a:cubicBezTo>
                    <a:cubicBezTo>
                      <a:pt x="1796" y="872"/>
                      <a:pt x="1796" y="872"/>
                      <a:pt x="1796" y="872"/>
                    </a:cubicBezTo>
                    <a:cubicBezTo>
                      <a:pt x="1730" y="804"/>
                      <a:pt x="1730" y="804"/>
                      <a:pt x="1730" y="804"/>
                    </a:cubicBezTo>
                    <a:cubicBezTo>
                      <a:pt x="1700" y="752"/>
                      <a:pt x="1700" y="752"/>
                      <a:pt x="1700" y="752"/>
                    </a:cubicBezTo>
                    <a:cubicBezTo>
                      <a:pt x="1740" y="676"/>
                      <a:pt x="1740" y="676"/>
                      <a:pt x="1740" y="676"/>
                    </a:cubicBezTo>
                    <a:cubicBezTo>
                      <a:pt x="1696" y="656"/>
                      <a:pt x="1696" y="656"/>
                      <a:pt x="1696" y="656"/>
                    </a:cubicBezTo>
                    <a:cubicBezTo>
                      <a:pt x="1548" y="676"/>
                      <a:pt x="1548" y="676"/>
                      <a:pt x="1548" y="676"/>
                    </a:cubicBezTo>
                    <a:cubicBezTo>
                      <a:pt x="1545" y="572"/>
                      <a:pt x="1545" y="572"/>
                      <a:pt x="1545" y="572"/>
                    </a:cubicBezTo>
                    <a:cubicBezTo>
                      <a:pt x="1586" y="520"/>
                      <a:pt x="1586" y="520"/>
                      <a:pt x="1586" y="520"/>
                    </a:cubicBezTo>
                    <a:cubicBezTo>
                      <a:pt x="1660" y="412"/>
                      <a:pt x="1660" y="412"/>
                      <a:pt x="1660" y="412"/>
                    </a:cubicBezTo>
                    <a:cubicBezTo>
                      <a:pt x="1640" y="412"/>
                      <a:pt x="1640" y="412"/>
                      <a:pt x="1640" y="412"/>
                    </a:cubicBezTo>
                    <a:cubicBezTo>
                      <a:pt x="1630" y="375"/>
                      <a:pt x="1601" y="367"/>
                      <a:pt x="1577" y="343"/>
                    </a:cubicBezTo>
                    <a:cubicBezTo>
                      <a:pt x="1563" y="328"/>
                      <a:pt x="1560" y="308"/>
                      <a:pt x="1547" y="292"/>
                    </a:cubicBezTo>
                    <a:cubicBezTo>
                      <a:pt x="1524" y="267"/>
                      <a:pt x="1495" y="254"/>
                      <a:pt x="1468" y="234"/>
                    </a:cubicBezTo>
                    <a:cubicBezTo>
                      <a:pt x="1430" y="206"/>
                      <a:pt x="1417" y="159"/>
                      <a:pt x="1378" y="130"/>
                    </a:cubicBezTo>
                    <a:cubicBezTo>
                      <a:pt x="1363" y="118"/>
                      <a:pt x="1341" y="119"/>
                      <a:pt x="1324" y="110"/>
                    </a:cubicBezTo>
                    <a:cubicBezTo>
                      <a:pt x="1306" y="101"/>
                      <a:pt x="1295" y="84"/>
                      <a:pt x="1276" y="76"/>
                    </a:cubicBezTo>
                    <a:cubicBezTo>
                      <a:pt x="1221" y="53"/>
                      <a:pt x="1152" y="68"/>
                      <a:pt x="1096" y="68"/>
                    </a:cubicBezTo>
                    <a:cubicBezTo>
                      <a:pt x="1093" y="55"/>
                      <a:pt x="1085" y="40"/>
                      <a:pt x="1069" y="42"/>
                    </a:cubicBezTo>
                    <a:cubicBezTo>
                      <a:pt x="1058" y="43"/>
                      <a:pt x="1049" y="56"/>
                      <a:pt x="1040" y="62"/>
                    </a:cubicBezTo>
                    <a:cubicBezTo>
                      <a:pt x="1006" y="81"/>
                      <a:pt x="941" y="90"/>
                      <a:pt x="940" y="36"/>
                    </a:cubicBezTo>
                    <a:cubicBezTo>
                      <a:pt x="911" y="27"/>
                      <a:pt x="894" y="28"/>
                      <a:pt x="876" y="0"/>
                    </a:cubicBezTo>
                    <a:lnTo>
                      <a:pt x="86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0A87CD04-C42B-4186-AADB-B5E52F621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5292" y="3090797"/>
                <a:ext cx="803192" cy="1057741"/>
              </a:xfrm>
              <a:custGeom>
                <a:avLst/>
                <a:gdLst/>
                <a:ahLst/>
                <a:cxnLst>
                  <a:cxn ang="0">
                    <a:pos x="1214" y="703"/>
                  </a:cxn>
                  <a:cxn ang="0">
                    <a:pos x="1214" y="707"/>
                  </a:cxn>
                  <a:cxn ang="0">
                    <a:pos x="1089" y="826"/>
                  </a:cxn>
                  <a:cxn ang="0">
                    <a:pos x="883" y="1027"/>
                  </a:cxn>
                  <a:cxn ang="0">
                    <a:pos x="697" y="1227"/>
                  </a:cxn>
                  <a:cxn ang="0">
                    <a:pos x="526" y="1225"/>
                  </a:cxn>
                  <a:cxn ang="0">
                    <a:pos x="382" y="1276"/>
                  </a:cxn>
                  <a:cxn ang="0">
                    <a:pos x="326" y="1337"/>
                  </a:cxn>
                  <a:cxn ang="0">
                    <a:pos x="190" y="1365"/>
                  </a:cxn>
                  <a:cxn ang="0">
                    <a:pos x="115" y="1471"/>
                  </a:cxn>
                  <a:cxn ang="0">
                    <a:pos x="13" y="1592"/>
                  </a:cxn>
                  <a:cxn ang="0">
                    <a:pos x="10" y="1711"/>
                  </a:cxn>
                  <a:cxn ang="0">
                    <a:pos x="10" y="1995"/>
                  </a:cxn>
                  <a:cxn ang="0">
                    <a:pos x="10" y="2159"/>
                  </a:cxn>
                  <a:cxn ang="0">
                    <a:pos x="13" y="2235"/>
                  </a:cxn>
                  <a:cxn ang="0">
                    <a:pos x="110" y="2379"/>
                  </a:cxn>
                  <a:cxn ang="0">
                    <a:pos x="118" y="2379"/>
                  </a:cxn>
                  <a:cxn ang="0">
                    <a:pos x="193" y="2255"/>
                  </a:cxn>
                  <a:cxn ang="0">
                    <a:pos x="337" y="2099"/>
                  </a:cxn>
                  <a:cxn ang="0">
                    <a:pos x="654" y="1801"/>
                  </a:cxn>
                  <a:cxn ang="0">
                    <a:pos x="890" y="1665"/>
                  </a:cxn>
                  <a:cxn ang="0">
                    <a:pos x="1136" y="1414"/>
                  </a:cxn>
                  <a:cxn ang="0">
                    <a:pos x="1238" y="1303"/>
                  </a:cxn>
                  <a:cxn ang="0">
                    <a:pos x="1306" y="1187"/>
                  </a:cxn>
                  <a:cxn ang="0">
                    <a:pos x="1415" y="1019"/>
                  </a:cxn>
                  <a:cxn ang="0">
                    <a:pos x="1424" y="963"/>
                  </a:cxn>
                  <a:cxn ang="0">
                    <a:pos x="1478" y="863"/>
                  </a:cxn>
                  <a:cxn ang="0">
                    <a:pos x="1524" y="791"/>
                  </a:cxn>
                  <a:cxn ang="0">
                    <a:pos x="1557" y="703"/>
                  </a:cxn>
                  <a:cxn ang="0">
                    <a:pos x="1602" y="663"/>
                  </a:cxn>
                  <a:cxn ang="0">
                    <a:pos x="1714" y="475"/>
                  </a:cxn>
                  <a:cxn ang="0">
                    <a:pos x="1739" y="307"/>
                  </a:cxn>
                  <a:cxn ang="0">
                    <a:pos x="1772" y="275"/>
                  </a:cxn>
                  <a:cxn ang="0">
                    <a:pos x="1786" y="151"/>
                  </a:cxn>
                  <a:cxn ang="0">
                    <a:pos x="1770" y="147"/>
                  </a:cxn>
                  <a:cxn ang="0">
                    <a:pos x="1806" y="39"/>
                  </a:cxn>
                  <a:cxn ang="0">
                    <a:pos x="1766" y="21"/>
                  </a:cxn>
                  <a:cxn ang="0">
                    <a:pos x="1682" y="13"/>
                  </a:cxn>
                  <a:cxn ang="0">
                    <a:pos x="1646" y="54"/>
                  </a:cxn>
                  <a:cxn ang="0">
                    <a:pos x="1578" y="89"/>
                  </a:cxn>
                  <a:cxn ang="0">
                    <a:pos x="1506" y="95"/>
                  </a:cxn>
                  <a:cxn ang="0">
                    <a:pos x="1402" y="130"/>
                  </a:cxn>
                  <a:cxn ang="0">
                    <a:pos x="1322" y="120"/>
                  </a:cxn>
                  <a:cxn ang="0">
                    <a:pos x="1234" y="154"/>
                  </a:cxn>
                  <a:cxn ang="0">
                    <a:pos x="1122" y="144"/>
                  </a:cxn>
                  <a:cxn ang="0">
                    <a:pos x="982" y="222"/>
                  </a:cxn>
                  <a:cxn ang="0">
                    <a:pos x="842" y="197"/>
                  </a:cxn>
                  <a:cxn ang="0">
                    <a:pos x="794" y="227"/>
                  </a:cxn>
                  <a:cxn ang="0">
                    <a:pos x="594" y="270"/>
                  </a:cxn>
                  <a:cxn ang="0">
                    <a:pos x="449" y="127"/>
                  </a:cxn>
                  <a:cxn ang="0">
                    <a:pos x="401" y="98"/>
                  </a:cxn>
                  <a:cxn ang="0">
                    <a:pos x="360" y="159"/>
                  </a:cxn>
                  <a:cxn ang="0">
                    <a:pos x="302" y="235"/>
                  </a:cxn>
                  <a:cxn ang="0">
                    <a:pos x="320" y="279"/>
                  </a:cxn>
                  <a:cxn ang="0">
                    <a:pos x="394" y="380"/>
                  </a:cxn>
                  <a:cxn ang="0">
                    <a:pos x="443" y="459"/>
                  </a:cxn>
                  <a:cxn ang="0">
                    <a:pos x="762" y="601"/>
                  </a:cxn>
                  <a:cxn ang="0">
                    <a:pos x="1054" y="701"/>
                  </a:cxn>
                  <a:cxn ang="0">
                    <a:pos x="1214" y="703"/>
                  </a:cxn>
                </a:cxnLst>
                <a:rect l="0" t="0" r="r" b="b"/>
                <a:pathLst>
                  <a:path w="1806" h="2379">
                    <a:moveTo>
                      <a:pt x="1214" y="703"/>
                    </a:moveTo>
                    <a:cubicBezTo>
                      <a:pt x="1214" y="707"/>
                      <a:pt x="1214" y="707"/>
                      <a:pt x="1214" y="707"/>
                    </a:cubicBezTo>
                    <a:cubicBezTo>
                      <a:pt x="1165" y="730"/>
                      <a:pt x="1127" y="788"/>
                      <a:pt x="1089" y="826"/>
                    </a:cubicBezTo>
                    <a:cubicBezTo>
                      <a:pt x="1022" y="894"/>
                      <a:pt x="946" y="954"/>
                      <a:pt x="883" y="1027"/>
                    </a:cubicBezTo>
                    <a:cubicBezTo>
                      <a:pt x="827" y="1091"/>
                      <a:pt x="768" y="1179"/>
                      <a:pt x="697" y="1227"/>
                    </a:cubicBezTo>
                    <a:cubicBezTo>
                      <a:pt x="655" y="1257"/>
                      <a:pt x="576" y="1215"/>
                      <a:pt x="526" y="1225"/>
                    </a:cubicBezTo>
                    <a:cubicBezTo>
                      <a:pt x="478" y="1234"/>
                      <a:pt x="423" y="1247"/>
                      <a:pt x="382" y="1276"/>
                    </a:cubicBezTo>
                    <a:cubicBezTo>
                      <a:pt x="360" y="1292"/>
                      <a:pt x="349" y="1326"/>
                      <a:pt x="326" y="1337"/>
                    </a:cubicBezTo>
                    <a:cubicBezTo>
                      <a:pt x="283" y="1356"/>
                      <a:pt x="230" y="1339"/>
                      <a:pt x="190" y="1365"/>
                    </a:cubicBezTo>
                    <a:cubicBezTo>
                      <a:pt x="158" y="1386"/>
                      <a:pt x="137" y="1439"/>
                      <a:pt x="115" y="1471"/>
                    </a:cubicBezTo>
                    <a:cubicBezTo>
                      <a:pt x="87" y="1509"/>
                      <a:pt x="30" y="1551"/>
                      <a:pt x="13" y="1592"/>
                    </a:cubicBezTo>
                    <a:cubicBezTo>
                      <a:pt x="0" y="1623"/>
                      <a:pt x="10" y="1677"/>
                      <a:pt x="10" y="1711"/>
                    </a:cubicBezTo>
                    <a:cubicBezTo>
                      <a:pt x="10" y="1995"/>
                      <a:pt x="10" y="1995"/>
                      <a:pt x="10" y="1995"/>
                    </a:cubicBezTo>
                    <a:cubicBezTo>
                      <a:pt x="10" y="2159"/>
                      <a:pt x="10" y="2159"/>
                      <a:pt x="10" y="2159"/>
                    </a:cubicBezTo>
                    <a:cubicBezTo>
                      <a:pt x="10" y="2182"/>
                      <a:pt x="5" y="2213"/>
                      <a:pt x="13" y="2235"/>
                    </a:cubicBezTo>
                    <a:cubicBezTo>
                      <a:pt x="31" y="2289"/>
                      <a:pt x="90" y="2324"/>
                      <a:pt x="110" y="2379"/>
                    </a:cubicBezTo>
                    <a:cubicBezTo>
                      <a:pt x="118" y="2379"/>
                      <a:pt x="118" y="2379"/>
                      <a:pt x="118" y="2379"/>
                    </a:cubicBezTo>
                    <a:cubicBezTo>
                      <a:pt x="145" y="2339"/>
                      <a:pt x="165" y="2293"/>
                      <a:pt x="193" y="2255"/>
                    </a:cubicBezTo>
                    <a:cubicBezTo>
                      <a:pt x="234" y="2198"/>
                      <a:pt x="290" y="2150"/>
                      <a:pt x="337" y="2099"/>
                    </a:cubicBezTo>
                    <a:cubicBezTo>
                      <a:pt x="436" y="1992"/>
                      <a:pt x="537" y="1888"/>
                      <a:pt x="654" y="1801"/>
                    </a:cubicBezTo>
                    <a:cubicBezTo>
                      <a:pt x="727" y="1747"/>
                      <a:pt x="820" y="1726"/>
                      <a:pt x="890" y="1665"/>
                    </a:cubicBezTo>
                    <a:cubicBezTo>
                      <a:pt x="977" y="1590"/>
                      <a:pt x="1059" y="1500"/>
                      <a:pt x="1136" y="1414"/>
                    </a:cubicBezTo>
                    <a:cubicBezTo>
                      <a:pt x="1170" y="1377"/>
                      <a:pt x="1199" y="1334"/>
                      <a:pt x="1238" y="1303"/>
                    </a:cubicBezTo>
                    <a:cubicBezTo>
                      <a:pt x="1243" y="1262"/>
                      <a:pt x="1282" y="1218"/>
                      <a:pt x="1306" y="1187"/>
                    </a:cubicBezTo>
                    <a:cubicBezTo>
                      <a:pt x="1345" y="1135"/>
                      <a:pt x="1385" y="1077"/>
                      <a:pt x="1415" y="1019"/>
                    </a:cubicBezTo>
                    <a:cubicBezTo>
                      <a:pt x="1424" y="1001"/>
                      <a:pt x="1420" y="982"/>
                      <a:pt x="1424" y="963"/>
                    </a:cubicBezTo>
                    <a:cubicBezTo>
                      <a:pt x="1431" y="931"/>
                      <a:pt x="1455" y="885"/>
                      <a:pt x="1478" y="863"/>
                    </a:cubicBezTo>
                    <a:cubicBezTo>
                      <a:pt x="1485" y="836"/>
                      <a:pt x="1512" y="815"/>
                      <a:pt x="1524" y="791"/>
                    </a:cubicBezTo>
                    <a:cubicBezTo>
                      <a:pt x="1538" y="765"/>
                      <a:pt x="1541" y="726"/>
                      <a:pt x="1557" y="703"/>
                    </a:cubicBezTo>
                    <a:cubicBezTo>
                      <a:pt x="1569" y="686"/>
                      <a:pt x="1591" y="680"/>
                      <a:pt x="1602" y="663"/>
                    </a:cubicBezTo>
                    <a:cubicBezTo>
                      <a:pt x="1641" y="602"/>
                      <a:pt x="1657" y="522"/>
                      <a:pt x="1714" y="475"/>
                    </a:cubicBezTo>
                    <a:cubicBezTo>
                      <a:pt x="1739" y="307"/>
                      <a:pt x="1739" y="307"/>
                      <a:pt x="1739" y="307"/>
                    </a:cubicBezTo>
                    <a:cubicBezTo>
                      <a:pt x="1772" y="275"/>
                      <a:pt x="1772" y="275"/>
                      <a:pt x="1772" y="275"/>
                    </a:cubicBezTo>
                    <a:cubicBezTo>
                      <a:pt x="1786" y="151"/>
                      <a:pt x="1786" y="151"/>
                      <a:pt x="1786" y="151"/>
                    </a:cubicBezTo>
                    <a:cubicBezTo>
                      <a:pt x="1770" y="147"/>
                      <a:pt x="1770" y="147"/>
                      <a:pt x="1770" y="147"/>
                    </a:cubicBezTo>
                    <a:cubicBezTo>
                      <a:pt x="1769" y="104"/>
                      <a:pt x="1782" y="74"/>
                      <a:pt x="1806" y="39"/>
                    </a:cubicBezTo>
                    <a:cubicBezTo>
                      <a:pt x="1795" y="27"/>
                      <a:pt x="1782" y="25"/>
                      <a:pt x="1766" y="21"/>
                    </a:cubicBezTo>
                    <a:cubicBezTo>
                      <a:pt x="1738" y="13"/>
                      <a:pt x="1711" y="0"/>
                      <a:pt x="1682" y="13"/>
                    </a:cubicBezTo>
                    <a:cubicBezTo>
                      <a:pt x="1663" y="21"/>
                      <a:pt x="1660" y="40"/>
                      <a:pt x="1646" y="54"/>
                    </a:cubicBezTo>
                    <a:cubicBezTo>
                      <a:pt x="1629" y="70"/>
                      <a:pt x="1601" y="83"/>
                      <a:pt x="1578" y="89"/>
                    </a:cubicBezTo>
                    <a:cubicBezTo>
                      <a:pt x="1554" y="95"/>
                      <a:pt x="1529" y="88"/>
                      <a:pt x="1506" y="95"/>
                    </a:cubicBezTo>
                    <a:cubicBezTo>
                      <a:pt x="1470" y="106"/>
                      <a:pt x="1442" y="128"/>
                      <a:pt x="1402" y="130"/>
                    </a:cubicBezTo>
                    <a:cubicBezTo>
                      <a:pt x="1375" y="132"/>
                      <a:pt x="1350" y="116"/>
                      <a:pt x="1322" y="120"/>
                    </a:cubicBezTo>
                    <a:cubicBezTo>
                      <a:pt x="1290" y="124"/>
                      <a:pt x="1264" y="151"/>
                      <a:pt x="1234" y="154"/>
                    </a:cubicBezTo>
                    <a:cubicBezTo>
                      <a:pt x="1197" y="157"/>
                      <a:pt x="1156" y="137"/>
                      <a:pt x="1122" y="144"/>
                    </a:cubicBezTo>
                    <a:cubicBezTo>
                      <a:pt x="1071" y="155"/>
                      <a:pt x="1033" y="206"/>
                      <a:pt x="982" y="222"/>
                    </a:cubicBezTo>
                    <a:cubicBezTo>
                      <a:pt x="936" y="237"/>
                      <a:pt x="888" y="194"/>
                      <a:pt x="842" y="197"/>
                    </a:cubicBezTo>
                    <a:cubicBezTo>
                      <a:pt x="823" y="199"/>
                      <a:pt x="811" y="220"/>
                      <a:pt x="794" y="227"/>
                    </a:cubicBezTo>
                    <a:cubicBezTo>
                      <a:pt x="736" y="252"/>
                      <a:pt x="661" y="295"/>
                      <a:pt x="594" y="270"/>
                    </a:cubicBezTo>
                    <a:cubicBezTo>
                      <a:pt x="531" y="246"/>
                      <a:pt x="481" y="185"/>
                      <a:pt x="449" y="127"/>
                    </a:cubicBezTo>
                    <a:cubicBezTo>
                      <a:pt x="443" y="115"/>
                      <a:pt x="416" y="89"/>
                      <a:pt x="401" y="98"/>
                    </a:cubicBezTo>
                    <a:cubicBezTo>
                      <a:pt x="382" y="110"/>
                      <a:pt x="372" y="141"/>
                      <a:pt x="360" y="159"/>
                    </a:cubicBezTo>
                    <a:cubicBezTo>
                      <a:pt x="344" y="184"/>
                      <a:pt x="310" y="205"/>
                      <a:pt x="302" y="235"/>
                    </a:cubicBezTo>
                    <a:cubicBezTo>
                      <a:pt x="297" y="254"/>
                      <a:pt x="313" y="264"/>
                      <a:pt x="320" y="279"/>
                    </a:cubicBezTo>
                    <a:cubicBezTo>
                      <a:pt x="340" y="323"/>
                      <a:pt x="367" y="344"/>
                      <a:pt x="394" y="380"/>
                    </a:cubicBezTo>
                    <a:cubicBezTo>
                      <a:pt x="412" y="404"/>
                      <a:pt x="417" y="439"/>
                      <a:pt x="443" y="459"/>
                    </a:cubicBezTo>
                    <a:cubicBezTo>
                      <a:pt x="538" y="534"/>
                      <a:pt x="648" y="563"/>
                      <a:pt x="762" y="601"/>
                    </a:cubicBezTo>
                    <a:cubicBezTo>
                      <a:pt x="856" y="633"/>
                      <a:pt x="956" y="685"/>
                      <a:pt x="1054" y="701"/>
                    </a:cubicBezTo>
                    <a:cubicBezTo>
                      <a:pt x="1105" y="710"/>
                      <a:pt x="1163" y="703"/>
                      <a:pt x="1214" y="70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E2185297-40C8-4F08-B46E-CB7A7A5C3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7076" y="3041370"/>
                <a:ext cx="135926" cy="143339"/>
              </a:xfrm>
              <a:custGeom>
                <a:avLst/>
                <a:gdLst/>
                <a:ahLst/>
                <a:cxnLst>
                  <a:cxn ang="0">
                    <a:pos x="179" y="27"/>
                  </a:cxn>
                  <a:cxn ang="0">
                    <a:pos x="183" y="51"/>
                  </a:cxn>
                  <a:cxn ang="0">
                    <a:pos x="147" y="27"/>
                  </a:cxn>
                  <a:cxn ang="0">
                    <a:pos x="63" y="111"/>
                  </a:cxn>
                  <a:cxn ang="0">
                    <a:pos x="2" y="207"/>
                  </a:cxn>
                  <a:cxn ang="0">
                    <a:pos x="7" y="255"/>
                  </a:cxn>
                  <a:cxn ang="0">
                    <a:pos x="10" y="302"/>
                  </a:cxn>
                  <a:cxn ang="0">
                    <a:pos x="111" y="298"/>
                  </a:cxn>
                  <a:cxn ang="0">
                    <a:pos x="159" y="289"/>
                  </a:cxn>
                  <a:cxn ang="0">
                    <a:pos x="199" y="304"/>
                  </a:cxn>
                  <a:cxn ang="0">
                    <a:pos x="267" y="211"/>
                  </a:cxn>
                  <a:cxn ang="0">
                    <a:pos x="191" y="197"/>
                  </a:cxn>
                  <a:cxn ang="0">
                    <a:pos x="143" y="203"/>
                  </a:cxn>
                  <a:cxn ang="0">
                    <a:pos x="195" y="170"/>
                  </a:cxn>
                  <a:cxn ang="0">
                    <a:pos x="296" y="115"/>
                  </a:cxn>
                  <a:cxn ang="0">
                    <a:pos x="238" y="2"/>
                  </a:cxn>
                  <a:cxn ang="0">
                    <a:pos x="179" y="27"/>
                  </a:cxn>
                </a:cxnLst>
                <a:rect l="0" t="0" r="r" b="b"/>
                <a:pathLst>
                  <a:path w="307" h="325">
                    <a:moveTo>
                      <a:pt x="179" y="27"/>
                    </a:moveTo>
                    <a:cubicBezTo>
                      <a:pt x="183" y="51"/>
                      <a:pt x="183" y="51"/>
                      <a:pt x="183" y="51"/>
                    </a:cubicBezTo>
                    <a:cubicBezTo>
                      <a:pt x="163" y="57"/>
                      <a:pt x="154" y="46"/>
                      <a:pt x="147" y="27"/>
                    </a:cubicBezTo>
                    <a:cubicBezTo>
                      <a:pt x="103" y="29"/>
                      <a:pt x="85" y="79"/>
                      <a:pt x="63" y="111"/>
                    </a:cubicBezTo>
                    <a:cubicBezTo>
                      <a:pt x="41" y="144"/>
                      <a:pt x="8" y="167"/>
                      <a:pt x="2" y="207"/>
                    </a:cubicBezTo>
                    <a:cubicBezTo>
                      <a:pt x="0" y="223"/>
                      <a:pt x="6" y="240"/>
                      <a:pt x="7" y="255"/>
                    </a:cubicBezTo>
                    <a:cubicBezTo>
                      <a:pt x="8" y="269"/>
                      <a:pt x="1" y="291"/>
                      <a:pt x="10" y="302"/>
                    </a:cubicBezTo>
                    <a:cubicBezTo>
                      <a:pt x="28" y="325"/>
                      <a:pt x="88" y="303"/>
                      <a:pt x="111" y="298"/>
                    </a:cubicBezTo>
                    <a:cubicBezTo>
                      <a:pt x="125" y="295"/>
                      <a:pt x="145" y="287"/>
                      <a:pt x="159" y="289"/>
                    </a:cubicBezTo>
                    <a:cubicBezTo>
                      <a:pt x="174" y="291"/>
                      <a:pt x="183" y="306"/>
                      <a:pt x="199" y="304"/>
                    </a:cubicBezTo>
                    <a:cubicBezTo>
                      <a:pt x="225" y="301"/>
                      <a:pt x="261" y="235"/>
                      <a:pt x="267" y="211"/>
                    </a:cubicBezTo>
                    <a:cubicBezTo>
                      <a:pt x="243" y="194"/>
                      <a:pt x="221" y="191"/>
                      <a:pt x="191" y="197"/>
                    </a:cubicBezTo>
                    <a:cubicBezTo>
                      <a:pt x="172" y="201"/>
                      <a:pt x="161" y="218"/>
                      <a:pt x="143" y="203"/>
                    </a:cubicBezTo>
                    <a:cubicBezTo>
                      <a:pt x="166" y="198"/>
                      <a:pt x="176" y="181"/>
                      <a:pt x="195" y="170"/>
                    </a:cubicBezTo>
                    <a:cubicBezTo>
                      <a:pt x="222" y="156"/>
                      <a:pt x="282" y="146"/>
                      <a:pt x="296" y="115"/>
                    </a:cubicBezTo>
                    <a:cubicBezTo>
                      <a:pt x="307" y="89"/>
                      <a:pt x="271" y="4"/>
                      <a:pt x="238" y="2"/>
                    </a:cubicBezTo>
                    <a:cubicBezTo>
                      <a:pt x="218" y="0"/>
                      <a:pt x="197" y="20"/>
                      <a:pt x="179" y="27"/>
                    </a:cubicBezTo>
                    <a:close/>
                  </a:path>
                </a:pathLst>
              </a:custGeom>
              <a:pattFill prst="dkDnDiag">
                <a:fgClr>
                  <a:srgbClr val="EFBC53"/>
                </a:fgClr>
                <a:bgClr>
                  <a:schemeClr val="bg1"/>
                </a:bgClr>
              </a:patt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96D5B471-482A-45B9-A79F-E32E409EF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6535" y="3651795"/>
                <a:ext cx="615369" cy="731522"/>
              </a:xfrm>
              <a:custGeom>
                <a:avLst/>
                <a:gdLst/>
                <a:ahLst/>
                <a:cxnLst>
                  <a:cxn ang="0">
                    <a:pos x="13" y="101"/>
                  </a:cxn>
                  <a:cxn ang="0">
                    <a:pos x="50" y="171"/>
                  </a:cxn>
                  <a:cxn ang="0">
                    <a:pos x="91" y="198"/>
                  </a:cxn>
                  <a:cxn ang="0">
                    <a:pos x="83" y="242"/>
                  </a:cxn>
                  <a:cxn ang="0">
                    <a:pos x="129" y="337"/>
                  </a:cxn>
                  <a:cxn ang="0">
                    <a:pos x="166" y="413"/>
                  </a:cxn>
                  <a:cxn ang="0">
                    <a:pos x="149" y="581"/>
                  </a:cxn>
                  <a:cxn ang="0">
                    <a:pos x="157" y="609"/>
                  </a:cxn>
                  <a:cxn ang="0">
                    <a:pos x="117" y="633"/>
                  </a:cxn>
                  <a:cxn ang="0">
                    <a:pos x="90" y="673"/>
                  </a:cxn>
                  <a:cxn ang="0">
                    <a:pos x="41" y="717"/>
                  </a:cxn>
                  <a:cxn ang="0">
                    <a:pos x="0" y="809"/>
                  </a:cxn>
                  <a:cxn ang="0">
                    <a:pos x="7" y="861"/>
                  </a:cxn>
                  <a:cxn ang="0">
                    <a:pos x="5" y="1005"/>
                  </a:cxn>
                  <a:cxn ang="0">
                    <a:pos x="137" y="1074"/>
                  </a:cxn>
                  <a:cxn ang="0">
                    <a:pos x="473" y="1261"/>
                  </a:cxn>
                  <a:cxn ang="0">
                    <a:pos x="641" y="1354"/>
                  </a:cxn>
                  <a:cxn ang="0">
                    <a:pos x="641" y="1435"/>
                  </a:cxn>
                  <a:cxn ang="0">
                    <a:pos x="733" y="1508"/>
                  </a:cxn>
                  <a:cxn ang="0">
                    <a:pos x="929" y="1645"/>
                  </a:cxn>
                  <a:cxn ang="0">
                    <a:pos x="929" y="1629"/>
                  </a:cxn>
                  <a:cxn ang="0">
                    <a:pos x="937" y="1637"/>
                  </a:cxn>
                  <a:cxn ang="0">
                    <a:pos x="986" y="1573"/>
                  </a:cxn>
                  <a:cxn ang="0">
                    <a:pos x="1031" y="1489"/>
                  </a:cxn>
                  <a:cxn ang="0">
                    <a:pos x="1085" y="1397"/>
                  </a:cxn>
                  <a:cxn ang="0">
                    <a:pos x="1114" y="1285"/>
                  </a:cxn>
                  <a:cxn ang="0">
                    <a:pos x="1205" y="1245"/>
                  </a:cxn>
                  <a:cxn ang="0">
                    <a:pos x="1213" y="1217"/>
                  </a:cxn>
                  <a:cxn ang="0">
                    <a:pos x="1209" y="1229"/>
                  </a:cxn>
                  <a:cxn ang="0">
                    <a:pos x="1229" y="1209"/>
                  </a:cxn>
                  <a:cxn ang="0">
                    <a:pos x="1265" y="1197"/>
                  </a:cxn>
                  <a:cxn ang="0">
                    <a:pos x="1245" y="1177"/>
                  </a:cxn>
                  <a:cxn ang="0">
                    <a:pos x="1245" y="1173"/>
                  </a:cxn>
                  <a:cxn ang="0">
                    <a:pos x="1341" y="1105"/>
                  </a:cxn>
                  <a:cxn ang="0">
                    <a:pos x="1239" y="979"/>
                  </a:cxn>
                  <a:cxn ang="0">
                    <a:pos x="1237" y="845"/>
                  </a:cxn>
                  <a:cxn ang="0">
                    <a:pos x="1237" y="541"/>
                  </a:cxn>
                  <a:cxn ang="0">
                    <a:pos x="1237" y="401"/>
                  </a:cxn>
                  <a:cxn ang="0">
                    <a:pos x="1240" y="337"/>
                  </a:cxn>
                  <a:cxn ang="0">
                    <a:pos x="1291" y="281"/>
                  </a:cxn>
                  <a:cxn ang="0">
                    <a:pos x="1351" y="197"/>
                  </a:cxn>
                  <a:cxn ang="0">
                    <a:pos x="1385" y="133"/>
                  </a:cxn>
                  <a:cxn ang="0">
                    <a:pos x="1265" y="139"/>
                  </a:cxn>
                  <a:cxn ang="0">
                    <a:pos x="1193" y="87"/>
                  </a:cxn>
                  <a:cxn ang="0">
                    <a:pos x="1116" y="115"/>
                  </a:cxn>
                  <a:cxn ang="0">
                    <a:pos x="981" y="233"/>
                  </a:cxn>
                  <a:cxn ang="0">
                    <a:pos x="861" y="212"/>
                  </a:cxn>
                  <a:cxn ang="0">
                    <a:pos x="809" y="198"/>
                  </a:cxn>
                  <a:cxn ang="0">
                    <a:pos x="737" y="195"/>
                  </a:cxn>
                  <a:cxn ang="0">
                    <a:pos x="545" y="66"/>
                  </a:cxn>
                  <a:cxn ang="0">
                    <a:pos x="381" y="53"/>
                  </a:cxn>
                  <a:cxn ang="0">
                    <a:pos x="349" y="21"/>
                  </a:cxn>
                  <a:cxn ang="0">
                    <a:pos x="253" y="25"/>
                  </a:cxn>
                  <a:cxn ang="0">
                    <a:pos x="13" y="101"/>
                  </a:cxn>
                </a:cxnLst>
                <a:rect l="0" t="0" r="r" b="b"/>
                <a:pathLst>
                  <a:path w="1386" h="1645">
                    <a:moveTo>
                      <a:pt x="13" y="101"/>
                    </a:moveTo>
                    <a:cubicBezTo>
                      <a:pt x="50" y="171"/>
                      <a:pt x="50" y="171"/>
                      <a:pt x="50" y="171"/>
                    </a:cubicBezTo>
                    <a:cubicBezTo>
                      <a:pt x="91" y="198"/>
                      <a:pt x="91" y="198"/>
                      <a:pt x="91" y="198"/>
                    </a:cubicBezTo>
                    <a:cubicBezTo>
                      <a:pt x="83" y="242"/>
                      <a:pt x="83" y="242"/>
                      <a:pt x="83" y="242"/>
                    </a:cubicBezTo>
                    <a:cubicBezTo>
                      <a:pt x="129" y="337"/>
                      <a:pt x="129" y="337"/>
                      <a:pt x="129" y="337"/>
                    </a:cubicBezTo>
                    <a:cubicBezTo>
                      <a:pt x="153" y="338"/>
                      <a:pt x="163" y="392"/>
                      <a:pt x="166" y="413"/>
                    </a:cubicBezTo>
                    <a:cubicBezTo>
                      <a:pt x="176" y="470"/>
                      <a:pt x="218" y="540"/>
                      <a:pt x="149" y="581"/>
                    </a:cubicBezTo>
                    <a:cubicBezTo>
                      <a:pt x="157" y="609"/>
                      <a:pt x="157" y="609"/>
                      <a:pt x="157" y="609"/>
                    </a:cubicBezTo>
                    <a:cubicBezTo>
                      <a:pt x="141" y="614"/>
                      <a:pt x="123" y="616"/>
                      <a:pt x="117" y="633"/>
                    </a:cubicBezTo>
                    <a:cubicBezTo>
                      <a:pt x="95" y="637"/>
                      <a:pt x="99" y="656"/>
                      <a:pt x="90" y="673"/>
                    </a:cubicBezTo>
                    <a:cubicBezTo>
                      <a:pt x="80" y="694"/>
                      <a:pt x="63" y="710"/>
                      <a:pt x="41" y="717"/>
                    </a:cubicBezTo>
                    <a:cubicBezTo>
                      <a:pt x="0" y="809"/>
                      <a:pt x="0" y="809"/>
                      <a:pt x="0" y="809"/>
                    </a:cubicBezTo>
                    <a:cubicBezTo>
                      <a:pt x="7" y="861"/>
                      <a:pt x="7" y="861"/>
                      <a:pt x="7" y="861"/>
                    </a:cubicBezTo>
                    <a:cubicBezTo>
                      <a:pt x="5" y="1005"/>
                      <a:pt x="5" y="1005"/>
                      <a:pt x="5" y="1005"/>
                    </a:cubicBezTo>
                    <a:cubicBezTo>
                      <a:pt x="52" y="1016"/>
                      <a:pt x="95" y="1052"/>
                      <a:pt x="137" y="1074"/>
                    </a:cubicBezTo>
                    <a:cubicBezTo>
                      <a:pt x="251" y="1132"/>
                      <a:pt x="364" y="1195"/>
                      <a:pt x="473" y="1261"/>
                    </a:cubicBezTo>
                    <a:cubicBezTo>
                      <a:pt x="524" y="1292"/>
                      <a:pt x="599" y="1313"/>
                      <a:pt x="641" y="1354"/>
                    </a:cubicBezTo>
                    <a:cubicBezTo>
                      <a:pt x="673" y="1386"/>
                      <a:pt x="624" y="1410"/>
                      <a:pt x="641" y="1435"/>
                    </a:cubicBezTo>
                    <a:cubicBezTo>
                      <a:pt x="662" y="1465"/>
                      <a:pt x="704" y="1488"/>
                      <a:pt x="733" y="1508"/>
                    </a:cubicBezTo>
                    <a:cubicBezTo>
                      <a:pt x="791" y="1550"/>
                      <a:pt x="860" y="1627"/>
                      <a:pt x="929" y="1645"/>
                    </a:cubicBezTo>
                    <a:cubicBezTo>
                      <a:pt x="929" y="1629"/>
                      <a:pt x="929" y="1629"/>
                      <a:pt x="929" y="1629"/>
                    </a:cubicBezTo>
                    <a:cubicBezTo>
                      <a:pt x="937" y="1637"/>
                      <a:pt x="937" y="1637"/>
                      <a:pt x="937" y="1637"/>
                    </a:cubicBezTo>
                    <a:cubicBezTo>
                      <a:pt x="967" y="1629"/>
                      <a:pt x="974" y="1599"/>
                      <a:pt x="986" y="1573"/>
                    </a:cubicBezTo>
                    <a:cubicBezTo>
                      <a:pt x="1001" y="1545"/>
                      <a:pt x="1018" y="1519"/>
                      <a:pt x="1031" y="1489"/>
                    </a:cubicBezTo>
                    <a:cubicBezTo>
                      <a:pt x="1047" y="1451"/>
                      <a:pt x="1047" y="1422"/>
                      <a:pt x="1085" y="1397"/>
                    </a:cubicBezTo>
                    <a:cubicBezTo>
                      <a:pt x="1085" y="1365"/>
                      <a:pt x="1087" y="1305"/>
                      <a:pt x="1114" y="1285"/>
                    </a:cubicBezTo>
                    <a:cubicBezTo>
                      <a:pt x="1141" y="1264"/>
                      <a:pt x="1175" y="1267"/>
                      <a:pt x="1205" y="1245"/>
                    </a:cubicBezTo>
                    <a:cubicBezTo>
                      <a:pt x="1213" y="1217"/>
                      <a:pt x="1213" y="1217"/>
                      <a:pt x="1213" y="1217"/>
                    </a:cubicBezTo>
                    <a:cubicBezTo>
                      <a:pt x="1209" y="1229"/>
                      <a:pt x="1209" y="1229"/>
                      <a:pt x="1209" y="1229"/>
                    </a:cubicBezTo>
                    <a:cubicBezTo>
                      <a:pt x="1226" y="1232"/>
                      <a:pt x="1232" y="1226"/>
                      <a:pt x="1229" y="1209"/>
                    </a:cubicBezTo>
                    <a:cubicBezTo>
                      <a:pt x="1265" y="1197"/>
                      <a:pt x="1265" y="1197"/>
                      <a:pt x="1265" y="1197"/>
                    </a:cubicBezTo>
                    <a:cubicBezTo>
                      <a:pt x="1245" y="1177"/>
                      <a:pt x="1245" y="1177"/>
                      <a:pt x="1245" y="1177"/>
                    </a:cubicBezTo>
                    <a:cubicBezTo>
                      <a:pt x="1245" y="1173"/>
                      <a:pt x="1245" y="1173"/>
                      <a:pt x="1245" y="1173"/>
                    </a:cubicBezTo>
                    <a:cubicBezTo>
                      <a:pt x="1291" y="1173"/>
                      <a:pt x="1319" y="1145"/>
                      <a:pt x="1341" y="1105"/>
                    </a:cubicBezTo>
                    <a:cubicBezTo>
                      <a:pt x="1308" y="1081"/>
                      <a:pt x="1252" y="1019"/>
                      <a:pt x="1239" y="979"/>
                    </a:cubicBezTo>
                    <a:cubicBezTo>
                      <a:pt x="1226" y="943"/>
                      <a:pt x="1237" y="884"/>
                      <a:pt x="1237" y="845"/>
                    </a:cubicBezTo>
                    <a:cubicBezTo>
                      <a:pt x="1237" y="541"/>
                      <a:pt x="1237" y="541"/>
                      <a:pt x="1237" y="541"/>
                    </a:cubicBezTo>
                    <a:cubicBezTo>
                      <a:pt x="1237" y="401"/>
                      <a:pt x="1237" y="401"/>
                      <a:pt x="1237" y="401"/>
                    </a:cubicBezTo>
                    <a:cubicBezTo>
                      <a:pt x="1237" y="382"/>
                      <a:pt x="1233" y="356"/>
                      <a:pt x="1240" y="337"/>
                    </a:cubicBezTo>
                    <a:cubicBezTo>
                      <a:pt x="1248" y="314"/>
                      <a:pt x="1275" y="299"/>
                      <a:pt x="1291" y="281"/>
                    </a:cubicBezTo>
                    <a:cubicBezTo>
                      <a:pt x="1314" y="256"/>
                      <a:pt x="1331" y="225"/>
                      <a:pt x="1351" y="197"/>
                    </a:cubicBezTo>
                    <a:cubicBezTo>
                      <a:pt x="1365" y="179"/>
                      <a:pt x="1386" y="158"/>
                      <a:pt x="1385" y="133"/>
                    </a:cubicBezTo>
                    <a:cubicBezTo>
                      <a:pt x="1354" y="136"/>
                      <a:pt x="1294" y="150"/>
                      <a:pt x="1265" y="139"/>
                    </a:cubicBezTo>
                    <a:cubicBezTo>
                      <a:pt x="1237" y="128"/>
                      <a:pt x="1227" y="90"/>
                      <a:pt x="1193" y="87"/>
                    </a:cubicBezTo>
                    <a:cubicBezTo>
                      <a:pt x="1168" y="84"/>
                      <a:pt x="1138" y="105"/>
                      <a:pt x="1116" y="115"/>
                    </a:cubicBezTo>
                    <a:cubicBezTo>
                      <a:pt x="1064" y="140"/>
                      <a:pt x="992" y="167"/>
                      <a:pt x="981" y="233"/>
                    </a:cubicBezTo>
                    <a:cubicBezTo>
                      <a:pt x="945" y="214"/>
                      <a:pt x="901" y="219"/>
                      <a:pt x="861" y="212"/>
                    </a:cubicBezTo>
                    <a:cubicBezTo>
                      <a:pt x="844" y="209"/>
                      <a:pt x="827" y="199"/>
                      <a:pt x="809" y="198"/>
                    </a:cubicBezTo>
                    <a:cubicBezTo>
                      <a:pt x="786" y="197"/>
                      <a:pt x="761" y="203"/>
                      <a:pt x="737" y="195"/>
                    </a:cubicBezTo>
                    <a:cubicBezTo>
                      <a:pt x="669" y="171"/>
                      <a:pt x="607" y="104"/>
                      <a:pt x="545" y="66"/>
                    </a:cubicBezTo>
                    <a:cubicBezTo>
                      <a:pt x="497" y="37"/>
                      <a:pt x="434" y="61"/>
                      <a:pt x="381" y="53"/>
                    </a:cubicBezTo>
                    <a:cubicBezTo>
                      <a:pt x="360" y="49"/>
                      <a:pt x="366" y="26"/>
                      <a:pt x="349" y="21"/>
                    </a:cubicBezTo>
                    <a:cubicBezTo>
                      <a:pt x="322" y="12"/>
                      <a:pt x="281" y="25"/>
                      <a:pt x="253" y="25"/>
                    </a:cubicBezTo>
                    <a:cubicBezTo>
                      <a:pt x="163" y="28"/>
                      <a:pt x="58" y="0"/>
                      <a:pt x="13" y="10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FB08EA4D-8903-4E0D-B5D2-2A4A204F1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8189" y="4091696"/>
                <a:ext cx="862505" cy="830376"/>
              </a:xfrm>
              <a:custGeom>
                <a:avLst/>
                <a:gdLst/>
                <a:ahLst/>
                <a:cxnLst>
                  <a:cxn ang="0">
                    <a:pos x="257" y="109"/>
                  </a:cxn>
                  <a:cxn ang="0">
                    <a:pos x="188" y="324"/>
                  </a:cxn>
                  <a:cxn ang="0">
                    <a:pos x="261" y="383"/>
                  </a:cxn>
                  <a:cxn ang="0">
                    <a:pos x="184" y="484"/>
                  </a:cxn>
                  <a:cxn ang="0">
                    <a:pos x="16" y="596"/>
                  </a:cxn>
                  <a:cxn ang="0">
                    <a:pos x="52" y="816"/>
                  </a:cxn>
                  <a:cxn ang="0">
                    <a:pos x="41" y="920"/>
                  </a:cxn>
                  <a:cxn ang="0">
                    <a:pos x="196" y="1144"/>
                  </a:cxn>
                  <a:cxn ang="0">
                    <a:pos x="272" y="1296"/>
                  </a:cxn>
                  <a:cxn ang="0">
                    <a:pos x="404" y="1374"/>
                  </a:cxn>
                  <a:cxn ang="0">
                    <a:pos x="464" y="1403"/>
                  </a:cxn>
                  <a:cxn ang="0">
                    <a:pos x="644" y="1460"/>
                  </a:cxn>
                  <a:cxn ang="0">
                    <a:pos x="807" y="1511"/>
                  </a:cxn>
                  <a:cxn ang="0">
                    <a:pos x="906" y="1584"/>
                  </a:cxn>
                  <a:cxn ang="0">
                    <a:pos x="927" y="1696"/>
                  </a:cxn>
                  <a:cxn ang="0">
                    <a:pos x="976" y="1836"/>
                  </a:cxn>
                  <a:cxn ang="0">
                    <a:pos x="1144" y="1816"/>
                  </a:cxn>
                  <a:cxn ang="0">
                    <a:pos x="1280" y="1863"/>
                  </a:cxn>
                  <a:cxn ang="0">
                    <a:pos x="1407" y="1866"/>
                  </a:cxn>
                  <a:cxn ang="0">
                    <a:pos x="1524" y="1788"/>
                  </a:cxn>
                  <a:cxn ang="0">
                    <a:pos x="1676" y="1768"/>
                  </a:cxn>
                  <a:cxn ang="0">
                    <a:pos x="1776" y="1739"/>
                  </a:cxn>
                  <a:cxn ang="0">
                    <a:pos x="1904" y="1596"/>
                  </a:cxn>
                  <a:cxn ang="0">
                    <a:pos x="1884" y="1592"/>
                  </a:cxn>
                  <a:cxn ang="0">
                    <a:pos x="1808" y="1488"/>
                  </a:cxn>
                  <a:cxn ang="0">
                    <a:pos x="1764" y="1380"/>
                  </a:cxn>
                  <a:cxn ang="0">
                    <a:pos x="1742" y="1296"/>
                  </a:cxn>
                  <a:cxn ang="0">
                    <a:pos x="1738" y="1128"/>
                  </a:cxn>
                  <a:cxn ang="0">
                    <a:pos x="1724" y="992"/>
                  </a:cxn>
                  <a:cxn ang="0">
                    <a:pos x="1686" y="780"/>
                  </a:cxn>
                  <a:cxn ang="0">
                    <a:pos x="1727" y="660"/>
                  </a:cxn>
                  <a:cxn ang="0">
                    <a:pos x="1504" y="481"/>
                  </a:cxn>
                  <a:cxn ang="0">
                    <a:pos x="1468" y="404"/>
                  </a:cxn>
                  <a:cxn ang="0">
                    <a:pos x="1364" y="303"/>
                  </a:cxn>
                  <a:cxn ang="0">
                    <a:pos x="924" y="59"/>
                  </a:cxn>
                  <a:cxn ang="0">
                    <a:pos x="656" y="0"/>
                  </a:cxn>
                  <a:cxn ang="0">
                    <a:pos x="192" y="8"/>
                  </a:cxn>
                </a:cxnLst>
                <a:rect l="0" t="0" r="r" b="b"/>
                <a:pathLst>
                  <a:path w="1944" h="1868">
                    <a:moveTo>
                      <a:pt x="192" y="8"/>
                    </a:moveTo>
                    <a:cubicBezTo>
                      <a:pt x="257" y="109"/>
                      <a:pt x="257" y="109"/>
                      <a:pt x="257" y="109"/>
                    </a:cubicBezTo>
                    <a:cubicBezTo>
                      <a:pt x="264" y="236"/>
                      <a:pt x="264" y="236"/>
                      <a:pt x="264" y="236"/>
                    </a:cubicBezTo>
                    <a:cubicBezTo>
                      <a:pt x="197" y="226"/>
                      <a:pt x="211" y="282"/>
                      <a:pt x="188" y="324"/>
                    </a:cubicBezTo>
                    <a:cubicBezTo>
                      <a:pt x="188" y="328"/>
                      <a:pt x="188" y="328"/>
                      <a:pt x="188" y="328"/>
                    </a:cubicBezTo>
                    <a:cubicBezTo>
                      <a:pt x="205" y="342"/>
                      <a:pt x="275" y="346"/>
                      <a:pt x="261" y="383"/>
                    </a:cubicBezTo>
                    <a:cubicBezTo>
                      <a:pt x="254" y="403"/>
                      <a:pt x="229" y="399"/>
                      <a:pt x="228" y="424"/>
                    </a:cubicBezTo>
                    <a:cubicBezTo>
                      <a:pt x="200" y="433"/>
                      <a:pt x="188" y="456"/>
                      <a:pt x="184" y="484"/>
                    </a:cubicBezTo>
                    <a:cubicBezTo>
                      <a:pt x="156" y="493"/>
                      <a:pt x="152" y="531"/>
                      <a:pt x="135" y="552"/>
                    </a:cubicBezTo>
                    <a:cubicBezTo>
                      <a:pt x="101" y="592"/>
                      <a:pt x="64" y="596"/>
                      <a:pt x="16" y="596"/>
                    </a:cubicBezTo>
                    <a:cubicBezTo>
                      <a:pt x="22" y="628"/>
                      <a:pt x="0" y="658"/>
                      <a:pt x="6" y="692"/>
                    </a:cubicBezTo>
                    <a:cubicBezTo>
                      <a:pt x="13" y="734"/>
                      <a:pt x="50" y="773"/>
                      <a:pt x="52" y="816"/>
                    </a:cubicBezTo>
                    <a:cubicBezTo>
                      <a:pt x="52" y="833"/>
                      <a:pt x="39" y="844"/>
                      <a:pt x="34" y="860"/>
                    </a:cubicBezTo>
                    <a:cubicBezTo>
                      <a:pt x="29" y="878"/>
                      <a:pt x="36" y="903"/>
                      <a:pt x="41" y="920"/>
                    </a:cubicBezTo>
                    <a:cubicBezTo>
                      <a:pt x="63" y="993"/>
                      <a:pt x="132" y="1009"/>
                      <a:pt x="170" y="1068"/>
                    </a:cubicBezTo>
                    <a:cubicBezTo>
                      <a:pt x="186" y="1093"/>
                      <a:pt x="187" y="1117"/>
                      <a:pt x="196" y="1144"/>
                    </a:cubicBezTo>
                    <a:cubicBezTo>
                      <a:pt x="206" y="1169"/>
                      <a:pt x="226" y="1188"/>
                      <a:pt x="237" y="1212"/>
                    </a:cubicBezTo>
                    <a:cubicBezTo>
                      <a:pt x="251" y="1239"/>
                      <a:pt x="255" y="1271"/>
                      <a:pt x="272" y="1296"/>
                    </a:cubicBezTo>
                    <a:cubicBezTo>
                      <a:pt x="299" y="1335"/>
                      <a:pt x="332" y="1316"/>
                      <a:pt x="368" y="1334"/>
                    </a:cubicBezTo>
                    <a:cubicBezTo>
                      <a:pt x="386" y="1343"/>
                      <a:pt x="389" y="1363"/>
                      <a:pt x="404" y="1374"/>
                    </a:cubicBezTo>
                    <a:cubicBezTo>
                      <a:pt x="417" y="1382"/>
                      <a:pt x="431" y="1374"/>
                      <a:pt x="443" y="1380"/>
                    </a:cubicBezTo>
                    <a:cubicBezTo>
                      <a:pt x="452" y="1386"/>
                      <a:pt x="454" y="1398"/>
                      <a:pt x="464" y="1403"/>
                    </a:cubicBezTo>
                    <a:cubicBezTo>
                      <a:pt x="488" y="1414"/>
                      <a:pt x="529" y="1420"/>
                      <a:pt x="556" y="1420"/>
                    </a:cubicBezTo>
                    <a:cubicBezTo>
                      <a:pt x="560" y="1446"/>
                      <a:pt x="620" y="1465"/>
                      <a:pt x="644" y="1460"/>
                    </a:cubicBezTo>
                    <a:cubicBezTo>
                      <a:pt x="666" y="1498"/>
                      <a:pt x="732" y="1490"/>
                      <a:pt x="768" y="1497"/>
                    </a:cubicBezTo>
                    <a:cubicBezTo>
                      <a:pt x="780" y="1500"/>
                      <a:pt x="794" y="1516"/>
                      <a:pt x="807" y="1511"/>
                    </a:cubicBezTo>
                    <a:cubicBezTo>
                      <a:pt x="818" y="1506"/>
                      <a:pt x="816" y="1489"/>
                      <a:pt x="816" y="1480"/>
                    </a:cubicBezTo>
                    <a:cubicBezTo>
                      <a:pt x="851" y="1498"/>
                      <a:pt x="896" y="1545"/>
                      <a:pt x="906" y="1584"/>
                    </a:cubicBezTo>
                    <a:cubicBezTo>
                      <a:pt x="912" y="1606"/>
                      <a:pt x="906" y="1627"/>
                      <a:pt x="910" y="1648"/>
                    </a:cubicBezTo>
                    <a:cubicBezTo>
                      <a:pt x="913" y="1665"/>
                      <a:pt x="926" y="1679"/>
                      <a:pt x="927" y="1696"/>
                    </a:cubicBezTo>
                    <a:cubicBezTo>
                      <a:pt x="928" y="1715"/>
                      <a:pt x="912" y="1732"/>
                      <a:pt x="917" y="1752"/>
                    </a:cubicBezTo>
                    <a:cubicBezTo>
                      <a:pt x="925" y="1786"/>
                      <a:pt x="972" y="1800"/>
                      <a:pt x="976" y="1836"/>
                    </a:cubicBezTo>
                    <a:cubicBezTo>
                      <a:pt x="1004" y="1844"/>
                      <a:pt x="1067" y="1850"/>
                      <a:pt x="1095" y="1843"/>
                    </a:cubicBezTo>
                    <a:cubicBezTo>
                      <a:pt x="1113" y="1838"/>
                      <a:pt x="1123" y="1815"/>
                      <a:pt x="1144" y="1816"/>
                    </a:cubicBezTo>
                    <a:cubicBezTo>
                      <a:pt x="1177" y="1817"/>
                      <a:pt x="1178" y="1857"/>
                      <a:pt x="1201" y="1863"/>
                    </a:cubicBezTo>
                    <a:cubicBezTo>
                      <a:pt x="1219" y="1867"/>
                      <a:pt x="1262" y="1868"/>
                      <a:pt x="1280" y="1863"/>
                    </a:cubicBezTo>
                    <a:cubicBezTo>
                      <a:pt x="1294" y="1858"/>
                      <a:pt x="1305" y="1843"/>
                      <a:pt x="1320" y="1842"/>
                    </a:cubicBezTo>
                    <a:cubicBezTo>
                      <a:pt x="1347" y="1840"/>
                      <a:pt x="1377" y="1867"/>
                      <a:pt x="1407" y="1866"/>
                    </a:cubicBezTo>
                    <a:cubicBezTo>
                      <a:pt x="1432" y="1866"/>
                      <a:pt x="1467" y="1840"/>
                      <a:pt x="1488" y="1828"/>
                    </a:cubicBezTo>
                    <a:cubicBezTo>
                      <a:pt x="1482" y="1804"/>
                      <a:pt x="1498" y="1786"/>
                      <a:pt x="1524" y="1788"/>
                    </a:cubicBezTo>
                    <a:cubicBezTo>
                      <a:pt x="1546" y="1790"/>
                      <a:pt x="1566" y="1809"/>
                      <a:pt x="1588" y="1809"/>
                    </a:cubicBezTo>
                    <a:cubicBezTo>
                      <a:pt x="1615" y="1808"/>
                      <a:pt x="1648" y="1776"/>
                      <a:pt x="1676" y="1768"/>
                    </a:cubicBezTo>
                    <a:cubicBezTo>
                      <a:pt x="1695" y="1762"/>
                      <a:pt x="1713" y="1775"/>
                      <a:pt x="1731" y="1769"/>
                    </a:cubicBezTo>
                    <a:cubicBezTo>
                      <a:pt x="1748" y="1763"/>
                      <a:pt x="1760" y="1746"/>
                      <a:pt x="1776" y="1739"/>
                    </a:cubicBezTo>
                    <a:cubicBezTo>
                      <a:pt x="1833" y="1714"/>
                      <a:pt x="1900" y="1692"/>
                      <a:pt x="1944" y="1644"/>
                    </a:cubicBezTo>
                    <a:cubicBezTo>
                      <a:pt x="1904" y="1596"/>
                      <a:pt x="1904" y="1596"/>
                      <a:pt x="1904" y="1596"/>
                    </a:cubicBezTo>
                    <a:cubicBezTo>
                      <a:pt x="1880" y="1604"/>
                      <a:pt x="1880" y="1604"/>
                      <a:pt x="1880" y="1604"/>
                    </a:cubicBezTo>
                    <a:cubicBezTo>
                      <a:pt x="1884" y="1592"/>
                      <a:pt x="1884" y="1592"/>
                      <a:pt x="1884" y="1592"/>
                    </a:cubicBezTo>
                    <a:cubicBezTo>
                      <a:pt x="1824" y="1560"/>
                      <a:pt x="1824" y="1560"/>
                      <a:pt x="1824" y="1560"/>
                    </a:cubicBezTo>
                    <a:cubicBezTo>
                      <a:pt x="1808" y="1488"/>
                      <a:pt x="1808" y="1488"/>
                      <a:pt x="1808" y="1488"/>
                    </a:cubicBezTo>
                    <a:cubicBezTo>
                      <a:pt x="1801" y="1428"/>
                      <a:pt x="1801" y="1428"/>
                      <a:pt x="1801" y="1428"/>
                    </a:cubicBezTo>
                    <a:cubicBezTo>
                      <a:pt x="1764" y="1380"/>
                      <a:pt x="1764" y="1380"/>
                      <a:pt x="1764" y="1380"/>
                    </a:cubicBezTo>
                    <a:cubicBezTo>
                      <a:pt x="1780" y="1376"/>
                      <a:pt x="1780" y="1376"/>
                      <a:pt x="1780" y="1376"/>
                    </a:cubicBezTo>
                    <a:cubicBezTo>
                      <a:pt x="1762" y="1350"/>
                      <a:pt x="1741" y="1330"/>
                      <a:pt x="1742" y="1296"/>
                    </a:cubicBezTo>
                    <a:cubicBezTo>
                      <a:pt x="1743" y="1262"/>
                      <a:pt x="1771" y="1229"/>
                      <a:pt x="1767" y="1196"/>
                    </a:cubicBezTo>
                    <a:cubicBezTo>
                      <a:pt x="1764" y="1168"/>
                      <a:pt x="1730" y="1162"/>
                      <a:pt x="1738" y="1128"/>
                    </a:cubicBezTo>
                    <a:cubicBezTo>
                      <a:pt x="1744" y="1098"/>
                      <a:pt x="1779" y="1080"/>
                      <a:pt x="1782" y="1052"/>
                    </a:cubicBezTo>
                    <a:cubicBezTo>
                      <a:pt x="1785" y="1028"/>
                      <a:pt x="1745" y="993"/>
                      <a:pt x="1724" y="992"/>
                    </a:cubicBezTo>
                    <a:cubicBezTo>
                      <a:pt x="1704" y="943"/>
                      <a:pt x="1655" y="940"/>
                      <a:pt x="1652" y="878"/>
                    </a:cubicBezTo>
                    <a:cubicBezTo>
                      <a:pt x="1650" y="840"/>
                      <a:pt x="1672" y="813"/>
                      <a:pt x="1686" y="780"/>
                    </a:cubicBezTo>
                    <a:cubicBezTo>
                      <a:pt x="1696" y="757"/>
                      <a:pt x="1699" y="731"/>
                      <a:pt x="1708" y="708"/>
                    </a:cubicBezTo>
                    <a:cubicBezTo>
                      <a:pt x="1714" y="692"/>
                      <a:pt x="1727" y="678"/>
                      <a:pt x="1727" y="660"/>
                    </a:cubicBezTo>
                    <a:cubicBezTo>
                      <a:pt x="1728" y="630"/>
                      <a:pt x="1689" y="616"/>
                      <a:pt x="1668" y="601"/>
                    </a:cubicBezTo>
                    <a:cubicBezTo>
                      <a:pt x="1612" y="562"/>
                      <a:pt x="1559" y="521"/>
                      <a:pt x="1504" y="481"/>
                    </a:cubicBezTo>
                    <a:cubicBezTo>
                      <a:pt x="1484" y="467"/>
                      <a:pt x="1473" y="438"/>
                      <a:pt x="1448" y="436"/>
                    </a:cubicBezTo>
                    <a:cubicBezTo>
                      <a:pt x="1468" y="404"/>
                      <a:pt x="1468" y="404"/>
                      <a:pt x="1468" y="404"/>
                    </a:cubicBezTo>
                    <a:cubicBezTo>
                      <a:pt x="1449" y="353"/>
                      <a:pt x="1449" y="353"/>
                      <a:pt x="1449" y="353"/>
                    </a:cubicBezTo>
                    <a:cubicBezTo>
                      <a:pt x="1364" y="303"/>
                      <a:pt x="1364" y="303"/>
                      <a:pt x="1364" y="303"/>
                    </a:cubicBezTo>
                    <a:cubicBezTo>
                      <a:pt x="1176" y="199"/>
                      <a:pt x="1176" y="199"/>
                      <a:pt x="1176" y="199"/>
                    </a:cubicBezTo>
                    <a:cubicBezTo>
                      <a:pt x="924" y="59"/>
                      <a:pt x="924" y="59"/>
                      <a:pt x="924" y="59"/>
                    </a:cubicBezTo>
                    <a:cubicBezTo>
                      <a:pt x="816" y="1"/>
                      <a:pt x="816" y="1"/>
                      <a:pt x="816" y="1"/>
                    </a:cubicBezTo>
                    <a:cubicBezTo>
                      <a:pt x="656" y="0"/>
                      <a:pt x="656" y="0"/>
                      <a:pt x="656" y="0"/>
                    </a:cubicBezTo>
                    <a:cubicBezTo>
                      <a:pt x="296" y="0"/>
                      <a:pt x="296" y="0"/>
                      <a:pt x="296" y="0"/>
                    </a:cubicBezTo>
                    <a:cubicBezTo>
                      <a:pt x="192" y="8"/>
                      <a:pt x="192" y="8"/>
                      <a:pt x="192" y="8"/>
                    </a:cubicBezTo>
                  </a:path>
                </a:pathLst>
              </a:custGeom>
              <a:solidFill>
                <a:srgbClr val="EFBC53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78B1AC7F-33B2-481A-9363-E46A52363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5373" y="3686394"/>
                <a:ext cx="422603" cy="457202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672" y="83"/>
                  </a:cxn>
                  <a:cxn ang="0">
                    <a:pos x="600" y="66"/>
                  </a:cxn>
                  <a:cxn ang="0">
                    <a:pos x="552" y="82"/>
                  </a:cxn>
                  <a:cxn ang="0">
                    <a:pos x="452" y="124"/>
                  </a:cxn>
                  <a:cxn ang="0">
                    <a:pos x="412" y="108"/>
                  </a:cxn>
                  <a:cxn ang="0">
                    <a:pos x="344" y="97"/>
                  </a:cxn>
                  <a:cxn ang="0">
                    <a:pos x="296" y="78"/>
                  </a:cxn>
                  <a:cxn ang="0">
                    <a:pos x="216" y="132"/>
                  </a:cxn>
                  <a:cxn ang="0">
                    <a:pos x="232" y="132"/>
                  </a:cxn>
                  <a:cxn ang="0">
                    <a:pos x="206" y="192"/>
                  </a:cxn>
                  <a:cxn ang="0">
                    <a:pos x="221" y="241"/>
                  </a:cxn>
                  <a:cxn ang="0">
                    <a:pos x="196" y="316"/>
                  </a:cxn>
                  <a:cxn ang="0">
                    <a:pos x="244" y="328"/>
                  </a:cxn>
                  <a:cxn ang="0">
                    <a:pos x="248" y="328"/>
                  </a:cxn>
                  <a:cxn ang="0">
                    <a:pos x="290" y="369"/>
                  </a:cxn>
                  <a:cxn ang="0">
                    <a:pos x="229" y="441"/>
                  </a:cxn>
                  <a:cxn ang="0">
                    <a:pos x="155" y="519"/>
                  </a:cxn>
                  <a:cxn ang="0">
                    <a:pos x="118" y="537"/>
                  </a:cxn>
                  <a:cxn ang="0">
                    <a:pos x="101" y="571"/>
                  </a:cxn>
                  <a:cxn ang="0">
                    <a:pos x="72" y="593"/>
                  </a:cxn>
                  <a:cxn ang="0">
                    <a:pos x="24" y="732"/>
                  </a:cxn>
                  <a:cxn ang="0">
                    <a:pos x="0" y="984"/>
                  </a:cxn>
                  <a:cxn ang="0">
                    <a:pos x="52" y="972"/>
                  </a:cxn>
                  <a:cxn ang="0">
                    <a:pos x="132" y="948"/>
                  </a:cxn>
                  <a:cxn ang="0">
                    <a:pos x="140" y="924"/>
                  </a:cxn>
                  <a:cxn ang="0">
                    <a:pos x="216" y="917"/>
                  </a:cxn>
                  <a:cxn ang="0">
                    <a:pos x="312" y="916"/>
                  </a:cxn>
                  <a:cxn ang="0">
                    <a:pos x="756" y="916"/>
                  </a:cxn>
                  <a:cxn ang="0">
                    <a:pos x="766" y="768"/>
                  </a:cxn>
                  <a:cxn ang="0">
                    <a:pos x="763" y="715"/>
                  </a:cxn>
                  <a:cxn ang="0">
                    <a:pos x="800" y="642"/>
                  </a:cxn>
                  <a:cxn ang="0">
                    <a:pos x="860" y="552"/>
                  </a:cxn>
                  <a:cxn ang="0">
                    <a:pos x="908" y="496"/>
                  </a:cxn>
                  <a:cxn ang="0">
                    <a:pos x="924" y="492"/>
                  </a:cxn>
                  <a:cxn ang="0">
                    <a:pos x="943" y="448"/>
                  </a:cxn>
                  <a:cxn ang="0">
                    <a:pos x="929" y="330"/>
                  </a:cxn>
                  <a:cxn ang="0">
                    <a:pos x="908" y="280"/>
                  </a:cxn>
                  <a:cxn ang="0">
                    <a:pos x="881" y="230"/>
                  </a:cxn>
                  <a:cxn ang="0">
                    <a:pos x="854" y="176"/>
                  </a:cxn>
                  <a:cxn ang="0">
                    <a:pos x="854" y="105"/>
                  </a:cxn>
                  <a:cxn ang="0">
                    <a:pos x="807" y="75"/>
                  </a:cxn>
                  <a:cxn ang="0">
                    <a:pos x="768" y="0"/>
                  </a:cxn>
                </a:cxnLst>
                <a:rect l="0" t="0" r="r" b="b"/>
                <a:pathLst>
                  <a:path w="951" h="1028">
                    <a:moveTo>
                      <a:pt x="768" y="0"/>
                    </a:moveTo>
                    <a:cubicBezTo>
                      <a:pt x="743" y="25"/>
                      <a:pt x="707" y="73"/>
                      <a:pt x="672" y="83"/>
                    </a:cubicBezTo>
                    <a:cubicBezTo>
                      <a:pt x="644" y="90"/>
                      <a:pt x="626" y="70"/>
                      <a:pt x="600" y="66"/>
                    </a:cubicBezTo>
                    <a:cubicBezTo>
                      <a:pt x="583" y="64"/>
                      <a:pt x="568" y="78"/>
                      <a:pt x="552" y="82"/>
                    </a:cubicBezTo>
                    <a:cubicBezTo>
                      <a:pt x="519" y="91"/>
                      <a:pt x="460" y="76"/>
                      <a:pt x="452" y="124"/>
                    </a:cubicBezTo>
                    <a:cubicBezTo>
                      <a:pt x="412" y="108"/>
                      <a:pt x="412" y="108"/>
                      <a:pt x="412" y="108"/>
                    </a:cubicBezTo>
                    <a:cubicBezTo>
                      <a:pt x="411" y="52"/>
                      <a:pt x="369" y="99"/>
                      <a:pt x="344" y="97"/>
                    </a:cubicBezTo>
                    <a:cubicBezTo>
                      <a:pt x="327" y="96"/>
                      <a:pt x="313" y="81"/>
                      <a:pt x="296" y="78"/>
                    </a:cubicBezTo>
                    <a:cubicBezTo>
                      <a:pt x="258" y="71"/>
                      <a:pt x="232" y="103"/>
                      <a:pt x="216" y="132"/>
                    </a:cubicBezTo>
                    <a:cubicBezTo>
                      <a:pt x="232" y="132"/>
                      <a:pt x="232" y="132"/>
                      <a:pt x="232" y="132"/>
                    </a:cubicBezTo>
                    <a:cubicBezTo>
                      <a:pt x="206" y="192"/>
                      <a:pt x="206" y="192"/>
                      <a:pt x="206" y="192"/>
                    </a:cubicBezTo>
                    <a:cubicBezTo>
                      <a:pt x="221" y="241"/>
                      <a:pt x="221" y="241"/>
                      <a:pt x="221" y="241"/>
                    </a:cubicBezTo>
                    <a:cubicBezTo>
                      <a:pt x="196" y="316"/>
                      <a:pt x="196" y="316"/>
                      <a:pt x="196" y="316"/>
                    </a:cubicBezTo>
                    <a:cubicBezTo>
                      <a:pt x="212" y="328"/>
                      <a:pt x="226" y="342"/>
                      <a:pt x="244" y="328"/>
                    </a:cubicBezTo>
                    <a:cubicBezTo>
                      <a:pt x="248" y="328"/>
                      <a:pt x="248" y="328"/>
                      <a:pt x="248" y="328"/>
                    </a:cubicBezTo>
                    <a:cubicBezTo>
                      <a:pt x="258" y="341"/>
                      <a:pt x="287" y="353"/>
                      <a:pt x="290" y="369"/>
                    </a:cubicBezTo>
                    <a:cubicBezTo>
                      <a:pt x="294" y="395"/>
                      <a:pt x="246" y="427"/>
                      <a:pt x="229" y="441"/>
                    </a:cubicBezTo>
                    <a:cubicBezTo>
                      <a:pt x="200" y="463"/>
                      <a:pt x="181" y="494"/>
                      <a:pt x="155" y="519"/>
                    </a:cubicBezTo>
                    <a:cubicBezTo>
                      <a:pt x="144" y="529"/>
                      <a:pt x="129" y="529"/>
                      <a:pt x="118" y="537"/>
                    </a:cubicBezTo>
                    <a:cubicBezTo>
                      <a:pt x="107" y="545"/>
                      <a:pt x="109" y="561"/>
                      <a:pt x="101" y="571"/>
                    </a:cubicBezTo>
                    <a:cubicBezTo>
                      <a:pt x="93" y="581"/>
                      <a:pt x="79" y="583"/>
                      <a:pt x="72" y="593"/>
                    </a:cubicBezTo>
                    <a:cubicBezTo>
                      <a:pt x="48" y="632"/>
                      <a:pt x="75" y="707"/>
                      <a:pt x="24" y="732"/>
                    </a:cubicBezTo>
                    <a:cubicBezTo>
                      <a:pt x="0" y="984"/>
                      <a:pt x="0" y="984"/>
                      <a:pt x="0" y="984"/>
                    </a:cubicBezTo>
                    <a:cubicBezTo>
                      <a:pt x="52" y="972"/>
                      <a:pt x="52" y="972"/>
                      <a:pt x="52" y="972"/>
                    </a:cubicBezTo>
                    <a:cubicBezTo>
                      <a:pt x="47" y="1028"/>
                      <a:pt x="118" y="959"/>
                      <a:pt x="132" y="948"/>
                    </a:cubicBezTo>
                    <a:cubicBezTo>
                      <a:pt x="140" y="924"/>
                      <a:pt x="140" y="924"/>
                      <a:pt x="140" y="924"/>
                    </a:cubicBezTo>
                    <a:cubicBezTo>
                      <a:pt x="216" y="917"/>
                      <a:pt x="216" y="917"/>
                      <a:pt x="216" y="917"/>
                    </a:cubicBezTo>
                    <a:cubicBezTo>
                      <a:pt x="312" y="916"/>
                      <a:pt x="312" y="916"/>
                      <a:pt x="312" y="916"/>
                    </a:cubicBezTo>
                    <a:cubicBezTo>
                      <a:pt x="756" y="916"/>
                      <a:pt x="756" y="916"/>
                      <a:pt x="756" y="916"/>
                    </a:cubicBezTo>
                    <a:cubicBezTo>
                      <a:pt x="756" y="866"/>
                      <a:pt x="763" y="818"/>
                      <a:pt x="766" y="768"/>
                    </a:cubicBezTo>
                    <a:cubicBezTo>
                      <a:pt x="767" y="751"/>
                      <a:pt x="758" y="731"/>
                      <a:pt x="763" y="715"/>
                    </a:cubicBezTo>
                    <a:cubicBezTo>
                      <a:pt x="770" y="695"/>
                      <a:pt x="787" y="658"/>
                      <a:pt x="800" y="642"/>
                    </a:cubicBezTo>
                    <a:cubicBezTo>
                      <a:pt x="823" y="611"/>
                      <a:pt x="857" y="597"/>
                      <a:pt x="860" y="552"/>
                    </a:cubicBezTo>
                    <a:cubicBezTo>
                      <a:pt x="889" y="543"/>
                      <a:pt x="925" y="529"/>
                      <a:pt x="908" y="496"/>
                    </a:cubicBezTo>
                    <a:cubicBezTo>
                      <a:pt x="924" y="492"/>
                      <a:pt x="924" y="492"/>
                      <a:pt x="924" y="492"/>
                    </a:cubicBezTo>
                    <a:cubicBezTo>
                      <a:pt x="926" y="476"/>
                      <a:pt x="940" y="465"/>
                      <a:pt x="943" y="448"/>
                    </a:cubicBezTo>
                    <a:cubicBezTo>
                      <a:pt x="951" y="406"/>
                      <a:pt x="939" y="370"/>
                      <a:pt x="929" y="330"/>
                    </a:cubicBezTo>
                    <a:cubicBezTo>
                      <a:pt x="923" y="310"/>
                      <a:pt x="928" y="293"/>
                      <a:pt x="908" y="280"/>
                    </a:cubicBezTo>
                    <a:cubicBezTo>
                      <a:pt x="918" y="247"/>
                      <a:pt x="897" y="251"/>
                      <a:pt x="881" y="230"/>
                    </a:cubicBezTo>
                    <a:cubicBezTo>
                      <a:pt x="871" y="216"/>
                      <a:pt x="863" y="192"/>
                      <a:pt x="854" y="176"/>
                    </a:cubicBezTo>
                    <a:cubicBezTo>
                      <a:pt x="837" y="148"/>
                      <a:pt x="864" y="131"/>
                      <a:pt x="854" y="105"/>
                    </a:cubicBezTo>
                    <a:cubicBezTo>
                      <a:pt x="846" y="87"/>
                      <a:pt x="820" y="89"/>
                      <a:pt x="807" y="75"/>
                    </a:cubicBezTo>
                    <a:cubicBezTo>
                      <a:pt x="787" y="53"/>
                      <a:pt x="792" y="20"/>
                      <a:pt x="768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9F55CA81-7618-4C39-A9AC-A699EC91E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1233" y="4193023"/>
                <a:ext cx="168052" cy="172995"/>
              </a:xfrm>
              <a:custGeom>
                <a:avLst/>
                <a:gdLst/>
                <a:ahLst/>
                <a:cxnLst>
                  <a:cxn ang="0">
                    <a:pos x="205" y="11"/>
                  </a:cxn>
                  <a:cxn ang="0">
                    <a:pos x="113" y="95"/>
                  </a:cxn>
                  <a:cxn ang="0">
                    <a:pos x="58" y="119"/>
                  </a:cxn>
                  <a:cxn ang="0">
                    <a:pos x="85" y="139"/>
                  </a:cxn>
                  <a:cxn ang="0">
                    <a:pos x="85" y="231"/>
                  </a:cxn>
                  <a:cxn ang="0">
                    <a:pos x="83" y="283"/>
                  </a:cxn>
                  <a:cxn ang="0">
                    <a:pos x="113" y="387"/>
                  </a:cxn>
                  <a:cxn ang="0">
                    <a:pos x="231" y="350"/>
                  </a:cxn>
                  <a:cxn ang="0">
                    <a:pos x="297" y="267"/>
                  </a:cxn>
                  <a:cxn ang="0">
                    <a:pos x="337" y="187"/>
                  </a:cxn>
                  <a:cxn ang="0">
                    <a:pos x="369" y="123"/>
                  </a:cxn>
                  <a:cxn ang="0">
                    <a:pos x="301" y="111"/>
                  </a:cxn>
                  <a:cxn ang="0">
                    <a:pos x="301" y="10"/>
                  </a:cxn>
                  <a:cxn ang="0">
                    <a:pos x="249" y="23"/>
                  </a:cxn>
                  <a:cxn ang="0">
                    <a:pos x="205" y="11"/>
                  </a:cxn>
                </a:cxnLst>
                <a:rect l="0" t="0" r="r" b="b"/>
                <a:pathLst>
                  <a:path w="379" h="387">
                    <a:moveTo>
                      <a:pt x="205" y="11"/>
                    </a:moveTo>
                    <a:cubicBezTo>
                      <a:pt x="206" y="87"/>
                      <a:pt x="178" y="84"/>
                      <a:pt x="113" y="95"/>
                    </a:cubicBezTo>
                    <a:cubicBezTo>
                      <a:pt x="117" y="32"/>
                      <a:pt x="0" y="60"/>
                      <a:pt x="58" y="119"/>
                    </a:cubicBezTo>
                    <a:cubicBezTo>
                      <a:pt x="66" y="128"/>
                      <a:pt x="74" y="134"/>
                      <a:pt x="85" y="139"/>
                    </a:cubicBezTo>
                    <a:cubicBezTo>
                      <a:pt x="85" y="231"/>
                      <a:pt x="85" y="231"/>
                      <a:pt x="85" y="231"/>
                    </a:cubicBezTo>
                    <a:cubicBezTo>
                      <a:pt x="83" y="283"/>
                      <a:pt x="83" y="283"/>
                      <a:pt x="83" y="283"/>
                    </a:cubicBezTo>
                    <a:cubicBezTo>
                      <a:pt x="113" y="387"/>
                      <a:pt x="113" y="387"/>
                      <a:pt x="113" y="387"/>
                    </a:cubicBezTo>
                    <a:cubicBezTo>
                      <a:pt x="157" y="384"/>
                      <a:pt x="197" y="383"/>
                      <a:pt x="231" y="350"/>
                    </a:cubicBezTo>
                    <a:cubicBezTo>
                      <a:pt x="258" y="322"/>
                      <a:pt x="257" y="278"/>
                      <a:pt x="297" y="267"/>
                    </a:cubicBezTo>
                    <a:cubicBezTo>
                      <a:pt x="279" y="228"/>
                      <a:pt x="340" y="221"/>
                      <a:pt x="337" y="187"/>
                    </a:cubicBezTo>
                    <a:cubicBezTo>
                      <a:pt x="379" y="176"/>
                      <a:pt x="370" y="160"/>
                      <a:pt x="369" y="123"/>
                    </a:cubicBezTo>
                    <a:cubicBezTo>
                      <a:pt x="301" y="111"/>
                      <a:pt x="301" y="111"/>
                      <a:pt x="301" y="111"/>
                    </a:cubicBezTo>
                    <a:cubicBezTo>
                      <a:pt x="307" y="84"/>
                      <a:pt x="335" y="27"/>
                      <a:pt x="301" y="10"/>
                    </a:cubicBezTo>
                    <a:cubicBezTo>
                      <a:pt x="282" y="0"/>
                      <a:pt x="268" y="22"/>
                      <a:pt x="249" y="23"/>
                    </a:cubicBezTo>
                    <a:cubicBezTo>
                      <a:pt x="235" y="23"/>
                      <a:pt x="221" y="12"/>
                      <a:pt x="205" y="1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D6E4D7BB-BAD3-481A-ABAF-54CF87D2E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3590" y="4099111"/>
                <a:ext cx="165582" cy="143339"/>
              </a:xfrm>
              <a:custGeom>
                <a:avLst/>
                <a:gdLst/>
                <a:ahLst/>
                <a:cxnLst>
                  <a:cxn ang="0">
                    <a:pos x="193" y="72"/>
                  </a:cxn>
                  <a:cxn ang="0">
                    <a:pos x="78" y="100"/>
                  </a:cxn>
                  <a:cxn ang="0">
                    <a:pos x="48" y="207"/>
                  </a:cxn>
                  <a:cxn ang="0">
                    <a:pos x="3" y="248"/>
                  </a:cxn>
                  <a:cxn ang="0">
                    <a:pos x="49" y="276"/>
                  </a:cxn>
                  <a:cxn ang="0">
                    <a:pos x="98" y="313"/>
                  </a:cxn>
                  <a:cxn ang="0">
                    <a:pos x="197" y="287"/>
                  </a:cxn>
                  <a:cxn ang="0">
                    <a:pos x="201" y="232"/>
                  </a:cxn>
                  <a:cxn ang="0">
                    <a:pos x="273" y="224"/>
                  </a:cxn>
                  <a:cxn ang="0">
                    <a:pos x="277" y="224"/>
                  </a:cxn>
                  <a:cxn ang="0">
                    <a:pos x="293" y="248"/>
                  </a:cxn>
                  <a:cxn ang="0">
                    <a:pos x="352" y="233"/>
                  </a:cxn>
                  <a:cxn ang="0">
                    <a:pos x="358" y="160"/>
                  </a:cxn>
                  <a:cxn ang="0">
                    <a:pos x="342" y="76"/>
                  </a:cxn>
                  <a:cxn ang="0">
                    <a:pos x="293" y="0"/>
                  </a:cxn>
                  <a:cxn ang="0">
                    <a:pos x="193" y="72"/>
                  </a:cxn>
                </a:cxnLst>
                <a:rect l="0" t="0" r="r" b="b"/>
                <a:pathLst>
                  <a:path w="372" h="322">
                    <a:moveTo>
                      <a:pt x="193" y="72"/>
                    </a:moveTo>
                    <a:cubicBezTo>
                      <a:pt x="191" y="18"/>
                      <a:pt x="94" y="81"/>
                      <a:pt x="78" y="100"/>
                    </a:cubicBezTo>
                    <a:cubicBezTo>
                      <a:pt x="46" y="137"/>
                      <a:pt x="71" y="173"/>
                      <a:pt x="48" y="207"/>
                    </a:cubicBezTo>
                    <a:cubicBezTo>
                      <a:pt x="37" y="224"/>
                      <a:pt x="5" y="226"/>
                      <a:pt x="3" y="248"/>
                    </a:cubicBezTo>
                    <a:cubicBezTo>
                      <a:pt x="0" y="274"/>
                      <a:pt x="36" y="313"/>
                      <a:pt x="49" y="276"/>
                    </a:cubicBezTo>
                    <a:cubicBezTo>
                      <a:pt x="79" y="280"/>
                      <a:pt x="77" y="305"/>
                      <a:pt x="98" y="313"/>
                    </a:cubicBezTo>
                    <a:cubicBezTo>
                      <a:pt x="122" y="322"/>
                      <a:pt x="187" y="314"/>
                      <a:pt x="197" y="287"/>
                    </a:cubicBezTo>
                    <a:cubicBezTo>
                      <a:pt x="204" y="271"/>
                      <a:pt x="197" y="250"/>
                      <a:pt x="201" y="232"/>
                    </a:cubicBezTo>
                    <a:cubicBezTo>
                      <a:pt x="226" y="246"/>
                      <a:pt x="253" y="250"/>
                      <a:pt x="273" y="224"/>
                    </a:cubicBezTo>
                    <a:cubicBezTo>
                      <a:pt x="277" y="224"/>
                      <a:pt x="277" y="224"/>
                      <a:pt x="277" y="224"/>
                    </a:cubicBezTo>
                    <a:cubicBezTo>
                      <a:pt x="293" y="248"/>
                      <a:pt x="293" y="248"/>
                      <a:pt x="293" y="248"/>
                    </a:cubicBezTo>
                    <a:cubicBezTo>
                      <a:pt x="308" y="242"/>
                      <a:pt x="340" y="241"/>
                      <a:pt x="352" y="233"/>
                    </a:cubicBezTo>
                    <a:cubicBezTo>
                      <a:pt x="372" y="217"/>
                      <a:pt x="363" y="179"/>
                      <a:pt x="358" y="160"/>
                    </a:cubicBezTo>
                    <a:cubicBezTo>
                      <a:pt x="351" y="130"/>
                      <a:pt x="357" y="104"/>
                      <a:pt x="342" y="76"/>
                    </a:cubicBezTo>
                    <a:cubicBezTo>
                      <a:pt x="326" y="44"/>
                      <a:pt x="292" y="43"/>
                      <a:pt x="293" y="0"/>
                    </a:cubicBezTo>
                    <a:cubicBezTo>
                      <a:pt x="249" y="1"/>
                      <a:pt x="235" y="60"/>
                      <a:pt x="193" y="7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37" name="Freeform 32">
                <a:extLst>
                  <a:ext uri="{FF2B5EF4-FFF2-40B4-BE49-F238E27FC236}">
                    <a16:creationId xmlns:a16="http://schemas.microsoft.com/office/drawing/2014/main" id="{E2104036-BECB-4B7B-AA67-9CA93B9407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50954" y="3607310"/>
                <a:ext cx="1487758" cy="1500115"/>
              </a:xfrm>
              <a:custGeom>
                <a:avLst/>
                <a:gdLst/>
                <a:ahLst/>
                <a:cxnLst>
                  <a:cxn ang="0">
                    <a:pos x="1948" y="136"/>
                  </a:cxn>
                  <a:cxn ang="0">
                    <a:pos x="1664" y="186"/>
                  </a:cxn>
                  <a:cxn ang="0">
                    <a:pos x="1464" y="163"/>
                  </a:cxn>
                  <a:cxn ang="0">
                    <a:pos x="1280" y="40"/>
                  </a:cxn>
                  <a:cxn ang="0">
                    <a:pos x="1115" y="372"/>
                  </a:cxn>
                  <a:cxn ang="0">
                    <a:pos x="1021" y="556"/>
                  </a:cxn>
                  <a:cxn ang="0">
                    <a:pos x="998" y="860"/>
                  </a:cxn>
                  <a:cxn ang="0">
                    <a:pos x="821" y="1138"/>
                  </a:cxn>
                  <a:cxn ang="0">
                    <a:pos x="696" y="1392"/>
                  </a:cxn>
                  <a:cxn ang="0">
                    <a:pos x="536" y="1672"/>
                  </a:cxn>
                  <a:cxn ang="0">
                    <a:pos x="396" y="1772"/>
                  </a:cxn>
                  <a:cxn ang="0">
                    <a:pos x="314" y="1702"/>
                  </a:cxn>
                  <a:cxn ang="0">
                    <a:pos x="248" y="1760"/>
                  </a:cxn>
                  <a:cxn ang="0">
                    <a:pos x="168" y="1727"/>
                  </a:cxn>
                  <a:cxn ang="0">
                    <a:pos x="60" y="1924"/>
                  </a:cxn>
                  <a:cxn ang="0">
                    <a:pos x="129" y="1954"/>
                  </a:cxn>
                  <a:cxn ang="0">
                    <a:pos x="624" y="1953"/>
                  </a:cxn>
                  <a:cxn ang="0">
                    <a:pos x="824" y="2144"/>
                  </a:cxn>
                  <a:cxn ang="0">
                    <a:pos x="934" y="2337"/>
                  </a:cxn>
                  <a:cxn ang="0">
                    <a:pos x="1036" y="2324"/>
                  </a:cxn>
                  <a:cxn ang="0">
                    <a:pos x="1252" y="2324"/>
                  </a:cxn>
                  <a:cxn ang="0">
                    <a:pos x="1420" y="2136"/>
                  </a:cxn>
                  <a:cxn ang="0">
                    <a:pos x="1612" y="2200"/>
                  </a:cxn>
                  <a:cxn ang="0">
                    <a:pos x="1688" y="2408"/>
                  </a:cxn>
                  <a:cxn ang="0">
                    <a:pos x="1732" y="2832"/>
                  </a:cxn>
                  <a:cxn ang="0">
                    <a:pos x="1952" y="2840"/>
                  </a:cxn>
                  <a:cxn ang="0">
                    <a:pos x="2056" y="2824"/>
                  </a:cxn>
                  <a:cxn ang="0">
                    <a:pos x="2188" y="2899"/>
                  </a:cxn>
                  <a:cxn ang="0">
                    <a:pos x="2392" y="2998"/>
                  </a:cxn>
                  <a:cxn ang="0">
                    <a:pos x="2604" y="2944"/>
                  </a:cxn>
                  <a:cxn ang="0">
                    <a:pos x="2806" y="3098"/>
                  </a:cxn>
                  <a:cxn ang="0">
                    <a:pos x="2956" y="3264"/>
                  </a:cxn>
                  <a:cxn ang="0">
                    <a:pos x="3064" y="3208"/>
                  </a:cxn>
                  <a:cxn ang="0">
                    <a:pos x="2929" y="3072"/>
                  </a:cxn>
                  <a:cxn ang="0">
                    <a:pos x="2848" y="2810"/>
                  </a:cxn>
                  <a:cxn ang="0">
                    <a:pos x="2848" y="2588"/>
                  </a:cxn>
                  <a:cxn ang="0">
                    <a:pos x="2908" y="2404"/>
                  </a:cxn>
                  <a:cxn ang="0">
                    <a:pos x="3123" y="2132"/>
                  </a:cxn>
                  <a:cxn ang="0">
                    <a:pos x="3032" y="1924"/>
                  </a:cxn>
                  <a:cxn ang="0">
                    <a:pos x="2965" y="1600"/>
                  </a:cxn>
                  <a:cxn ang="0">
                    <a:pos x="2932" y="1392"/>
                  </a:cxn>
                  <a:cxn ang="0">
                    <a:pos x="2970" y="1216"/>
                  </a:cxn>
                  <a:cxn ang="0">
                    <a:pos x="3033" y="1068"/>
                  </a:cxn>
                  <a:cxn ang="0">
                    <a:pos x="3089" y="848"/>
                  </a:cxn>
                  <a:cxn ang="0">
                    <a:pos x="3142" y="740"/>
                  </a:cxn>
                  <a:cxn ang="0">
                    <a:pos x="3324" y="560"/>
                  </a:cxn>
                  <a:cxn ang="0">
                    <a:pos x="3233" y="388"/>
                  </a:cxn>
                  <a:cxn ang="0">
                    <a:pos x="3192" y="260"/>
                  </a:cxn>
                  <a:cxn ang="0">
                    <a:pos x="2960" y="170"/>
                  </a:cxn>
                  <a:cxn ang="0">
                    <a:pos x="2637" y="44"/>
                  </a:cxn>
                  <a:cxn ang="0">
                    <a:pos x="2372" y="26"/>
                  </a:cxn>
                  <a:cxn ang="0">
                    <a:pos x="2172" y="80"/>
                  </a:cxn>
                  <a:cxn ang="0">
                    <a:pos x="3340" y="292"/>
                  </a:cxn>
                  <a:cxn ang="0">
                    <a:pos x="1712" y="3376"/>
                  </a:cxn>
                </a:cxnLst>
                <a:rect l="0" t="0" r="r" b="b"/>
                <a:pathLst>
                  <a:path w="3344" h="3376">
                    <a:moveTo>
                      <a:pt x="2172" y="80"/>
                    </a:moveTo>
                    <a:cubicBezTo>
                      <a:pt x="2163" y="63"/>
                      <a:pt x="2111" y="22"/>
                      <a:pt x="2112" y="64"/>
                    </a:cubicBezTo>
                    <a:cubicBezTo>
                      <a:pt x="2067" y="81"/>
                      <a:pt x="1972" y="91"/>
                      <a:pt x="1948" y="136"/>
                    </a:cubicBezTo>
                    <a:cubicBezTo>
                      <a:pt x="1901" y="109"/>
                      <a:pt x="1834" y="70"/>
                      <a:pt x="1824" y="152"/>
                    </a:cubicBezTo>
                    <a:cubicBezTo>
                      <a:pt x="1790" y="157"/>
                      <a:pt x="1803" y="204"/>
                      <a:pt x="1768" y="213"/>
                    </a:cubicBezTo>
                    <a:cubicBezTo>
                      <a:pt x="1743" y="219"/>
                      <a:pt x="1691" y="192"/>
                      <a:pt x="1664" y="186"/>
                    </a:cubicBezTo>
                    <a:cubicBezTo>
                      <a:pt x="1640" y="181"/>
                      <a:pt x="1614" y="194"/>
                      <a:pt x="1588" y="191"/>
                    </a:cubicBezTo>
                    <a:cubicBezTo>
                      <a:pt x="1564" y="189"/>
                      <a:pt x="1551" y="168"/>
                      <a:pt x="1528" y="162"/>
                    </a:cubicBezTo>
                    <a:cubicBezTo>
                      <a:pt x="1507" y="157"/>
                      <a:pt x="1485" y="168"/>
                      <a:pt x="1464" y="163"/>
                    </a:cubicBezTo>
                    <a:cubicBezTo>
                      <a:pt x="1445" y="158"/>
                      <a:pt x="1445" y="138"/>
                      <a:pt x="1435" y="124"/>
                    </a:cubicBezTo>
                    <a:cubicBezTo>
                      <a:pt x="1418" y="100"/>
                      <a:pt x="1383" y="72"/>
                      <a:pt x="1352" y="72"/>
                    </a:cubicBezTo>
                    <a:cubicBezTo>
                      <a:pt x="1338" y="43"/>
                      <a:pt x="1310" y="40"/>
                      <a:pt x="1280" y="40"/>
                    </a:cubicBezTo>
                    <a:cubicBezTo>
                      <a:pt x="1215" y="40"/>
                      <a:pt x="1161" y="112"/>
                      <a:pt x="1140" y="168"/>
                    </a:cubicBezTo>
                    <a:cubicBezTo>
                      <a:pt x="1082" y="165"/>
                      <a:pt x="1120" y="223"/>
                      <a:pt x="1114" y="256"/>
                    </a:cubicBezTo>
                    <a:cubicBezTo>
                      <a:pt x="1108" y="295"/>
                      <a:pt x="1121" y="335"/>
                      <a:pt x="1115" y="372"/>
                    </a:cubicBezTo>
                    <a:cubicBezTo>
                      <a:pt x="1112" y="395"/>
                      <a:pt x="1091" y="418"/>
                      <a:pt x="1081" y="440"/>
                    </a:cubicBezTo>
                    <a:cubicBezTo>
                      <a:pt x="1072" y="461"/>
                      <a:pt x="1065" y="484"/>
                      <a:pt x="1044" y="496"/>
                    </a:cubicBezTo>
                    <a:cubicBezTo>
                      <a:pt x="1042" y="519"/>
                      <a:pt x="1024" y="533"/>
                      <a:pt x="1021" y="556"/>
                    </a:cubicBezTo>
                    <a:cubicBezTo>
                      <a:pt x="1015" y="597"/>
                      <a:pt x="1027" y="640"/>
                      <a:pt x="1017" y="680"/>
                    </a:cubicBezTo>
                    <a:cubicBezTo>
                      <a:pt x="1010" y="707"/>
                      <a:pt x="988" y="732"/>
                      <a:pt x="985" y="760"/>
                    </a:cubicBezTo>
                    <a:cubicBezTo>
                      <a:pt x="981" y="793"/>
                      <a:pt x="1000" y="828"/>
                      <a:pt x="998" y="860"/>
                    </a:cubicBezTo>
                    <a:cubicBezTo>
                      <a:pt x="996" y="890"/>
                      <a:pt x="963" y="924"/>
                      <a:pt x="957" y="956"/>
                    </a:cubicBezTo>
                    <a:cubicBezTo>
                      <a:pt x="952" y="987"/>
                      <a:pt x="965" y="1010"/>
                      <a:pt x="947" y="1040"/>
                    </a:cubicBezTo>
                    <a:cubicBezTo>
                      <a:pt x="913" y="1095"/>
                      <a:pt x="868" y="1101"/>
                      <a:pt x="821" y="1138"/>
                    </a:cubicBezTo>
                    <a:cubicBezTo>
                      <a:pt x="783" y="1168"/>
                      <a:pt x="776" y="1218"/>
                      <a:pt x="747" y="1256"/>
                    </a:cubicBezTo>
                    <a:cubicBezTo>
                      <a:pt x="732" y="1276"/>
                      <a:pt x="703" y="1288"/>
                      <a:pt x="694" y="1312"/>
                    </a:cubicBezTo>
                    <a:cubicBezTo>
                      <a:pt x="685" y="1336"/>
                      <a:pt x="696" y="1367"/>
                      <a:pt x="696" y="1392"/>
                    </a:cubicBezTo>
                    <a:cubicBezTo>
                      <a:pt x="697" y="1469"/>
                      <a:pt x="697" y="1545"/>
                      <a:pt x="644" y="1607"/>
                    </a:cubicBezTo>
                    <a:cubicBezTo>
                      <a:pt x="629" y="1626"/>
                      <a:pt x="604" y="1621"/>
                      <a:pt x="585" y="1632"/>
                    </a:cubicBezTo>
                    <a:cubicBezTo>
                      <a:pt x="560" y="1647"/>
                      <a:pt x="572" y="1673"/>
                      <a:pt x="536" y="1672"/>
                    </a:cubicBezTo>
                    <a:cubicBezTo>
                      <a:pt x="477" y="1736"/>
                      <a:pt x="477" y="1736"/>
                      <a:pt x="477" y="1736"/>
                    </a:cubicBezTo>
                    <a:cubicBezTo>
                      <a:pt x="444" y="1773"/>
                      <a:pt x="444" y="1773"/>
                      <a:pt x="444" y="1773"/>
                    </a:cubicBezTo>
                    <a:cubicBezTo>
                      <a:pt x="396" y="1772"/>
                      <a:pt x="396" y="1772"/>
                      <a:pt x="396" y="1772"/>
                    </a:cubicBezTo>
                    <a:cubicBezTo>
                      <a:pt x="391" y="1736"/>
                      <a:pt x="392" y="1732"/>
                      <a:pt x="408" y="1700"/>
                    </a:cubicBezTo>
                    <a:cubicBezTo>
                      <a:pt x="392" y="1672"/>
                      <a:pt x="392" y="1672"/>
                      <a:pt x="392" y="1672"/>
                    </a:cubicBezTo>
                    <a:cubicBezTo>
                      <a:pt x="314" y="1702"/>
                      <a:pt x="314" y="1702"/>
                      <a:pt x="314" y="1702"/>
                    </a:cubicBezTo>
                    <a:cubicBezTo>
                      <a:pt x="264" y="1704"/>
                      <a:pt x="264" y="1704"/>
                      <a:pt x="264" y="1704"/>
                    </a:cubicBezTo>
                    <a:cubicBezTo>
                      <a:pt x="252" y="1760"/>
                      <a:pt x="252" y="1760"/>
                      <a:pt x="252" y="1760"/>
                    </a:cubicBezTo>
                    <a:cubicBezTo>
                      <a:pt x="248" y="1760"/>
                      <a:pt x="248" y="1760"/>
                      <a:pt x="248" y="1760"/>
                    </a:cubicBezTo>
                    <a:cubicBezTo>
                      <a:pt x="233" y="1751"/>
                      <a:pt x="224" y="1763"/>
                      <a:pt x="216" y="1776"/>
                    </a:cubicBezTo>
                    <a:cubicBezTo>
                      <a:pt x="212" y="1776"/>
                      <a:pt x="212" y="1776"/>
                      <a:pt x="212" y="1776"/>
                    </a:cubicBezTo>
                    <a:cubicBezTo>
                      <a:pt x="203" y="1763"/>
                      <a:pt x="184" y="1729"/>
                      <a:pt x="168" y="1727"/>
                    </a:cubicBezTo>
                    <a:cubicBezTo>
                      <a:pt x="158" y="1726"/>
                      <a:pt x="148" y="1737"/>
                      <a:pt x="140" y="1741"/>
                    </a:cubicBezTo>
                    <a:cubicBezTo>
                      <a:pt x="110" y="1757"/>
                      <a:pt x="77" y="1778"/>
                      <a:pt x="63" y="1812"/>
                    </a:cubicBezTo>
                    <a:cubicBezTo>
                      <a:pt x="51" y="1842"/>
                      <a:pt x="60" y="1891"/>
                      <a:pt x="60" y="1924"/>
                    </a:cubicBezTo>
                    <a:cubicBezTo>
                      <a:pt x="0" y="1928"/>
                      <a:pt x="0" y="1928"/>
                      <a:pt x="0" y="1928"/>
                    </a:cubicBezTo>
                    <a:cubicBezTo>
                      <a:pt x="4" y="1937"/>
                      <a:pt x="8" y="1946"/>
                      <a:pt x="14" y="1954"/>
                    </a:cubicBezTo>
                    <a:cubicBezTo>
                      <a:pt x="53" y="2006"/>
                      <a:pt x="83" y="1966"/>
                      <a:pt x="129" y="1954"/>
                    </a:cubicBezTo>
                    <a:cubicBezTo>
                      <a:pt x="146" y="1950"/>
                      <a:pt x="177" y="1953"/>
                      <a:pt x="196" y="1952"/>
                    </a:cubicBezTo>
                    <a:cubicBezTo>
                      <a:pt x="269" y="1947"/>
                      <a:pt x="343" y="1962"/>
                      <a:pt x="416" y="1961"/>
                    </a:cubicBezTo>
                    <a:cubicBezTo>
                      <a:pt x="485" y="1961"/>
                      <a:pt x="554" y="1949"/>
                      <a:pt x="624" y="1953"/>
                    </a:cubicBezTo>
                    <a:cubicBezTo>
                      <a:pt x="660" y="1955"/>
                      <a:pt x="719" y="1938"/>
                      <a:pt x="751" y="1957"/>
                    </a:cubicBezTo>
                    <a:cubicBezTo>
                      <a:pt x="787" y="1978"/>
                      <a:pt x="785" y="2056"/>
                      <a:pt x="797" y="2092"/>
                    </a:cubicBezTo>
                    <a:cubicBezTo>
                      <a:pt x="803" y="2110"/>
                      <a:pt x="820" y="2127"/>
                      <a:pt x="824" y="2144"/>
                    </a:cubicBezTo>
                    <a:cubicBezTo>
                      <a:pt x="829" y="2162"/>
                      <a:pt x="819" y="2177"/>
                      <a:pt x="830" y="2195"/>
                    </a:cubicBezTo>
                    <a:cubicBezTo>
                      <a:pt x="843" y="2218"/>
                      <a:pt x="864" y="2236"/>
                      <a:pt x="877" y="2260"/>
                    </a:cubicBezTo>
                    <a:cubicBezTo>
                      <a:pt x="888" y="2280"/>
                      <a:pt x="913" y="2328"/>
                      <a:pt x="934" y="2337"/>
                    </a:cubicBezTo>
                    <a:cubicBezTo>
                      <a:pt x="949" y="2345"/>
                      <a:pt x="968" y="2333"/>
                      <a:pt x="984" y="2334"/>
                    </a:cubicBezTo>
                    <a:cubicBezTo>
                      <a:pt x="1002" y="2335"/>
                      <a:pt x="1018" y="2344"/>
                      <a:pt x="1036" y="2344"/>
                    </a:cubicBezTo>
                    <a:cubicBezTo>
                      <a:pt x="1036" y="2324"/>
                      <a:pt x="1036" y="2324"/>
                      <a:pt x="1036" y="2324"/>
                    </a:cubicBezTo>
                    <a:cubicBezTo>
                      <a:pt x="1124" y="2313"/>
                      <a:pt x="1124" y="2313"/>
                      <a:pt x="1124" y="2313"/>
                    </a:cubicBezTo>
                    <a:cubicBezTo>
                      <a:pt x="1156" y="2323"/>
                      <a:pt x="1156" y="2323"/>
                      <a:pt x="1156" y="2323"/>
                    </a:cubicBezTo>
                    <a:cubicBezTo>
                      <a:pt x="1252" y="2324"/>
                      <a:pt x="1252" y="2324"/>
                      <a:pt x="1252" y="2324"/>
                    </a:cubicBezTo>
                    <a:cubicBezTo>
                      <a:pt x="1256" y="2252"/>
                      <a:pt x="1256" y="2252"/>
                      <a:pt x="1256" y="2252"/>
                    </a:cubicBezTo>
                    <a:cubicBezTo>
                      <a:pt x="1304" y="2238"/>
                      <a:pt x="1259" y="2189"/>
                      <a:pt x="1289" y="2161"/>
                    </a:cubicBezTo>
                    <a:cubicBezTo>
                      <a:pt x="1318" y="2134"/>
                      <a:pt x="1407" y="2177"/>
                      <a:pt x="1420" y="2136"/>
                    </a:cubicBezTo>
                    <a:cubicBezTo>
                      <a:pt x="1460" y="2136"/>
                      <a:pt x="1460" y="2136"/>
                      <a:pt x="1460" y="2136"/>
                    </a:cubicBezTo>
                    <a:cubicBezTo>
                      <a:pt x="1455" y="2155"/>
                      <a:pt x="1429" y="2196"/>
                      <a:pt x="1464" y="2200"/>
                    </a:cubicBezTo>
                    <a:cubicBezTo>
                      <a:pt x="1513" y="2204"/>
                      <a:pt x="1563" y="2200"/>
                      <a:pt x="1612" y="2200"/>
                    </a:cubicBezTo>
                    <a:cubicBezTo>
                      <a:pt x="1628" y="2200"/>
                      <a:pt x="1657" y="2194"/>
                      <a:pt x="1667" y="2209"/>
                    </a:cubicBezTo>
                    <a:cubicBezTo>
                      <a:pt x="1686" y="2238"/>
                      <a:pt x="1656" y="2281"/>
                      <a:pt x="1657" y="2312"/>
                    </a:cubicBezTo>
                    <a:cubicBezTo>
                      <a:pt x="1658" y="2344"/>
                      <a:pt x="1686" y="2374"/>
                      <a:pt x="1688" y="2408"/>
                    </a:cubicBezTo>
                    <a:cubicBezTo>
                      <a:pt x="1691" y="2486"/>
                      <a:pt x="1617" y="2627"/>
                      <a:pt x="1736" y="2660"/>
                    </a:cubicBezTo>
                    <a:cubicBezTo>
                      <a:pt x="1729" y="2699"/>
                      <a:pt x="1753" y="2737"/>
                      <a:pt x="1752" y="2776"/>
                    </a:cubicBezTo>
                    <a:cubicBezTo>
                      <a:pt x="1751" y="2799"/>
                      <a:pt x="1726" y="2808"/>
                      <a:pt x="1732" y="2832"/>
                    </a:cubicBezTo>
                    <a:cubicBezTo>
                      <a:pt x="1742" y="2874"/>
                      <a:pt x="1770" y="2900"/>
                      <a:pt x="1800" y="2852"/>
                    </a:cubicBezTo>
                    <a:cubicBezTo>
                      <a:pt x="1828" y="2862"/>
                      <a:pt x="1883" y="2866"/>
                      <a:pt x="1912" y="2858"/>
                    </a:cubicBezTo>
                    <a:cubicBezTo>
                      <a:pt x="1927" y="2854"/>
                      <a:pt x="1937" y="2842"/>
                      <a:pt x="1952" y="2840"/>
                    </a:cubicBezTo>
                    <a:cubicBezTo>
                      <a:pt x="1970" y="2837"/>
                      <a:pt x="1987" y="2847"/>
                      <a:pt x="2004" y="2848"/>
                    </a:cubicBezTo>
                    <a:cubicBezTo>
                      <a:pt x="2024" y="2849"/>
                      <a:pt x="2035" y="2841"/>
                      <a:pt x="2052" y="2836"/>
                    </a:cubicBezTo>
                    <a:cubicBezTo>
                      <a:pt x="2056" y="2824"/>
                      <a:pt x="2056" y="2824"/>
                      <a:pt x="2056" y="2824"/>
                    </a:cubicBezTo>
                    <a:cubicBezTo>
                      <a:pt x="2071" y="2835"/>
                      <a:pt x="2108" y="2852"/>
                      <a:pt x="2116" y="2868"/>
                    </a:cubicBezTo>
                    <a:cubicBezTo>
                      <a:pt x="2123" y="2884"/>
                      <a:pt x="2102" y="2902"/>
                      <a:pt x="2118" y="2916"/>
                    </a:cubicBezTo>
                    <a:cubicBezTo>
                      <a:pt x="2142" y="2938"/>
                      <a:pt x="2167" y="2907"/>
                      <a:pt x="2188" y="2899"/>
                    </a:cubicBezTo>
                    <a:cubicBezTo>
                      <a:pt x="2216" y="2887"/>
                      <a:pt x="2250" y="2890"/>
                      <a:pt x="2280" y="2880"/>
                    </a:cubicBezTo>
                    <a:cubicBezTo>
                      <a:pt x="2280" y="2956"/>
                      <a:pt x="2280" y="2956"/>
                      <a:pt x="2280" y="2956"/>
                    </a:cubicBezTo>
                    <a:cubicBezTo>
                      <a:pt x="2318" y="2967"/>
                      <a:pt x="2355" y="2988"/>
                      <a:pt x="2392" y="2998"/>
                    </a:cubicBezTo>
                    <a:cubicBezTo>
                      <a:pt x="2415" y="3004"/>
                      <a:pt x="2441" y="2998"/>
                      <a:pt x="2464" y="3002"/>
                    </a:cubicBezTo>
                    <a:cubicBezTo>
                      <a:pt x="2495" y="3007"/>
                      <a:pt x="2520" y="3021"/>
                      <a:pt x="2552" y="3010"/>
                    </a:cubicBezTo>
                    <a:cubicBezTo>
                      <a:pt x="2591" y="2996"/>
                      <a:pt x="2559" y="2949"/>
                      <a:pt x="2604" y="2944"/>
                    </a:cubicBezTo>
                    <a:cubicBezTo>
                      <a:pt x="2604" y="2986"/>
                      <a:pt x="2634" y="2985"/>
                      <a:pt x="2652" y="3017"/>
                    </a:cubicBezTo>
                    <a:cubicBezTo>
                      <a:pt x="2664" y="3038"/>
                      <a:pt x="2660" y="3060"/>
                      <a:pt x="2688" y="3069"/>
                    </a:cubicBezTo>
                    <a:cubicBezTo>
                      <a:pt x="2722" y="3080"/>
                      <a:pt x="2775" y="3074"/>
                      <a:pt x="2806" y="3098"/>
                    </a:cubicBezTo>
                    <a:cubicBezTo>
                      <a:pt x="2828" y="3116"/>
                      <a:pt x="2828" y="3147"/>
                      <a:pt x="2836" y="3172"/>
                    </a:cubicBezTo>
                    <a:cubicBezTo>
                      <a:pt x="2864" y="3164"/>
                      <a:pt x="2864" y="3164"/>
                      <a:pt x="2864" y="3164"/>
                    </a:cubicBezTo>
                    <a:cubicBezTo>
                      <a:pt x="2882" y="3200"/>
                      <a:pt x="2907" y="3273"/>
                      <a:pt x="2956" y="3264"/>
                    </a:cubicBezTo>
                    <a:cubicBezTo>
                      <a:pt x="2984" y="3259"/>
                      <a:pt x="3004" y="3235"/>
                      <a:pt x="3032" y="3232"/>
                    </a:cubicBezTo>
                    <a:cubicBezTo>
                      <a:pt x="3018" y="3254"/>
                      <a:pt x="3041" y="3289"/>
                      <a:pt x="3060" y="3265"/>
                    </a:cubicBezTo>
                    <a:cubicBezTo>
                      <a:pt x="3070" y="3253"/>
                      <a:pt x="3064" y="3223"/>
                      <a:pt x="3064" y="3208"/>
                    </a:cubicBezTo>
                    <a:cubicBezTo>
                      <a:pt x="3064" y="3155"/>
                      <a:pt x="3075" y="3087"/>
                      <a:pt x="3060" y="3036"/>
                    </a:cubicBezTo>
                    <a:cubicBezTo>
                      <a:pt x="3029" y="3042"/>
                      <a:pt x="2990" y="3042"/>
                      <a:pt x="2996" y="3084"/>
                    </a:cubicBezTo>
                    <a:cubicBezTo>
                      <a:pt x="2977" y="3078"/>
                      <a:pt x="2944" y="3080"/>
                      <a:pt x="2929" y="3072"/>
                    </a:cubicBezTo>
                    <a:cubicBezTo>
                      <a:pt x="2916" y="3065"/>
                      <a:pt x="2910" y="3046"/>
                      <a:pt x="2900" y="3036"/>
                    </a:cubicBezTo>
                    <a:cubicBezTo>
                      <a:pt x="2862" y="3002"/>
                      <a:pt x="2813" y="2983"/>
                      <a:pt x="2814" y="2924"/>
                    </a:cubicBezTo>
                    <a:cubicBezTo>
                      <a:pt x="2814" y="2896"/>
                      <a:pt x="2835" y="2836"/>
                      <a:pt x="2848" y="2810"/>
                    </a:cubicBezTo>
                    <a:cubicBezTo>
                      <a:pt x="2852" y="2800"/>
                      <a:pt x="2863" y="2794"/>
                      <a:pt x="2865" y="2783"/>
                    </a:cubicBezTo>
                    <a:cubicBezTo>
                      <a:pt x="2868" y="2769"/>
                      <a:pt x="2858" y="2754"/>
                      <a:pt x="2857" y="2740"/>
                    </a:cubicBezTo>
                    <a:cubicBezTo>
                      <a:pt x="2850" y="2684"/>
                      <a:pt x="2869" y="2641"/>
                      <a:pt x="2848" y="2588"/>
                    </a:cubicBezTo>
                    <a:cubicBezTo>
                      <a:pt x="2838" y="2565"/>
                      <a:pt x="2843" y="2554"/>
                      <a:pt x="2816" y="2544"/>
                    </a:cubicBezTo>
                    <a:cubicBezTo>
                      <a:pt x="2816" y="2536"/>
                      <a:pt x="2816" y="2536"/>
                      <a:pt x="2816" y="2536"/>
                    </a:cubicBezTo>
                    <a:cubicBezTo>
                      <a:pt x="2868" y="2516"/>
                      <a:pt x="2920" y="2460"/>
                      <a:pt x="2908" y="2404"/>
                    </a:cubicBezTo>
                    <a:cubicBezTo>
                      <a:pt x="3228" y="2360"/>
                      <a:pt x="3228" y="2360"/>
                      <a:pt x="3228" y="2360"/>
                    </a:cubicBezTo>
                    <a:cubicBezTo>
                      <a:pt x="3221" y="2317"/>
                      <a:pt x="3196" y="2290"/>
                      <a:pt x="3180" y="2252"/>
                    </a:cubicBezTo>
                    <a:cubicBezTo>
                      <a:pt x="3162" y="2210"/>
                      <a:pt x="3153" y="2169"/>
                      <a:pt x="3123" y="2132"/>
                    </a:cubicBezTo>
                    <a:cubicBezTo>
                      <a:pt x="3106" y="2113"/>
                      <a:pt x="3083" y="2109"/>
                      <a:pt x="3064" y="2094"/>
                    </a:cubicBezTo>
                    <a:cubicBezTo>
                      <a:pt x="3038" y="2073"/>
                      <a:pt x="3019" y="2032"/>
                      <a:pt x="3012" y="2000"/>
                    </a:cubicBezTo>
                    <a:cubicBezTo>
                      <a:pt x="3005" y="1969"/>
                      <a:pt x="3036" y="1950"/>
                      <a:pt x="3032" y="1924"/>
                    </a:cubicBezTo>
                    <a:cubicBezTo>
                      <a:pt x="3024" y="1877"/>
                      <a:pt x="2985" y="1834"/>
                      <a:pt x="2984" y="1787"/>
                    </a:cubicBezTo>
                    <a:cubicBezTo>
                      <a:pt x="2983" y="1757"/>
                      <a:pt x="3016" y="1706"/>
                      <a:pt x="2988" y="1688"/>
                    </a:cubicBezTo>
                    <a:cubicBezTo>
                      <a:pt x="2965" y="1600"/>
                      <a:pt x="2965" y="1600"/>
                      <a:pt x="2965" y="1600"/>
                    </a:cubicBezTo>
                    <a:cubicBezTo>
                      <a:pt x="2965" y="1464"/>
                      <a:pt x="2965" y="1464"/>
                      <a:pt x="2965" y="1464"/>
                    </a:cubicBezTo>
                    <a:cubicBezTo>
                      <a:pt x="2928" y="1425"/>
                      <a:pt x="2928" y="1425"/>
                      <a:pt x="2928" y="1425"/>
                    </a:cubicBezTo>
                    <a:cubicBezTo>
                      <a:pt x="2932" y="1392"/>
                      <a:pt x="2932" y="1392"/>
                      <a:pt x="2932" y="1392"/>
                    </a:cubicBezTo>
                    <a:cubicBezTo>
                      <a:pt x="2908" y="1394"/>
                      <a:pt x="2887" y="1379"/>
                      <a:pt x="2904" y="1353"/>
                    </a:cubicBezTo>
                    <a:cubicBezTo>
                      <a:pt x="2917" y="1333"/>
                      <a:pt x="2942" y="1334"/>
                      <a:pt x="2950" y="1308"/>
                    </a:cubicBezTo>
                    <a:cubicBezTo>
                      <a:pt x="2962" y="1271"/>
                      <a:pt x="2938" y="1251"/>
                      <a:pt x="2970" y="1216"/>
                    </a:cubicBezTo>
                    <a:cubicBezTo>
                      <a:pt x="2990" y="1194"/>
                      <a:pt x="3028" y="1189"/>
                      <a:pt x="3044" y="1164"/>
                    </a:cubicBezTo>
                    <a:cubicBezTo>
                      <a:pt x="3028" y="1164"/>
                      <a:pt x="3028" y="1164"/>
                      <a:pt x="3028" y="1164"/>
                    </a:cubicBezTo>
                    <a:cubicBezTo>
                      <a:pt x="3033" y="1068"/>
                      <a:pt x="3033" y="1068"/>
                      <a:pt x="3033" y="1068"/>
                    </a:cubicBezTo>
                    <a:cubicBezTo>
                      <a:pt x="3028" y="1032"/>
                      <a:pt x="3028" y="1032"/>
                      <a:pt x="3028" y="1032"/>
                    </a:cubicBezTo>
                    <a:cubicBezTo>
                      <a:pt x="3038" y="1007"/>
                      <a:pt x="3035" y="978"/>
                      <a:pt x="3043" y="952"/>
                    </a:cubicBezTo>
                    <a:cubicBezTo>
                      <a:pt x="3055" y="917"/>
                      <a:pt x="3080" y="882"/>
                      <a:pt x="3089" y="848"/>
                    </a:cubicBezTo>
                    <a:cubicBezTo>
                      <a:pt x="3093" y="831"/>
                      <a:pt x="3083" y="813"/>
                      <a:pt x="3092" y="797"/>
                    </a:cubicBezTo>
                    <a:cubicBezTo>
                      <a:pt x="3100" y="785"/>
                      <a:pt x="3115" y="785"/>
                      <a:pt x="3124" y="775"/>
                    </a:cubicBezTo>
                    <a:cubicBezTo>
                      <a:pt x="3133" y="765"/>
                      <a:pt x="3133" y="749"/>
                      <a:pt x="3142" y="740"/>
                    </a:cubicBezTo>
                    <a:cubicBezTo>
                      <a:pt x="3151" y="731"/>
                      <a:pt x="3165" y="732"/>
                      <a:pt x="3175" y="724"/>
                    </a:cubicBezTo>
                    <a:cubicBezTo>
                      <a:pt x="3196" y="709"/>
                      <a:pt x="3210" y="683"/>
                      <a:pt x="3229" y="665"/>
                    </a:cubicBezTo>
                    <a:cubicBezTo>
                      <a:pt x="3262" y="631"/>
                      <a:pt x="3304" y="605"/>
                      <a:pt x="3324" y="560"/>
                    </a:cubicBezTo>
                    <a:cubicBezTo>
                      <a:pt x="3308" y="548"/>
                      <a:pt x="3264" y="501"/>
                      <a:pt x="3248" y="524"/>
                    </a:cubicBezTo>
                    <a:cubicBezTo>
                      <a:pt x="3196" y="499"/>
                      <a:pt x="3245" y="474"/>
                      <a:pt x="3249" y="440"/>
                    </a:cubicBezTo>
                    <a:cubicBezTo>
                      <a:pt x="3251" y="421"/>
                      <a:pt x="3230" y="407"/>
                      <a:pt x="3233" y="388"/>
                    </a:cubicBezTo>
                    <a:cubicBezTo>
                      <a:pt x="3236" y="370"/>
                      <a:pt x="3284" y="315"/>
                      <a:pt x="3236" y="320"/>
                    </a:cubicBezTo>
                    <a:cubicBezTo>
                      <a:pt x="3230" y="299"/>
                      <a:pt x="3220" y="297"/>
                      <a:pt x="3200" y="300"/>
                    </a:cubicBezTo>
                    <a:cubicBezTo>
                      <a:pt x="3192" y="260"/>
                      <a:pt x="3192" y="260"/>
                      <a:pt x="3192" y="260"/>
                    </a:cubicBezTo>
                    <a:cubicBezTo>
                      <a:pt x="3141" y="257"/>
                      <a:pt x="3061" y="194"/>
                      <a:pt x="3064" y="140"/>
                    </a:cubicBezTo>
                    <a:cubicBezTo>
                      <a:pt x="3047" y="135"/>
                      <a:pt x="3016" y="113"/>
                      <a:pt x="2998" y="124"/>
                    </a:cubicBezTo>
                    <a:cubicBezTo>
                      <a:pt x="2982" y="135"/>
                      <a:pt x="2985" y="165"/>
                      <a:pt x="2960" y="170"/>
                    </a:cubicBezTo>
                    <a:cubicBezTo>
                      <a:pt x="2934" y="174"/>
                      <a:pt x="2902" y="136"/>
                      <a:pt x="2873" y="144"/>
                    </a:cubicBezTo>
                    <a:cubicBezTo>
                      <a:pt x="2847" y="151"/>
                      <a:pt x="2832" y="190"/>
                      <a:pt x="2800" y="183"/>
                    </a:cubicBezTo>
                    <a:cubicBezTo>
                      <a:pt x="2720" y="167"/>
                      <a:pt x="2706" y="77"/>
                      <a:pt x="2637" y="44"/>
                    </a:cubicBezTo>
                    <a:cubicBezTo>
                      <a:pt x="2582" y="18"/>
                      <a:pt x="2551" y="54"/>
                      <a:pt x="2496" y="53"/>
                    </a:cubicBezTo>
                    <a:cubicBezTo>
                      <a:pt x="2473" y="52"/>
                      <a:pt x="2455" y="30"/>
                      <a:pt x="2432" y="25"/>
                    </a:cubicBezTo>
                    <a:cubicBezTo>
                      <a:pt x="2411" y="22"/>
                      <a:pt x="2394" y="34"/>
                      <a:pt x="2372" y="26"/>
                    </a:cubicBezTo>
                    <a:cubicBezTo>
                      <a:pt x="2354" y="19"/>
                      <a:pt x="2331" y="0"/>
                      <a:pt x="2312" y="1"/>
                    </a:cubicBezTo>
                    <a:cubicBezTo>
                      <a:pt x="2269" y="4"/>
                      <a:pt x="2288" y="43"/>
                      <a:pt x="2264" y="60"/>
                    </a:cubicBezTo>
                    <a:cubicBezTo>
                      <a:pt x="2241" y="76"/>
                      <a:pt x="2199" y="69"/>
                      <a:pt x="2172" y="80"/>
                    </a:cubicBezTo>
                    <a:moveTo>
                      <a:pt x="3340" y="292"/>
                    </a:moveTo>
                    <a:cubicBezTo>
                      <a:pt x="3344" y="296"/>
                      <a:pt x="3344" y="296"/>
                      <a:pt x="3344" y="296"/>
                    </a:cubicBezTo>
                    <a:cubicBezTo>
                      <a:pt x="3340" y="292"/>
                      <a:pt x="3340" y="292"/>
                      <a:pt x="3340" y="292"/>
                    </a:cubicBezTo>
                    <a:moveTo>
                      <a:pt x="1700" y="3368"/>
                    </a:moveTo>
                    <a:cubicBezTo>
                      <a:pt x="1700" y="3376"/>
                      <a:pt x="1700" y="3376"/>
                      <a:pt x="1700" y="3376"/>
                    </a:cubicBezTo>
                    <a:cubicBezTo>
                      <a:pt x="1712" y="3376"/>
                      <a:pt x="1712" y="3376"/>
                      <a:pt x="1712" y="3376"/>
                    </a:cubicBezTo>
                    <a:cubicBezTo>
                      <a:pt x="1712" y="3368"/>
                      <a:pt x="1712" y="3368"/>
                      <a:pt x="1712" y="3368"/>
                    </a:cubicBezTo>
                    <a:lnTo>
                      <a:pt x="1700" y="3368"/>
                    </a:lnTo>
                    <a:close/>
                  </a:path>
                </a:pathLst>
              </a:custGeom>
              <a:solidFill>
                <a:srgbClr val="EFBC53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38" name="Freeform 33">
                <a:extLst>
                  <a:ext uri="{FF2B5EF4-FFF2-40B4-BE49-F238E27FC236}">
                    <a16:creationId xmlns:a16="http://schemas.microsoft.com/office/drawing/2014/main" id="{1B7C66B1-32D9-4390-B72C-A889B7909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8942" y="4464872"/>
                <a:ext cx="958887" cy="951474"/>
              </a:xfrm>
              <a:custGeom>
                <a:avLst/>
                <a:gdLst/>
                <a:ahLst/>
                <a:cxnLst>
                  <a:cxn ang="0">
                    <a:pos x="197" y="217"/>
                  </a:cxn>
                  <a:cxn ang="0">
                    <a:pos x="295" y="461"/>
                  </a:cxn>
                  <a:cxn ang="0">
                    <a:pos x="232" y="589"/>
                  </a:cxn>
                  <a:cxn ang="0">
                    <a:pos x="325" y="817"/>
                  </a:cxn>
                  <a:cxn ang="0">
                    <a:pos x="369" y="981"/>
                  </a:cxn>
                  <a:cxn ang="0">
                    <a:pos x="300" y="1186"/>
                  </a:cxn>
                  <a:cxn ang="0">
                    <a:pos x="214" y="1269"/>
                  </a:cxn>
                  <a:cxn ang="0">
                    <a:pos x="146" y="1405"/>
                  </a:cxn>
                  <a:cxn ang="0">
                    <a:pos x="111" y="1537"/>
                  </a:cxn>
                  <a:cxn ang="0">
                    <a:pos x="14" y="1757"/>
                  </a:cxn>
                  <a:cxn ang="0">
                    <a:pos x="24" y="1913"/>
                  </a:cxn>
                  <a:cxn ang="0">
                    <a:pos x="0" y="1873"/>
                  </a:cxn>
                  <a:cxn ang="0">
                    <a:pos x="16" y="2017"/>
                  </a:cxn>
                  <a:cxn ang="0">
                    <a:pos x="156" y="2007"/>
                  </a:cxn>
                  <a:cxn ang="0">
                    <a:pos x="424" y="2036"/>
                  </a:cxn>
                  <a:cxn ang="0">
                    <a:pos x="1164" y="2030"/>
                  </a:cxn>
                  <a:cxn ang="0">
                    <a:pos x="1312" y="2103"/>
                  </a:cxn>
                  <a:cxn ang="0">
                    <a:pos x="1588" y="2136"/>
                  </a:cxn>
                  <a:cxn ang="0">
                    <a:pos x="1700" y="2136"/>
                  </a:cxn>
                  <a:cxn ang="0">
                    <a:pos x="2000" y="2028"/>
                  </a:cxn>
                  <a:cxn ang="0">
                    <a:pos x="1830" y="1869"/>
                  </a:cxn>
                  <a:cxn ang="0">
                    <a:pos x="1804" y="1269"/>
                  </a:cxn>
                  <a:cxn ang="0">
                    <a:pos x="2146" y="1265"/>
                  </a:cxn>
                  <a:cxn ang="0">
                    <a:pos x="2160" y="1161"/>
                  </a:cxn>
                  <a:cxn ang="0">
                    <a:pos x="2156" y="1133"/>
                  </a:cxn>
                  <a:cxn ang="0">
                    <a:pos x="2148" y="893"/>
                  </a:cxn>
                  <a:cxn ang="0">
                    <a:pos x="2052" y="907"/>
                  </a:cxn>
                  <a:cxn ang="0">
                    <a:pos x="1884" y="921"/>
                  </a:cxn>
                  <a:cxn ang="0">
                    <a:pos x="1833" y="905"/>
                  </a:cxn>
                  <a:cxn ang="0">
                    <a:pos x="1831" y="738"/>
                  </a:cxn>
                  <a:cxn ang="0">
                    <a:pos x="1791" y="485"/>
                  </a:cxn>
                  <a:cxn ang="0">
                    <a:pos x="1772" y="277"/>
                  </a:cxn>
                  <a:cxn ang="0">
                    <a:pos x="1560" y="211"/>
                  </a:cxn>
                  <a:cxn ang="0">
                    <a:pos x="1404" y="221"/>
                  </a:cxn>
                  <a:cxn ang="0">
                    <a:pos x="1362" y="306"/>
                  </a:cxn>
                  <a:cxn ang="0">
                    <a:pos x="1336" y="393"/>
                  </a:cxn>
                  <a:cxn ang="0">
                    <a:pos x="1182" y="388"/>
                  </a:cxn>
                  <a:cxn ang="0">
                    <a:pos x="1107" y="410"/>
                  </a:cxn>
                  <a:cxn ang="0">
                    <a:pos x="1000" y="360"/>
                  </a:cxn>
                  <a:cxn ang="0">
                    <a:pos x="885" y="133"/>
                  </a:cxn>
                  <a:cxn ang="0">
                    <a:pos x="664" y="25"/>
                  </a:cxn>
                  <a:cxn ang="0">
                    <a:pos x="235" y="23"/>
                  </a:cxn>
                  <a:cxn ang="0">
                    <a:pos x="108" y="24"/>
                  </a:cxn>
                </a:cxnLst>
                <a:rect l="0" t="0" r="r" b="b"/>
                <a:pathLst>
                  <a:path w="2160" h="2138">
                    <a:moveTo>
                      <a:pt x="108" y="24"/>
                    </a:moveTo>
                    <a:cubicBezTo>
                      <a:pt x="132" y="81"/>
                      <a:pt x="169" y="164"/>
                      <a:pt x="197" y="217"/>
                    </a:cubicBezTo>
                    <a:cubicBezTo>
                      <a:pt x="217" y="255"/>
                      <a:pt x="220" y="305"/>
                      <a:pt x="239" y="345"/>
                    </a:cubicBezTo>
                    <a:cubicBezTo>
                      <a:pt x="256" y="380"/>
                      <a:pt x="288" y="424"/>
                      <a:pt x="295" y="461"/>
                    </a:cubicBezTo>
                    <a:cubicBezTo>
                      <a:pt x="298" y="473"/>
                      <a:pt x="302" y="513"/>
                      <a:pt x="294" y="523"/>
                    </a:cubicBezTo>
                    <a:cubicBezTo>
                      <a:pt x="276" y="543"/>
                      <a:pt x="222" y="548"/>
                      <a:pt x="232" y="589"/>
                    </a:cubicBezTo>
                    <a:cubicBezTo>
                      <a:pt x="237" y="609"/>
                      <a:pt x="254" y="626"/>
                      <a:pt x="261" y="645"/>
                    </a:cubicBezTo>
                    <a:cubicBezTo>
                      <a:pt x="283" y="704"/>
                      <a:pt x="297" y="760"/>
                      <a:pt x="325" y="817"/>
                    </a:cubicBezTo>
                    <a:cubicBezTo>
                      <a:pt x="342" y="852"/>
                      <a:pt x="368" y="878"/>
                      <a:pt x="378" y="917"/>
                    </a:cubicBezTo>
                    <a:cubicBezTo>
                      <a:pt x="384" y="939"/>
                      <a:pt x="372" y="960"/>
                      <a:pt x="369" y="981"/>
                    </a:cubicBezTo>
                    <a:cubicBezTo>
                      <a:pt x="365" y="1010"/>
                      <a:pt x="372" y="1040"/>
                      <a:pt x="366" y="1069"/>
                    </a:cubicBezTo>
                    <a:cubicBezTo>
                      <a:pt x="360" y="1104"/>
                      <a:pt x="328" y="1165"/>
                      <a:pt x="300" y="1186"/>
                    </a:cubicBezTo>
                    <a:cubicBezTo>
                      <a:pt x="280" y="1200"/>
                      <a:pt x="256" y="1198"/>
                      <a:pt x="236" y="1216"/>
                    </a:cubicBezTo>
                    <a:cubicBezTo>
                      <a:pt x="218" y="1232"/>
                      <a:pt x="227" y="1251"/>
                      <a:pt x="214" y="1269"/>
                    </a:cubicBezTo>
                    <a:cubicBezTo>
                      <a:pt x="198" y="1293"/>
                      <a:pt x="166" y="1309"/>
                      <a:pt x="152" y="1334"/>
                    </a:cubicBezTo>
                    <a:cubicBezTo>
                      <a:pt x="141" y="1354"/>
                      <a:pt x="155" y="1382"/>
                      <a:pt x="146" y="1405"/>
                    </a:cubicBezTo>
                    <a:cubicBezTo>
                      <a:pt x="139" y="1421"/>
                      <a:pt x="125" y="1432"/>
                      <a:pt x="119" y="1449"/>
                    </a:cubicBezTo>
                    <a:cubicBezTo>
                      <a:pt x="109" y="1476"/>
                      <a:pt x="117" y="1508"/>
                      <a:pt x="111" y="1537"/>
                    </a:cubicBezTo>
                    <a:cubicBezTo>
                      <a:pt x="99" y="1592"/>
                      <a:pt x="75" y="1646"/>
                      <a:pt x="62" y="1701"/>
                    </a:cubicBezTo>
                    <a:cubicBezTo>
                      <a:pt x="56" y="1728"/>
                      <a:pt x="17" y="1736"/>
                      <a:pt x="14" y="1757"/>
                    </a:cubicBezTo>
                    <a:cubicBezTo>
                      <a:pt x="8" y="1806"/>
                      <a:pt x="38" y="1862"/>
                      <a:pt x="28" y="1913"/>
                    </a:cubicBezTo>
                    <a:cubicBezTo>
                      <a:pt x="24" y="1913"/>
                      <a:pt x="24" y="1913"/>
                      <a:pt x="24" y="1913"/>
                    </a:cubicBezTo>
                    <a:cubicBezTo>
                      <a:pt x="16" y="1873"/>
                      <a:pt x="16" y="1873"/>
                      <a:pt x="16" y="1873"/>
                    </a:cubicBezTo>
                    <a:cubicBezTo>
                      <a:pt x="0" y="1873"/>
                      <a:pt x="0" y="1873"/>
                      <a:pt x="0" y="1873"/>
                    </a:cubicBezTo>
                    <a:cubicBezTo>
                      <a:pt x="19" y="1941"/>
                      <a:pt x="19" y="1941"/>
                      <a:pt x="19" y="1941"/>
                    </a:cubicBezTo>
                    <a:cubicBezTo>
                      <a:pt x="16" y="2017"/>
                      <a:pt x="16" y="2017"/>
                      <a:pt x="16" y="2017"/>
                    </a:cubicBezTo>
                    <a:cubicBezTo>
                      <a:pt x="34" y="2010"/>
                      <a:pt x="53" y="1988"/>
                      <a:pt x="72" y="1988"/>
                    </a:cubicBezTo>
                    <a:cubicBezTo>
                      <a:pt x="98" y="1988"/>
                      <a:pt x="130" y="2012"/>
                      <a:pt x="156" y="2007"/>
                    </a:cubicBezTo>
                    <a:cubicBezTo>
                      <a:pt x="212" y="1995"/>
                      <a:pt x="237" y="1944"/>
                      <a:pt x="300" y="1959"/>
                    </a:cubicBezTo>
                    <a:cubicBezTo>
                      <a:pt x="346" y="1971"/>
                      <a:pt x="367" y="2040"/>
                      <a:pt x="424" y="2036"/>
                    </a:cubicBezTo>
                    <a:cubicBezTo>
                      <a:pt x="587" y="2028"/>
                      <a:pt x="752" y="2029"/>
                      <a:pt x="916" y="2029"/>
                    </a:cubicBezTo>
                    <a:cubicBezTo>
                      <a:pt x="996" y="2029"/>
                      <a:pt x="1086" y="2017"/>
                      <a:pt x="1164" y="2030"/>
                    </a:cubicBezTo>
                    <a:cubicBezTo>
                      <a:pt x="1200" y="2035"/>
                      <a:pt x="1215" y="2089"/>
                      <a:pt x="1252" y="2101"/>
                    </a:cubicBezTo>
                    <a:cubicBezTo>
                      <a:pt x="1272" y="2108"/>
                      <a:pt x="1292" y="2101"/>
                      <a:pt x="1312" y="2103"/>
                    </a:cubicBezTo>
                    <a:cubicBezTo>
                      <a:pt x="1376" y="2109"/>
                      <a:pt x="1442" y="2106"/>
                      <a:pt x="1504" y="2112"/>
                    </a:cubicBezTo>
                    <a:cubicBezTo>
                      <a:pt x="1533" y="2115"/>
                      <a:pt x="1555" y="2136"/>
                      <a:pt x="1588" y="2136"/>
                    </a:cubicBezTo>
                    <a:cubicBezTo>
                      <a:pt x="1605" y="2136"/>
                      <a:pt x="1620" y="2126"/>
                      <a:pt x="1636" y="2125"/>
                    </a:cubicBezTo>
                    <a:cubicBezTo>
                      <a:pt x="1659" y="2124"/>
                      <a:pt x="1678" y="2138"/>
                      <a:pt x="1700" y="2136"/>
                    </a:cubicBezTo>
                    <a:cubicBezTo>
                      <a:pt x="1818" y="2128"/>
                      <a:pt x="1939" y="2086"/>
                      <a:pt x="2056" y="2069"/>
                    </a:cubicBezTo>
                    <a:cubicBezTo>
                      <a:pt x="2044" y="2052"/>
                      <a:pt x="2017" y="2043"/>
                      <a:pt x="2000" y="2028"/>
                    </a:cubicBezTo>
                    <a:cubicBezTo>
                      <a:pt x="1959" y="1994"/>
                      <a:pt x="1925" y="1955"/>
                      <a:pt x="1887" y="1918"/>
                    </a:cubicBezTo>
                    <a:cubicBezTo>
                      <a:pt x="1870" y="1901"/>
                      <a:pt x="1843" y="1889"/>
                      <a:pt x="1830" y="1869"/>
                    </a:cubicBezTo>
                    <a:cubicBezTo>
                      <a:pt x="1793" y="1812"/>
                      <a:pt x="1804" y="1738"/>
                      <a:pt x="1804" y="1673"/>
                    </a:cubicBezTo>
                    <a:cubicBezTo>
                      <a:pt x="1804" y="1269"/>
                      <a:pt x="1804" y="1269"/>
                      <a:pt x="1804" y="1269"/>
                    </a:cubicBezTo>
                    <a:cubicBezTo>
                      <a:pt x="2056" y="1269"/>
                      <a:pt x="2056" y="1269"/>
                      <a:pt x="2056" y="1269"/>
                    </a:cubicBezTo>
                    <a:cubicBezTo>
                      <a:pt x="2076" y="1269"/>
                      <a:pt x="2130" y="1278"/>
                      <a:pt x="2146" y="1265"/>
                    </a:cubicBezTo>
                    <a:cubicBezTo>
                      <a:pt x="2156" y="1256"/>
                      <a:pt x="2134" y="1232"/>
                      <a:pt x="2132" y="1221"/>
                    </a:cubicBezTo>
                    <a:cubicBezTo>
                      <a:pt x="2129" y="1197"/>
                      <a:pt x="2145" y="1177"/>
                      <a:pt x="2160" y="1161"/>
                    </a:cubicBezTo>
                    <a:cubicBezTo>
                      <a:pt x="2160" y="1157"/>
                      <a:pt x="2160" y="1157"/>
                      <a:pt x="2160" y="1157"/>
                    </a:cubicBezTo>
                    <a:cubicBezTo>
                      <a:pt x="2156" y="1133"/>
                      <a:pt x="2156" y="1133"/>
                      <a:pt x="2156" y="1133"/>
                    </a:cubicBezTo>
                    <a:cubicBezTo>
                      <a:pt x="2118" y="1099"/>
                      <a:pt x="2157" y="1027"/>
                      <a:pt x="2157" y="985"/>
                    </a:cubicBezTo>
                    <a:cubicBezTo>
                      <a:pt x="2157" y="953"/>
                      <a:pt x="2144" y="926"/>
                      <a:pt x="2148" y="893"/>
                    </a:cubicBezTo>
                    <a:cubicBezTo>
                      <a:pt x="2112" y="916"/>
                      <a:pt x="2112" y="916"/>
                      <a:pt x="2112" y="916"/>
                    </a:cubicBezTo>
                    <a:cubicBezTo>
                      <a:pt x="2052" y="907"/>
                      <a:pt x="2052" y="907"/>
                      <a:pt x="2052" y="907"/>
                    </a:cubicBezTo>
                    <a:cubicBezTo>
                      <a:pt x="1992" y="928"/>
                      <a:pt x="1992" y="928"/>
                      <a:pt x="1992" y="928"/>
                    </a:cubicBezTo>
                    <a:cubicBezTo>
                      <a:pt x="1884" y="921"/>
                      <a:pt x="1884" y="921"/>
                      <a:pt x="1884" y="921"/>
                    </a:cubicBezTo>
                    <a:cubicBezTo>
                      <a:pt x="1848" y="953"/>
                      <a:pt x="1848" y="953"/>
                      <a:pt x="1848" y="953"/>
                    </a:cubicBezTo>
                    <a:cubicBezTo>
                      <a:pt x="1848" y="934"/>
                      <a:pt x="1833" y="922"/>
                      <a:pt x="1833" y="905"/>
                    </a:cubicBezTo>
                    <a:cubicBezTo>
                      <a:pt x="1832" y="888"/>
                      <a:pt x="1851" y="880"/>
                      <a:pt x="1855" y="865"/>
                    </a:cubicBezTo>
                    <a:cubicBezTo>
                      <a:pt x="1862" y="830"/>
                      <a:pt x="1845" y="770"/>
                      <a:pt x="1831" y="738"/>
                    </a:cubicBezTo>
                    <a:cubicBezTo>
                      <a:pt x="1818" y="706"/>
                      <a:pt x="1775" y="698"/>
                      <a:pt x="1769" y="657"/>
                    </a:cubicBezTo>
                    <a:cubicBezTo>
                      <a:pt x="1760" y="598"/>
                      <a:pt x="1788" y="542"/>
                      <a:pt x="1791" y="485"/>
                    </a:cubicBezTo>
                    <a:cubicBezTo>
                      <a:pt x="1794" y="449"/>
                      <a:pt x="1763" y="419"/>
                      <a:pt x="1760" y="385"/>
                    </a:cubicBezTo>
                    <a:cubicBezTo>
                      <a:pt x="1757" y="348"/>
                      <a:pt x="1776" y="316"/>
                      <a:pt x="1772" y="277"/>
                    </a:cubicBezTo>
                    <a:cubicBezTo>
                      <a:pt x="1715" y="249"/>
                      <a:pt x="1611" y="269"/>
                      <a:pt x="1548" y="269"/>
                    </a:cubicBezTo>
                    <a:cubicBezTo>
                      <a:pt x="1548" y="254"/>
                      <a:pt x="1566" y="222"/>
                      <a:pt x="1560" y="211"/>
                    </a:cubicBezTo>
                    <a:cubicBezTo>
                      <a:pt x="1549" y="194"/>
                      <a:pt x="1506" y="204"/>
                      <a:pt x="1500" y="221"/>
                    </a:cubicBezTo>
                    <a:cubicBezTo>
                      <a:pt x="1404" y="221"/>
                      <a:pt x="1404" y="221"/>
                      <a:pt x="1404" y="221"/>
                    </a:cubicBezTo>
                    <a:cubicBezTo>
                      <a:pt x="1366" y="230"/>
                      <a:pt x="1366" y="230"/>
                      <a:pt x="1366" y="230"/>
                    </a:cubicBezTo>
                    <a:cubicBezTo>
                      <a:pt x="1362" y="306"/>
                      <a:pt x="1362" y="306"/>
                      <a:pt x="1362" y="306"/>
                    </a:cubicBezTo>
                    <a:cubicBezTo>
                      <a:pt x="1341" y="327"/>
                      <a:pt x="1341" y="327"/>
                      <a:pt x="1341" y="327"/>
                    </a:cubicBezTo>
                    <a:cubicBezTo>
                      <a:pt x="1336" y="393"/>
                      <a:pt x="1336" y="393"/>
                      <a:pt x="1336" y="393"/>
                    </a:cubicBezTo>
                    <a:cubicBezTo>
                      <a:pt x="1297" y="393"/>
                      <a:pt x="1262" y="384"/>
                      <a:pt x="1224" y="381"/>
                    </a:cubicBezTo>
                    <a:cubicBezTo>
                      <a:pt x="1208" y="380"/>
                      <a:pt x="1188" y="372"/>
                      <a:pt x="1182" y="388"/>
                    </a:cubicBezTo>
                    <a:cubicBezTo>
                      <a:pt x="1128" y="385"/>
                      <a:pt x="1128" y="385"/>
                      <a:pt x="1128" y="385"/>
                    </a:cubicBezTo>
                    <a:cubicBezTo>
                      <a:pt x="1107" y="410"/>
                      <a:pt x="1107" y="410"/>
                      <a:pt x="1107" y="410"/>
                    </a:cubicBezTo>
                    <a:cubicBezTo>
                      <a:pt x="1080" y="400"/>
                      <a:pt x="1057" y="416"/>
                      <a:pt x="1033" y="406"/>
                    </a:cubicBezTo>
                    <a:cubicBezTo>
                      <a:pt x="1019" y="401"/>
                      <a:pt x="1009" y="372"/>
                      <a:pt x="1000" y="360"/>
                    </a:cubicBezTo>
                    <a:cubicBezTo>
                      <a:pt x="977" y="330"/>
                      <a:pt x="910" y="265"/>
                      <a:pt x="932" y="229"/>
                    </a:cubicBezTo>
                    <a:cubicBezTo>
                      <a:pt x="915" y="196"/>
                      <a:pt x="893" y="171"/>
                      <a:pt x="885" y="133"/>
                    </a:cubicBezTo>
                    <a:cubicBezTo>
                      <a:pt x="878" y="102"/>
                      <a:pt x="887" y="55"/>
                      <a:pt x="859" y="32"/>
                    </a:cubicBezTo>
                    <a:cubicBezTo>
                      <a:pt x="818" y="0"/>
                      <a:pt x="713" y="25"/>
                      <a:pt x="664" y="25"/>
                    </a:cubicBezTo>
                    <a:cubicBezTo>
                      <a:pt x="607" y="25"/>
                      <a:pt x="547" y="33"/>
                      <a:pt x="491" y="30"/>
                    </a:cubicBezTo>
                    <a:cubicBezTo>
                      <a:pt x="412" y="25"/>
                      <a:pt x="314" y="7"/>
                      <a:pt x="235" y="23"/>
                    </a:cubicBezTo>
                    <a:cubicBezTo>
                      <a:pt x="203" y="26"/>
                      <a:pt x="174" y="37"/>
                      <a:pt x="156" y="49"/>
                    </a:cubicBezTo>
                    <a:cubicBezTo>
                      <a:pt x="130" y="13"/>
                      <a:pt x="133" y="18"/>
                      <a:pt x="108" y="2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39" name="Freeform 34">
                <a:extLst>
                  <a:ext uri="{FF2B5EF4-FFF2-40B4-BE49-F238E27FC236}">
                    <a16:creationId xmlns:a16="http://schemas.microsoft.com/office/drawing/2014/main" id="{F1C88A41-49FE-4AE3-AE0E-020FED84C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6470" y="5329848"/>
                <a:ext cx="1052799" cy="929231"/>
              </a:xfrm>
              <a:custGeom>
                <a:avLst/>
                <a:gdLst/>
                <a:ahLst/>
                <a:cxnLst>
                  <a:cxn ang="0">
                    <a:pos x="506" y="1039"/>
                  </a:cxn>
                  <a:cxn ang="0">
                    <a:pos x="502" y="1171"/>
                  </a:cxn>
                  <a:cxn ang="0">
                    <a:pos x="549" y="1370"/>
                  </a:cxn>
                  <a:cxn ang="0">
                    <a:pos x="560" y="1531"/>
                  </a:cxn>
                  <a:cxn ang="0">
                    <a:pos x="584" y="1626"/>
                  </a:cxn>
                  <a:cxn ang="0">
                    <a:pos x="634" y="1767"/>
                  </a:cxn>
                  <a:cxn ang="0">
                    <a:pos x="719" y="1927"/>
                  </a:cxn>
                  <a:cxn ang="0">
                    <a:pos x="838" y="2026"/>
                  </a:cxn>
                  <a:cxn ang="0">
                    <a:pos x="898" y="2001"/>
                  </a:cxn>
                  <a:cxn ang="0">
                    <a:pos x="999" y="1976"/>
                  </a:cxn>
                  <a:cxn ang="0">
                    <a:pos x="1090" y="2058"/>
                  </a:cxn>
                  <a:cxn ang="0">
                    <a:pos x="1254" y="2067"/>
                  </a:cxn>
                  <a:cxn ang="0">
                    <a:pos x="1330" y="2051"/>
                  </a:cxn>
                  <a:cxn ang="0">
                    <a:pos x="1460" y="1992"/>
                  </a:cxn>
                  <a:cxn ang="0">
                    <a:pos x="1466" y="1767"/>
                  </a:cxn>
                  <a:cxn ang="0">
                    <a:pos x="1586" y="883"/>
                  </a:cxn>
                  <a:cxn ang="0">
                    <a:pos x="1638" y="835"/>
                  </a:cxn>
                  <a:cxn ang="0">
                    <a:pos x="1638" y="243"/>
                  </a:cxn>
                  <a:cxn ang="0">
                    <a:pos x="2068" y="243"/>
                  </a:cxn>
                  <a:cxn ang="0">
                    <a:pos x="2118" y="252"/>
                  </a:cxn>
                  <a:cxn ang="0">
                    <a:pos x="2249" y="197"/>
                  </a:cxn>
                  <a:cxn ang="0">
                    <a:pos x="2370" y="147"/>
                  </a:cxn>
                  <a:cxn ang="0">
                    <a:pos x="2326" y="107"/>
                  </a:cxn>
                  <a:cxn ang="0">
                    <a:pos x="2322" y="119"/>
                  </a:cxn>
                  <a:cxn ang="0">
                    <a:pos x="2182" y="96"/>
                  </a:cxn>
                  <a:cxn ang="0">
                    <a:pos x="1514" y="156"/>
                  </a:cxn>
                  <a:cxn ang="0">
                    <a:pos x="1266" y="145"/>
                  </a:cxn>
                  <a:cxn ang="0">
                    <a:pos x="986" y="75"/>
                  </a:cxn>
                  <a:cxn ang="0">
                    <a:pos x="422" y="76"/>
                  </a:cxn>
                  <a:cxn ang="0">
                    <a:pos x="170" y="47"/>
                  </a:cxn>
                  <a:cxn ang="0">
                    <a:pos x="58" y="235"/>
                  </a:cxn>
                  <a:cxn ang="0">
                    <a:pos x="136" y="331"/>
                  </a:cxn>
                  <a:cxn ang="0">
                    <a:pos x="276" y="579"/>
                  </a:cxn>
                  <a:cxn ang="0">
                    <a:pos x="406" y="847"/>
                  </a:cxn>
                </a:cxnLst>
                <a:rect l="0" t="0" r="r" b="b"/>
                <a:pathLst>
                  <a:path w="2370" h="2091">
                    <a:moveTo>
                      <a:pt x="406" y="847"/>
                    </a:moveTo>
                    <a:cubicBezTo>
                      <a:pt x="468" y="890"/>
                      <a:pt x="515" y="961"/>
                      <a:pt x="506" y="1039"/>
                    </a:cubicBezTo>
                    <a:cubicBezTo>
                      <a:pt x="490" y="1031"/>
                      <a:pt x="490" y="1031"/>
                      <a:pt x="490" y="1031"/>
                    </a:cubicBezTo>
                    <a:cubicBezTo>
                      <a:pt x="502" y="1171"/>
                      <a:pt x="502" y="1171"/>
                      <a:pt x="502" y="1171"/>
                    </a:cubicBezTo>
                    <a:cubicBezTo>
                      <a:pt x="499" y="1259"/>
                      <a:pt x="499" y="1259"/>
                      <a:pt x="499" y="1259"/>
                    </a:cubicBezTo>
                    <a:cubicBezTo>
                      <a:pt x="549" y="1370"/>
                      <a:pt x="549" y="1370"/>
                      <a:pt x="549" y="1370"/>
                    </a:cubicBezTo>
                    <a:cubicBezTo>
                      <a:pt x="565" y="1491"/>
                      <a:pt x="565" y="1491"/>
                      <a:pt x="565" y="1491"/>
                    </a:cubicBezTo>
                    <a:cubicBezTo>
                      <a:pt x="560" y="1531"/>
                      <a:pt x="560" y="1531"/>
                      <a:pt x="560" y="1531"/>
                    </a:cubicBezTo>
                    <a:cubicBezTo>
                      <a:pt x="581" y="1579"/>
                      <a:pt x="581" y="1579"/>
                      <a:pt x="581" y="1579"/>
                    </a:cubicBezTo>
                    <a:cubicBezTo>
                      <a:pt x="584" y="1626"/>
                      <a:pt x="584" y="1626"/>
                      <a:pt x="584" y="1626"/>
                    </a:cubicBezTo>
                    <a:cubicBezTo>
                      <a:pt x="618" y="1679"/>
                      <a:pt x="618" y="1679"/>
                      <a:pt x="618" y="1679"/>
                    </a:cubicBezTo>
                    <a:cubicBezTo>
                      <a:pt x="580" y="1691"/>
                      <a:pt x="632" y="1744"/>
                      <a:pt x="634" y="1767"/>
                    </a:cubicBezTo>
                    <a:cubicBezTo>
                      <a:pt x="636" y="1802"/>
                      <a:pt x="651" y="1815"/>
                      <a:pt x="669" y="1843"/>
                    </a:cubicBezTo>
                    <a:cubicBezTo>
                      <a:pt x="687" y="1870"/>
                      <a:pt x="697" y="1902"/>
                      <a:pt x="719" y="1927"/>
                    </a:cubicBezTo>
                    <a:cubicBezTo>
                      <a:pt x="734" y="1945"/>
                      <a:pt x="756" y="1956"/>
                      <a:pt x="774" y="1972"/>
                    </a:cubicBezTo>
                    <a:cubicBezTo>
                      <a:pt x="792" y="1988"/>
                      <a:pt x="813" y="2020"/>
                      <a:pt x="838" y="2026"/>
                    </a:cubicBezTo>
                    <a:cubicBezTo>
                      <a:pt x="851" y="2029"/>
                      <a:pt x="860" y="2017"/>
                      <a:pt x="870" y="2012"/>
                    </a:cubicBezTo>
                    <a:cubicBezTo>
                      <a:pt x="879" y="2007"/>
                      <a:pt x="891" y="2009"/>
                      <a:pt x="898" y="2001"/>
                    </a:cubicBezTo>
                    <a:cubicBezTo>
                      <a:pt x="928" y="1969"/>
                      <a:pt x="907" y="1925"/>
                      <a:pt x="970" y="1939"/>
                    </a:cubicBezTo>
                    <a:cubicBezTo>
                      <a:pt x="963" y="1969"/>
                      <a:pt x="991" y="1955"/>
                      <a:pt x="999" y="1976"/>
                    </a:cubicBezTo>
                    <a:cubicBezTo>
                      <a:pt x="1011" y="2008"/>
                      <a:pt x="984" y="2053"/>
                      <a:pt x="1038" y="2039"/>
                    </a:cubicBezTo>
                    <a:cubicBezTo>
                      <a:pt x="1042" y="2057"/>
                      <a:pt x="1074" y="2054"/>
                      <a:pt x="1090" y="2058"/>
                    </a:cubicBezTo>
                    <a:cubicBezTo>
                      <a:pt x="1108" y="2063"/>
                      <a:pt x="1122" y="2077"/>
                      <a:pt x="1142" y="2078"/>
                    </a:cubicBezTo>
                    <a:cubicBezTo>
                      <a:pt x="1179" y="2079"/>
                      <a:pt x="1216" y="2064"/>
                      <a:pt x="1254" y="2067"/>
                    </a:cubicBezTo>
                    <a:cubicBezTo>
                      <a:pt x="1275" y="2068"/>
                      <a:pt x="1288" y="2091"/>
                      <a:pt x="1310" y="2089"/>
                    </a:cubicBezTo>
                    <a:cubicBezTo>
                      <a:pt x="1333" y="2086"/>
                      <a:pt x="1340" y="2070"/>
                      <a:pt x="1330" y="2051"/>
                    </a:cubicBezTo>
                    <a:cubicBezTo>
                      <a:pt x="1365" y="2049"/>
                      <a:pt x="1366" y="2032"/>
                      <a:pt x="1391" y="2015"/>
                    </a:cubicBezTo>
                    <a:cubicBezTo>
                      <a:pt x="1410" y="2002"/>
                      <a:pt x="1442" y="2010"/>
                      <a:pt x="1460" y="1992"/>
                    </a:cubicBezTo>
                    <a:cubicBezTo>
                      <a:pt x="1472" y="1979"/>
                      <a:pt x="1466" y="1947"/>
                      <a:pt x="1466" y="1931"/>
                    </a:cubicBezTo>
                    <a:cubicBezTo>
                      <a:pt x="1466" y="1767"/>
                      <a:pt x="1466" y="1767"/>
                      <a:pt x="1466" y="1767"/>
                    </a:cubicBezTo>
                    <a:cubicBezTo>
                      <a:pt x="1466" y="883"/>
                      <a:pt x="1466" y="883"/>
                      <a:pt x="1466" y="883"/>
                    </a:cubicBezTo>
                    <a:cubicBezTo>
                      <a:pt x="1586" y="883"/>
                      <a:pt x="1586" y="883"/>
                      <a:pt x="1586" y="883"/>
                    </a:cubicBezTo>
                    <a:cubicBezTo>
                      <a:pt x="1632" y="879"/>
                      <a:pt x="1632" y="879"/>
                      <a:pt x="1632" y="879"/>
                    </a:cubicBezTo>
                    <a:cubicBezTo>
                      <a:pt x="1638" y="835"/>
                      <a:pt x="1638" y="835"/>
                      <a:pt x="1638" y="835"/>
                    </a:cubicBezTo>
                    <a:cubicBezTo>
                      <a:pt x="1638" y="719"/>
                      <a:pt x="1638" y="719"/>
                      <a:pt x="1638" y="719"/>
                    </a:cubicBezTo>
                    <a:cubicBezTo>
                      <a:pt x="1638" y="243"/>
                      <a:pt x="1638" y="243"/>
                      <a:pt x="1638" y="243"/>
                    </a:cubicBezTo>
                    <a:cubicBezTo>
                      <a:pt x="2030" y="187"/>
                      <a:pt x="2030" y="187"/>
                      <a:pt x="2030" y="187"/>
                    </a:cubicBezTo>
                    <a:cubicBezTo>
                      <a:pt x="2068" y="243"/>
                      <a:pt x="2068" y="243"/>
                      <a:pt x="2068" y="243"/>
                    </a:cubicBezTo>
                    <a:cubicBezTo>
                      <a:pt x="2087" y="270"/>
                      <a:pt x="2087" y="270"/>
                      <a:pt x="2087" y="270"/>
                    </a:cubicBezTo>
                    <a:cubicBezTo>
                      <a:pt x="2118" y="252"/>
                      <a:pt x="2118" y="252"/>
                      <a:pt x="2118" y="252"/>
                    </a:cubicBezTo>
                    <a:cubicBezTo>
                      <a:pt x="2202" y="191"/>
                      <a:pt x="2202" y="191"/>
                      <a:pt x="2202" y="191"/>
                    </a:cubicBezTo>
                    <a:cubicBezTo>
                      <a:pt x="2249" y="197"/>
                      <a:pt x="2249" y="197"/>
                      <a:pt x="2249" y="197"/>
                    </a:cubicBezTo>
                    <a:cubicBezTo>
                      <a:pt x="2302" y="160"/>
                      <a:pt x="2302" y="160"/>
                      <a:pt x="2302" y="160"/>
                    </a:cubicBezTo>
                    <a:cubicBezTo>
                      <a:pt x="2370" y="147"/>
                      <a:pt x="2370" y="147"/>
                      <a:pt x="2370" y="147"/>
                    </a:cubicBezTo>
                    <a:cubicBezTo>
                      <a:pt x="2330" y="107"/>
                      <a:pt x="2330" y="107"/>
                      <a:pt x="2330" y="107"/>
                    </a:cubicBezTo>
                    <a:cubicBezTo>
                      <a:pt x="2326" y="107"/>
                      <a:pt x="2326" y="107"/>
                      <a:pt x="2326" y="107"/>
                    </a:cubicBezTo>
                    <a:cubicBezTo>
                      <a:pt x="2326" y="119"/>
                      <a:pt x="2326" y="119"/>
                      <a:pt x="2326" y="119"/>
                    </a:cubicBezTo>
                    <a:cubicBezTo>
                      <a:pt x="2322" y="119"/>
                      <a:pt x="2322" y="119"/>
                      <a:pt x="2322" y="119"/>
                    </a:cubicBezTo>
                    <a:cubicBezTo>
                      <a:pt x="2322" y="103"/>
                      <a:pt x="2322" y="103"/>
                      <a:pt x="2322" y="103"/>
                    </a:cubicBezTo>
                    <a:cubicBezTo>
                      <a:pt x="2275" y="101"/>
                      <a:pt x="2229" y="91"/>
                      <a:pt x="2182" y="96"/>
                    </a:cubicBezTo>
                    <a:cubicBezTo>
                      <a:pt x="1982" y="116"/>
                      <a:pt x="1790" y="184"/>
                      <a:pt x="1590" y="179"/>
                    </a:cubicBezTo>
                    <a:cubicBezTo>
                      <a:pt x="1562" y="178"/>
                      <a:pt x="1541" y="157"/>
                      <a:pt x="1514" y="156"/>
                    </a:cubicBezTo>
                    <a:cubicBezTo>
                      <a:pt x="1451" y="154"/>
                      <a:pt x="1390" y="153"/>
                      <a:pt x="1326" y="147"/>
                    </a:cubicBezTo>
                    <a:cubicBezTo>
                      <a:pt x="1306" y="145"/>
                      <a:pt x="1285" y="150"/>
                      <a:pt x="1266" y="145"/>
                    </a:cubicBezTo>
                    <a:cubicBezTo>
                      <a:pt x="1228" y="134"/>
                      <a:pt x="1217" y="81"/>
                      <a:pt x="1182" y="75"/>
                    </a:cubicBezTo>
                    <a:cubicBezTo>
                      <a:pt x="1119" y="66"/>
                      <a:pt x="1049" y="75"/>
                      <a:pt x="986" y="75"/>
                    </a:cubicBezTo>
                    <a:cubicBezTo>
                      <a:pt x="586" y="75"/>
                      <a:pt x="586" y="75"/>
                      <a:pt x="586" y="75"/>
                    </a:cubicBezTo>
                    <a:cubicBezTo>
                      <a:pt x="539" y="75"/>
                      <a:pt x="465" y="90"/>
                      <a:pt x="422" y="76"/>
                    </a:cubicBezTo>
                    <a:cubicBezTo>
                      <a:pt x="362" y="58"/>
                      <a:pt x="339" y="3"/>
                      <a:pt x="274" y="1"/>
                    </a:cubicBezTo>
                    <a:cubicBezTo>
                      <a:pt x="230" y="0"/>
                      <a:pt x="210" y="41"/>
                      <a:pt x="170" y="47"/>
                    </a:cubicBezTo>
                    <a:cubicBezTo>
                      <a:pt x="124" y="54"/>
                      <a:pt x="55" y="6"/>
                      <a:pt x="25" y="67"/>
                    </a:cubicBezTo>
                    <a:cubicBezTo>
                      <a:pt x="0" y="121"/>
                      <a:pt x="32" y="190"/>
                      <a:pt x="58" y="235"/>
                    </a:cubicBezTo>
                    <a:cubicBezTo>
                      <a:pt x="66" y="249"/>
                      <a:pt x="67" y="266"/>
                      <a:pt x="79" y="278"/>
                    </a:cubicBezTo>
                    <a:cubicBezTo>
                      <a:pt x="96" y="298"/>
                      <a:pt x="120" y="310"/>
                      <a:pt x="136" y="331"/>
                    </a:cubicBezTo>
                    <a:cubicBezTo>
                      <a:pt x="160" y="363"/>
                      <a:pt x="173" y="401"/>
                      <a:pt x="192" y="435"/>
                    </a:cubicBezTo>
                    <a:cubicBezTo>
                      <a:pt x="218" y="482"/>
                      <a:pt x="256" y="531"/>
                      <a:pt x="276" y="579"/>
                    </a:cubicBezTo>
                    <a:cubicBezTo>
                      <a:pt x="290" y="612"/>
                      <a:pt x="296" y="651"/>
                      <a:pt x="313" y="683"/>
                    </a:cubicBezTo>
                    <a:cubicBezTo>
                      <a:pt x="339" y="733"/>
                      <a:pt x="406" y="787"/>
                      <a:pt x="406" y="84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40" name="Freeform 35">
                <a:extLst>
                  <a:ext uri="{FF2B5EF4-FFF2-40B4-BE49-F238E27FC236}">
                    <a16:creationId xmlns:a16="http://schemas.microsoft.com/office/drawing/2014/main" id="{175D5ECE-01BB-43DA-9010-A367F51A0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9023" y="5389160"/>
                <a:ext cx="731522" cy="714223"/>
              </a:xfrm>
              <a:custGeom>
                <a:avLst/>
                <a:gdLst/>
                <a:ahLst/>
                <a:cxnLst>
                  <a:cxn ang="0">
                    <a:pos x="181" y="735"/>
                  </a:cxn>
                  <a:cxn ang="0">
                    <a:pos x="13" y="735"/>
                  </a:cxn>
                  <a:cxn ang="0">
                    <a:pos x="13" y="1079"/>
                  </a:cxn>
                  <a:cxn ang="0">
                    <a:pos x="15" y="1222"/>
                  </a:cxn>
                  <a:cxn ang="0">
                    <a:pos x="79" y="1271"/>
                  </a:cxn>
                  <a:cxn ang="0">
                    <a:pos x="152" y="1427"/>
                  </a:cxn>
                  <a:cxn ang="0">
                    <a:pos x="121" y="1570"/>
                  </a:cxn>
                  <a:cxn ang="0">
                    <a:pos x="173" y="1578"/>
                  </a:cxn>
                  <a:cxn ang="0">
                    <a:pos x="325" y="1551"/>
                  </a:cxn>
                  <a:cxn ang="0">
                    <a:pos x="422" y="1490"/>
                  </a:cxn>
                  <a:cxn ang="0">
                    <a:pos x="484" y="1439"/>
                  </a:cxn>
                  <a:cxn ang="0">
                    <a:pos x="509" y="1379"/>
                  </a:cxn>
                  <a:cxn ang="0">
                    <a:pos x="601" y="1309"/>
                  </a:cxn>
                  <a:cxn ang="0">
                    <a:pos x="690" y="1369"/>
                  </a:cxn>
                  <a:cxn ang="0">
                    <a:pos x="737" y="1375"/>
                  </a:cxn>
                  <a:cxn ang="0">
                    <a:pos x="833" y="1406"/>
                  </a:cxn>
                  <a:cxn ang="0">
                    <a:pos x="892" y="1395"/>
                  </a:cxn>
                  <a:cxn ang="0">
                    <a:pos x="953" y="1389"/>
                  </a:cxn>
                  <a:cxn ang="0">
                    <a:pos x="1052" y="1222"/>
                  </a:cxn>
                  <a:cxn ang="0">
                    <a:pos x="1129" y="1194"/>
                  </a:cxn>
                  <a:cxn ang="0">
                    <a:pos x="1159" y="1159"/>
                  </a:cxn>
                  <a:cxn ang="0">
                    <a:pos x="1202" y="1133"/>
                  </a:cxn>
                  <a:cxn ang="0">
                    <a:pos x="1231" y="1036"/>
                  </a:cxn>
                  <a:cxn ang="0">
                    <a:pos x="1285" y="989"/>
                  </a:cxn>
                  <a:cxn ang="0">
                    <a:pos x="1324" y="976"/>
                  </a:cxn>
                  <a:cxn ang="0">
                    <a:pos x="1390" y="921"/>
                  </a:cxn>
                  <a:cxn ang="0">
                    <a:pos x="1450" y="851"/>
                  </a:cxn>
                  <a:cxn ang="0">
                    <a:pos x="1545" y="827"/>
                  </a:cxn>
                  <a:cxn ang="0">
                    <a:pos x="1586" y="782"/>
                  </a:cxn>
                  <a:cxn ang="0">
                    <a:pos x="1641" y="775"/>
                  </a:cxn>
                  <a:cxn ang="0">
                    <a:pos x="1593" y="703"/>
                  </a:cxn>
                  <a:cxn ang="0">
                    <a:pos x="1509" y="674"/>
                  </a:cxn>
                  <a:cxn ang="0">
                    <a:pos x="1381" y="603"/>
                  </a:cxn>
                  <a:cxn ang="0">
                    <a:pos x="1353" y="556"/>
                  </a:cxn>
                  <a:cxn ang="0">
                    <a:pos x="1355" y="477"/>
                  </a:cxn>
                  <a:cxn ang="0">
                    <a:pos x="1294" y="466"/>
                  </a:cxn>
                  <a:cxn ang="0">
                    <a:pos x="1264" y="404"/>
                  </a:cxn>
                  <a:cxn ang="0">
                    <a:pos x="1201" y="384"/>
                  </a:cxn>
                  <a:cxn ang="0">
                    <a:pos x="1087" y="302"/>
                  </a:cxn>
                  <a:cxn ang="0">
                    <a:pos x="1055" y="207"/>
                  </a:cxn>
                  <a:cxn ang="0">
                    <a:pos x="1026" y="174"/>
                  </a:cxn>
                  <a:cxn ang="0">
                    <a:pos x="938" y="50"/>
                  </a:cxn>
                  <a:cxn ang="0">
                    <a:pos x="923" y="7"/>
                  </a:cxn>
                  <a:cxn ang="0">
                    <a:pos x="889" y="9"/>
                  </a:cxn>
                  <a:cxn ang="0">
                    <a:pos x="812" y="41"/>
                  </a:cxn>
                  <a:cxn ang="0">
                    <a:pos x="765" y="35"/>
                  </a:cxn>
                  <a:cxn ang="0">
                    <a:pos x="681" y="89"/>
                  </a:cxn>
                  <a:cxn ang="0">
                    <a:pos x="646" y="115"/>
                  </a:cxn>
                  <a:cxn ang="0">
                    <a:pos x="584" y="44"/>
                  </a:cxn>
                  <a:cxn ang="0">
                    <a:pos x="501" y="51"/>
                  </a:cxn>
                  <a:cxn ang="0">
                    <a:pos x="285" y="92"/>
                  </a:cxn>
                  <a:cxn ang="0">
                    <a:pos x="187" y="99"/>
                  </a:cxn>
                  <a:cxn ang="0">
                    <a:pos x="181" y="143"/>
                  </a:cxn>
                  <a:cxn ang="0">
                    <a:pos x="181" y="259"/>
                  </a:cxn>
                  <a:cxn ang="0">
                    <a:pos x="181" y="735"/>
                  </a:cxn>
                </a:cxnLst>
                <a:rect l="0" t="0" r="r" b="b"/>
                <a:pathLst>
                  <a:path w="1641" h="1607">
                    <a:moveTo>
                      <a:pt x="181" y="735"/>
                    </a:moveTo>
                    <a:cubicBezTo>
                      <a:pt x="13" y="735"/>
                      <a:pt x="13" y="735"/>
                      <a:pt x="13" y="735"/>
                    </a:cubicBezTo>
                    <a:cubicBezTo>
                      <a:pt x="13" y="1079"/>
                      <a:pt x="13" y="1079"/>
                      <a:pt x="13" y="1079"/>
                    </a:cubicBezTo>
                    <a:cubicBezTo>
                      <a:pt x="13" y="1119"/>
                      <a:pt x="0" y="1185"/>
                      <a:pt x="15" y="1222"/>
                    </a:cubicBezTo>
                    <a:cubicBezTo>
                      <a:pt x="25" y="1246"/>
                      <a:pt x="63" y="1251"/>
                      <a:pt x="79" y="1271"/>
                    </a:cubicBezTo>
                    <a:cubicBezTo>
                      <a:pt x="112" y="1313"/>
                      <a:pt x="138" y="1376"/>
                      <a:pt x="152" y="1427"/>
                    </a:cubicBezTo>
                    <a:cubicBezTo>
                      <a:pt x="167" y="1481"/>
                      <a:pt x="94" y="1510"/>
                      <a:pt x="121" y="1570"/>
                    </a:cubicBezTo>
                    <a:cubicBezTo>
                      <a:pt x="132" y="1595"/>
                      <a:pt x="154" y="1577"/>
                      <a:pt x="173" y="1578"/>
                    </a:cubicBezTo>
                    <a:cubicBezTo>
                      <a:pt x="207" y="1580"/>
                      <a:pt x="331" y="1607"/>
                      <a:pt x="325" y="1551"/>
                    </a:cubicBezTo>
                    <a:cubicBezTo>
                      <a:pt x="379" y="1551"/>
                      <a:pt x="385" y="1521"/>
                      <a:pt x="422" y="1490"/>
                    </a:cubicBezTo>
                    <a:cubicBezTo>
                      <a:pt x="443" y="1472"/>
                      <a:pt x="469" y="1464"/>
                      <a:pt x="484" y="1439"/>
                    </a:cubicBezTo>
                    <a:cubicBezTo>
                      <a:pt x="496" y="1419"/>
                      <a:pt x="491" y="1395"/>
                      <a:pt x="509" y="1379"/>
                    </a:cubicBezTo>
                    <a:cubicBezTo>
                      <a:pt x="507" y="1329"/>
                      <a:pt x="552" y="1295"/>
                      <a:pt x="601" y="1309"/>
                    </a:cubicBezTo>
                    <a:cubicBezTo>
                      <a:pt x="635" y="1318"/>
                      <a:pt x="659" y="1354"/>
                      <a:pt x="690" y="1369"/>
                    </a:cubicBezTo>
                    <a:cubicBezTo>
                      <a:pt x="705" y="1376"/>
                      <a:pt x="722" y="1369"/>
                      <a:pt x="737" y="1375"/>
                    </a:cubicBezTo>
                    <a:cubicBezTo>
                      <a:pt x="767" y="1387"/>
                      <a:pt x="799" y="1406"/>
                      <a:pt x="833" y="1406"/>
                    </a:cubicBezTo>
                    <a:cubicBezTo>
                      <a:pt x="854" y="1407"/>
                      <a:pt x="872" y="1397"/>
                      <a:pt x="892" y="1395"/>
                    </a:cubicBezTo>
                    <a:cubicBezTo>
                      <a:pt x="913" y="1392"/>
                      <a:pt x="933" y="1398"/>
                      <a:pt x="953" y="1389"/>
                    </a:cubicBezTo>
                    <a:cubicBezTo>
                      <a:pt x="1025" y="1357"/>
                      <a:pt x="1006" y="1272"/>
                      <a:pt x="1052" y="1222"/>
                    </a:cubicBezTo>
                    <a:cubicBezTo>
                      <a:pt x="1076" y="1197"/>
                      <a:pt x="1102" y="1207"/>
                      <a:pt x="1129" y="1194"/>
                    </a:cubicBezTo>
                    <a:cubicBezTo>
                      <a:pt x="1144" y="1187"/>
                      <a:pt x="1148" y="1170"/>
                      <a:pt x="1159" y="1159"/>
                    </a:cubicBezTo>
                    <a:cubicBezTo>
                      <a:pt x="1171" y="1148"/>
                      <a:pt x="1192" y="1146"/>
                      <a:pt x="1202" y="1133"/>
                    </a:cubicBezTo>
                    <a:cubicBezTo>
                      <a:pt x="1220" y="1108"/>
                      <a:pt x="1209" y="1063"/>
                      <a:pt x="1231" y="1036"/>
                    </a:cubicBezTo>
                    <a:cubicBezTo>
                      <a:pt x="1245" y="1019"/>
                      <a:pt x="1264" y="998"/>
                      <a:pt x="1285" y="989"/>
                    </a:cubicBezTo>
                    <a:cubicBezTo>
                      <a:pt x="1297" y="983"/>
                      <a:pt x="1313" y="985"/>
                      <a:pt x="1324" y="976"/>
                    </a:cubicBezTo>
                    <a:cubicBezTo>
                      <a:pt x="1344" y="960"/>
                      <a:pt x="1373" y="941"/>
                      <a:pt x="1390" y="921"/>
                    </a:cubicBezTo>
                    <a:cubicBezTo>
                      <a:pt x="1409" y="900"/>
                      <a:pt x="1427" y="867"/>
                      <a:pt x="1450" y="851"/>
                    </a:cubicBezTo>
                    <a:cubicBezTo>
                      <a:pt x="1475" y="833"/>
                      <a:pt x="1516" y="839"/>
                      <a:pt x="1545" y="827"/>
                    </a:cubicBezTo>
                    <a:cubicBezTo>
                      <a:pt x="1570" y="817"/>
                      <a:pt x="1567" y="796"/>
                      <a:pt x="1586" y="782"/>
                    </a:cubicBezTo>
                    <a:cubicBezTo>
                      <a:pt x="1601" y="771"/>
                      <a:pt x="1624" y="775"/>
                      <a:pt x="1641" y="775"/>
                    </a:cubicBezTo>
                    <a:cubicBezTo>
                      <a:pt x="1624" y="738"/>
                      <a:pt x="1584" y="752"/>
                      <a:pt x="1593" y="703"/>
                    </a:cubicBezTo>
                    <a:cubicBezTo>
                      <a:pt x="1568" y="692"/>
                      <a:pt x="1535" y="679"/>
                      <a:pt x="1509" y="674"/>
                    </a:cubicBezTo>
                    <a:cubicBezTo>
                      <a:pt x="1457" y="664"/>
                      <a:pt x="1393" y="670"/>
                      <a:pt x="1381" y="603"/>
                    </a:cubicBezTo>
                    <a:cubicBezTo>
                      <a:pt x="1365" y="590"/>
                      <a:pt x="1351" y="578"/>
                      <a:pt x="1353" y="556"/>
                    </a:cubicBezTo>
                    <a:cubicBezTo>
                      <a:pt x="1355" y="535"/>
                      <a:pt x="1373" y="496"/>
                      <a:pt x="1355" y="477"/>
                    </a:cubicBezTo>
                    <a:cubicBezTo>
                      <a:pt x="1339" y="462"/>
                      <a:pt x="1312" y="478"/>
                      <a:pt x="1294" y="466"/>
                    </a:cubicBezTo>
                    <a:cubicBezTo>
                      <a:pt x="1276" y="454"/>
                      <a:pt x="1285" y="419"/>
                      <a:pt x="1264" y="404"/>
                    </a:cubicBezTo>
                    <a:cubicBezTo>
                      <a:pt x="1245" y="390"/>
                      <a:pt x="1222" y="393"/>
                      <a:pt x="1201" y="384"/>
                    </a:cubicBezTo>
                    <a:cubicBezTo>
                      <a:pt x="1169" y="370"/>
                      <a:pt x="1110" y="328"/>
                      <a:pt x="1087" y="302"/>
                    </a:cubicBezTo>
                    <a:cubicBezTo>
                      <a:pt x="1061" y="274"/>
                      <a:pt x="1068" y="238"/>
                      <a:pt x="1055" y="207"/>
                    </a:cubicBezTo>
                    <a:cubicBezTo>
                      <a:pt x="1049" y="194"/>
                      <a:pt x="1034" y="186"/>
                      <a:pt x="1026" y="174"/>
                    </a:cubicBezTo>
                    <a:cubicBezTo>
                      <a:pt x="998" y="133"/>
                      <a:pt x="970" y="89"/>
                      <a:pt x="938" y="50"/>
                    </a:cubicBezTo>
                    <a:cubicBezTo>
                      <a:pt x="929" y="38"/>
                      <a:pt x="933" y="15"/>
                      <a:pt x="923" y="7"/>
                    </a:cubicBezTo>
                    <a:cubicBezTo>
                      <a:pt x="913" y="0"/>
                      <a:pt x="899" y="8"/>
                      <a:pt x="889" y="9"/>
                    </a:cubicBezTo>
                    <a:cubicBezTo>
                      <a:pt x="851" y="13"/>
                      <a:pt x="844" y="21"/>
                      <a:pt x="812" y="41"/>
                    </a:cubicBezTo>
                    <a:cubicBezTo>
                      <a:pt x="794" y="53"/>
                      <a:pt x="784" y="29"/>
                      <a:pt x="765" y="35"/>
                    </a:cubicBezTo>
                    <a:cubicBezTo>
                      <a:pt x="737" y="45"/>
                      <a:pt x="704" y="71"/>
                      <a:pt x="681" y="89"/>
                    </a:cubicBezTo>
                    <a:cubicBezTo>
                      <a:pt x="672" y="97"/>
                      <a:pt x="658" y="115"/>
                      <a:pt x="646" y="115"/>
                    </a:cubicBezTo>
                    <a:cubicBezTo>
                      <a:pt x="627" y="115"/>
                      <a:pt x="607" y="51"/>
                      <a:pt x="584" y="44"/>
                    </a:cubicBezTo>
                    <a:cubicBezTo>
                      <a:pt x="559" y="37"/>
                      <a:pt x="526" y="48"/>
                      <a:pt x="501" y="51"/>
                    </a:cubicBezTo>
                    <a:cubicBezTo>
                      <a:pt x="428" y="61"/>
                      <a:pt x="357" y="80"/>
                      <a:pt x="285" y="92"/>
                    </a:cubicBezTo>
                    <a:cubicBezTo>
                      <a:pt x="261" y="96"/>
                      <a:pt x="206" y="84"/>
                      <a:pt x="187" y="99"/>
                    </a:cubicBezTo>
                    <a:cubicBezTo>
                      <a:pt x="177" y="107"/>
                      <a:pt x="181" y="131"/>
                      <a:pt x="181" y="143"/>
                    </a:cubicBezTo>
                    <a:cubicBezTo>
                      <a:pt x="181" y="259"/>
                      <a:pt x="181" y="259"/>
                      <a:pt x="181" y="259"/>
                    </a:cubicBezTo>
                    <a:lnTo>
                      <a:pt x="181" y="73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41" name="Freeform 36">
                <a:extLst>
                  <a:ext uri="{FF2B5EF4-FFF2-40B4-BE49-F238E27FC236}">
                    <a16:creationId xmlns:a16="http://schemas.microsoft.com/office/drawing/2014/main" id="{8DA18673-421A-4A55-BF52-100DB476CD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79646" y="5727736"/>
                <a:ext cx="1272750" cy="981130"/>
              </a:xfrm>
              <a:custGeom>
                <a:avLst/>
                <a:gdLst/>
                <a:ahLst/>
                <a:cxnLst>
                  <a:cxn ang="0">
                    <a:pos x="2186" y="15"/>
                  </a:cxn>
                  <a:cxn ang="0">
                    <a:pos x="2046" y="87"/>
                  </a:cxn>
                  <a:cxn ang="0">
                    <a:pos x="1842" y="264"/>
                  </a:cxn>
                  <a:cxn ang="0">
                    <a:pos x="1806" y="336"/>
                  </a:cxn>
                  <a:cxn ang="0">
                    <a:pos x="1750" y="396"/>
                  </a:cxn>
                  <a:cxn ang="0">
                    <a:pos x="1634" y="448"/>
                  </a:cxn>
                  <a:cxn ang="0">
                    <a:pos x="1546" y="628"/>
                  </a:cxn>
                  <a:cxn ang="0">
                    <a:pos x="1430" y="640"/>
                  </a:cxn>
                  <a:cxn ang="0">
                    <a:pos x="1374" y="628"/>
                  </a:cxn>
                  <a:cxn ang="0">
                    <a:pos x="1306" y="608"/>
                  </a:cxn>
                  <a:cxn ang="0">
                    <a:pos x="1190" y="540"/>
                  </a:cxn>
                  <a:cxn ang="0">
                    <a:pos x="1102" y="628"/>
                  </a:cxn>
                  <a:cxn ang="0">
                    <a:pos x="973" y="775"/>
                  </a:cxn>
                  <a:cxn ang="0">
                    <a:pos x="906" y="815"/>
                  </a:cxn>
                  <a:cxn ang="0">
                    <a:pos x="739" y="813"/>
                  </a:cxn>
                  <a:cxn ang="0">
                    <a:pos x="774" y="700"/>
                  </a:cxn>
                  <a:cxn ang="0">
                    <a:pos x="734" y="588"/>
                  </a:cxn>
                  <a:cxn ang="0">
                    <a:pos x="618" y="500"/>
                  </a:cxn>
                  <a:cxn ang="0">
                    <a:pos x="618" y="1092"/>
                  </a:cxn>
                  <a:cxn ang="0">
                    <a:pos x="486" y="1176"/>
                  </a:cxn>
                  <a:cxn ang="0">
                    <a:pos x="294" y="1166"/>
                  </a:cxn>
                  <a:cxn ang="0">
                    <a:pos x="158" y="1052"/>
                  </a:cxn>
                  <a:cxn ang="0">
                    <a:pos x="138" y="1036"/>
                  </a:cxn>
                  <a:cxn ang="0">
                    <a:pos x="52" y="1090"/>
                  </a:cxn>
                  <a:cxn ang="0">
                    <a:pos x="65" y="1220"/>
                  </a:cxn>
                  <a:cxn ang="0">
                    <a:pos x="326" y="1784"/>
                  </a:cxn>
                  <a:cxn ang="0">
                    <a:pos x="245" y="1860"/>
                  </a:cxn>
                  <a:cxn ang="0">
                    <a:pos x="350" y="2012"/>
                  </a:cxn>
                  <a:cxn ang="0">
                    <a:pos x="362" y="2124"/>
                  </a:cxn>
                  <a:cxn ang="0">
                    <a:pos x="413" y="2125"/>
                  </a:cxn>
                  <a:cxn ang="0">
                    <a:pos x="614" y="2202"/>
                  </a:cxn>
                  <a:cxn ang="0">
                    <a:pos x="790" y="2128"/>
                  </a:cxn>
                  <a:cxn ang="0">
                    <a:pos x="882" y="2128"/>
                  </a:cxn>
                  <a:cxn ang="0">
                    <a:pos x="1014" y="2075"/>
                  </a:cxn>
                  <a:cxn ang="0">
                    <a:pos x="1246" y="2060"/>
                  </a:cxn>
                  <a:cxn ang="0">
                    <a:pos x="1614" y="2064"/>
                  </a:cxn>
                  <a:cxn ang="0">
                    <a:pos x="1738" y="2023"/>
                  </a:cxn>
                  <a:cxn ang="0">
                    <a:pos x="2122" y="1802"/>
                  </a:cxn>
                  <a:cxn ang="0">
                    <a:pos x="2381" y="1568"/>
                  </a:cxn>
                  <a:cxn ang="0">
                    <a:pos x="2554" y="1308"/>
                  </a:cxn>
                  <a:cxn ang="0">
                    <a:pos x="2771" y="1112"/>
                  </a:cxn>
                  <a:cxn ang="0">
                    <a:pos x="2854" y="808"/>
                  </a:cxn>
                  <a:cxn ang="0">
                    <a:pos x="2704" y="812"/>
                  </a:cxn>
                  <a:cxn ang="0">
                    <a:pos x="2514" y="808"/>
                  </a:cxn>
                  <a:cxn ang="0">
                    <a:pos x="2598" y="637"/>
                  </a:cxn>
                  <a:cxn ang="0">
                    <a:pos x="2695" y="632"/>
                  </a:cxn>
                  <a:cxn ang="0">
                    <a:pos x="2702" y="432"/>
                  </a:cxn>
                  <a:cxn ang="0">
                    <a:pos x="2627" y="226"/>
                  </a:cxn>
                  <a:cxn ang="0">
                    <a:pos x="2578" y="36"/>
                  </a:cxn>
                  <a:cxn ang="0">
                    <a:pos x="2402" y="34"/>
                  </a:cxn>
                  <a:cxn ang="0">
                    <a:pos x="2263" y="1"/>
                  </a:cxn>
                  <a:cxn ang="0">
                    <a:pos x="2158" y="1152"/>
                  </a:cxn>
                  <a:cxn ang="0">
                    <a:pos x="2194" y="1332"/>
                  </a:cxn>
                  <a:cxn ang="0">
                    <a:pos x="2206" y="1352"/>
                  </a:cxn>
                  <a:cxn ang="0">
                    <a:pos x="2068" y="1394"/>
                  </a:cxn>
                  <a:cxn ang="0">
                    <a:pos x="1933" y="1436"/>
                  </a:cxn>
                  <a:cxn ang="0">
                    <a:pos x="1902" y="1260"/>
                  </a:cxn>
                  <a:cxn ang="0">
                    <a:pos x="2034" y="1157"/>
                  </a:cxn>
                </a:cxnLst>
                <a:rect l="0" t="0" r="r" b="b"/>
                <a:pathLst>
                  <a:path w="2864" h="2205">
                    <a:moveTo>
                      <a:pt x="2263" y="1"/>
                    </a:moveTo>
                    <a:cubicBezTo>
                      <a:pt x="2235" y="2"/>
                      <a:pt x="2206" y="7"/>
                      <a:pt x="2186" y="15"/>
                    </a:cubicBezTo>
                    <a:cubicBezTo>
                      <a:pt x="2166" y="24"/>
                      <a:pt x="2169" y="45"/>
                      <a:pt x="2153" y="56"/>
                    </a:cubicBezTo>
                    <a:cubicBezTo>
                      <a:pt x="2120" y="80"/>
                      <a:pt x="2078" y="66"/>
                      <a:pt x="2046" y="87"/>
                    </a:cubicBezTo>
                    <a:cubicBezTo>
                      <a:pt x="2014" y="107"/>
                      <a:pt x="2000" y="151"/>
                      <a:pt x="1970" y="174"/>
                    </a:cubicBezTo>
                    <a:cubicBezTo>
                      <a:pt x="1931" y="204"/>
                      <a:pt x="1865" y="217"/>
                      <a:pt x="1842" y="264"/>
                    </a:cubicBezTo>
                    <a:cubicBezTo>
                      <a:pt x="1830" y="260"/>
                      <a:pt x="1830" y="260"/>
                      <a:pt x="1830" y="260"/>
                    </a:cubicBezTo>
                    <a:cubicBezTo>
                      <a:pt x="1819" y="281"/>
                      <a:pt x="1812" y="313"/>
                      <a:pt x="1806" y="336"/>
                    </a:cubicBezTo>
                    <a:cubicBezTo>
                      <a:pt x="1803" y="347"/>
                      <a:pt x="1809" y="359"/>
                      <a:pt x="1802" y="368"/>
                    </a:cubicBezTo>
                    <a:cubicBezTo>
                      <a:pt x="1791" y="382"/>
                      <a:pt x="1763" y="383"/>
                      <a:pt x="1750" y="396"/>
                    </a:cubicBezTo>
                    <a:cubicBezTo>
                      <a:pt x="1740" y="405"/>
                      <a:pt x="1740" y="425"/>
                      <a:pt x="1726" y="432"/>
                    </a:cubicBezTo>
                    <a:cubicBezTo>
                      <a:pt x="1701" y="444"/>
                      <a:pt x="1652" y="421"/>
                      <a:pt x="1634" y="448"/>
                    </a:cubicBezTo>
                    <a:cubicBezTo>
                      <a:pt x="1629" y="456"/>
                      <a:pt x="1636" y="475"/>
                      <a:pt x="1634" y="484"/>
                    </a:cubicBezTo>
                    <a:cubicBezTo>
                      <a:pt x="1621" y="535"/>
                      <a:pt x="1600" y="606"/>
                      <a:pt x="1546" y="628"/>
                    </a:cubicBezTo>
                    <a:cubicBezTo>
                      <a:pt x="1526" y="636"/>
                      <a:pt x="1505" y="614"/>
                      <a:pt x="1490" y="620"/>
                    </a:cubicBezTo>
                    <a:cubicBezTo>
                      <a:pt x="1469" y="629"/>
                      <a:pt x="1457" y="647"/>
                      <a:pt x="1430" y="640"/>
                    </a:cubicBezTo>
                    <a:cubicBezTo>
                      <a:pt x="1419" y="637"/>
                      <a:pt x="1409" y="627"/>
                      <a:pt x="1398" y="624"/>
                    </a:cubicBezTo>
                    <a:cubicBezTo>
                      <a:pt x="1388" y="622"/>
                      <a:pt x="1382" y="631"/>
                      <a:pt x="1374" y="628"/>
                    </a:cubicBezTo>
                    <a:cubicBezTo>
                      <a:pt x="1362" y="623"/>
                      <a:pt x="1362" y="608"/>
                      <a:pt x="1350" y="604"/>
                    </a:cubicBezTo>
                    <a:cubicBezTo>
                      <a:pt x="1336" y="599"/>
                      <a:pt x="1320" y="615"/>
                      <a:pt x="1306" y="608"/>
                    </a:cubicBezTo>
                    <a:cubicBezTo>
                      <a:pt x="1290" y="600"/>
                      <a:pt x="1281" y="581"/>
                      <a:pt x="1266" y="572"/>
                    </a:cubicBezTo>
                    <a:cubicBezTo>
                      <a:pt x="1241" y="557"/>
                      <a:pt x="1218" y="547"/>
                      <a:pt x="1190" y="540"/>
                    </a:cubicBezTo>
                    <a:cubicBezTo>
                      <a:pt x="1141" y="528"/>
                      <a:pt x="1109" y="572"/>
                      <a:pt x="1106" y="608"/>
                    </a:cubicBezTo>
                    <a:cubicBezTo>
                      <a:pt x="1104" y="624"/>
                      <a:pt x="1086" y="615"/>
                      <a:pt x="1102" y="628"/>
                    </a:cubicBezTo>
                    <a:cubicBezTo>
                      <a:pt x="1054" y="708"/>
                      <a:pt x="1054" y="708"/>
                      <a:pt x="1054" y="708"/>
                    </a:cubicBezTo>
                    <a:cubicBezTo>
                      <a:pt x="1009" y="715"/>
                      <a:pt x="1003" y="750"/>
                      <a:pt x="973" y="775"/>
                    </a:cubicBezTo>
                    <a:cubicBezTo>
                      <a:pt x="959" y="787"/>
                      <a:pt x="935" y="785"/>
                      <a:pt x="918" y="792"/>
                    </a:cubicBezTo>
                    <a:cubicBezTo>
                      <a:pt x="918" y="803"/>
                      <a:pt x="918" y="812"/>
                      <a:pt x="906" y="815"/>
                    </a:cubicBezTo>
                    <a:cubicBezTo>
                      <a:pt x="866" y="826"/>
                      <a:pt x="817" y="811"/>
                      <a:pt x="778" y="809"/>
                    </a:cubicBezTo>
                    <a:cubicBezTo>
                      <a:pt x="765" y="808"/>
                      <a:pt x="751" y="820"/>
                      <a:pt x="739" y="813"/>
                    </a:cubicBezTo>
                    <a:cubicBezTo>
                      <a:pt x="720" y="801"/>
                      <a:pt x="724" y="767"/>
                      <a:pt x="734" y="752"/>
                    </a:cubicBezTo>
                    <a:cubicBezTo>
                      <a:pt x="746" y="734"/>
                      <a:pt x="761" y="717"/>
                      <a:pt x="774" y="700"/>
                    </a:cubicBezTo>
                    <a:cubicBezTo>
                      <a:pt x="774" y="696"/>
                      <a:pt x="774" y="696"/>
                      <a:pt x="774" y="696"/>
                    </a:cubicBezTo>
                    <a:cubicBezTo>
                      <a:pt x="734" y="588"/>
                      <a:pt x="734" y="588"/>
                      <a:pt x="734" y="588"/>
                    </a:cubicBezTo>
                    <a:cubicBezTo>
                      <a:pt x="737" y="530"/>
                      <a:pt x="663" y="497"/>
                      <a:pt x="634" y="460"/>
                    </a:cubicBezTo>
                    <a:cubicBezTo>
                      <a:pt x="615" y="466"/>
                      <a:pt x="618" y="483"/>
                      <a:pt x="618" y="500"/>
                    </a:cubicBezTo>
                    <a:cubicBezTo>
                      <a:pt x="618" y="612"/>
                      <a:pt x="618" y="612"/>
                      <a:pt x="618" y="612"/>
                    </a:cubicBezTo>
                    <a:cubicBezTo>
                      <a:pt x="618" y="1092"/>
                      <a:pt x="618" y="1092"/>
                      <a:pt x="618" y="1092"/>
                    </a:cubicBezTo>
                    <a:cubicBezTo>
                      <a:pt x="563" y="1097"/>
                      <a:pt x="529" y="1129"/>
                      <a:pt x="482" y="1148"/>
                    </a:cubicBezTo>
                    <a:cubicBezTo>
                      <a:pt x="486" y="1176"/>
                      <a:pt x="486" y="1176"/>
                      <a:pt x="486" y="1176"/>
                    </a:cubicBezTo>
                    <a:cubicBezTo>
                      <a:pt x="461" y="1180"/>
                      <a:pt x="450" y="1166"/>
                      <a:pt x="426" y="1164"/>
                    </a:cubicBezTo>
                    <a:cubicBezTo>
                      <a:pt x="385" y="1161"/>
                      <a:pt x="332" y="1178"/>
                      <a:pt x="294" y="1166"/>
                    </a:cubicBezTo>
                    <a:cubicBezTo>
                      <a:pt x="260" y="1155"/>
                      <a:pt x="209" y="1126"/>
                      <a:pt x="174" y="1136"/>
                    </a:cubicBezTo>
                    <a:cubicBezTo>
                      <a:pt x="158" y="1052"/>
                      <a:pt x="158" y="1052"/>
                      <a:pt x="158" y="1052"/>
                    </a:cubicBezTo>
                    <a:cubicBezTo>
                      <a:pt x="142" y="1060"/>
                      <a:pt x="142" y="1060"/>
                      <a:pt x="142" y="1060"/>
                    </a:cubicBezTo>
                    <a:cubicBezTo>
                      <a:pt x="138" y="1036"/>
                      <a:pt x="138" y="1036"/>
                      <a:pt x="138" y="1036"/>
                    </a:cubicBezTo>
                    <a:cubicBezTo>
                      <a:pt x="131" y="1032"/>
                      <a:pt x="125" y="1027"/>
                      <a:pt x="118" y="1024"/>
                    </a:cubicBezTo>
                    <a:cubicBezTo>
                      <a:pt x="64" y="1002"/>
                      <a:pt x="73" y="1067"/>
                      <a:pt x="52" y="1090"/>
                    </a:cubicBezTo>
                    <a:cubicBezTo>
                      <a:pt x="39" y="1103"/>
                      <a:pt x="0" y="1108"/>
                      <a:pt x="7" y="1132"/>
                    </a:cubicBezTo>
                    <a:cubicBezTo>
                      <a:pt x="16" y="1168"/>
                      <a:pt x="50" y="1187"/>
                      <a:pt x="65" y="1220"/>
                    </a:cubicBezTo>
                    <a:cubicBezTo>
                      <a:pt x="111" y="1326"/>
                      <a:pt x="140" y="1434"/>
                      <a:pt x="204" y="1532"/>
                    </a:cubicBezTo>
                    <a:cubicBezTo>
                      <a:pt x="259" y="1616"/>
                      <a:pt x="326" y="1677"/>
                      <a:pt x="326" y="1784"/>
                    </a:cubicBezTo>
                    <a:cubicBezTo>
                      <a:pt x="326" y="1805"/>
                      <a:pt x="315" y="1831"/>
                      <a:pt x="294" y="1839"/>
                    </a:cubicBezTo>
                    <a:cubicBezTo>
                      <a:pt x="277" y="1846"/>
                      <a:pt x="248" y="1833"/>
                      <a:pt x="245" y="1860"/>
                    </a:cubicBezTo>
                    <a:cubicBezTo>
                      <a:pt x="240" y="1898"/>
                      <a:pt x="265" y="1885"/>
                      <a:pt x="280" y="1905"/>
                    </a:cubicBezTo>
                    <a:cubicBezTo>
                      <a:pt x="303" y="1937"/>
                      <a:pt x="313" y="1988"/>
                      <a:pt x="350" y="2012"/>
                    </a:cubicBezTo>
                    <a:cubicBezTo>
                      <a:pt x="350" y="2016"/>
                      <a:pt x="350" y="2016"/>
                      <a:pt x="350" y="2016"/>
                    </a:cubicBezTo>
                    <a:cubicBezTo>
                      <a:pt x="327" y="2038"/>
                      <a:pt x="305" y="2137"/>
                      <a:pt x="362" y="2124"/>
                    </a:cubicBezTo>
                    <a:cubicBezTo>
                      <a:pt x="357" y="2098"/>
                      <a:pt x="377" y="2048"/>
                      <a:pt x="408" y="2085"/>
                    </a:cubicBezTo>
                    <a:cubicBezTo>
                      <a:pt x="417" y="2097"/>
                      <a:pt x="402" y="2115"/>
                      <a:pt x="413" y="2125"/>
                    </a:cubicBezTo>
                    <a:cubicBezTo>
                      <a:pt x="432" y="2143"/>
                      <a:pt x="506" y="2114"/>
                      <a:pt x="498" y="2168"/>
                    </a:cubicBezTo>
                    <a:cubicBezTo>
                      <a:pt x="538" y="2175"/>
                      <a:pt x="570" y="2205"/>
                      <a:pt x="614" y="2202"/>
                    </a:cubicBezTo>
                    <a:cubicBezTo>
                      <a:pt x="634" y="2200"/>
                      <a:pt x="656" y="2177"/>
                      <a:pt x="674" y="2168"/>
                    </a:cubicBezTo>
                    <a:cubicBezTo>
                      <a:pt x="708" y="2149"/>
                      <a:pt x="752" y="2132"/>
                      <a:pt x="790" y="2128"/>
                    </a:cubicBezTo>
                    <a:cubicBezTo>
                      <a:pt x="806" y="2126"/>
                      <a:pt x="822" y="2136"/>
                      <a:pt x="838" y="2138"/>
                    </a:cubicBezTo>
                    <a:cubicBezTo>
                      <a:pt x="854" y="2140"/>
                      <a:pt x="866" y="2129"/>
                      <a:pt x="882" y="2128"/>
                    </a:cubicBezTo>
                    <a:cubicBezTo>
                      <a:pt x="902" y="2126"/>
                      <a:pt x="918" y="2134"/>
                      <a:pt x="938" y="2127"/>
                    </a:cubicBezTo>
                    <a:cubicBezTo>
                      <a:pt x="967" y="2116"/>
                      <a:pt x="981" y="2082"/>
                      <a:pt x="1014" y="2075"/>
                    </a:cubicBezTo>
                    <a:cubicBezTo>
                      <a:pt x="1077" y="2062"/>
                      <a:pt x="1127" y="2080"/>
                      <a:pt x="1190" y="2079"/>
                    </a:cubicBezTo>
                    <a:cubicBezTo>
                      <a:pt x="1211" y="2079"/>
                      <a:pt x="1224" y="2061"/>
                      <a:pt x="1246" y="2060"/>
                    </a:cubicBezTo>
                    <a:cubicBezTo>
                      <a:pt x="1314" y="2059"/>
                      <a:pt x="1393" y="2083"/>
                      <a:pt x="1458" y="2100"/>
                    </a:cubicBezTo>
                    <a:cubicBezTo>
                      <a:pt x="1497" y="2025"/>
                      <a:pt x="1555" y="2089"/>
                      <a:pt x="1614" y="2064"/>
                    </a:cubicBezTo>
                    <a:cubicBezTo>
                      <a:pt x="1594" y="2033"/>
                      <a:pt x="1612" y="2019"/>
                      <a:pt x="1646" y="2014"/>
                    </a:cubicBezTo>
                    <a:cubicBezTo>
                      <a:pt x="1677" y="2009"/>
                      <a:pt x="1706" y="2028"/>
                      <a:pt x="1738" y="2023"/>
                    </a:cubicBezTo>
                    <a:cubicBezTo>
                      <a:pt x="1837" y="2007"/>
                      <a:pt x="1949" y="1932"/>
                      <a:pt x="2025" y="1869"/>
                    </a:cubicBezTo>
                    <a:cubicBezTo>
                      <a:pt x="2055" y="1844"/>
                      <a:pt x="2093" y="1829"/>
                      <a:pt x="2122" y="1802"/>
                    </a:cubicBezTo>
                    <a:cubicBezTo>
                      <a:pt x="2168" y="1759"/>
                      <a:pt x="2207" y="1705"/>
                      <a:pt x="2256" y="1665"/>
                    </a:cubicBezTo>
                    <a:cubicBezTo>
                      <a:pt x="2297" y="1631"/>
                      <a:pt x="2346" y="1610"/>
                      <a:pt x="2381" y="1568"/>
                    </a:cubicBezTo>
                    <a:cubicBezTo>
                      <a:pt x="2438" y="1500"/>
                      <a:pt x="2488" y="1423"/>
                      <a:pt x="2539" y="1351"/>
                    </a:cubicBezTo>
                    <a:cubicBezTo>
                      <a:pt x="2548" y="1339"/>
                      <a:pt x="2546" y="1322"/>
                      <a:pt x="2554" y="1308"/>
                    </a:cubicBezTo>
                    <a:cubicBezTo>
                      <a:pt x="2568" y="1283"/>
                      <a:pt x="2592" y="1262"/>
                      <a:pt x="2611" y="1240"/>
                    </a:cubicBezTo>
                    <a:cubicBezTo>
                      <a:pt x="2658" y="1189"/>
                      <a:pt x="2731" y="1170"/>
                      <a:pt x="2771" y="1112"/>
                    </a:cubicBezTo>
                    <a:cubicBezTo>
                      <a:pt x="2808" y="1060"/>
                      <a:pt x="2801" y="997"/>
                      <a:pt x="2820" y="939"/>
                    </a:cubicBezTo>
                    <a:cubicBezTo>
                      <a:pt x="2834" y="894"/>
                      <a:pt x="2864" y="857"/>
                      <a:pt x="2854" y="808"/>
                    </a:cubicBezTo>
                    <a:cubicBezTo>
                      <a:pt x="2823" y="821"/>
                      <a:pt x="2783" y="818"/>
                      <a:pt x="2750" y="816"/>
                    </a:cubicBezTo>
                    <a:cubicBezTo>
                      <a:pt x="2736" y="815"/>
                      <a:pt x="2717" y="803"/>
                      <a:pt x="2704" y="812"/>
                    </a:cubicBezTo>
                    <a:cubicBezTo>
                      <a:pt x="2684" y="827"/>
                      <a:pt x="2688" y="875"/>
                      <a:pt x="2690" y="896"/>
                    </a:cubicBezTo>
                    <a:cubicBezTo>
                      <a:pt x="2623" y="896"/>
                      <a:pt x="2527" y="893"/>
                      <a:pt x="2514" y="808"/>
                    </a:cubicBezTo>
                    <a:cubicBezTo>
                      <a:pt x="2485" y="791"/>
                      <a:pt x="2495" y="733"/>
                      <a:pt x="2526" y="724"/>
                    </a:cubicBezTo>
                    <a:cubicBezTo>
                      <a:pt x="2539" y="696"/>
                      <a:pt x="2557" y="632"/>
                      <a:pt x="2598" y="637"/>
                    </a:cubicBezTo>
                    <a:cubicBezTo>
                      <a:pt x="2635" y="641"/>
                      <a:pt x="2657" y="680"/>
                      <a:pt x="2694" y="684"/>
                    </a:cubicBezTo>
                    <a:cubicBezTo>
                      <a:pt x="2697" y="666"/>
                      <a:pt x="2691" y="649"/>
                      <a:pt x="2695" y="632"/>
                    </a:cubicBezTo>
                    <a:cubicBezTo>
                      <a:pt x="2702" y="594"/>
                      <a:pt x="2727" y="528"/>
                      <a:pt x="2702" y="492"/>
                    </a:cubicBezTo>
                    <a:cubicBezTo>
                      <a:pt x="2711" y="479"/>
                      <a:pt x="2703" y="448"/>
                      <a:pt x="2702" y="432"/>
                    </a:cubicBezTo>
                    <a:cubicBezTo>
                      <a:pt x="2701" y="400"/>
                      <a:pt x="2697" y="345"/>
                      <a:pt x="2682" y="316"/>
                    </a:cubicBezTo>
                    <a:cubicBezTo>
                      <a:pt x="2666" y="287"/>
                      <a:pt x="2637" y="259"/>
                      <a:pt x="2627" y="226"/>
                    </a:cubicBezTo>
                    <a:cubicBezTo>
                      <a:pt x="2616" y="189"/>
                      <a:pt x="2627" y="128"/>
                      <a:pt x="2590" y="100"/>
                    </a:cubicBezTo>
                    <a:cubicBezTo>
                      <a:pt x="2578" y="36"/>
                      <a:pt x="2578" y="36"/>
                      <a:pt x="2578" y="36"/>
                    </a:cubicBezTo>
                    <a:cubicBezTo>
                      <a:pt x="2553" y="34"/>
                      <a:pt x="2526" y="24"/>
                      <a:pt x="2502" y="26"/>
                    </a:cubicBezTo>
                    <a:cubicBezTo>
                      <a:pt x="2470" y="27"/>
                      <a:pt x="2433" y="39"/>
                      <a:pt x="2402" y="34"/>
                    </a:cubicBezTo>
                    <a:cubicBezTo>
                      <a:pt x="2381" y="31"/>
                      <a:pt x="2362" y="15"/>
                      <a:pt x="2342" y="9"/>
                    </a:cubicBezTo>
                    <a:cubicBezTo>
                      <a:pt x="2321" y="3"/>
                      <a:pt x="2292" y="0"/>
                      <a:pt x="2263" y="1"/>
                    </a:cubicBezTo>
                    <a:close/>
                    <a:moveTo>
                      <a:pt x="2102" y="1128"/>
                    </a:moveTo>
                    <a:cubicBezTo>
                      <a:pt x="2126" y="1128"/>
                      <a:pt x="2136" y="1146"/>
                      <a:pt x="2158" y="1152"/>
                    </a:cubicBezTo>
                    <a:cubicBezTo>
                      <a:pt x="2172" y="1188"/>
                      <a:pt x="2210" y="1191"/>
                      <a:pt x="2235" y="1215"/>
                    </a:cubicBezTo>
                    <a:cubicBezTo>
                      <a:pt x="2275" y="1251"/>
                      <a:pt x="2217" y="1302"/>
                      <a:pt x="2194" y="1332"/>
                    </a:cubicBezTo>
                    <a:cubicBezTo>
                      <a:pt x="2194" y="1336"/>
                      <a:pt x="2194" y="1336"/>
                      <a:pt x="2194" y="1336"/>
                    </a:cubicBezTo>
                    <a:cubicBezTo>
                      <a:pt x="2206" y="1352"/>
                      <a:pt x="2206" y="1352"/>
                      <a:pt x="2206" y="1352"/>
                    </a:cubicBezTo>
                    <a:cubicBezTo>
                      <a:pt x="2178" y="1356"/>
                      <a:pt x="2160" y="1377"/>
                      <a:pt x="2134" y="1382"/>
                    </a:cubicBezTo>
                    <a:cubicBezTo>
                      <a:pt x="2112" y="1387"/>
                      <a:pt x="2086" y="1378"/>
                      <a:pt x="2068" y="1394"/>
                    </a:cubicBezTo>
                    <a:cubicBezTo>
                      <a:pt x="2048" y="1411"/>
                      <a:pt x="2036" y="1466"/>
                      <a:pt x="2013" y="1473"/>
                    </a:cubicBezTo>
                    <a:cubicBezTo>
                      <a:pt x="1982" y="1483"/>
                      <a:pt x="1951" y="1457"/>
                      <a:pt x="1933" y="1436"/>
                    </a:cubicBezTo>
                    <a:cubicBezTo>
                      <a:pt x="1896" y="1396"/>
                      <a:pt x="1864" y="1351"/>
                      <a:pt x="1842" y="1300"/>
                    </a:cubicBezTo>
                    <a:cubicBezTo>
                      <a:pt x="1869" y="1294"/>
                      <a:pt x="1890" y="1287"/>
                      <a:pt x="1902" y="1260"/>
                    </a:cubicBezTo>
                    <a:cubicBezTo>
                      <a:pt x="1914" y="1264"/>
                      <a:pt x="1914" y="1264"/>
                      <a:pt x="1914" y="1264"/>
                    </a:cubicBezTo>
                    <a:cubicBezTo>
                      <a:pt x="1923" y="1201"/>
                      <a:pt x="1986" y="1182"/>
                      <a:pt x="2034" y="1157"/>
                    </a:cubicBezTo>
                    <a:cubicBezTo>
                      <a:pt x="2055" y="1146"/>
                      <a:pt x="2078" y="1128"/>
                      <a:pt x="2102" y="112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42" name="Freeform 37">
                <a:extLst>
                  <a:ext uri="{FF2B5EF4-FFF2-40B4-BE49-F238E27FC236}">
                    <a16:creationId xmlns:a16="http://schemas.microsoft.com/office/drawing/2014/main" id="{0E431D51-B6EF-4713-85D0-9D9939FF6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3050" y="5124724"/>
                <a:ext cx="2472" cy="24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43" name="Freeform 38">
                <a:extLst>
                  <a:ext uri="{FF2B5EF4-FFF2-40B4-BE49-F238E27FC236}">
                    <a16:creationId xmlns:a16="http://schemas.microsoft.com/office/drawing/2014/main" id="{DFCDA6FD-EA87-4E98-835C-D8413DAF5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7387" y="4818276"/>
                <a:ext cx="830377" cy="1280164"/>
              </a:xfrm>
              <a:custGeom>
                <a:avLst/>
                <a:gdLst/>
                <a:ahLst/>
                <a:cxnLst>
                  <a:cxn ang="0">
                    <a:pos x="1320" y="184"/>
                  </a:cxn>
                  <a:cxn ang="0">
                    <a:pos x="1156" y="190"/>
                  </a:cxn>
                  <a:cxn ang="0">
                    <a:pos x="1040" y="212"/>
                  </a:cxn>
                  <a:cxn ang="0">
                    <a:pos x="928" y="191"/>
                  </a:cxn>
                  <a:cxn ang="0">
                    <a:pos x="760" y="224"/>
                  </a:cxn>
                  <a:cxn ang="0">
                    <a:pos x="746" y="392"/>
                  </a:cxn>
                  <a:cxn ang="0">
                    <a:pos x="828" y="546"/>
                  </a:cxn>
                  <a:cxn ang="0">
                    <a:pos x="978" y="732"/>
                  </a:cxn>
                  <a:cxn ang="0">
                    <a:pos x="962" y="967"/>
                  </a:cxn>
                  <a:cxn ang="0">
                    <a:pos x="852" y="1048"/>
                  </a:cxn>
                  <a:cxn ang="0">
                    <a:pos x="864" y="1128"/>
                  </a:cxn>
                  <a:cxn ang="0">
                    <a:pos x="732" y="988"/>
                  </a:cxn>
                  <a:cxn ang="0">
                    <a:pos x="716" y="928"/>
                  </a:cxn>
                  <a:cxn ang="0">
                    <a:pos x="760" y="760"/>
                  </a:cxn>
                  <a:cxn ang="0">
                    <a:pos x="732" y="676"/>
                  </a:cxn>
                  <a:cxn ang="0">
                    <a:pos x="544" y="644"/>
                  </a:cxn>
                  <a:cxn ang="0">
                    <a:pos x="128" y="739"/>
                  </a:cxn>
                  <a:cxn ang="0">
                    <a:pos x="35" y="908"/>
                  </a:cxn>
                  <a:cxn ang="0">
                    <a:pos x="176" y="966"/>
                  </a:cxn>
                  <a:cxn ang="0">
                    <a:pos x="268" y="1005"/>
                  </a:cxn>
                  <a:cxn ang="0">
                    <a:pos x="396" y="1050"/>
                  </a:cxn>
                  <a:cxn ang="0">
                    <a:pos x="481" y="1188"/>
                  </a:cxn>
                  <a:cxn ang="0">
                    <a:pos x="496" y="1368"/>
                  </a:cxn>
                  <a:cxn ang="0">
                    <a:pos x="429" y="1472"/>
                  </a:cxn>
                  <a:cxn ang="0">
                    <a:pos x="446" y="1544"/>
                  </a:cxn>
                  <a:cxn ang="0">
                    <a:pos x="487" y="1632"/>
                  </a:cxn>
                  <a:cxn ang="0">
                    <a:pos x="397" y="1757"/>
                  </a:cxn>
                  <a:cxn ang="0">
                    <a:pos x="388" y="1876"/>
                  </a:cxn>
                  <a:cxn ang="0">
                    <a:pos x="229" y="2200"/>
                  </a:cxn>
                  <a:cxn ang="0">
                    <a:pos x="311" y="2432"/>
                  </a:cxn>
                  <a:cxn ang="0">
                    <a:pos x="299" y="2664"/>
                  </a:cxn>
                  <a:cxn ang="0">
                    <a:pos x="320" y="2770"/>
                  </a:cxn>
                  <a:cxn ang="0">
                    <a:pos x="316" y="2846"/>
                  </a:cxn>
                  <a:cxn ang="0">
                    <a:pos x="488" y="2702"/>
                  </a:cxn>
                  <a:cxn ang="0">
                    <a:pos x="620" y="2539"/>
                  </a:cxn>
                  <a:cxn ang="0">
                    <a:pos x="900" y="2324"/>
                  </a:cxn>
                  <a:cxn ang="0">
                    <a:pos x="948" y="2156"/>
                  </a:cxn>
                  <a:cxn ang="0">
                    <a:pos x="916" y="2116"/>
                  </a:cxn>
                  <a:cxn ang="0">
                    <a:pos x="908" y="2080"/>
                  </a:cxn>
                  <a:cxn ang="0">
                    <a:pos x="900" y="2012"/>
                  </a:cxn>
                  <a:cxn ang="0">
                    <a:pos x="850" y="1868"/>
                  </a:cxn>
                  <a:cxn ang="0">
                    <a:pos x="840" y="1772"/>
                  </a:cxn>
                  <a:cxn ang="0">
                    <a:pos x="800" y="1644"/>
                  </a:cxn>
                  <a:cxn ang="0">
                    <a:pos x="960" y="1501"/>
                  </a:cxn>
                  <a:cxn ang="0">
                    <a:pos x="1028" y="1468"/>
                  </a:cxn>
                  <a:cxn ang="0">
                    <a:pos x="1220" y="1270"/>
                  </a:cxn>
                  <a:cxn ang="0">
                    <a:pos x="1546" y="1132"/>
                  </a:cxn>
                  <a:cxn ang="0">
                    <a:pos x="1688" y="1004"/>
                  </a:cxn>
                  <a:cxn ang="0">
                    <a:pos x="1704" y="1000"/>
                  </a:cxn>
                  <a:cxn ang="0">
                    <a:pos x="1801" y="875"/>
                  </a:cxn>
                  <a:cxn ang="0">
                    <a:pos x="1816" y="688"/>
                  </a:cxn>
                  <a:cxn ang="0">
                    <a:pos x="1800" y="648"/>
                  </a:cxn>
                  <a:cxn ang="0">
                    <a:pos x="1808" y="540"/>
                  </a:cxn>
                  <a:cxn ang="0">
                    <a:pos x="1808" y="508"/>
                  </a:cxn>
                  <a:cxn ang="0">
                    <a:pos x="1812" y="432"/>
                  </a:cxn>
                  <a:cxn ang="0">
                    <a:pos x="1780" y="440"/>
                  </a:cxn>
                  <a:cxn ang="0">
                    <a:pos x="1820" y="400"/>
                  </a:cxn>
                  <a:cxn ang="0">
                    <a:pos x="1779" y="212"/>
                  </a:cxn>
                  <a:cxn ang="0">
                    <a:pos x="1816" y="68"/>
                  </a:cxn>
                  <a:cxn ang="0">
                    <a:pos x="1780" y="0"/>
                  </a:cxn>
                  <a:cxn ang="0">
                    <a:pos x="1572" y="113"/>
                  </a:cxn>
                  <a:cxn ang="0">
                    <a:pos x="1432" y="153"/>
                  </a:cxn>
                  <a:cxn ang="0">
                    <a:pos x="1324" y="144"/>
                  </a:cxn>
                </a:cxnLst>
                <a:rect l="0" t="0" r="r" b="b"/>
                <a:pathLst>
                  <a:path w="1868" h="2879">
                    <a:moveTo>
                      <a:pt x="1324" y="144"/>
                    </a:moveTo>
                    <a:cubicBezTo>
                      <a:pt x="1320" y="184"/>
                      <a:pt x="1320" y="184"/>
                      <a:pt x="1320" y="184"/>
                    </a:cubicBezTo>
                    <a:cubicBezTo>
                      <a:pt x="1244" y="212"/>
                      <a:pt x="1244" y="212"/>
                      <a:pt x="1244" y="212"/>
                    </a:cubicBezTo>
                    <a:cubicBezTo>
                      <a:pt x="1156" y="190"/>
                      <a:pt x="1156" y="190"/>
                      <a:pt x="1156" y="190"/>
                    </a:cubicBezTo>
                    <a:cubicBezTo>
                      <a:pt x="1116" y="213"/>
                      <a:pt x="1116" y="213"/>
                      <a:pt x="1116" y="213"/>
                    </a:cubicBezTo>
                    <a:cubicBezTo>
                      <a:pt x="1040" y="212"/>
                      <a:pt x="1040" y="212"/>
                      <a:pt x="1040" y="212"/>
                    </a:cubicBezTo>
                    <a:cubicBezTo>
                      <a:pt x="1046" y="183"/>
                      <a:pt x="1002" y="160"/>
                      <a:pt x="976" y="165"/>
                    </a:cubicBezTo>
                    <a:cubicBezTo>
                      <a:pt x="956" y="169"/>
                      <a:pt x="947" y="188"/>
                      <a:pt x="928" y="191"/>
                    </a:cubicBezTo>
                    <a:cubicBezTo>
                      <a:pt x="882" y="199"/>
                      <a:pt x="816" y="169"/>
                      <a:pt x="773" y="190"/>
                    </a:cubicBezTo>
                    <a:cubicBezTo>
                      <a:pt x="761" y="196"/>
                      <a:pt x="764" y="213"/>
                      <a:pt x="760" y="224"/>
                    </a:cubicBezTo>
                    <a:cubicBezTo>
                      <a:pt x="750" y="248"/>
                      <a:pt x="728" y="266"/>
                      <a:pt x="722" y="292"/>
                    </a:cubicBezTo>
                    <a:cubicBezTo>
                      <a:pt x="714" y="324"/>
                      <a:pt x="739" y="362"/>
                      <a:pt x="746" y="392"/>
                    </a:cubicBezTo>
                    <a:cubicBezTo>
                      <a:pt x="755" y="428"/>
                      <a:pt x="740" y="479"/>
                      <a:pt x="759" y="512"/>
                    </a:cubicBezTo>
                    <a:cubicBezTo>
                      <a:pt x="774" y="536"/>
                      <a:pt x="807" y="526"/>
                      <a:pt x="828" y="546"/>
                    </a:cubicBezTo>
                    <a:cubicBezTo>
                      <a:pt x="865" y="583"/>
                      <a:pt x="893" y="626"/>
                      <a:pt x="925" y="667"/>
                    </a:cubicBezTo>
                    <a:cubicBezTo>
                      <a:pt x="942" y="687"/>
                      <a:pt x="970" y="706"/>
                      <a:pt x="978" y="732"/>
                    </a:cubicBezTo>
                    <a:cubicBezTo>
                      <a:pt x="987" y="765"/>
                      <a:pt x="971" y="789"/>
                      <a:pt x="972" y="820"/>
                    </a:cubicBezTo>
                    <a:cubicBezTo>
                      <a:pt x="973" y="862"/>
                      <a:pt x="994" y="931"/>
                      <a:pt x="962" y="967"/>
                    </a:cubicBezTo>
                    <a:cubicBezTo>
                      <a:pt x="941" y="991"/>
                      <a:pt x="915" y="969"/>
                      <a:pt x="892" y="985"/>
                    </a:cubicBezTo>
                    <a:cubicBezTo>
                      <a:pt x="869" y="1002"/>
                      <a:pt x="879" y="1034"/>
                      <a:pt x="852" y="1048"/>
                    </a:cubicBezTo>
                    <a:cubicBezTo>
                      <a:pt x="854" y="1077"/>
                      <a:pt x="919" y="1151"/>
                      <a:pt x="848" y="1152"/>
                    </a:cubicBezTo>
                    <a:cubicBezTo>
                      <a:pt x="864" y="1128"/>
                      <a:pt x="864" y="1128"/>
                      <a:pt x="864" y="1128"/>
                    </a:cubicBezTo>
                    <a:cubicBezTo>
                      <a:pt x="864" y="1100"/>
                      <a:pt x="864" y="1100"/>
                      <a:pt x="864" y="1100"/>
                    </a:cubicBezTo>
                    <a:cubicBezTo>
                      <a:pt x="811" y="1085"/>
                      <a:pt x="770" y="1026"/>
                      <a:pt x="732" y="988"/>
                    </a:cubicBezTo>
                    <a:cubicBezTo>
                      <a:pt x="732" y="984"/>
                      <a:pt x="732" y="984"/>
                      <a:pt x="732" y="984"/>
                    </a:cubicBezTo>
                    <a:cubicBezTo>
                      <a:pt x="747" y="961"/>
                      <a:pt x="709" y="951"/>
                      <a:pt x="716" y="928"/>
                    </a:cubicBezTo>
                    <a:cubicBezTo>
                      <a:pt x="727" y="896"/>
                      <a:pt x="758" y="866"/>
                      <a:pt x="765" y="832"/>
                    </a:cubicBezTo>
                    <a:cubicBezTo>
                      <a:pt x="769" y="811"/>
                      <a:pt x="762" y="782"/>
                      <a:pt x="760" y="760"/>
                    </a:cubicBezTo>
                    <a:cubicBezTo>
                      <a:pt x="758" y="734"/>
                      <a:pt x="761" y="710"/>
                      <a:pt x="736" y="696"/>
                    </a:cubicBezTo>
                    <a:cubicBezTo>
                      <a:pt x="732" y="676"/>
                      <a:pt x="732" y="676"/>
                      <a:pt x="732" y="676"/>
                    </a:cubicBezTo>
                    <a:cubicBezTo>
                      <a:pt x="600" y="699"/>
                      <a:pt x="600" y="699"/>
                      <a:pt x="600" y="699"/>
                    </a:cubicBezTo>
                    <a:cubicBezTo>
                      <a:pt x="544" y="644"/>
                      <a:pt x="544" y="644"/>
                      <a:pt x="544" y="644"/>
                    </a:cubicBezTo>
                    <a:cubicBezTo>
                      <a:pt x="540" y="586"/>
                      <a:pt x="447" y="637"/>
                      <a:pt x="416" y="649"/>
                    </a:cubicBezTo>
                    <a:cubicBezTo>
                      <a:pt x="323" y="686"/>
                      <a:pt x="223" y="712"/>
                      <a:pt x="128" y="739"/>
                    </a:cubicBezTo>
                    <a:cubicBezTo>
                      <a:pt x="86" y="750"/>
                      <a:pt x="42" y="776"/>
                      <a:pt x="0" y="780"/>
                    </a:cubicBezTo>
                    <a:cubicBezTo>
                      <a:pt x="35" y="908"/>
                      <a:pt x="35" y="908"/>
                      <a:pt x="35" y="908"/>
                    </a:cubicBezTo>
                    <a:cubicBezTo>
                      <a:pt x="42" y="960"/>
                      <a:pt x="42" y="960"/>
                      <a:pt x="42" y="960"/>
                    </a:cubicBezTo>
                    <a:cubicBezTo>
                      <a:pt x="176" y="966"/>
                      <a:pt x="176" y="966"/>
                      <a:pt x="176" y="966"/>
                    </a:cubicBezTo>
                    <a:cubicBezTo>
                      <a:pt x="212" y="990"/>
                      <a:pt x="212" y="990"/>
                      <a:pt x="212" y="990"/>
                    </a:cubicBezTo>
                    <a:cubicBezTo>
                      <a:pt x="268" y="1005"/>
                      <a:pt x="268" y="1005"/>
                      <a:pt x="268" y="1005"/>
                    </a:cubicBezTo>
                    <a:cubicBezTo>
                      <a:pt x="304" y="1037"/>
                      <a:pt x="304" y="1037"/>
                      <a:pt x="304" y="1037"/>
                    </a:cubicBezTo>
                    <a:cubicBezTo>
                      <a:pt x="396" y="1050"/>
                      <a:pt x="396" y="1050"/>
                      <a:pt x="396" y="1050"/>
                    </a:cubicBezTo>
                    <a:cubicBezTo>
                      <a:pt x="476" y="1092"/>
                      <a:pt x="476" y="1092"/>
                      <a:pt x="476" y="1092"/>
                    </a:cubicBezTo>
                    <a:cubicBezTo>
                      <a:pt x="453" y="1129"/>
                      <a:pt x="478" y="1149"/>
                      <a:pt x="481" y="1188"/>
                    </a:cubicBezTo>
                    <a:cubicBezTo>
                      <a:pt x="487" y="1241"/>
                      <a:pt x="465" y="1289"/>
                      <a:pt x="484" y="1340"/>
                    </a:cubicBezTo>
                    <a:cubicBezTo>
                      <a:pt x="472" y="1351"/>
                      <a:pt x="485" y="1361"/>
                      <a:pt x="496" y="1368"/>
                    </a:cubicBezTo>
                    <a:cubicBezTo>
                      <a:pt x="470" y="1399"/>
                      <a:pt x="472" y="1401"/>
                      <a:pt x="468" y="1440"/>
                    </a:cubicBezTo>
                    <a:cubicBezTo>
                      <a:pt x="447" y="1437"/>
                      <a:pt x="423" y="1446"/>
                      <a:pt x="429" y="1472"/>
                    </a:cubicBezTo>
                    <a:cubicBezTo>
                      <a:pt x="433" y="1489"/>
                      <a:pt x="456" y="1487"/>
                      <a:pt x="459" y="1504"/>
                    </a:cubicBezTo>
                    <a:cubicBezTo>
                      <a:pt x="463" y="1519"/>
                      <a:pt x="449" y="1530"/>
                      <a:pt x="446" y="1544"/>
                    </a:cubicBezTo>
                    <a:cubicBezTo>
                      <a:pt x="443" y="1556"/>
                      <a:pt x="452" y="1569"/>
                      <a:pt x="456" y="1580"/>
                    </a:cubicBezTo>
                    <a:cubicBezTo>
                      <a:pt x="465" y="1600"/>
                      <a:pt x="493" y="1607"/>
                      <a:pt x="487" y="1632"/>
                    </a:cubicBezTo>
                    <a:cubicBezTo>
                      <a:pt x="481" y="1662"/>
                      <a:pt x="456" y="1709"/>
                      <a:pt x="434" y="1731"/>
                    </a:cubicBezTo>
                    <a:cubicBezTo>
                      <a:pt x="423" y="1742"/>
                      <a:pt x="405" y="1744"/>
                      <a:pt x="397" y="1757"/>
                    </a:cubicBezTo>
                    <a:cubicBezTo>
                      <a:pt x="386" y="1774"/>
                      <a:pt x="400" y="1790"/>
                      <a:pt x="396" y="1808"/>
                    </a:cubicBezTo>
                    <a:cubicBezTo>
                      <a:pt x="389" y="1840"/>
                      <a:pt x="363" y="1842"/>
                      <a:pt x="388" y="1876"/>
                    </a:cubicBezTo>
                    <a:cubicBezTo>
                      <a:pt x="306" y="1914"/>
                      <a:pt x="270" y="2031"/>
                      <a:pt x="184" y="2064"/>
                    </a:cubicBezTo>
                    <a:cubicBezTo>
                      <a:pt x="198" y="2108"/>
                      <a:pt x="220" y="2154"/>
                      <a:pt x="229" y="2200"/>
                    </a:cubicBezTo>
                    <a:cubicBezTo>
                      <a:pt x="233" y="2217"/>
                      <a:pt x="225" y="2235"/>
                      <a:pt x="231" y="2252"/>
                    </a:cubicBezTo>
                    <a:cubicBezTo>
                      <a:pt x="255" y="2315"/>
                      <a:pt x="302" y="2363"/>
                      <a:pt x="311" y="2432"/>
                    </a:cubicBezTo>
                    <a:cubicBezTo>
                      <a:pt x="316" y="2477"/>
                      <a:pt x="316" y="2535"/>
                      <a:pt x="311" y="2580"/>
                    </a:cubicBezTo>
                    <a:cubicBezTo>
                      <a:pt x="307" y="2606"/>
                      <a:pt x="296" y="2639"/>
                      <a:pt x="299" y="2664"/>
                    </a:cubicBezTo>
                    <a:cubicBezTo>
                      <a:pt x="301" y="2684"/>
                      <a:pt x="316" y="2713"/>
                      <a:pt x="322" y="2731"/>
                    </a:cubicBezTo>
                    <a:cubicBezTo>
                      <a:pt x="327" y="2743"/>
                      <a:pt x="319" y="2757"/>
                      <a:pt x="320" y="2770"/>
                    </a:cubicBezTo>
                    <a:cubicBezTo>
                      <a:pt x="322" y="2796"/>
                      <a:pt x="332" y="2819"/>
                      <a:pt x="332" y="2846"/>
                    </a:cubicBezTo>
                    <a:cubicBezTo>
                      <a:pt x="316" y="2846"/>
                      <a:pt x="316" y="2846"/>
                      <a:pt x="316" y="2846"/>
                    </a:cubicBezTo>
                    <a:cubicBezTo>
                      <a:pt x="339" y="2879"/>
                      <a:pt x="435" y="2862"/>
                      <a:pt x="472" y="2862"/>
                    </a:cubicBezTo>
                    <a:cubicBezTo>
                      <a:pt x="488" y="2702"/>
                      <a:pt x="488" y="2702"/>
                      <a:pt x="488" y="2702"/>
                    </a:cubicBezTo>
                    <a:cubicBezTo>
                      <a:pt x="415" y="2710"/>
                      <a:pt x="468" y="2612"/>
                      <a:pt x="500" y="2595"/>
                    </a:cubicBezTo>
                    <a:cubicBezTo>
                      <a:pt x="538" y="2575"/>
                      <a:pt x="578" y="2552"/>
                      <a:pt x="620" y="2539"/>
                    </a:cubicBezTo>
                    <a:cubicBezTo>
                      <a:pt x="746" y="2500"/>
                      <a:pt x="919" y="2469"/>
                      <a:pt x="932" y="2308"/>
                    </a:cubicBezTo>
                    <a:cubicBezTo>
                      <a:pt x="900" y="2324"/>
                      <a:pt x="900" y="2324"/>
                      <a:pt x="900" y="2324"/>
                    </a:cubicBezTo>
                    <a:cubicBezTo>
                      <a:pt x="900" y="2281"/>
                      <a:pt x="917" y="2191"/>
                      <a:pt x="948" y="2160"/>
                    </a:cubicBezTo>
                    <a:cubicBezTo>
                      <a:pt x="948" y="2156"/>
                      <a:pt x="948" y="2156"/>
                      <a:pt x="948" y="2156"/>
                    </a:cubicBezTo>
                    <a:cubicBezTo>
                      <a:pt x="928" y="2156"/>
                      <a:pt x="928" y="2156"/>
                      <a:pt x="928" y="2156"/>
                    </a:cubicBezTo>
                    <a:cubicBezTo>
                      <a:pt x="916" y="2116"/>
                      <a:pt x="916" y="2116"/>
                      <a:pt x="916" y="2116"/>
                    </a:cubicBezTo>
                    <a:cubicBezTo>
                      <a:pt x="946" y="2090"/>
                      <a:pt x="930" y="2043"/>
                      <a:pt x="924" y="2012"/>
                    </a:cubicBezTo>
                    <a:cubicBezTo>
                      <a:pt x="892" y="2023"/>
                      <a:pt x="904" y="2053"/>
                      <a:pt x="908" y="2080"/>
                    </a:cubicBezTo>
                    <a:cubicBezTo>
                      <a:pt x="885" y="2067"/>
                      <a:pt x="889" y="2036"/>
                      <a:pt x="900" y="2016"/>
                    </a:cubicBezTo>
                    <a:cubicBezTo>
                      <a:pt x="900" y="2012"/>
                      <a:pt x="900" y="2012"/>
                      <a:pt x="900" y="2012"/>
                    </a:cubicBezTo>
                    <a:cubicBezTo>
                      <a:pt x="886" y="1940"/>
                      <a:pt x="886" y="1940"/>
                      <a:pt x="886" y="1940"/>
                    </a:cubicBezTo>
                    <a:cubicBezTo>
                      <a:pt x="850" y="1868"/>
                      <a:pt x="850" y="1868"/>
                      <a:pt x="850" y="1868"/>
                    </a:cubicBezTo>
                    <a:cubicBezTo>
                      <a:pt x="857" y="1820"/>
                      <a:pt x="857" y="1820"/>
                      <a:pt x="857" y="1820"/>
                    </a:cubicBezTo>
                    <a:cubicBezTo>
                      <a:pt x="840" y="1772"/>
                      <a:pt x="840" y="1772"/>
                      <a:pt x="840" y="1772"/>
                    </a:cubicBezTo>
                    <a:cubicBezTo>
                      <a:pt x="787" y="1759"/>
                      <a:pt x="787" y="1732"/>
                      <a:pt x="793" y="1688"/>
                    </a:cubicBezTo>
                    <a:cubicBezTo>
                      <a:pt x="795" y="1673"/>
                      <a:pt x="790" y="1656"/>
                      <a:pt x="800" y="1644"/>
                    </a:cubicBezTo>
                    <a:cubicBezTo>
                      <a:pt x="796" y="1628"/>
                      <a:pt x="796" y="1628"/>
                      <a:pt x="796" y="1628"/>
                    </a:cubicBezTo>
                    <a:cubicBezTo>
                      <a:pt x="858" y="1642"/>
                      <a:pt x="921" y="1537"/>
                      <a:pt x="960" y="1501"/>
                    </a:cubicBezTo>
                    <a:cubicBezTo>
                      <a:pt x="979" y="1483"/>
                      <a:pt x="1004" y="1473"/>
                      <a:pt x="1024" y="1456"/>
                    </a:cubicBezTo>
                    <a:cubicBezTo>
                      <a:pt x="1028" y="1468"/>
                      <a:pt x="1028" y="1468"/>
                      <a:pt x="1028" y="1468"/>
                    </a:cubicBezTo>
                    <a:cubicBezTo>
                      <a:pt x="1061" y="1460"/>
                      <a:pt x="1076" y="1433"/>
                      <a:pt x="1097" y="1409"/>
                    </a:cubicBezTo>
                    <a:cubicBezTo>
                      <a:pt x="1134" y="1365"/>
                      <a:pt x="1175" y="1305"/>
                      <a:pt x="1220" y="1270"/>
                    </a:cubicBezTo>
                    <a:cubicBezTo>
                      <a:pt x="1286" y="1219"/>
                      <a:pt x="1374" y="1183"/>
                      <a:pt x="1452" y="1154"/>
                    </a:cubicBezTo>
                    <a:cubicBezTo>
                      <a:pt x="1481" y="1143"/>
                      <a:pt x="1520" y="1151"/>
                      <a:pt x="1546" y="1132"/>
                    </a:cubicBezTo>
                    <a:cubicBezTo>
                      <a:pt x="1560" y="1122"/>
                      <a:pt x="1565" y="1105"/>
                      <a:pt x="1580" y="1095"/>
                    </a:cubicBezTo>
                    <a:cubicBezTo>
                      <a:pt x="1611" y="1074"/>
                      <a:pt x="1701" y="1052"/>
                      <a:pt x="1688" y="1004"/>
                    </a:cubicBezTo>
                    <a:cubicBezTo>
                      <a:pt x="1696" y="996"/>
                      <a:pt x="1696" y="996"/>
                      <a:pt x="1696" y="996"/>
                    </a:cubicBezTo>
                    <a:cubicBezTo>
                      <a:pt x="1704" y="1000"/>
                      <a:pt x="1704" y="1000"/>
                      <a:pt x="1704" y="1000"/>
                    </a:cubicBezTo>
                    <a:cubicBezTo>
                      <a:pt x="1716" y="982"/>
                      <a:pt x="1723" y="962"/>
                      <a:pt x="1735" y="945"/>
                    </a:cubicBezTo>
                    <a:cubicBezTo>
                      <a:pt x="1752" y="919"/>
                      <a:pt x="1782" y="900"/>
                      <a:pt x="1801" y="875"/>
                    </a:cubicBezTo>
                    <a:cubicBezTo>
                      <a:pt x="1822" y="848"/>
                      <a:pt x="1831" y="809"/>
                      <a:pt x="1840" y="776"/>
                    </a:cubicBezTo>
                    <a:cubicBezTo>
                      <a:pt x="1848" y="749"/>
                      <a:pt x="1868" y="667"/>
                      <a:pt x="1816" y="688"/>
                    </a:cubicBezTo>
                    <a:cubicBezTo>
                      <a:pt x="1828" y="671"/>
                      <a:pt x="1832" y="660"/>
                      <a:pt x="1824" y="640"/>
                    </a:cubicBezTo>
                    <a:cubicBezTo>
                      <a:pt x="1800" y="648"/>
                      <a:pt x="1800" y="648"/>
                      <a:pt x="1800" y="648"/>
                    </a:cubicBezTo>
                    <a:cubicBezTo>
                      <a:pt x="1800" y="644"/>
                      <a:pt x="1800" y="644"/>
                      <a:pt x="1800" y="644"/>
                    </a:cubicBezTo>
                    <a:cubicBezTo>
                      <a:pt x="1839" y="618"/>
                      <a:pt x="1789" y="575"/>
                      <a:pt x="1808" y="540"/>
                    </a:cubicBezTo>
                    <a:cubicBezTo>
                      <a:pt x="1808" y="536"/>
                      <a:pt x="1808" y="536"/>
                      <a:pt x="1808" y="536"/>
                    </a:cubicBezTo>
                    <a:cubicBezTo>
                      <a:pt x="1801" y="524"/>
                      <a:pt x="1800" y="519"/>
                      <a:pt x="1808" y="508"/>
                    </a:cubicBezTo>
                    <a:cubicBezTo>
                      <a:pt x="1808" y="504"/>
                      <a:pt x="1808" y="504"/>
                      <a:pt x="1808" y="504"/>
                    </a:cubicBezTo>
                    <a:cubicBezTo>
                      <a:pt x="1795" y="484"/>
                      <a:pt x="1803" y="453"/>
                      <a:pt x="1812" y="432"/>
                    </a:cubicBezTo>
                    <a:cubicBezTo>
                      <a:pt x="1798" y="428"/>
                      <a:pt x="1791" y="428"/>
                      <a:pt x="1784" y="440"/>
                    </a:cubicBezTo>
                    <a:cubicBezTo>
                      <a:pt x="1780" y="440"/>
                      <a:pt x="1780" y="440"/>
                      <a:pt x="1780" y="440"/>
                    </a:cubicBezTo>
                    <a:cubicBezTo>
                      <a:pt x="1780" y="424"/>
                      <a:pt x="1780" y="424"/>
                      <a:pt x="1780" y="424"/>
                    </a:cubicBezTo>
                    <a:cubicBezTo>
                      <a:pt x="1820" y="400"/>
                      <a:pt x="1820" y="400"/>
                      <a:pt x="1820" y="400"/>
                    </a:cubicBezTo>
                    <a:cubicBezTo>
                      <a:pt x="1788" y="352"/>
                      <a:pt x="1788" y="352"/>
                      <a:pt x="1788" y="352"/>
                    </a:cubicBezTo>
                    <a:cubicBezTo>
                      <a:pt x="1809" y="302"/>
                      <a:pt x="1784" y="261"/>
                      <a:pt x="1779" y="212"/>
                    </a:cubicBezTo>
                    <a:cubicBezTo>
                      <a:pt x="1775" y="179"/>
                      <a:pt x="1785" y="142"/>
                      <a:pt x="1796" y="112"/>
                    </a:cubicBezTo>
                    <a:cubicBezTo>
                      <a:pt x="1804" y="92"/>
                      <a:pt x="1796" y="82"/>
                      <a:pt x="1816" y="68"/>
                    </a:cubicBezTo>
                    <a:cubicBezTo>
                      <a:pt x="1796" y="52"/>
                      <a:pt x="1796" y="52"/>
                      <a:pt x="1796" y="52"/>
                    </a:cubicBezTo>
                    <a:cubicBezTo>
                      <a:pt x="1806" y="37"/>
                      <a:pt x="1807" y="0"/>
                      <a:pt x="1780" y="0"/>
                    </a:cubicBezTo>
                    <a:cubicBezTo>
                      <a:pt x="1758" y="0"/>
                      <a:pt x="1725" y="35"/>
                      <a:pt x="1708" y="46"/>
                    </a:cubicBezTo>
                    <a:cubicBezTo>
                      <a:pt x="1670" y="72"/>
                      <a:pt x="1614" y="98"/>
                      <a:pt x="1572" y="113"/>
                    </a:cubicBezTo>
                    <a:cubicBezTo>
                      <a:pt x="1554" y="119"/>
                      <a:pt x="1534" y="110"/>
                      <a:pt x="1516" y="116"/>
                    </a:cubicBezTo>
                    <a:cubicBezTo>
                      <a:pt x="1490" y="124"/>
                      <a:pt x="1457" y="153"/>
                      <a:pt x="1432" y="153"/>
                    </a:cubicBezTo>
                    <a:cubicBezTo>
                      <a:pt x="1412" y="153"/>
                      <a:pt x="1391" y="138"/>
                      <a:pt x="1372" y="135"/>
                    </a:cubicBezTo>
                    <a:cubicBezTo>
                      <a:pt x="1356" y="132"/>
                      <a:pt x="1339" y="140"/>
                      <a:pt x="1324" y="144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44" name="Freeform 39">
                <a:extLst>
                  <a:ext uri="{FF2B5EF4-FFF2-40B4-BE49-F238E27FC236}">
                    <a16:creationId xmlns:a16="http://schemas.microsoft.com/office/drawing/2014/main" id="{D44D2564-CE9B-499D-B090-DB7D9A462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8287" y="4924545"/>
                <a:ext cx="568412" cy="1067627"/>
              </a:xfrm>
              <a:custGeom>
                <a:avLst/>
                <a:gdLst/>
                <a:ahLst/>
                <a:cxnLst>
                  <a:cxn ang="0">
                    <a:pos x="1032" y="49"/>
                  </a:cxn>
                  <a:cxn ang="0">
                    <a:pos x="952" y="97"/>
                  </a:cxn>
                  <a:cxn ang="0">
                    <a:pos x="973" y="209"/>
                  </a:cxn>
                  <a:cxn ang="0">
                    <a:pos x="912" y="289"/>
                  </a:cxn>
                  <a:cxn ang="0">
                    <a:pos x="872" y="337"/>
                  </a:cxn>
                  <a:cxn ang="0">
                    <a:pos x="828" y="365"/>
                  </a:cxn>
                  <a:cxn ang="0">
                    <a:pos x="816" y="373"/>
                  </a:cxn>
                  <a:cxn ang="0">
                    <a:pos x="824" y="385"/>
                  </a:cxn>
                  <a:cxn ang="0">
                    <a:pos x="832" y="425"/>
                  </a:cxn>
                  <a:cxn ang="0">
                    <a:pos x="828" y="505"/>
                  </a:cxn>
                  <a:cxn ang="0">
                    <a:pos x="778" y="489"/>
                  </a:cxn>
                  <a:cxn ang="0">
                    <a:pos x="749" y="498"/>
                  </a:cxn>
                  <a:cxn ang="0">
                    <a:pos x="688" y="621"/>
                  </a:cxn>
                  <a:cxn ang="0">
                    <a:pos x="652" y="577"/>
                  </a:cxn>
                  <a:cxn ang="0">
                    <a:pos x="528" y="665"/>
                  </a:cxn>
                  <a:cxn ang="0">
                    <a:pos x="420" y="721"/>
                  </a:cxn>
                  <a:cxn ang="0">
                    <a:pos x="376" y="733"/>
                  </a:cxn>
                  <a:cxn ang="0">
                    <a:pos x="364" y="705"/>
                  </a:cxn>
                  <a:cxn ang="0">
                    <a:pos x="207" y="762"/>
                  </a:cxn>
                  <a:cxn ang="0">
                    <a:pos x="118" y="981"/>
                  </a:cxn>
                  <a:cxn ang="0">
                    <a:pos x="141" y="1137"/>
                  </a:cxn>
                  <a:cxn ang="0">
                    <a:pos x="175" y="1257"/>
                  </a:cxn>
                  <a:cxn ang="0">
                    <a:pos x="198" y="1369"/>
                  </a:cxn>
                  <a:cxn ang="0">
                    <a:pos x="164" y="1489"/>
                  </a:cxn>
                  <a:cxn ang="0">
                    <a:pos x="37" y="1692"/>
                  </a:cxn>
                  <a:cxn ang="0">
                    <a:pos x="24" y="1913"/>
                  </a:cxn>
                  <a:cxn ang="0">
                    <a:pos x="68" y="2061"/>
                  </a:cxn>
                  <a:cxn ang="0">
                    <a:pos x="114" y="2213"/>
                  </a:cxn>
                  <a:cxn ang="0">
                    <a:pos x="284" y="2347"/>
                  </a:cxn>
                  <a:cxn ang="0">
                    <a:pos x="540" y="2315"/>
                  </a:cxn>
                  <a:cxn ang="0">
                    <a:pos x="722" y="2165"/>
                  </a:cxn>
                  <a:cxn ang="0">
                    <a:pos x="815" y="1861"/>
                  </a:cxn>
                  <a:cxn ang="0">
                    <a:pos x="923" y="1537"/>
                  </a:cxn>
                  <a:cxn ang="0">
                    <a:pos x="1046" y="1193"/>
                  </a:cxn>
                  <a:cxn ang="0">
                    <a:pos x="1144" y="869"/>
                  </a:cxn>
                  <a:cxn ang="0">
                    <a:pos x="1155" y="758"/>
                  </a:cxn>
                  <a:cxn ang="0">
                    <a:pos x="1140" y="701"/>
                  </a:cxn>
                  <a:cxn ang="0">
                    <a:pos x="1156" y="633"/>
                  </a:cxn>
                  <a:cxn ang="0">
                    <a:pos x="1224" y="717"/>
                  </a:cxn>
                  <a:cxn ang="0">
                    <a:pos x="1272" y="593"/>
                  </a:cxn>
                  <a:cxn ang="0">
                    <a:pos x="1212" y="441"/>
                  </a:cxn>
                  <a:cxn ang="0">
                    <a:pos x="1208" y="405"/>
                  </a:cxn>
                  <a:cxn ang="0">
                    <a:pos x="1172" y="257"/>
                  </a:cxn>
                  <a:cxn ang="0">
                    <a:pos x="1108" y="133"/>
                  </a:cxn>
                  <a:cxn ang="0">
                    <a:pos x="1072" y="65"/>
                  </a:cxn>
                </a:cxnLst>
                <a:rect l="0" t="0" r="r" b="b"/>
                <a:pathLst>
                  <a:path w="1274" h="2400">
                    <a:moveTo>
                      <a:pt x="1020" y="45"/>
                    </a:moveTo>
                    <a:cubicBezTo>
                      <a:pt x="1032" y="49"/>
                      <a:pt x="1032" y="49"/>
                      <a:pt x="1032" y="49"/>
                    </a:cubicBezTo>
                    <a:cubicBezTo>
                      <a:pt x="992" y="105"/>
                      <a:pt x="992" y="105"/>
                      <a:pt x="992" y="105"/>
                    </a:cubicBezTo>
                    <a:cubicBezTo>
                      <a:pt x="952" y="97"/>
                      <a:pt x="952" y="97"/>
                      <a:pt x="952" y="97"/>
                    </a:cubicBezTo>
                    <a:cubicBezTo>
                      <a:pt x="963" y="121"/>
                      <a:pt x="984" y="133"/>
                      <a:pt x="989" y="161"/>
                    </a:cubicBezTo>
                    <a:cubicBezTo>
                      <a:pt x="992" y="180"/>
                      <a:pt x="979" y="192"/>
                      <a:pt x="973" y="209"/>
                    </a:cubicBezTo>
                    <a:cubicBezTo>
                      <a:pt x="956" y="251"/>
                      <a:pt x="968" y="273"/>
                      <a:pt x="912" y="273"/>
                    </a:cubicBezTo>
                    <a:cubicBezTo>
                      <a:pt x="912" y="289"/>
                      <a:pt x="912" y="289"/>
                      <a:pt x="912" y="289"/>
                    </a:cubicBezTo>
                    <a:cubicBezTo>
                      <a:pt x="884" y="289"/>
                      <a:pt x="884" y="289"/>
                      <a:pt x="884" y="289"/>
                    </a:cubicBezTo>
                    <a:cubicBezTo>
                      <a:pt x="886" y="309"/>
                      <a:pt x="885" y="320"/>
                      <a:pt x="872" y="337"/>
                    </a:cubicBezTo>
                    <a:cubicBezTo>
                      <a:pt x="844" y="285"/>
                      <a:pt x="844" y="285"/>
                      <a:pt x="844" y="285"/>
                    </a:cubicBezTo>
                    <a:cubicBezTo>
                      <a:pt x="810" y="296"/>
                      <a:pt x="782" y="348"/>
                      <a:pt x="828" y="365"/>
                    </a:cubicBezTo>
                    <a:cubicBezTo>
                      <a:pt x="828" y="369"/>
                      <a:pt x="828" y="369"/>
                      <a:pt x="828" y="369"/>
                    </a:cubicBezTo>
                    <a:cubicBezTo>
                      <a:pt x="816" y="373"/>
                      <a:pt x="816" y="373"/>
                      <a:pt x="816" y="373"/>
                    </a:cubicBezTo>
                    <a:cubicBezTo>
                      <a:pt x="824" y="381"/>
                      <a:pt x="824" y="381"/>
                      <a:pt x="824" y="381"/>
                    </a:cubicBezTo>
                    <a:cubicBezTo>
                      <a:pt x="824" y="385"/>
                      <a:pt x="824" y="385"/>
                      <a:pt x="824" y="385"/>
                    </a:cubicBezTo>
                    <a:cubicBezTo>
                      <a:pt x="808" y="389"/>
                      <a:pt x="808" y="389"/>
                      <a:pt x="808" y="389"/>
                    </a:cubicBezTo>
                    <a:cubicBezTo>
                      <a:pt x="832" y="425"/>
                      <a:pt x="832" y="425"/>
                      <a:pt x="832" y="425"/>
                    </a:cubicBezTo>
                    <a:cubicBezTo>
                      <a:pt x="804" y="414"/>
                      <a:pt x="744" y="425"/>
                      <a:pt x="780" y="467"/>
                    </a:cubicBezTo>
                    <a:cubicBezTo>
                      <a:pt x="797" y="487"/>
                      <a:pt x="825" y="468"/>
                      <a:pt x="828" y="505"/>
                    </a:cubicBezTo>
                    <a:cubicBezTo>
                      <a:pt x="824" y="505"/>
                      <a:pt x="824" y="505"/>
                      <a:pt x="824" y="505"/>
                    </a:cubicBezTo>
                    <a:cubicBezTo>
                      <a:pt x="820" y="485"/>
                      <a:pt x="795" y="475"/>
                      <a:pt x="778" y="489"/>
                    </a:cubicBezTo>
                    <a:cubicBezTo>
                      <a:pt x="758" y="504"/>
                      <a:pt x="752" y="537"/>
                      <a:pt x="736" y="557"/>
                    </a:cubicBezTo>
                    <a:cubicBezTo>
                      <a:pt x="738" y="539"/>
                      <a:pt x="758" y="517"/>
                      <a:pt x="749" y="498"/>
                    </a:cubicBezTo>
                    <a:cubicBezTo>
                      <a:pt x="740" y="480"/>
                      <a:pt x="717" y="499"/>
                      <a:pt x="711" y="509"/>
                    </a:cubicBezTo>
                    <a:cubicBezTo>
                      <a:pt x="683" y="552"/>
                      <a:pt x="656" y="572"/>
                      <a:pt x="688" y="621"/>
                    </a:cubicBezTo>
                    <a:cubicBezTo>
                      <a:pt x="656" y="633"/>
                      <a:pt x="656" y="633"/>
                      <a:pt x="656" y="633"/>
                    </a:cubicBezTo>
                    <a:cubicBezTo>
                      <a:pt x="667" y="608"/>
                      <a:pt x="659" y="602"/>
                      <a:pt x="652" y="577"/>
                    </a:cubicBezTo>
                    <a:cubicBezTo>
                      <a:pt x="593" y="595"/>
                      <a:pt x="503" y="653"/>
                      <a:pt x="564" y="713"/>
                    </a:cubicBezTo>
                    <a:cubicBezTo>
                      <a:pt x="537" y="711"/>
                      <a:pt x="529" y="689"/>
                      <a:pt x="528" y="665"/>
                    </a:cubicBezTo>
                    <a:cubicBezTo>
                      <a:pt x="508" y="665"/>
                      <a:pt x="497" y="668"/>
                      <a:pt x="496" y="689"/>
                    </a:cubicBezTo>
                    <a:cubicBezTo>
                      <a:pt x="463" y="680"/>
                      <a:pt x="415" y="671"/>
                      <a:pt x="420" y="721"/>
                    </a:cubicBezTo>
                    <a:cubicBezTo>
                      <a:pt x="376" y="709"/>
                      <a:pt x="376" y="709"/>
                      <a:pt x="376" y="709"/>
                    </a:cubicBezTo>
                    <a:cubicBezTo>
                      <a:pt x="376" y="733"/>
                      <a:pt x="376" y="733"/>
                      <a:pt x="376" y="733"/>
                    </a:cubicBezTo>
                    <a:cubicBezTo>
                      <a:pt x="368" y="733"/>
                      <a:pt x="368" y="733"/>
                      <a:pt x="368" y="733"/>
                    </a:cubicBezTo>
                    <a:cubicBezTo>
                      <a:pt x="364" y="705"/>
                      <a:pt x="364" y="705"/>
                      <a:pt x="364" y="705"/>
                    </a:cubicBezTo>
                    <a:cubicBezTo>
                      <a:pt x="333" y="712"/>
                      <a:pt x="320" y="741"/>
                      <a:pt x="292" y="748"/>
                    </a:cubicBezTo>
                    <a:cubicBezTo>
                      <a:pt x="268" y="755"/>
                      <a:pt x="221" y="736"/>
                      <a:pt x="207" y="762"/>
                    </a:cubicBezTo>
                    <a:cubicBezTo>
                      <a:pt x="190" y="790"/>
                      <a:pt x="216" y="820"/>
                      <a:pt x="195" y="853"/>
                    </a:cubicBezTo>
                    <a:cubicBezTo>
                      <a:pt x="175" y="884"/>
                      <a:pt x="118" y="945"/>
                      <a:pt x="118" y="981"/>
                    </a:cubicBezTo>
                    <a:cubicBezTo>
                      <a:pt x="118" y="1000"/>
                      <a:pt x="132" y="1012"/>
                      <a:pt x="135" y="1029"/>
                    </a:cubicBezTo>
                    <a:cubicBezTo>
                      <a:pt x="141" y="1063"/>
                      <a:pt x="133" y="1102"/>
                      <a:pt x="141" y="1137"/>
                    </a:cubicBezTo>
                    <a:cubicBezTo>
                      <a:pt x="146" y="1159"/>
                      <a:pt x="165" y="1175"/>
                      <a:pt x="172" y="1197"/>
                    </a:cubicBezTo>
                    <a:cubicBezTo>
                      <a:pt x="178" y="1217"/>
                      <a:pt x="168" y="1237"/>
                      <a:pt x="175" y="1257"/>
                    </a:cubicBezTo>
                    <a:cubicBezTo>
                      <a:pt x="182" y="1280"/>
                      <a:pt x="205" y="1294"/>
                      <a:pt x="212" y="1317"/>
                    </a:cubicBezTo>
                    <a:cubicBezTo>
                      <a:pt x="216" y="1333"/>
                      <a:pt x="198" y="1351"/>
                      <a:pt x="198" y="1369"/>
                    </a:cubicBezTo>
                    <a:cubicBezTo>
                      <a:pt x="198" y="1384"/>
                      <a:pt x="212" y="1396"/>
                      <a:pt x="220" y="1409"/>
                    </a:cubicBezTo>
                    <a:cubicBezTo>
                      <a:pt x="193" y="1426"/>
                      <a:pt x="179" y="1462"/>
                      <a:pt x="164" y="1489"/>
                    </a:cubicBezTo>
                    <a:cubicBezTo>
                      <a:pt x="137" y="1538"/>
                      <a:pt x="109" y="1572"/>
                      <a:pt x="100" y="1629"/>
                    </a:cubicBezTo>
                    <a:cubicBezTo>
                      <a:pt x="44" y="1629"/>
                      <a:pt x="54" y="1652"/>
                      <a:pt x="37" y="1692"/>
                    </a:cubicBezTo>
                    <a:cubicBezTo>
                      <a:pt x="20" y="1736"/>
                      <a:pt x="0" y="1758"/>
                      <a:pt x="2" y="1809"/>
                    </a:cubicBezTo>
                    <a:cubicBezTo>
                      <a:pt x="3" y="1837"/>
                      <a:pt x="12" y="1888"/>
                      <a:pt x="24" y="1913"/>
                    </a:cubicBezTo>
                    <a:cubicBezTo>
                      <a:pt x="43" y="1949"/>
                      <a:pt x="76" y="1977"/>
                      <a:pt x="86" y="2017"/>
                    </a:cubicBezTo>
                    <a:cubicBezTo>
                      <a:pt x="90" y="2033"/>
                      <a:pt x="67" y="2043"/>
                      <a:pt x="68" y="2061"/>
                    </a:cubicBezTo>
                    <a:cubicBezTo>
                      <a:pt x="71" y="2092"/>
                      <a:pt x="68" y="2145"/>
                      <a:pt x="80" y="2173"/>
                    </a:cubicBezTo>
                    <a:cubicBezTo>
                      <a:pt x="87" y="2190"/>
                      <a:pt x="107" y="2196"/>
                      <a:pt x="114" y="2213"/>
                    </a:cubicBezTo>
                    <a:cubicBezTo>
                      <a:pt x="136" y="2262"/>
                      <a:pt x="134" y="2284"/>
                      <a:pt x="188" y="2305"/>
                    </a:cubicBezTo>
                    <a:cubicBezTo>
                      <a:pt x="188" y="2345"/>
                      <a:pt x="257" y="2333"/>
                      <a:pt x="284" y="2347"/>
                    </a:cubicBezTo>
                    <a:cubicBezTo>
                      <a:pt x="304" y="2357"/>
                      <a:pt x="322" y="2378"/>
                      <a:pt x="344" y="2383"/>
                    </a:cubicBezTo>
                    <a:cubicBezTo>
                      <a:pt x="417" y="2400"/>
                      <a:pt x="472" y="2333"/>
                      <a:pt x="540" y="2315"/>
                    </a:cubicBezTo>
                    <a:cubicBezTo>
                      <a:pt x="586" y="2304"/>
                      <a:pt x="642" y="2319"/>
                      <a:pt x="680" y="2275"/>
                    </a:cubicBezTo>
                    <a:cubicBezTo>
                      <a:pt x="702" y="2249"/>
                      <a:pt x="710" y="2196"/>
                      <a:pt x="722" y="2165"/>
                    </a:cubicBezTo>
                    <a:cubicBezTo>
                      <a:pt x="733" y="2138"/>
                      <a:pt x="751" y="2113"/>
                      <a:pt x="760" y="2085"/>
                    </a:cubicBezTo>
                    <a:cubicBezTo>
                      <a:pt x="785" y="2013"/>
                      <a:pt x="797" y="1934"/>
                      <a:pt x="815" y="1861"/>
                    </a:cubicBezTo>
                    <a:cubicBezTo>
                      <a:pt x="835" y="1781"/>
                      <a:pt x="881" y="1708"/>
                      <a:pt x="905" y="1629"/>
                    </a:cubicBezTo>
                    <a:cubicBezTo>
                      <a:pt x="914" y="1599"/>
                      <a:pt x="915" y="1567"/>
                      <a:pt x="923" y="1537"/>
                    </a:cubicBezTo>
                    <a:cubicBezTo>
                      <a:pt x="935" y="1495"/>
                      <a:pt x="958" y="1458"/>
                      <a:pt x="972" y="1417"/>
                    </a:cubicBezTo>
                    <a:cubicBezTo>
                      <a:pt x="999" y="1343"/>
                      <a:pt x="1016" y="1266"/>
                      <a:pt x="1046" y="1193"/>
                    </a:cubicBezTo>
                    <a:cubicBezTo>
                      <a:pt x="1067" y="1142"/>
                      <a:pt x="1095" y="1076"/>
                      <a:pt x="1098" y="1021"/>
                    </a:cubicBezTo>
                    <a:cubicBezTo>
                      <a:pt x="1101" y="969"/>
                      <a:pt x="1067" y="887"/>
                      <a:pt x="1144" y="869"/>
                    </a:cubicBezTo>
                    <a:cubicBezTo>
                      <a:pt x="1138" y="842"/>
                      <a:pt x="1157" y="830"/>
                      <a:pt x="1159" y="805"/>
                    </a:cubicBezTo>
                    <a:cubicBezTo>
                      <a:pt x="1160" y="793"/>
                      <a:pt x="1160" y="768"/>
                      <a:pt x="1155" y="758"/>
                    </a:cubicBezTo>
                    <a:cubicBezTo>
                      <a:pt x="1143" y="733"/>
                      <a:pt x="1120" y="736"/>
                      <a:pt x="1140" y="705"/>
                    </a:cubicBezTo>
                    <a:cubicBezTo>
                      <a:pt x="1140" y="701"/>
                      <a:pt x="1140" y="701"/>
                      <a:pt x="1140" y="701"/>
                    </a:cubicBezTo>
                    <a:cubicBezTo>
                      <a:pt x="1125" y="683"/>
                      <a:pt x="1103" y="642"/>
                      <a:pt x="1136" y="625"/>
                    </a:cubicBezTo>
                    <a:cubicBezTo>
                      <a:pt x="1143" y="622"/>
                      <a:pt x="1152" y="627"/>
                      <a:pt x="1156" y="633"/>
                    </a:cubicBezTo>
                    <a:cubicBezTo>
                      <a:pt x="1170" y="659"/>
                      <a:pt x="1165" y="689"/>
                      <a:pt x="1192" y="709"/>
                    </a:cubicBezTo>
                    <a:cubicBezTo>
                      <a:pt x="1201" y="716"/>
                      <a:pt x="1212" y="730"/>
                      <a:pt x="1224" y="717"/>
                    </a:cubicBezTo>
                    <a:cubicBezTo>
                      <a:pt x="1244" y="695"/>
                      <a:pt x="1252" y="654"/>
                      <a:pt x="1260" y="625"/>
                    </a:cubicBezTo>
                    <a:cubicBezTo>
                      <a:pt x="1262" y="615"/>
                      <a:pt x="1274" y="604"/>
                      <a:pt x="1272" y="593"/>
                    </a:cubicBezTo>
                    <a:cubicBezTo>
                      <a:pt x="1264" y="563"/>
                      <a:pt x="1227" y="542"/>
                      <a:pt x="1216" y="509"/>
                    </a:cubicBezTo>
                    <a:cubicBezTo>
                      <a:pt x="1211" y="496"/>
                      <a:pt x="1210" y="448"/>
                      <a:pt x="1212" y="441"/>
                    </a:cubicBezTo>
                    <a:cubicBezTo>
                      <a:pt x="1212" y="439"/>
                      <a:pt x="1226" y="433"/>
                      <a:pt x="1224" y="425"/>
                    </a:cubicBezTo>
                    <a:cubicBezTo>
                      <a:pt x="1221" y="418"/>
                      <a:pt x="1208" y="413"/>
                      <a:pt x="1208" y="405"/>
                    </a:cubicBezTo>
                    <a:cubicBezTo>
                      <a:pt x="1206" y="387"/>
                      <a:pt x="1217" y="362"/>
                      <a:pt x="1212" y="341"/>
                    </a:cubicBezTo>
                    <a:cubicBezTo>
                      <a:pt x="1204" y="310"/>
                      <a:pt x="1184" y="286"/>
                      <a:pt x="1172" y="257"/>
                    </a:cubicBezTo>
                    <a:cubicBezTo>
                      <a:pt x="1164" y="239"/>
                      <a:pt x="1178" y="223"/>
                      <a:pt x="1172" y="205"/>
                    </a:cubicBezTo>
                    <a:cubicBezTo>
                      <a:pt x="1164" y="183"/>
                      <a:pt x="1117" y="135"/>
                      <a:pt x="1108" y="133"/>
                    </a:cubicBezTo>
                    <a:cubicBezTo>
                      <a:pt x="1126" y="80"/>
                      <a:pt x="1055" y="87"/>
                      <a:pt x="1052" y="57"/>
                    </a:cubicBezTo>
                    <a:cubicBezTo>
                      <a:pt x="1072" y="65"/>
                      <a:pt x="1072" y="65"/>
                      <a:pt x="1072" y="65"/>
                    </a:cubicBezTo>
                    <a:cubicBezTo>
                      <a:pt x="1065" y="22"/>
                      <a:pt x="1049" y="0"/>
                      <a:pt x="1020" y="4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id="{9BF4CC5A-FEA4-409F-9A07-8B38D17DA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6405" y="5028342"/>
                <a:ext cx="22243" cy="24714"/>
              </a:xfrm>
              <a:custGeom>
                <a:avLst/>
                <a:gdLst/>
                <a:ahLst/>
                <a:cxnLst>
                  <a:cxn ang="0">
                    <a:pos x="51" y="44"/>
                  </a:cxn>
                  <a:cxn ang="0">
                    <a:pos x="39" y="0"/>
                  </a:cxn>
                  <a:cxn ang="0">
                    <a:pos x="51" y="44"/>
                  </a:cxn>
                </a:cxnLst>
                <a:rect l="0" t="0" r="r" b="b"/>
                <a:pathLst>
                  <a:path w="51" h="56">
                    <a:moveTo>
                      <a:pt x="51" y="44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13"/>
                      <a:pt x="9" y="56"/>
                      <a:pt x="51" y="4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46" name="Freeform 41">
                <a:extLst>
                  <a:ext uri="{FF2B5EF4-FFF2-40B4-BE49-F238E27FC236}">
                    <a16:creationId xmlns:a16="http://schemas.microsoft.com/office/drawing/2014/main" id="{F8282307-F79A-467C-B414-FD2010329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4916" y="5300191"/>
                <a:ext cx="19771" cy="32128"/>
              </a:xfrm>
              <a:custGeom>
                <a:avLst/>
                <a:gdLst/>
                <a:ahLst/>
                <a:cxnLst>
                  <a:cxn ang="0">
                    <a:pos x="6" y="68"/>
                  </a:cxn>
                  <a:cxn ang="0">
                    <a:pos x="46" y="0"/>
                  </a:cxn>
                  <a:cxn ang="0">
                    <a:pos x="6" y="68"/>
                  </a:cxn>
                </a:cxnLst>
                <a:rect l="0" t="0" r="r" b="b"/>
                <a:pathLst>
                  <a:path w="46" h="68">
                    <a:moveTo>
                      <a:pt x="6" y="68"/>
                    </a:moveTo>
                    <a:cubicBezTo>
                      <a:pt x="30" y="56"/>
                      <a:pt x="39" y="24"/>
                      <a:pt x="46" y="0"/>
                    </a:cubicBezTo>
                    <a:cubicBezTo>
                      <a:pt x="19" y="10"/>
                      <a:pt x="0" y="39"/>
                      <a:pt x="6" y="68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47" name="Freeform 42">
                <a:extLst>
                  <a:ext uri="{FF2B5EF4-FFF2-40B4-BE49-F238E27FC236}">
                    <a16:creationId xmlns:a16="http://schemas.microsoft.com/office/drawing/2014/main" id="{FB287CE5-379C-4C39-AB86-55941AF87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6126" y="4343775"/>
                <a:ext cx="88969" cy="123568"/>
              </a:xfrm>
              <a:custGeom>
                <a:avLst/>
                <a:gdLst/>
                <a:ahLst/>
                <a:cxnLst>
                  <a:cxn ang="0">
                    <a:pos x="108" y="66"/>
                  </a:cxn>
                  <a:cxn ang="0">
                    <a:pos x="60" y="74"/>
                  </a:cxn>
                  <a:cxn ang="0">
                    <a:pos x="32" y="98"/>
                  </a:cxn>
                  <a:cxn ang="0">
                    <a:pos x="1" y="154"/>
                  </a:cxn>
                  <a:cxn ang="0">
                    <a:pos x="29" y="218"/>
                  </a:cxn>
                  <a:cxn ang="0">
                    <a:pos x="29" y="271"/>
                  </a:cxn>
                  <a:cxn ang="0">
                    <a:pos x="92" y="274"/>
                  </a:cxn>
                  <a:cxn ang="0">
                    <a:pos x="96" y="154"/>
                  </a:cxn>
                  <a:cxn ang="0">
                    <a:pos x="145" y="105"/>
                  </a:cxn>
                  <a:cxn ang="0">
                    <a:pos x="190" y="86"/>
                  </a:cxn>
                  <a:cxn ang="0">
                    <a:pos x="196" y="66"/>
                  </a:cxn>
                  <a:cxn ang="0">
                    <a:pos x="108" y="66"/>
                  </a:cxn>
                </a:cxnLst>
                <a:rect l="0" t="0" r="r" b="b"/>
                <a:pathLst>
                  <a:path w="196" h="282">
                    <a:moveTo>
                      <a:pt x="108" y="66"/>
                    </a:moveTo>
                    <a:cubicBezTo>
                      <a:pt x="60" y="74"/>
                      <a:pt x="60" y="74"/>
                      <a:pt x="60" y="74"/>
                    </a:cubicBezTo>
                    <a:cubicBezTo>
                      <a:pt x="60" y="94"/>
                      <a:pt x="52" y="100"/>
                      <a:pt x="32" y="98"/>
                    </a:cubicBezTo>
                    <a:cubicBezTo>
                      <a:pt x="25" y="113"/>
                      <a:pt x="0" y="139"/>
                      <a:pt x="1" y="154"/>
                    </a:cubicBezTo>
                    <a:cubicBezTo>
                      <a:pt x="2" y="177"/>
                      <a:pt x="27" y="194"/>
                      <a:pt x="29" y="218"/>
                    </a:cubicBezTo>
                    <a:cubicBezTo>
                      <a:pt x="31" y="235"/>
                      <a:pt x="10" y="256"/>
                      <a:pt x="29" y="271"/>
                    </a:cubicBezTo>
                    <a:cubicBezTo>
                      <a:pt x="43" y="282"/>
                      <a:pt x="76" y="274"/>
                      <a:pt x="92" y="274"/>
                    </a:cubicBezTo>
                    <a:cubicBezTo>
                      <a:pt x="96" y="154"/>
                      <a:pt x="96" y="154"/>
                      <a:pt x="96" y="154"/>
                    </a:cubicBezTo>
                    <a:cubicBezTo>
                      <a:pt x="145" y="105"/>
                      <a:pt x="145" y="105"/>
                      <a:pt x="145" y="105"/>
                    </a:cubicBezTo>
                    <a:cubicBezTo>
                      <a:pt x="190" y="86"/>
                      <a:pt x="190" y="86"/>
                      <a:pt x="190" y="86"/>
                    </a:cubicBezTo>
                    <a:cubicBezTo>
                      <a:pt x="196" y="66"/>
                      <a:pt x="196" y="66"/>
                      <a:pt x="196" y="66"/>
                    </a:cubicBezTo>
                    <a:cubicBezTo>
                      <a:pt x="165" y="65"/>
                      <a:pt x="127" y="0"/>
                      <a:pt x="108" y="6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48" name="Freeform 43">
                <a:extLst>
                  <a:ext uri="{FF2B5EF4-FFF2-40B4-BE49-F238E27FC236}">
                    <a16:creationId xmlns:a16="http://schemas.microsoft.com/office/drawing/2014/main" id="{D4DA3865-A973-4F6B-A81C-5373FB80AF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49629" y="3723465"/>
                <a:ext cx="605484" cy="716694"/>
              </a:xfrm>
              <a:custGeom>
                <a:avLst/>
                <a:gdLst/>
                <a:ahLst/>
                <a:cxnLst>
                  <a:cxn ang="0">
                    <a:pos x="860" y="332"/>
                  </a:cxn>
                  <a:cxn ang="0">
                    <a:pos x="740" y="318"/>
                  </a:cxn>
                  <a:cxn ang="0">
                    <a:pos x="508" y="286"/>
                  </a:cxn>
                  <a:cxn ang="0">
                    <a:pos x="416" y="434"/>
                  </a:cxn>
                  <a:cxn ang="0">
                    <a:pos x="589" y="436"/>
                  </a:cxn>
                  <a:cxn ang="0">
                    <a:pos x="623" y="522"/>
                  </a:cxn>
                  <a:cxn ang="0">
                    <a:pos x="533" y="666"/>
                  </a:cxn>
                  <a:cxn ang="0">
                    <a:pos x="582" y="741"/>
                  </a:cxn>
                  <a:cxn ang="0">
                    <a:pos x="619" y="834"/>
                  </a:cxn>
                  <a:cxn ang="0">
                    <a:pos x="620" y="994"/>
                  </a:cxn>
                  <a:cxn ang="0">
                    <a:pos x="511" y="1030"/>
                  </a:cxn>
                  <a:cxn ang="0">
                    <a:pos x="367" y="1033"/>
                  </a:cxn>
                  <a:cxn ang="0">
                    <a:pos x="272" y="990"/>
                  </a:cxn>
                  <a:cxn ang="0">
                    <a:pos x="244" y="1072"/>
                  </a:cxn>
                  <a:cxn ang="0">
                    <a:pos x="134" y="1118"/>
                  </a:cxn>
                  <a:cxn ang="0">
                    <a:pos x="160" y="1190"/>
                  </a:cxn>
                  <a:cxn ang="0">
                    <a:pos x="192" y="1234"/>
                  </a:cxn>
                  <a:cxn ang="0">
                    <a:pos x="184" y="1290"/>
                  </a:cxn>
                  <a:cxn ang="0">
                    <a:pos x="112" y="1271"/>
                  </a:cxn>
                  <a:cxn ang="0">
                    <a:pos x="151" y="1450"/>
                  </a:cxn>
                  <a:cxn ang="0">
                    <a:pos x="200" y="1542"/>
                  </a:cxn>
                  <a:cxn ang="0">
                    <a:pos x="356" y="1426"/>
                  </a:cxn>
                  <a:cxn ang="0">
                    <a:pos x="400" y="1470"/>
                  </a:cxn>
                  <a:cxn ang="0">
                    <a:pos x="508" y="1434"/>
                  </a:cxn>
                  <a:cxn ang="0">
                    <a:pos x="620" y="1423"/>
                  </a:cxn>
                  <a:cxn ang="0">
                    <a:pos x="620" y="1514"/>
                  </a:cxn>
                  <a:cxn ang="0">
                    <a:pos x="760" y="1438"/>
                  </a:cxn>
                  <a:cxn ang="0">
                    <a:pos x="836" y="1364"/>
                  </a:cxn>
                  <a:cxn ang="0">
                    <a:pos x="940" y="1242"/>
                  </a:cxn>
                  <a:cxn ang="0">
                    <a:pos x="948" y="1102"/>
                  </a:cxn>
                  <a:cxn ang="0">
                    <a:pos x="1006" y="962"/>
                  </a:cxn>
                  <a:cxn ang="0">
                    <a:pos x="1130" y="840"/>
                  </a:cxn>
                  <a:cxn ang="0">
                    <a:pos x="1201" y="690"/>
                  </a:cxn>
                  <a:cxn ang="0">
                    <a:pos x="1230" y="486"/>
                  </a:cxn>
                  <a:cxn ang="0">
                    <a:pos x="1269" y="274"/>
                  </a:cxn>
                  <a:cxn ang="0">
                    <a:pos x="1359" y="98"/>
                  </a:cxn>
                  <a:cxn ang="0">
                    <a:pos x="1232" y="43"/>
                  </a:cxn>
                  <a:cxn ang="0">
                    <a:pos x="1080" y="44"/>
                  </a:cxn>
                  <a:cxn ang="0">
                    <a:pos x="968" y="190"/>
                  </a:cxn>
                  <a:cxn ang="0">
                    <a:pos x="236" y="1610"/>
                  </a:cxn>
                  <a:cxn ang="0">
                    <a:pos x="236" y="1610"/>
                  </a:cxn>
                </a:cxnLst>
                <a:rect l="0" t="0" r="r" b="b"/>
                <a:pathLst>
                  <a:path w="1364" h="1614">
                    <a:moveTo>
                      <a:pt x="920" y="366"/>
                    </a:moveTo>
                    <a:cubicBezTo>
                      <a:pt x="896" y="364"/>
                      <a:pt x="881" y="342"/>
                      <a:pt x="860" y="332"/>
                    </a:cubicBezTo>
                    <a:cubicBezTo>
                      <a:pt x="838" y="322"/>
                      <a:pt x="811" y="321"/>
                      <a:pt x="788" y="317"/>
                    </a:cubicBezTo>
                    <a:cubicBezTo>
                      <a:pt x="770" y="315"/>
                      <a:pt x="753" y="298"/>
                      <a:pt x="740" y="318"/>
                    </a:cubicBezTo>
                    <a:cubicBezTo>
                      <a:pt x="713" y="311"/>
                      <a:pt x="687" y="292"/>
                      <a:pt x="660" y="287"/>
                    </a:cubicBezTo>
                    <a:cubicBezTo>
                      <a:pt x="613" y="279"/>
                      <a:pt x="556" y="286"/>
                      <a:pt x="508" y="286"/>
                    </a:cubicBezTo>
                    <a:cubicBezTo>
                      <a:pt x="488" y="286"/>
                      <a:pt x="442" y="277"/>
                      <a:pt x="426" y="290"/>
                    </a:cubicBezTo>
                    <a:cubicBezTo>
                      <a:pt x="379" y="329"/>
                      <a:pt x="404" y="390"/>
                      <a:pt x="416" y="434"/>
                    </a:cubicBezTo>
                    <a:cubicBezTo>
                      <a:pt x="384" y="452"/>
                      <a:pt x="422" y="455"/>
                      <a:pt x="440" y="450"/>
                    </a:cubicBezTo>
                    <a:cubicBezTo>
                      <a:pt x="477" y="439"/>
                      <a:pt x="555" y="398"/>
                      <a:pt x="589" y="436"/>
                    </a:cubicBezTo>
                    <a:cubicBezTo>
                      <a:pt x="599" y="447"/>
                      <a:pt x="597" y="465"/>
                      <a:pt x="604" y="478"/>
                    </a:cubicBezTo>
                    <a:cubicBezTo>
                      <a:pt x="611" y="492"/>
                      <a:pt x="628" y="504"/>
                      <a:pt x="623" y="522"/>
                    </a:cubicBezTo>
                    <a:cubicBezTo>
                      <a:pt x="612" y="560"/>
                      <a:pt x="582" y="553"/>
                      <a:pt x="558" y="573"/>
                    </a:cubicBezTo>
                    <a:cubicBezTo>
                      <a:pt x="522" y="604"/>
                      <a:pt x="539" y="629"/>
                      <a:pt x="533" y="666"/>
                    </a:cubicBezTo>
                    <a:cubicBezTo>
                      <a:pt x="529" y="687"/>
                      <a:pt x="518" y="691"/>
                      <a:pt x="528" y="714"/>
                    </a:cubicBezTo>
                    <a:cubicBezTo>
                      <a:pt x="564" y="709"/>
                      <a:pt x="556" y="726"/>
                      <a:pt x="582" y="741"/>
                    </a:cubicBezTo>
                    <a:cubicBezTo>
                      <a:pt x="597" y="751"/>
                      <a:pt x="614" y="744"/>
                      <a:pt x="626" y="762"/>
                    </a:cubicBezTo>
                    <a:cubicBezTo>
                      <a:pt x="640" y="783"/>
                      <a:pt x="619" y="812"/>
                      <a:pt x="619" y="834"/>
                    </a:cubicBezTo>
                    <a:cubicBezTo>
                      <a:pt x="618" y="859"/>
                      <a:pt x="630" y="883"/>
                      <a:pt x="628" y="910"/>
                    </a:cubicBezTo>
                    <a:cubicBezTo>
                      <a:pt x="625" y="940"/>
                      <a:pt x="610" y="962"/>
                      <a:pt x="620" y="994"/>
                    </a:cubicBezTo>
                    <a:cubicBezTo>
                      <a:pt x="565" y="1000"/>
                      <a:pt x="605" y="1092"/>
                      <a:pt x="532" y="1094"/>
                    </a:cubicBezTo>
                    <a:cubicBezTo>
                      <a:pt x="531" y="1079"/>
                      <a:pt x="531" y="1033"/>
                      <a:pt x="511" y="1030"/>
                    </a:cubicBezTo>
                    <a:cubicBezTo>
                      <a:pt x="486" y="1025"/>
                      <a:pt x="473" y="1086"/>
                      <a:pt x="440" y="1079"/>
                    </a:cubicBezTo>
                    <a:cubicBezTo>
                      <a:pt x="408" y="1072"/>
                      <a:pt x="387" y="1059"/>
                      <a:pt x="367" y="1033"/>
                    </a:cubicBezTo>
                    <a:cubicBezTo>
                      <a:pt x="351" y="1011"/>
                      <a:pt x="349" y="981"/>
                      <a:pt x="316" y="976"/>
                    </a:cubicBezTo>
                    <a:cubicBezTo>
                      <a:pt x="301" y="974"/>
                      <a:pt x="286" y="987"/>
                      <a:pt x="272" y="990"/>
                    </a:cubicBezTo>
                    <a:cubicBezTo>
                      <a:pt x="275" y="1006"/>
                      <a:pt x="287" y="1030"/>
                      <a:pt x="284" y="1046"/>
                    </a:cubicBezTo>
                    <a:cubicBezTo>
                      <a:pt x="281" y="1064"/>
                      <a:pt x="259" y="1068"/>
                      <a:pt x="244" y="1072"/>
                    </a:cubicBezTo>
                    <a:cubicBezTo>
                      <a:pt x="206" y="1080"/>
                      <a:pt x="163" y="1062"/>
                      <a:pt x="124" y="1070"/>
                    </a:cubicBezTo>
                    <a:cubicBezTo>
                      <a:pt x="134" y="1118"/>
                      <a:pt x="134" y="1118"/>
                      <a:pt x="134" y="1118"/>
                    </a:cubicBezTo>
                    <a:cubicBezTo>
                      <a:pt x="124" y="1166"/>
                      <a:pt x="124" y="1166"/>
                      <a:pt x="124" y="1166"/>
                    </a:cubicBezTo>
                    <a:cubicBezTo>
                      <a:pt x="145" y="1162"/>
                      <a:pt x="152" y="1170"/>
                      <a:pt x="160" y="1190"/>
                    </a:cubicBezTo>
                    <a:cubicBezTo>
                      <a:pt x="144" y="1214"/>
                      <a:pt x="144" y="1214"/>
                      <a:pt x="144" y="1214"/>
                    </a:cubicBezTo>
                    <a:cubicBezTo>
                      <a:pt x="192" y="1234"/>
                      <a:pt x="192" y="1234"/>
                      <a:pt x="192" y="1234"/>
                    </a:cubicBezTo>
                    <a:cubicBezTo>
                      <a:pt x="172" y="1286"/>
                      <a:pt x="172" y="1286"/>
                      <a:pt x="172" y="1286"/>
                    </a:cubicBezTo>
                    <a:cubicBezTo>
                      <a:pt x="184" y="1290"/>
                      <a:pt x="184" y="1290"/>
                      <a:pt x="184" y="1290"/>
                    </a:cubicBezTo>
                    <a:cubicBezTo>
                      <a:pt x="184" y="1298"/>
                      <a:pt x="184" y="1298"/>
                      <a:pt x="184" y="1298"/>
                    </a:cubicBezTo>
                    <a:cubicBezTo>
                      <a:pt x="153" y="1304"/>
                      <a:pt x="138" y="1263"/>
                      <a:pt x="112" y="1271"/>
                    </a:cubicBezTo>
                    <a:cubicBezTo>
                      <a:pt x="102" y="1274"/>
                      <a:pt x="93" y="1281"/>
                      <a:pt x="84" y="1287"/>
                    </a:cubicBezTo>
                    <a:cubicBezTo>
                      <a:pt x="0" y="1341"/>
                      <a:pt x="116" y="1405"/>
                      <a:pt x="151" y="1450"/>
                    </a:cubicBezTo>
                    <a:cubicBezTo>
                      <a:pt x="162" y="1463"/>
                      <a:pt x="159" y="1479"/>
                      <a:pt x="166" y="1494"/>
                    </a:cubicBezTo>
                    <a:cubicBezTo>
                      <a:pt x="173" y="1512"/>
                      <a:pt x="189" y="1526"/>
                      <a:pt x="200" y="1542"/>
                    </a:cubicBezTo>
                    <a:cubicBezTo>
                      <a:pt x="226" y="1531"/>
                      <a:pt x="276" y="1491"/>
                      <a:pt x="276" y="1462"/>
                    </a:cubicBezTo>
                    <a:cubicBezTo>
                      <a:pt x="356" y="1426"/>
                      <a:pt x="356" y="1426"/>
                      <a:pt x="356" y="1426"/>
                    </a:cubicBezTo>
                    <a:cubicBezTo>
                      <a:pt x="380" y="1478"/>
                      <a:pt x="380" y="1478"/>
                      <a:pt x="380" y="1478"/>
                    </a:cubicBezTo>
                    <a:cubicBezTo>
                      <a:pt x="400" y="1470"/>
                      <a:pt x="400" y="1470"/>
                      <a:pt x="400" y="1470"/>
                    </a:cubicBezTo>
                    <a:cubicBezTo>
                      <a:pt x="411" y="1483"/>
                      <a:pt x="426" y="1504"/>
                      <a:pt x="444" y="1509"/>
                    </a:cubicBezTo>
                    <a:cubicBezTo>
                      <a:pt x="482" y="1518"/>
                      <a:pt x="513" y="1465"/>
                      <a:pt x="508" y="1434"/>
                    </a:cubicBezTo>
                    <a:cubicBezTo>
                      <a:pt x="519" y="1438"/>
                      <a:pt x="531" y="1446"/>
                      <a:pt x="544" y="1444"/>
                    </a:cubicBezTo>
                    <a:cubicBezTo>
                      <a:pt x="562" y="1441"/>
                      <a:pt x="603" y="1397"/>
                      <a:pt x="620" y="1423"/>
                    </a:cubicBezTo>
                    <a:cubicBezTo>
                      <a:pt x="628" y="1435"/>
                      <a:pt x="613" y="1444"/>
                      <a:pt x="611" y="1454"/>
                    </a:cubicBezTo>
                    <a:cubicBezTo>
                      <a:pt x="608" y="1469"/>
                      <a:pt x="616" y="1499"/>
                      <a:pt x="620" y="1514"/>
                    </a:cubicBezTo>
                    <a:cubicBezTo>
                      <a:pt x="684" y="1510"/>
                      <a:pt x="684" y="1510"/>
                      <a:pt x="684" y="1510"/>
                    </a:cubicBezTo>
                    <a:cubicBezTo>
                      <a:pt x="760" y="1438"/>
                      <a:pt x="760" y="1438"/>
                      <a:pt x="760" y="1438"/>
                    </a:cubicBezTo>
                    <a:cubicBezTo>
                      <a:pt x="768" y="1409"/>
                      <a:pt x="789" y="1422"/>
                      <a:pt x="806" y="1405"/>
                    </a:cubicBezTo>
                    <a:cubicBezTo>
                      <a:pt x="819" y="1391"/>
                      <a:pt x="817" y="1373"/>
                      <a:pt x="836" y="1364"/>
                    </a:cubicBezTo>
                    <a:cubicBezTo>
                      <a:pt x="850" y="1357"/>
                      <a:pt x="869" y="1361"/>
                      <a:pt x="881" y="1348"/>
                    </a:cubicBezTo>
                    <a:cubicBezTo>
                      <a:pt x="901" y="1327"/>
                      <a:pt x="936" y="1271"/>
                      <a:pt x="940" y="1242"/>
                    </a:cubicBezTo>
                    <a:cubicBezTo>
                      <a:pt x="944" y="1216"/>
                      <a:pt x="934" y="1185"/>
                      <a:pt x="936" y="1158"/>
                    </a:cubicBezTo>
                    <a:cubicBezTo>
                      <a:pt x="938" y="1139"/>
                      <a:pt x="947" y="1121"/>
                      <a:pt x="948" y="1102"/>
                    </a:cubicBezTo>
                    <a:cubicBezTo>
                      <a:pt x="930" y="1091"/>
                      <a:pt x="936" y="1076"/>
                      <a:pt x="939" y="1058"/>
                    </a:cubicBezTo>
                    <a:cubicBezTo>
                      <a:pt x="945" y="1023"/>
                      <a:pt x="986" y="992"/>
                      <a:pt x="1006" y="962"/>
                    </a:cubicBezTo>
                    <a:cubicBezTo>
                      <a:pt x="1022" y="937"/>
                      <a:pt x="1028" y="907"/>
                      <a:pt x="1049" y="886"/>
                    </a:cubicBezTo>
                    <a:cubicBezTo>
                      <a:pt x="1072" y="862"/>
                      <a:pt x="1105" y="859"/>
                      <a:pt x="1130" y="840"/>
                    </a:cubicBezTo>
                    <a:cubicBezTo>
                      <a:pt x="1163" y="816"/>
                      <a:pt x="1197" y="779"/>
                      <a:pt x="1202" y="738"/>
                    </a:cubicBezTo>
                    <a:cubicBezTo>
                      <a:pt x="1205" y="722"/>
                      <a:pt x="1199" y="706"/>
                      <a:pt x="1201" y="690"/>
                    </a:cubicBezTo>
                    <a:cubicBezTo>
                      <a:pt x="1204" y="669"/>
                      <a:pt x="1214" y="651"/>
                      <a:pt x="1212" y="630"/>
                    </a:cubicBezTo>
                    <a:cubicBezTo>
                      <a:pt x="1264" y="600"/>
                      <a:pt x="1223" y="536"/>
                      <a:pt x="1230" y="486"/>
                    </a:cubicBezTo>
                    <a:cubicBezTo>
                      <a:pt x="1234" y="455"/>
                      <a:pt x="1257" y="425"/>
                      <a:pt x="1263" y="394"/>
                    </a:cubicBezTo>
                    <a:cubicBezTo>
                      <a:pt x="1271" y="353"/>
                      <a:pt x="1251" y="316"/>
                      <a:pt x="1269" y="274"/>
                    </a:cubicBezTo>
                    <a:cubicBezTo>
                      <a:pt x="1286" y="233"/>
                      <a:pt x="1311" y="190"/>
                      <a:pt x="1332" y="150"/>
                    </a:cubicBezTo>
                    <a:cubicBezTo>
                      <a:pt x="1341" y="131"/>
                      <a:pt x="1357" y="120"/>
                      <a:pt x="1359" y="98"/>
                    </a:cubicBezTo>
                    <a:cubicBezTo>
                      <a:pt x="1364" y="54"/>
                      <a:pt x="1302" y="0"/>
                      <a:pt x="1280" y="54"/>
                    </a:cubicBezTo>
                    <a:cubicBezTo>
                      <a:pt x="1262" y="41"/>
                      <a:pt x="1251" y="48"/>
                      <a:pt x="1232" y="43"/>
                    </a:cubicBezTo>
                    <a:cubicBezTo>
                      <a:pt x="1208" y="38"/>
                      <a:pt x="1173" y="14"/>
                      <a:pt x="1148" y="20"/>
                    </a:cubicBezTo>
                    <a:cubicBezTo>
                      <a:pt x="1124" y="25"/>
                      <a:pt x="1107" y="41"/>
                      <a:pt x="1080" y="44"/>
                    </a:cubicBezTo>
                    <a:cubicBezTo>
                      <a:pt x="1055" y="46"/>
                      <a:pt x="1013" y="36"/>
                      <a:pt x="995" y="60"/>
                    </a:cubicBezTo>
                    <a:cubicBezTo>
                      <a:pt x="967" y="98"/>
                      <a:pt x="985" y="151"/>
                      <a:pt x="968" y="190"/>
                    </a:cubicBezTo>
                    <a:cubicBezTo>
                      <a:pt x="940" y="253"/>
                      <a:pt x="880" y="296"/>
                      <a:pt x="920" y="366"/>
                    </a:cubicBezTo>
                    <a:moveTo>
                      <a:pt x="236" y="1610"/>
                    </a:moveTo>
                    <a:cubicBezTo>
                      <a:pt x="240" y="1614"/>
                      <a:pt x="240" y="1614"/>
                      <a:pt x="240" y="1614"/>
                    </a:cubicBezTo>
                    <a:lnTo>
                      <a:pt x="236" y="16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49" name="Freeform 44">
                <a:extLst>
                  <a:ext uri="{FF2B5EF4-FFF2-40B4-BE49-F238E27FC236}">
                    <a16:creationId xmlns:a16="http://schemas.microsoft.com/office/drawing/2014/main" id="{AAF756E3-26B3-4DF4-8412-A116B6DF5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4048" y="3834675"/>
                <a:ext cx="457202" cy="491801"/>
              </a:xfrm>
              <a:custGeom>
                <a:avLst/>
                <a:gdLst/>
                <a:ahLst/>
                <a:cxnLst>
                  <a:cxn ang="0">
                    <a:pos x="280" y="243"/>
                  </a:cxn>
                  <a:cxn ang="0">
                    <a:pos x="208" y="231"/>
                  </a:cxn>
                  <a:cxn ang="0">
                    <a:pos x="160" y="235"/>
                  </a:cxn>
                  <a:cxn ang="0">
                    <a:pos x="176" y="239"/>
                  </a:cxn>
                  <a:cxn ang="0">
                    <a:pos x="156" y="315"/>
                  </a:cxn>
                  <a:cxn ang="0">
                    <a:pos x="156" y="299"/>
                  </a:cxn>
                  <a:cxn ang="0">
                    <a:pos x="140" y="375"/>
                  </a:cxn>
                  <a:cxn ang="0">
                    <a:pos x="137" y="383"/>
                  </a:cxn>
                  <a:cxn ang="0">
                    <a:pos x="103" y="483"/>
                  </a:cxn>
                  <a:cxn ang="0">
                    <a:pos x="0" y="519"/>
                  </a:cxn>
                  <a:cxn ang="0">
                    <a:pos x="76" y="659"/>
                  </a:cxn>
                  <a:cxn ang="0">
                    <a:pos x="80" y="695"/>
                  </a:cxn>
                  <a:cxn ang="0">
                    <a:pos x="96" y="713"/>
                  </a:cxn>
                  <a:cxn ang="0">
                    <a:pos x="160" y="775"/>
                  </a:cxn>
                  <a:cxn ang="0">
                    <a:pos x="148" y="803"/>
                  </a:cxn>
                  <a:cxn ang="0">
                    <a:pos x="216" y="855"/>
                  </a:cxn>
                  <a:cxn ang="0">
                    <a:pos x="188" y="859"/>
                  </a:cxn>
                  <a:cxn ang="0">
                    <a:pos x="390" y="1059"/>
                  </a:cxn>
                  <a:cxn ang="0">
                    <a:pos x="491" y="1037"/>
                  </a:cxn>
                  <a:cxn ang="0">
                    <a:pos x="576" y="996"/>
                  </a:cxn>
                  <a:cxn ang="0">
                    <a:pos x="524" y="907"/>
                  </a:cxn>
                  <a:cxn ang="0">
                    <a:pos x="508" y="831"/>
                  </a:cxn>
                  <a:cxn ang="0">
                    <a:pos x="666" y="817"/>
                  </a:cxn>
                  <a:cxn ang="0">
                    <a:pos x="690" y="744"/>
                  </a:cxn>
                  <a:cxn ang="0">
                    <a:pos x="832" y="845"/>
                  </a:cxn>
                  <a:cxn ang="0">
                    <a:pos x="880" y="791"/>
                  </a:cxn>
                  <a:cxn ang="0">
                    <a:pos x="976" y="763"/>
                  </a:cxn>
                  <a:cxn ang="0">
                    <a:pos x="1000" y="695"/>
                  </a:cxn>
                  <a:cxn ang="0">
                    <a:pos x="1018" y="529"/>
                  </a:cxn>
                  <a:cxn ang="0">
                    <a:pos x="908" y="463"/>
                  </a:cxn>
                  <a:cxn ang="0">
                    <a:pos x="932" y="347"/>
                  </a:cxn>
                  <a:cxn ang="0">
                    <a:pos x="988" y="231"/>
                  </a:cxn>
                  <a:cxn ang="0">
                    <a:pos x="788" y="207"/>
                  </a:cxn>
                  <a:cxn ang="0">
                    <a:pos x="811" y="40"/>
                  </a:cxn>
                  <a:cxn ang="0">
                    <a:pos x="600" y="23"/>
                  </a:cxn>
                  <a:cxn ang="0">
                    <a:pos x="460" y="83"/>
                  </a:cxn>
                </a:cxnLst>
                <a:rect l="0" t="0" r="r" b="b"/>
                <a:pathLst>
                  <a:path w="1031" h="1107">
                    <a:moveTo>
                      <a:pt x="464" y="243"/>
                    </a:moveTo>
                    <a:cubicBezTo>
                      <a:pt x="280" y="243"/>
                      <a:pt x="280" y="243"/>
                      <a:pt x="280" y="243"/>
                    </a:cubicBezTo>
                    <a:cubicBezTo>
                      <a:pt x="263" y="243"/>
                      <a:pt x="224" y="235"/>
                      <a:pt x="220" y="255"/>
                    </a:cubicBezTo>
                    <a:cubicBezTo>
                      <a:pt x="208" y="231"/>
                      <a:pt x="208" y="231"/>
                      <a:pt x="20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235"/>
                      <a:pt x="160" y="235"/>
                      <a:pt x="160" y="235"/>
                    </a:cubicBezTo>
                    <a:cubicBezTo>
                      <a:pt x="176" y="235"/>
                      <a:pt x="176" y="235"/>
                      <a:pt x="176" y="235"/>
                    </a:cubicBezTo>
                    <a:cubicBezTo>
                      <a:pt x="176" y="239"/>
                      <a:pt x="176" y="239"/>
                      <a:pt x="176" y="239"/>
                    </a:cubicBezTo>
                    <a:cubicBezTo>
                      <a:pt x="140" y="245"/>
                      <a:pt x="160" y="290"/>
                      <a:pt x="168" y="315"/>
                    </a:cubicBezTo>
                    <a:cubicBezTo>
                      <a:pt x="156" y="315"/>
                      <a:pt x="156" y="315"/>
                      <a:pt x="156" y="315"/>
                    </a:cubicBezTo>
                    <a:cubicBezTo>
                      <a:pt x="156" y="311"/>
                      <a:pt x="156" y="311"/>
                      <a:pt x="156" y="311"/>
                    </a:cubicBezTo>
                    <a:cubicBezTo>
                      <a:pt x="156" y="299"/>
                      <a:pt x="156" y="299"/>
                      <a:pt x="156" y="299"/>
                    </a:cubicBezTo>
                    <a:cubicBezTo>
                      <a:pt x="108" y="307"/>
                      <a:pt x="108" y="307"/>
                      <a:pt x="108" y="307"/>
                    </a:cubicBezTo>
                    <a:cubicBezTo>
                      <a:pt x="140" y="375"/>
                      <a:pt x="140" y="375"/>
                      <a:pt x="140" y="375"/>
                    </a:cubicBezTo>
                    <a:cubicBezTo>
                      <a:pt x="188" y="399"/>
                      <a:pt x="188" y="399"/>
                      <a:pt x="188" y="399"/>
                    </a:cubicBezTo>
                    <a:cubicBezTo>
                      <a:pt x="137" y="383"/>
                      <a:pt x="137" y="383"/>
                      <a:pt x="137" y="383"/>
                    </a:cubicBezTo>
                    <a:cubicBezTo>
                      <a:pt x="108" y="359"/>
                      <a:pt x="108" y="359"/>
                      <a:pt x="108" y="359"/>
                    </a:cubicBezTo>
                    <a:cubicBezTo>
                      <a:pt x="108" y="399"/>
                      <a:pt x="120" y="444"/>
                      <a:pt x="103" y="483"/>
                    </a:cubicBezTo>
                    <a:cubicBezTo>
                      <a:pt x="91" y="509"/>
                      <a:pt x="44" y="522"/>
                      <a:pt x="48" y="547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2" y="548"/>
                      <a:pt x="47" y="650"/>
                      <a:pt x="76" y="655"/>
                    </a:cubicBezTo>
                    <a:cubicBezTo>
                      <a:pt x="76" y="659"/>
                      <a:pt x="76" y="659"/>
                      <a:pt x="76" y="659"/>
                    </a:cubicBezTo>
                    <a:cubicBezTo>
                      <a:pt x="64" y="659"/>
                      <a:pt x="64" y="659"/>
                      <a:pt x="64" y="659"/>
                    </a:cubicBezTo>
                    <a:cubicBezTo>
                      <a:pt x="80" y="695"/>
                      <a:pt x="80" y="695"/>
                      <a:pt x="80" y="695"/>
                    </a:cubicBezTo>
                    <a:cubicBezTo>
                      <a:pt x="136" y="691"/>
                      <a:pt x="136" y="691"/>
                      <a:pt x="136" y="691"/>
                    </a:cubicBezTo>
                    <a:cubicBezTo>
                      <a:pt x="126" y="701"/>
                      <a:pt x="103" y="702"/>
                      <a:pt x="96" y="713"/>
                    </a:cubicBezTo>
                    <a:cubicBezTo>
                      <a:pt x="78" y="742"/>
                      <a:pt x="144" y="755"/>
                      <a:pt x="160" y="759"/>
                    </a:cubicBezTo>
                    <a:cubicBezTo>
                      <a:pt x="160" y="775"/>
                      <a:pt x="160" y="775"/>
                      <a:pt x="160" y="775"/>
                    </a:cubicBezTo>
                    <a:cubicBezTo>
                      <a:pt x="116" y="759"/>
                      <a:pt x="116" y="759"/>
                      <a:pt x="116" y="759"/>
                    </a:cubicBezTo>
                    <a:cubicBezTo>
                      <a:pt x="123" y="778"/>
                      <a:pt x="137" y="787"/>
                      <a:pt x="148" y="803"/>
                    </a:cubicBezTo>
                    <a:cubicBezTo>
                      <a:pt x="173" y="840"/>
                      <a:pt x="173" y="862"/>
                      <a:pt x="220" y="831"/>
                    </a:cubicBezTo>
                    <a:cubicBezTo>
                      <a:pt x="216" y="855"/>
                      <a:pt x="216" y="855"/>
                      <a:pt x="216" y="855"/>
                    </a:cubicBezTo>
                    <a:cubicBezTo>
                      <a:pt x="256" y="859"/>
                      <a:pt x="256" y="859"/>
                      <a:pt x="256" y="859"/>
                    </a:cubicBezTo>
                    <a:cubicBezTo>
                      <a:pt x="242" y="888"/>
                      <a:pt x="211" y="864"/>
                      <a:pt x="188" y="859"/>
                    </a:cubicBezTo>
                    <a:cubicBezTo>
                      <a:pt x="204" y="898"/>
                      <a:pt x="261" y="924"/>
                      <a:pt x="292" y="951"/>
                    </a:cubicBezTo>
                    <a:cubicBezTo>
                      <a:pt x="326" y="982"/>
                      <a:pt x="362" y="1023"/>
                      <a:pt x="390" y="1059"/>
                    </a:cubicBezTo>
                    <a:cubicBezTo>
                      <a:pt x="404" y="1076"/>
                      <a:pt x="409" y="1094"/>
                      <a:pt x="428" y="1107"/>
                    </a:cubicBezTo>
                    <a:cubicBezTo>
                      <a:pt x="440" y="1081"/>
                      <a:pt x="457" y="1040"/>
                      <a:pt x="491" y="1037"/>
                    </a:cubicBezTo>
                    <a:cubicBezTo>
                      <a:pt x="515" y="1035"/>
                      <a:pt x="553" y="1097"/>
                      <a:pt x="572" y="1047"/>
                    </a:cubicBezTo>
                    <a:cubicBezTo>
                      <a:pt x="547" y="1023"/>
                      <a:pt x="580" y="1019"/>
                      <a:pt x="576" y="996"/>
                    </a:cubicBezTo>
                    <a:cubicBezTo>
                      <a:pt x="574" y="981"/>
                      <a:pt x="540" y="971"/>
                      <a:pt x="528" y="967"/>
                    </a:cubicBezTo>
                    <a:cubicBezTo>
                      <a:pt x="550" y="942"/>
                      <a:pt x="538" y="932"/>
                      <a:pt x="524" y="907"/>
                    </a:cubicBezTo>
                    <a:cubicBezTo>
                      <a:pt x="504" y="907"/>
                      <a:pt x="504" y="907"/>
                      <a:pt x="504" y="907"/>
                    </a:cubicBezTo>
                    <a:cubicBezTo>
                      <a:pt x="528" y="878"/>
                      <a:pt x="515" y="863"/>
                      <a:pt x="508" y="831"/>
                    </a:cubicBezTo>
                    <a:cubicBezTo>
                      <a:pt x="530" y="842"/>
                      <a:pt x="537" y="833"/>
                      <a:pt x="560" y="833"/>
                    </a:cubicBezTo>
                    <a:cubicBezTo>
                      <a:pt x="587" y="833"/>
                      <a:pt x="647" y="849"/>
                      <a:pt x="666" y="817"/>
                    </a:cubicBezTo>
                    <a:cubicBezTo>
                      <a:pt x="677" y="799"/>
                      <a:pt x="664" y="777"/>
                      <a:pt x="660" y="759"/>
                    </a:cubicBezTo>
                    <a:cubicBezTo>
                      <a:pt x="670" y="756"/>
                      <a:pt x="680" y="743"/>
                      <a:pt x="690" y="744"/>
                    </a:cubicBezTo>
                    <a:cubicBezTo>
                      <a:pt x="721" y="746"/>
                      <a:pt x="744" y="809"/>
                      <a:pt x="752" y="835"/>
                    </a:cubicBezTo>
                    <a:cubicBezTo>
                      <a:pt x="832" y="845"/>
                      <a:pt x="832" y="845"/>
                      <a:pt x="832" y="845"/>
                    </a:cubicBezTo>
                    <a:cubicBezTo>
                      <a:pt x="864" y="819"/>
                      <a:pt x="864" y="819"/>
                      <a:pt x="864" y="819"/>
                    </a:cubicBezTo>
                    <a:cubicBezTo>
                      <a:pt x="880" y="791"/>
                      <a:pt x="880" y="791"/>
                      <a:pt x="880" y="791"/>
                    </a:cubicBezTo>
                    <a:cubicBezTo>
                      <a:pt x="900" y="808"/>
                      <a:pt x="888" y="842"/>
                      <a:pt x="906" y="854"/>
                    </a:cubicBezTo>
                    <a:cubicBezTo>
                      <a:pt x="957" y="890"/>
                      <a:pt x="977" y="794"/>
                      <a:pt x="976" y="763"/>
                    </a:cubicBezTo>
                    <a:cubicBezTo>
                      <a:pt x="1008" y="751"/>
                      <a:pt x="1008" y="751"/>
                      <a:pt x="1008" y="751"/>
                    </a:cubicBezTo>
                    <a:cubicBezTo>
                      <a:pt x="1000" y="695"/>
                      <a:pt x="1000" y="695"/>
                      <a:pt x="1000" y="695"/>
                    </a:cubicBezTo>
                    <a:cubicBezTo>
                      <a:pt x="1031" y="669"/>
                      <a:pt x="1007" y="630"/>
                      <a:pt x="1004" y="599"/>
                    </a:cubicBezTo>
                    <a:cubicBezTo>
                      <a:pt x="1001" y="574"/>
                      <a:pt x="1022" y="552"/>
                      <a:pt x="1018" y="529"/>
                    </a:cubicBezTo>
                    <a:cubicBezTo>
                      <a:pt x="1014" y="501"/>
                      <a:pt x="988" y="500"/>
                      <a:pt x="969" y="490"/>
                    </a:cubicBezTo>
                    <a:cubicBezTo>
                      <a:pt x="944" y="476"/>
                      <a:pt x="943" y="453"/>
                      <a:pt x="908" y="463"/>
                    </a:cubicBezTo>
                    <a:cubicBezTo>
                      <a:pt x="904" y="459"/>
                      <a:pt x="904" y="459"/>
                      <a:pt x="904" y="459"/>
                    </a:cubicBezTo>
                    <a:cubicBezTo>
                      <a:pt x="925" y="417"/>
                      <a:pt x="903" y="386"/>
                      <a:pt x="932" y="347"/>
                    </a:cubicBezTo>
                    <a:cubicBezTo>
                      <a:pt x="955" y="315"/>
                      <a:pt x="1004" y="324"/>
                      <a:pt x="1013" y="271"/>
                    </a:cubicBezTo>
                    <a:cubicBezTo>
                      <a:pt x="1016" y="255"/>
                      <a:pt x="996" y="243"/>
                      <a:pt x="988" y="231"/>
                    </a:cubicBezTo>
                    <a:cubicBezTo>
                      <a:pt x="981" y="218"/>
                      <a:pt x="981" y="201"/>
                      <a:pt x="980" y="187"/>
                    </a:cubicBezTo>
                    <a:cubicBezTo>
                      <a:pt x="923" y="152"/>
                      <a:pt x="844" y="182"/>
                      <a:pt x="788" y="207"/>
                    </a:cubicBezTo>
                    <a:cubicBezTo>
                      <a:pt x="811" y="177"/>
                      <a:pt x="785" y="170"/>
                      <a:pt x="786" y="139"/>
                    </a:cubicBezTo>
                    <a:cubicBezTo>
                      <a:pt x="787" y="112"/>
                      <a:pt x="820" y="61"/>
                      <a:pt x="811" y="40"/>
                    </a:cubicBezTo>
                    <a:cubicBezTo>
                      <a:pt x="801" y="17"/>
                      <a:pt x="775" y="25"/>
                      <a:pt x="756" y="26"/>
                    </a:cubicBezTo>
                    <a:cubicBezTo>
                      <a:pt x="702" y="30"/>
                      <a:pt x="653" y="20"/>
                      <a:pt x="600" y="23"/>
                    </a:cubicBezTo>
                    <a:cubicBezTo>
                      <a:pt x="570" y="24"/>
                      <a:pt x="485" y="0"/>
                      <a:pt x="464" y="26"/>
                    </a:cubicBezTo>
                    <a:cubicBezTo>
                      <a:pt x="454" y="38"/>
                      <a:pt x="460" y="68"/>
                      <a:pt x="460" y="83"/>
                    </a:cubicBezTo>
                    <a:cubicBezTo>
                      <a:pt x="460" y="136"/>
                      <a:pt x="464" y="189"/>
                      <a:pt x="464" y="24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50" name="Freeform 45">
                <a:extLst>
                  <a:ext uri="{FF2B5EF4-FFF2-40B4-BE49-F238E27FC236}">
                    <a16:creationId xmlns:a16="http://schemas.microsoft.com/office/drawing/2014/main" id="{6B6D7083-6565-408C-933A-8B20DC0BF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8565" y="3063611"/>
                <a:ext cx="239723" cy="474501"/>
              </a:xfrm>
              <a:custGeom>
                <a:avLst/>
                <a:gdLst/>
                <a:ahLst/>
                <a:cxnLst>
                  <a:cxn ang="0">
                    <a:pos x="100" y="192"/>
                  </a:cxn>
                  <a:cxn ang="0">
                    <a:pos x="0" y="356"/>
                  </a:cxn>
                  <a:cxn ang="0">
                    <a:pos x="101" y="440"/>
                  </a:cxn>
                  <a:cxn ang="0">
                    <a:pos x="109" y="528"/>
                  </a:cxn>
                  <a:cxn ang="0">
                    <a:pos x="146" y="584"/>
                  </a:cxn>
                  <a:cxn ang="0">
                    <a:pos x="148" y="704"/>
                  </a:cxn>
                  <a:cxn ang="0">
                    <a:pos x="152" y="932"/>
                  </a:cxn>
                  <a:cxn ang="0">
                    <a:pos x="142" y="968"/>
                  </a:cxn>
                  <a:cxn ang="0">
                    <a:pos x="180" y="1068"/>
                  </a:cxn>
                  <a:cxn ang="0">
                    <a:pos x="344" y="1052"/>
                  </a:cxn>
                  <a:cxn ang="0">
                    <a:pos x="372" y="1020"/>
                  </a:cxn>
                  <a:cxn ang="0">
                    <a:pos x="352" y="812"/>
                  </a:cxn>
                  <a:cxn ang="0">
                    <a:pos x="356" y="728"/>
                  </a:cxn>
                  <a:cxn ang="0">
                    <a:pos x="356" y="724"/>
                  </a:cxn>
                  <a:cxn ang="0">
                    <a:pos x="362" y="586"/>
                  </a:cxn>
                  <a:cxn ang="0">
                    <a:pos x="412" y="580"/>
                  </a:cxn>
                  <a:cxn ang="0">
                    <a:pos x="460" y="454"/>
                  </a:cxn>
                  <a:cxn ang="0">
                    <a:pos x="505" y="420"/>
                  </a:cxn>
                  <a:cxn ang="0">
                    <a:pos x="500" y="360"/>
                  </a:cxn>
                  <a:cxn ang="0">
                    <a:pos x="532" y="352"/>
                  </a:cxn>
                  <a:cxn ang="0">
                    <a:pos x="544" y="292"/>
                  </a:cxn>
                  <a:cxn ang="0">
                    <a:pos x="520" y="224"/>
                  </a:cxn>
                  <a:cxn ang="0">
                    <a:pos x="480" y="164"/>
                  </a:cxn>
                  <a:cxn ang="0">
                    <a:pos x="500" y="116"/>
                  </a:cxn>
                  <a:cxn ang="0">
                    <a:pos x="448" y="88"/>
                  </a:cxn>
                  <a:cxn ang="0">
                    <a:pos x="360" y="1"/>
                  </a:cxn>
                  <a:cxn ang="0">
                    <a:pos x="320" y="14"/>
                  </a:cxn>
                  <a:cxn ang="0">
                    <a:pos x="282" y="27"/>
                  </a:cxn>
                  <a:cxn ang="0">
                    <a:pos x="281" y="80"/>
                  </a:cxn>
                  <a:cxn ang="0">
                    <a:pos x="232" y="151"/>
                  </a:cxn>
                  <a:cxn ang="0">
                    <a:pos x="100" y="192"/>
                  </a:cxn>
                </a:cxnLst>
                <a:rect l="0" t="0" r="r" b="b"/>
                <a:pathLst>
                  <a:path w="544" h="1068">
                    <a:moveTo>
                      <a:pt x="100" y="192"/>
                    </a:moveTo>
                    <a:cubicBezTo>
                      <a:pt x="19" y="207"/>
                      <a:pt x="12" y="290"/>
                      <a:pt x="0" y="356"/>
                    </a:cubicBezTo>
                    <a:cubicBezTo>
                      <a:pt x="33" y="374"/>
                      <a:pt x="90" y="402"/>
                      <a:pt x="101" y="440"/>
                    </a:cubicBezTo>
                    <a:cubicBezTo>
                      <a:pt x="110" y="470"/>
                      <a:pt x="97" y="497"/>
                      <a:pt x="109" y="528"/>
                    </a:cubicBezTo>
                    <a:cubicBezTo>
                      <a:pt x="117" y="550"/>
                      <a:pt x="140" y="561"/>
                      <a:pt x="146" y="584"/>
                    </a:cubicBezTo>
                    <a:cubicBezTo>
                      <a:pt x="156" y="619"/>
                      <a:pt x="148" y="667"/>
                      <a:pt x="148" y="704"/>
                    </a:cubicBezTo>
                    <a:cubicBezTo>
                      <a:pt x="148" y="780"/>
                      <a:pt x="152" y="856"/>
                      <a:pt x="152" y="932"/>
                    </a:cubicBezTo>
                    <a:cubicBezTo>
                      <a:pt x="132" y="939"/>
                      <a:pt x="141" y="951"/>
                      <a:pt x="142" y="968"/>
                    </a:cubicBezTo>
                    <a:cubicBezTo>
                      <a:pt x="145" y="1008"/>
                      <a:pt x="167" y="1030"/>
                      <a:pt x="180" y="1068"/>
                    </a:cubicBezTo>
                    <a:cubicBezTo>
                      <a:pt x="344" y="1052"/>
                      <a:pt x="344" y="1052"/>
                      <a:pt x="344" y="1052"/>
                    </a:cubicBezTo>
                    <a:cubicBezTo>
                      <a:pt x="372" y="1020"/>
                      <a:pt x="372" y="1020"/>
                      <a:pt x="372" y="1020"/>
                    </a:cubicBezTo>
                    <a:cubicBezTo>
                      <a:pt x="341" y="957"/>
                      <a:pt x="352" y="880"/>
                      <a:pt x="352" y="812"/>
                    </a:cubicBezTo>
                    <a:cubicBezTo>
                      <a:pt x="351" y="779"/>
                      <a:pt x="338" y="761"/>
                      <a:pt x="356" y="728"/>
                    </a:cubicBezTo>
                    <a:cubicBezTo>
                      <a:pt x="356" y="724"/>
                      <a:pt x="356" y="724"/>
                      <a:pt x="356" y="724"/>
                    </a:cubicBezTo>
                    <a:cubicBezTo>
                      <a:pt x="345" y="706"/>
                      <a:pt x="344" y="601"/>
                      <a:pt x="362" y="586"/>
                    </a:cubicBezTo>
                    <a:cubicBezTo>
                      <a:pt x="373" y="577"/>
                      <a:pt x="398" y="582"/>
                      <a:pt x="412" y="580"/>
                    </a:cubicBezTo>
                    <a:cubicBezTo>
                      <a:pt x="416" y="535"/>
                      <a:pt x="435" y="489"/>
                      <a:pt x="460" y="454"/>
                    </a:cubicBezTo>
                    <a:cubicBezTo>
                      <a:pt x="472" y="438"/>
                      <a:pt x="494" y="442"/>
                      <a:pt x="505" y="420"/>
                    </a:cubicBezTo>
                    <a:cubicBezTo>
                      <a:pt x="520" y="391"/>
                      <a:pt x="494" y="383"/>
                      <a:pt x="500" y="360"/>
                    </a:cubicBezTo>
                    <a:cubicBezTo>
                      <a:pt x="504" y="344"/>
                      <a:pt x="521" y="349"/>
                      <a:pt x="532" y="352"/>
                    </a:cubicBezTo>
                    <a:cubicBezTo>
                      <a:pt x="544" y="292"/>
                      <a:pt x="544" y="292"/>
                      <a:pt x="544" y="292"/>
                    </a:cubicBezTo>
                    <a:cubicBezTo>
                      <a:pt x="520" y="224"/>
                      <a:pt x="520" y="224"/>
                      <a:pt x="520" y="224"/>
                    </a:cubicBezTo>
                    <a:cubicBezTo>
                      <a:pt x="480" y="164"/>
                      <a:pt x="480" y="164"/>
                      <a:pt x="480" y="164"/>
                    </a:cubicBezTo>
                    <a:cubicBezTo>
                      <a:pt x="500" y="116"/>
                      <a:pt x="500" y="116"/>
                      <a:pt x="500" y="116"/>
                    </a:cubicBezTo>
                    <a:cubicBezTo>
                      <a:pt x="483" y="102"/>
                      <a:pt x="472" y="85"/>
                      <a:pt x="448" y="88"/>
                    </a:cubicBezTo>
                    <a:cubicBezTo>
                      <a:pt x="438" y="58"/>
                      <a:pt x="394" y="3"/>
                      <a:pt x="360" y="1"/>
                    </a:cubicBezTo>
                    <a:cubicBezTo>
                      <a:pt x="345" y="0"/>
                      <a:pt x="333" y="10"/>
                      <a:pt x="320" y="14"/>
                    </a:cubicBezTo>
                    <a:cubicBezTo>
                      <a:pt x="309" y="18"/>
                      <a:pt x="291" y="18"/>
                      <a:pt x="282" y="27"/>
                    </a:cubicBezTo>
                    <a:cubicBezTo>
                      <a:pt x="272" y="38"/>
                      <a:pt x="284" y="65"/>
                      <a:pt x="281" y="80"/>
                    </a:cubicBezTo>
                    <a:cubicBezTo>
                      <a:pt x="276" y="112"/>
                      <a:pt x="256" y="131"/>
                      <a:pt x="232" y="151"/>
                    </a:cubicBezTo>
                    <a:cubicBezTo>
                      <a:pt x="199" y="178"/>
                      <a:pt x="98" y="140"/>
                      <a:pt x="100" y="19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51" name="Freeform 46">
                <a:extLst>
                  <a:ext uri="{FF2B5EF4-FFF2-40B4-BE49-F238E27FC236}">
                    <a16:creationId xmlns:a16="http://schemas.microsoft.com/office/drawing/2014/main" id="{F9724E0C-9CA3-42E3-A0C1-F595DC95B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9367" y="3162466"/>
                <a:ext cx="155696" cy="38800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1" y="80"/>
                  </a:cxn>
                  <a:cxn ang="0">
                    <a:pos x="75" y="131"/>
                  </a:cxn>
                  <a:cxn ang="0">
                    <a:pos x="96" y="200"/>
                  </a:cxn>
                  <a:cxn ang="0">
                    <a:pos x="63" y="287"/>
                  </a:cxn>
                  <a:cxn ang="0">
                    <a:pos x="110" y="294"/>
                  </a:cxn>
                  <a:cxn ang="0">
                    <a:pos x="102" y="360"/>
                  </a:cxn>
                  <a:cxn ang="0">
                    <a:pos x="108" y="392"/>
                  </a:cxn>
                  <a:cxn ang="0">
                    <a:pos x="88" y="404"/>
                  </a:cxn>
                  <a:cxn ang="0">
                    <a:pos x="143" y="476"/>
                  </a:cxn>
                  <a:cxn ang="0">
                    <a:pos x="127" y="512"/>
                  </a:cxn>
                  <a:cxn ang="0">
                    <a:pos x="130" y="556"/>
                  </a:cxn>
                  <a:cxn ang="0">
                    <a:pos x="136" y="648"/>
                  </a:cxn>
                  <a:cxn ang="0">
                    <a:pos x="112" y="716"/>
                  </a:cxn>
                  <a:cxn ang="0">
                    <a:pos x="152" y="788"/>
                  </a:cxn>
                  <a:cxn ang="0">
                    <a:pos x="212" y="864"/>
                  </a:cxn>
                  <a:cxn ang="0">
                    <a:pos x="348" y="840"/>
                  </a:cxn>
                  <a:cxn ang="0">
                    <a:pos x="310" y="772"/>
                  </a:cxn>
                  <a:cxn ang="0">
                    <a:pos x="304" y="716"/>
                  </a:cxn>
                  <a:cxn ang="0">
                    <a:pos x="320" y="620"/>
                  </a:cxn>
                  <a:cxn ang="0">
                    <a:pos x="316" y="404"/>
                  </a:cxn>
                  <a:cxn ang="0">
                    <a:pos x="280" y="320"/>
                  </a:cxn>
                  <a:cxn ang="0">
                    <a:pos x="276" y="280"/>
                  </a:cxn>
                  <a:cxn ang="0">
                    <a:pos x="260" y="276"/>
                  </a:cxn>
                  <a:cxn ang="0">
                    <a:pos x="266" y="240"/>
                  </a:cxn>
                  <a:cxn ang="0">
                    <a:pos x="264" y="194"/>
                  </a:cxn>
                  <a:cxn ang="0">
                    <a:pos x="169" y="124"/>
                  </a:cxn>
                  <a:cxn ang="0">
                    <a:pos x="188" y="16"/>
                  </a:cxn>
                  <a:cxn ang="0">
                    <a:pos x="24" y="0"/>
                  </a:cxn>
                </a:cxnLst>
                <a:rect l="0" t="0" r="r" b="b"/>
                <a:pathLst>
                  <a:path w="348" h="871">
                    <a:moveTo>
                      <a:pt x="24" y="0"/>
                    </a:moveTo>
                    <a:cubicBezTo>
                      <a:pt x="29" y="28"/>
                      <a:pt x="0" y="54"/>
                      <a:pt x="11" y="80"/>
                    </a:cubicBezTo>
                    <a:cubicBezTo>
                      <a:pt x="19" y="101"/>
                      <a:pt x="58" y="115"/>
                      <a:pt x="75" y="131"/>
                    </a:cubicBezTo>
                    <a:cubicBezTo>
                      <a:pt x="86" y="142"/>
                      <a:pt x="93" y="184"/>
                      <a:pt x="96" y="200"/>
                    </a:cubicBezTo>
                    <a:cubicBezTo>
                      <a:pt x="103" y="231"/>
                      <a:pt x="45" y="251"/>
                      <a:pt x="63" y="287"/>
                    </a:cubicBezTo>
                    <a:cubicBezTo>
                      <a:pt x="72" y="306"/>
                      <a:pt x="97" y="279"/>
                      <a:pt x="110" y="294"/>
                    </a:cubicBezTo>
                    <a:cubicBezTo>
                      <a:pt x="129" y="314"/>
                      <a:pt x="101" y="339"/>
                      <a:pt x="102" y="360"/>
                    </a:cubicBezTo>
                    <a:cubicBezTo>
                      <a:pt x="103" y="371"/>
                      <a:pt x="112" y="381"/>
                      <a:pt x="108" y="392"/>
                    </a:cubicBezTo>
                    <a:cubicBezTo>
                      <a:pt x="104" y="400"/>
                      <a:pt x="96" y="402"/>
                      <a:pt x="88" y="404"/>
                    </a:cubicBezTo>
                    <a:cubicBezTo>
                      <a:pt x="95" y="438"/>
                      <a:pt x="137" y="446"/>
                      <a:pt x="143" y="476"/>
                    </a:cubicBezTo>
                    <a:cubicBezTo>
                      <a:pt x="145" y="490"/>
                      <a:pt x="131" y="500"/>
                      <a:pt x="127" y="512"/>
                    </a:cubicBezTo>
                    <a:cubicBezTo>
                      <a:pt x="124" y="527"/>
                      <a:pt x="131" y="541"/>
                      <a:pt x="130" y="556"/>
                    </a:cubicBezTo>
                    <a:cubicBezTo>
                      <a:pt x="128" y="584"/>
                      <a:pt x="90" y="641"/>
                      <a:pt x="136" y="648"/>
                    </a:cubicBezTo>
                    <a:cubicBezTo>
                      <a:pt x="135" y="673"/>
                      <a:pt x="136" y="704"/>
                      <a:pt x="112" y="716"/>
                    </a:cubicBezTo>
                    <a:cubicBezTo>
                      <a:pt x="118" y="739"/>
                      <a:pt x="129" y="781"/>
                      <a:pt x="152" y="788"/>
                    </a:cubicBezTo>
                    <a:cubicBezTo>
                      <a:pt x="145" y="826"/>
                      <a:pt x="201" y="831"/>
                      <a:pt x="212" y="864"/>
                    </a:cubicBezTo>
                    <a:cubicBezTo>
                      <a:pt x="264" y="871"/>
                      <a:pt x="299" y="851"/>
                      <a:pt x="348" y="840"/>
                    </a:cubicBezTo>
                    <a:cubicBezTo>
                      <a:pt x="310" y="772"/>
                      <a:pt x="310" y="772"/>
                      <a:pt x="310" y="772"/>
                    </a:cubicBezTo>
                    <a:cubicBezTo>
                      <a:pt x="304" y="716"/>
                      <a:pt x="304" y="716"/>
                      <a:pt x="304" y="716"/>
                    </a:cubicBezTo>
                    <a:cubicBezTo>
                      <a:pt x="332" y="707"/>
                      <a:pt x="320" y="645"/>
                      <a:pt x="320" y="620"/>
                    </a:cubicBezTo>
                    <a:cubicBezTo>
                      <a:pt x="320" y="548"/>
                      <a:pt x="316" y="476"/>
                      <a:pt x="316" y="404"/>
                    </a:cubicBezTo>
                    <a:cubicBezTo>
                      <a:pt x="316" y="369"/>
                      <a:pt x="316" y="337"/>
                      <a:pt x="280" y="320"/>
                    </a:cubicBezTo>
                    <a:cubicBezTo>
                      <a:pt x="276" y="280"/>
                      <a:pt x="276" y="280"/>
                      <a:pt x="276" y="280"/>
                    </a:cubicBezTo>
                    <a:cubicBezTo>
                      <a:pt x="260" y="276"/>
                      <a:pt x="260" y="276"/>
                      <a:pt x="260" y="276"/>
                    </a:cubicBezTo>
                    <a:cubicBezTo>
                      <a:pt x="266" y="240"/>
                      <a:pt x="266" y="240"/>
                      <a:pt x="266" y="240"/>
                    </a:cubicBezTo>
                    <a:cubicBezTo>
                      <a:pt x="264" y="194"/>
                      <a:pt x="264" y="194"/>
                      <a:pt x="264" y="194"/>
                    </a:cubicBezTo>
                    <a:cubicBezTo>
                      <a:pt x="169" y="124"/>
                      <a:pt x="169" y="124"/>
                      <a:pt x="169" y="124"/>
                    </a:cubicBezTo>
                    <a:cubicBezTo>
                      <a:pt x="188" y="16"/>
                      <a:pt x="188" y="16"/>
                      <a:pt x="188" y="16"/>
                    </a:cubicBezTo>
                    <a:lnTo>
                      <a:pt x="2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52" name="Freeform 47">
                <a:extLst>
                  <a:ext uri="{FF2B5EF4-FFF2-40B4-BE49-F238E27FC236}">
                    <a16:creationId xmlns:a16="http://schemas.microsoft.com/office/drawing/2014/main" id="{55784DAF-D274-48E4-A99F-1003F91EB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3753" y="3246492"/>
                <a:ext cx="244665" cy="247136"/>
              </a:xfrm>
              <a:custGeom>
                <a:avLst/>
                <a:gdLst/>
                <a:ahLst/>
                <a:cxnLst>
                  <a:cxn ang="0">
                    <a:pos x="260" y="24"/>
                  </a:cxn>
                  <a:cxn ang="0">
                    <a:pos x="165" y="32"/>
                  </a:cxn>
                  <a:cxn ang="0">
                    <a:pos x="121" y="111"/>
                  </a:cxn>
                  <a:cxn ang="0">
                    <a:pos x="80" y="139"/>
                  </a:cxn>
                  <a:cxn ang="0">
                    <a:pos x="60" y="168"/>
                  </a:cxn>
                  <a:cxn ang="0">
                    <a:pos x="16" y="176"/>
                  </a:cxn>
                  <a:cxn ang="0">
                    <a:pos x="44" y="204"/>
                  </a:cxn>
                  <a:cxn ang="0">
                    <a:pos x="44" y="208"/>
                  </a:cxn>
                  <a:cxn ang="0">
                    <a:pos x="34" y="255"/>
                  </a:cxn>
                  <a:cxn ang="0">
                    <a:pos x="80" y="248"/>
                  </a:cxn>
                  <a:cxn ang="0">
                    <a:pos x="84" y="260"/>
                  </a:cxn>
                  <a:cxn ang="0">
                    <a:pos x="52" y="264"/>
                  </a:cxn>
                  <a:cxn ang="0">
                    <a:pos x="52" y="276"/>
                  </a:cxn>
                  <a:cxn ang="0">
                    <a:pos x="0" y="264"/>
                  </a:cxn>
                  <a:cxn ang="0">
                    <a:pos x="40" y="328"/>
                  </a:cxn>
                  <a:cxn ang="0">
                    <a:pos x="76" y="372"/>
                  </a:cxn>
                  <a:cxn ang="0">
                    <a:pos x="104" y="396"/>
                  </a:cxn>
                  <a:cxn ang="0">
                    <a:pos x="136" y="416"/>
                  </a:cxn>
                  <a:cxn ang="0">
                    <a:pos x="136" y="420"/>
                  </a:cxn>
                  <a:cxn ang="0">
                    <a:pos x="76" y="440"/>
                  </a:cxn>
                  <a:cxn ang="0">
                    <a:pos x="160" y="460"/>
                  </a:cxn>
                  <a:cxn ang="0">
                    <a:pos x="256" y="506"/>
                  </a:cxn>
                  <a:cxn ang="0">
                    <a:pos x="344" y="548"/>
                  </a:cxn>
                  <a:cxn ang="0">
                    <a:pos x="377" y="498"/>
                  </a:cxn>
                  <a:cxn ang="0">
                    <a:pos x="493" y="399"/>
                  </a:cxn>
                  <a:cxn ang="0">
                    <a:pos x="499" y="353"/>
                  </a:cxn>
                  <a:cxn ang="0">
                    <a:pos x="540" y="335"/>
                  </a:cxn>
                  <a:cxn ang="0">
                    <a:pos x="552" y="272"/>
                  </a:cxn>
                  <a:cxn ang="0">
                    <a:pos x="516" y="292"/>
                  </a:cxn>
                  <a:cxn ang="0">
                    <a:pos x="512" y="236"/>
                  </a:cxn>
                  <a:cxn ang="0">
                    <a:pos x="512" y="232"/>
                  </a:cxn>
                  <a:cxn ang="0">
                    <a:pos x="500" y="180"/>
                  </a:cxn>
                  <a:cxn ang="0">
                    <a:pos x="500" y="176"/>
                  </a:cxn>
                  <a:cxn ang="0">
                    <a:pos x="468" y="168"/>
                  </a:cxn>
                  <a:cxn ang="0">
                    <a:pos x="488" y="132"/>
                  </a:cxn>
                  <a:cxn ang="0">
                    <a:pos x="388" y="12"/>
                  </a:cxn>
                  <a:cxn ang="0">
                    <a:pos x="324" y="8"/>
                  </a:cxn>
                  <a:cxn ang="0">
                    <a:pos x="260" y="24"/>
                  </a:cxn>
                </a:cxnLst>
                <a:rect l="0" t="0" r="r" b="b"/>
                <a:pathLst>
                  <a:path w="552" h="554">
                    <a:moveTo>
                      <a:pt x="260" y="24"/>
                    </a:moveTo>
                    <a:cubicBezTo>
                      <a:pt x="165" y="32"/>
                      <a:pt x="165" y="32"/>
                      <a:pt x="165" y="32"/>
                    </a:cubicBezTo>
                    <a:cubicBezTo>
                      <a:pt x="121" y="111"/>
                      <a:pt x="121" y="111"/>
                      <a:pt x="121" y="111"/>
                    </a:cubicBezTo>
                    <a:cubicBezTo>
                      <a:pt x="80" y="139"/>
                      <a:pt x="80" y="139"/>
                      <a:pt x="80" y="139"/>
                    </a:cubicBezTo>
                    <a:cubicBezTo>
                      <a:pt x="60" y="168"/>
                      <a:pt x="60" y="168"/>
                      <a:pt x="60" y="168"/>
                    </a:cubicBezTo>
                    <a:cubicBezTo>
                      <a:pt x="16" y="176"/>
                      <a:pt x="16" y="176"/>
                      <a:pt x="16" y="176"/>
                    </a:cubicBezTo>
                    <a:cubicBezTo>
                      <a:pt x="21" y="193"/>
                      <a:pt x="28" y="200"/>
                      <a:pt x="44" y="204"/>
                    </a:cubicBezTo>
                    <a:cubicBezTo>
                      <a:pt x="44" y="208"/>
                      <a:pt x="44" y="208"/>
                      <a:pt x="44" y="208"/>
                    </a:cubicBezTo>
                    <a:cubicBezTo>
                      <a:pt x="30" y="214"/>
                      <a:pt x="15" y="245"/>
                      <a:pt x="34" y="255"/>
                    </a:cubicBezTo>
                    <a:cubicBezTo>
                      <a:pt x="47" y="262"/>
                      <a:pt x="68" y="254"/>
                      <a:pt x="80" y="248"/>
                    </a:cubicBezTo>
                    <a:cubicBezTo>
                      <a:pt x="84" y="260"/>
                      <a:pt x="84" y="260"/>
                      <a:pt x="84" y="260"/>
                    </a:cubicBezTo>
                    <a:cubicBezTo>
                      <a:pt x="52" y="264"/>
                      <a:pt x="52" y="264"/>
                      <a:pt x="52" y="264"/>
                    </a:cubicBezTo>
                    <a:cubicBezTo>
                      <a:pt x="52" y="276"/>
                      <a:pt x="52" y="276"/>
                      <a:pt x="52" y="276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40" y="328"/>
                      <a:pt x="40" y="328"/>
                      <a:pt x="40" y="328"/>
                    </a:cubicBezTo>
                    <a:cubicBezTo>
                      <a:pt x="64" y="326"/>
                      <a:pt x="110" y="350"/>
                      <a:pt x="76" y="372"/>
                    </a:cubicBezTo>
                    <a:cubicBezTo>
                      <a:pt x="104" y="396"/>
                      <a:pt x="104" y="396"/>
                      <a:pt x="104" y="396"/>
                    </a:cubicBezTo>
                    <a:cubicBezTo>
                      <a:pt x="108" y="411"/>
                      <a:pt x="122" y="414"/>
                      <a:pt x="136" y="416"/>
                    </a:cubicBezTo>
                    <a:cubicBezTo>
                      <a:pt x="136" y="420"/>
                      <a:pt x="136" y="420"/>
                      <a:pt x="136" y="420"/>
                    </a:cubicBezTo>
                    <a:cubicBezTo>
                      <a:pt x="115" y="423"/>
                      <a:pt x="89" y="421"/>
                      <a:pt x="76" y="440"/>
                    </a:cubicBezTo>
                    <a:cubicBezTo>
                      <a:pt x="160" y="460"/>
                      <a:pt x="160" y="460"/>
                      <a:pt x="160" y="460"/>
                    </a:cubicBezTo>
                    <a:cubicBezTo>
                      <a:pt x="165" y="484"/>
                      <a:pt x="235" y="494"/>
                      <a:pt x="256" y="506"/>
                    </a:cubicBezTo>
                    <a:cubicBezTo>
                      <a:pt x="280" y="519"/>
                      <a:pt x="316" y="554"/>
                      <a:pt x="344" y="548"/>
                    </a:cubicBezTo>
                    <a:cubicBezTo>
                      <a:pt x="366" y="543"/>
                      <a:pt x="361" y="509"/>
                      <a:pt x="377" y="498"/>
                    </a:cubicBezTo>
                    <a:cubicBezTo>
                      <a:pt x="412" y="473"/>
                      <a:pt x="469" y="436"/>
                      <a:pt x="493" y="399"/>
                    </a:cubicBezTo>
                    <a:cubicBezTo>
                      <a:pt x="502" y="385"/>
                      <a:pt x="491" y="367"/>
                      <a:pt x="499" y="353"/>
                    </a:cubicBezTo>
                    <a:cubicBezTo>
                      <a:pt x="509" y="336"/>
                      <a:pt x="528" y="346"/>
                      <a:pt x="540" y="335"/>
                    </a:cubicBezTo>
                    <a:cubicBezTo>
                      <a:pt x="550" y="326"/>
                      <a:pt x="551" y="287"/>
                      <a:pt x="552" y="272"/>
                    </a:cubicBezTo>
                    <a:cubicBezTo>
                      <a:pt x="533" y="269"/>
                      <a:pt x="519" y="270"/>
                      <a:pt x="516" y="292"/>
                    </a:cubicBezTo>
                    <a:cubicBezTo>
                      <a:pt x="457" y="314"/>
                      <a:pt x="494" y="265"/>
                      <a:pt x="512" y="236"/>
                    </a:cubicBezTo>
                    <a:cubicBezTo>
                      <a:pt x="512" y="232"/>
                      <a:pt x="512" y="232"/>
                      <a:pt x="512" y="232"/>
                    </a:cubicBezTo>
                    <a:cubicBezTo>
                      <a:pt x="499" y="217"/>
                      <a:pt x="492" y="200"/>
                      <a:pt x="500" y="180"/>
                    </a:cubicBezTo>
                    <a:cubicBezTo>
                      <a:pt x="500" y="176"/>
                      <a:pt x="500" y="176"/>
                      <a:pt x="500" y="176"/>
                    </a:cubicBezTo>
                    <a:cubicBezTo>
                      <a:pt x="468" y="168"/>
                      <a:pt x="468" y="168"/>
                      <a:pt x="468" y="168"/>
                    </a:cubicBezTo>
                    <a:cubicBezTo>
                      <a:pt x="488" y="132"/>
                      <a:pt x="488" y="132"/>
                      <a:pt x="488" y="132"/>
                    </a:cubicBezTo>
                    <a:cubicBezTo>
                      <a:pt x="448" y="101"/>
                      <a:pt x="431" y="38"/>
                      <a:pt x="388" y="12"/>
                    </a:cubicBezTo>
                    <a:cubicBezTo>
                      <a:pt x="371" y="3"/>
                      <a:pt x="343" y="8"/>
                      <a:pt x="324" y="8"/>
                    </a:cubicBezTo>
                    <a:cubicBezTo>
                      <a:pt x="303" y="8"/>
                      <a:pt x="268" y="0"/>
                      <a:pt x="260" y="2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53" name="Freeform 48">
                <a:extLst>
                  <a:ext uri="{FF2B5EF4-FFF2-40B4-BE49-F238E27FC236}">
                    <a16:creationId xmlns:a16="http://schemas.microsoft.com/office/drawing/2014/main" id="{B71B3973-67F4-4EBF-A314-F3C34376D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7174" y="3155052"/>
                <a:ext cx="345990" cy="499214"/>
              </a:xfrm>
              <a:custGeom>
                <a:avLst/>
                <a:gdLst/>
                <a:ahLst/>
                <a:cxnLst>
                  <a:cxn ang="0">
                    <a:pos x="463" y="47"/>
                  </a:cxn>
                  <a:cxn ang="0">
                    <a:pos x="455" y="47"/>
                  </a:cxn>
                  <a:cxn ang="0">
                    <a:pos x="391" y="32"/>
                  </a:cxn>
                  <a:cxn ang="0">
                    <a:pos x="203" y="35"/>
                  </a:cxn>
                  <a:cxn ang="0">
                    <a:pos x="131" y="43"/>
                  </a:cxn>
                  <a:cxn ang="0">
                    <a:pos x="127" y="43"/>
                  </a:cxn>
                  <a:cxn ang="0">
                    <a:pos x="63" y="73"/>
                  </a:cxn>
                  <a:cxn ang="0">
                    <a:pos x="76" y="163"/>
                  </a:cxn>
                  <a:cxn ang="0">
                    <a:pos x="83" y="203"/>
                  </a:cxn>
                  <a:cxn ang="0">
                    <a:pos x="81" y="279"/>
                  </a:cxn>
                  <a:cxn ang="0">
                    <a:pos x="98" y="323"/>
                  </a:cxn>
                  <a:cxn ang="0">
                    <a:pos x="107" y="387"/>
                  </a:cxn>
                  <a:cxn ang="0">
                    <a:pos x="128" y="515"/>
                  </a:cxn>
                  <a:cxn ang="0">
                    <a:pos x="81" y="569"/>
                  </a:cxn>
                  <a:cxn ang="0">
                    <a:pos x="44" y="695"/>
                  </a:cxn>
                  <a:cxn ang="0">
                    <a:pos x="0" y="800"/>
                  </a:cxn>
                  <a:cxn ang="0">
                    <a:pos x="26" y="891"/>
                  </a:cxn>
                  <a:cxn ang="0">
                    <a:pos x="45" y="966"/>
                  </a:cxn>
                  <a:cxn ang="0">
                    <a:pos x="83" y="988"/>
                  </a:cxn>
                  <a:cxn ang="0">
                    <a:pos x="87" y="1055"/>
                  </a:cxn>
                  <a:cxn ang="0">
                    <a:pos x="47" y="1075"/>
                  </a:cxn>
                  <a:cxn ang="0">
                    <a:pos x="159" y="1099"/>
                  </a:cxn>
                  <a:cxn ang="0">
                    <a:pos x="223" y="1122"/>
                  </a:cxn>
                  <a:cxn ang="0">
                    <a:pos x="291" y="1082"/>
                  </a:cxn>
                  <a:cxn ang="0">
                    <a:pos x="431" y="1043"/>
                  </a:cxn>
                  <a:cxn ang="0">
                    <a:pos x="675" y="951"/>
                  </a:cxn>
                  <a:cxn ang="0">
                    <a:pos x="603" y="887"/>
                  </a:cxn>
                  <a:cxn ang="0">
                    <a:pos x="687" y="951"/>
                  </a:cxn>
                  <a:cxn ang="0">
                    <a:pos x="738" y="940"/>
                  </a:cxn>
                  <a:cxn ang="0">
                    <a:pos x="775" y="903"/>
                  </a:cxn>
                  <a:cxn ang="0">
                    <a:pos x="747" y="847"/>
                  </a:cxn>
                  <a:cxn ang="0">
                    <a:pos x="695" y="823"/>
                  </a:cxn>
                  <a:cxn ang="0">
                    <a:pos x="703" y="803"/>
                  </a:cxn>
                  <a:cxn ang="0">
                    <a:pos x="683" y="799"/>
                  </a:cxn>
                  <a:cxn ang="0">
                    <a:pos x="659" y="739"/>
                  </a:cxn>
                  <a:cxn ang="0">
                    <a:pos x="659" y="655"/>
                  </a:cxn>
                  <a:cxn ang="0">
                    <a:pos x="699" y="507"/>
                  </a:cxn>
                  <a:cxn ang="0">
                    <a:pos x="699" y="503"/>
                  </a:cxn>
                  <a:cxn ang="0">
                    <a:pos x="635" y="431"/>
                  </a:cxn>
                  <a:cxn ang="0">
                    <a:pos x="651" y="373"/>
                  </a:cxn>
                  <a:cxn ang="0">
                    <a:pos x="667" y="311"/>
                  </a:cxn>
                  <a:cxn ang="0">
                    <a:pos x="611" y="307"/>
                  </a:cxn>
                  <a:cxn ang="0">
                    <a:pos x="645" y="227"/>
                  </a:cxn>
                  <a:cxn ang="0">
                    <a:pos x="559" y="103"/>
                  </a:cxn>
                  <a:cxn ang="0">
                    <a:pos x="583" y="23"/>
                  </a:cxn>
                  <a:cxn ang="0">
                    <a:pos x="463" y="47"/>
                  </a:cxn>
                </a:cxnLst>
                <a:rect l="0" t="0" r="r" b="b"/>
                <a:pathLst>
                  <a:path w="775" h="1128">
                    <a:moveTo>
                      <a:pt x="463" y="47"/>
                    </a:moveTo>
                    <a:cubicBezTo>
                      <a:pt x="455" y="47"/>
                      <a:pt x="455" y="47"/>
                      <a:pt x="455" y="47"/>
                    </a:cubicBezTo>
                    <a:cubicBezTo>
                      <a:pt x="443" y="30"/>
                      <a:pt x="411" y="33"/>
                      <a:pt x="391" y="32"/>
                    </a:cubicBezTo>
                    <a:cubicBezTo>
                      <a:pt x="329" y="29"/>
                      <a:pt x="266" y="35"/>
                      <a:pt x="203" y="35"/>
                    </a:cubicBezTo>
                    <a:cubicBezTo>
                      <a:pt x="184" y="35"/>
                      <a:pt x="145" y="28"/>
                      <a:pt x="131" y="43"/>
                    </a:cubicBezTo>
                    <a:cubicBezTo>
                      <a:pt x="127" y="43"/>
                      <a:pt x="127" y="43"/>
                      <a:pt x="127" y="43"/>
                    </a:cubicBezTo>
                    <a:cubicBezTo>
                      <a:pt x="100" y="12"/>
                      <a:pt x="72" y="49"/>
                      <a:pt x="63" y="73"/>
                    </a:cubicBezTo>
                    <a:cubicBezTo>
                      <a:pt x="47" y="113"/>
                      <a:pt x="68" y="127"/>
                      <a:pt x="76" y="163"/>
                    </a:cubicBezTo>
                    <a:cubicBezTo>
                      <a:pt x="80" y="178"/>
                      <a:pt x="71" y="193"/>
                      <a:pt x="83" y="203"/>
                    </a:cubicBezTo>
                    <a:cubicBezTo>
                      <a:pt x="80" y="225"/>
                      <a:pt x="75" y="258"/>
                      <a:pt x="81" y="279"/>
                    </a:cubicBezTo>
                    <a:cubicBezTo>
                      <a:pt x="85" y="295"/>
                      <a:pt x="97" y="307"/>
                      <a:pt x="98" y="323"/>
                    </a:cubicBezTo>
                    <a:cubicBezTo>
                      <a:pt x="100" y="349"/>
                      <a:pt x="64" y="382"/>
                      <a:pt x="107" y="387"/>
                    </a:cubicBezTo>
                    <a:cubicBezTo>
                      <a:pt x="128" y="515"/>
                      <a:pt x="128" y="515"/>
                      <a:pt x="128" y="515"/>
                    </a:cubicBezTo>
                    <a:cubicBezTo>
                      <a:pt x="81" y="569"/>
                      <a:pt x="81" y="569"/>
                      <a:pt x="81" y="569"/>
                    </a:cubicBezTo>
                    <a:cubicBezTo>
                      <a:pt x="44" y="695"/>
                      <a:pt x="44" y="695"/>
                      <a:pt x="44" y="695"/>
                    </a:cubicBezTo>
                    <a:cubicBezTo>
                      <a:pt x="0" y="800"/>
                      <a:pt x="0" y="800"/>
                      <a:pt x="0" y="800"/>
                    </a:cubicBezTo>
                    <a:cubicBezTo>
                      <a:pt x="26" y="891"/>
                      <a:pt x="26" y="891"/>
                      <a:pt x="26" y="891"/>
                    </a:cubicBezTo>
                    <a:cubicBezTo>
                      <a:pt x="45" y="966"/>
                      <a:pt x="45" y="966"/>
                      <a:pt x="45" y="966"/>
                    </a:cubicBezTo>
                    <a:cubicBezTo>
                      <a:pt x="83" y="988"/>
                      <a:pt x="83" y="988"/>
                      <a:pt x="83" y="988"/>
                    </a:cubicBezTo>
                    <a:cubicBezTo>
                      <a:pt x="87" y="1055"/>
                      <a:pt x="87" y="1055"/>
                      <a:pt x="87" y="1055"/>
                    </a:cubicBezTo>
                    <a:cubicBezTo>
                      <a:pt x="70" y="1059"/>
                      <a:pt x="53" y="1057"/>
                      <a:pt x="47" y="1075"/>
                    </a:cubicBezTo>
                    <a:cubicBezTo>
                      <a:pt x="83" y="1080"/>
                      <a:pt x="126" y="1086"/>
                      <a:pt x="159" y="1099"/>
                    </a:cubicBezTo>
                    <a:cubicBezTo>
                      <a:pt x="183" y="1109"/>
                      <a:pt x="195" y="1128"/>
                      <a:pt x="223" y="1122"/>
                    </a:cubicBezTo>
                    <a:cubicBezTo>
                      <a:pt x="250" y="1117"/>
                      <a:pt x="267" y="1091"/>
                      <a:pt x="291" y="1082"/>
                    </a:cubicBezTo>
                    <a:cubicBezTo>
                      <a:pt x="335" y="1064"/>
                      <a:pt x="390" y="1063"/>
                      <a:pt x="431" y="1043"/>
                    </a:cubicBezTo>
                    <a:cubicBezTo>
                      <a:pt x="513" y="1005"/>
                      <a:pt x="584" y="951"/>
                      <a:pt x="675" y="951"/>
                    </a:cubicBezTo>
                    <a:cubicBezTo>
                      <a:pt x="675" y="900"/>
                      <a:pt x="635" y="912"/>
                      <a:pt x="603" y="887"/>
                    </a:cubicBezTo>
                    <a:cubicBezTo>
                      <a:pt x="647" y="891"/>
                      <a:pt x="687" y="900"/>
                      <a:pt x="687" y="951"/>
                    </a:cubicBezTo>
                    <a:cubicBezTo>
                      <a:pt x="738" y="940"/>
                      <a:pt x="738" y="940"/>
                      <a:pt x="738" y="940"/>
                    </a:cubicBezTo>
                    <a:cubicBezTo>
                      <a:pt x="775" y="903"/>
                      <a:pt x="775" y="903"/>
                      <a:pt x="775" y="903"/>
                    </a:cubicBezTo>
                    <a:cubicBezTo>
                      <a:pt x="747" y="847"/>
                      <a:pt x="747" y="847"/>
                      <a:pt x="747" y="847"/>
                    </a:cubicBezTo>
                    <a:cubicBezTo>
                      <a:pt x="695" y="823"/>
                      <a:pt x="695" y="823"/>
                      <a:pt x="695" y="823"/>
                    </a:cubicBezTo>
                    <a:cubicBezTo>
                      <a:pt x="703" y="803"/>
                      <a:pt x="703" y="803"/>
                      <a:pt x="703" y="803"/>
                    </a:cubicBezTo>
                    <a:cubicBezTo>
                      <a:pt x="683" y="799"/>
                      <a:pt x="683" y="799"/>
                      <a:pt x="683" y="799"/>
                    </a:cubicBezTo>
                    <a:cubicBezTo>
                      <a:pt x="659" y="739"/>
                      <a:pt x="659" y="739"/>
                      <a:pt x="659" y="739"/>
                    </a:cubicBezTo>
                    <a:cubicBezTo>
                      <a:pt x="691" y="730"/>
                      <a:pt x="694" y="665"/>
                      <a:pt x="659" y="655"/>
                    </a:cubicBezTo>
                    <a:cubicBezTo>
                      <a:pt x="673" y="607"/>
                      <a:pt x="662" y="539"/>
                      <a:pt x="699" y="507"/>
                    </a:cubicBezTo>
                    <a:cubicBezTo>
                      <a:pt x="699" y="503"/>
                      <a:pt x="699" y="503"/>
                      <a:pt x="699" y="503"/>
                    </a:cubicBezTo>
                    <a:cubicBezTo>
                      <a:pt x="635" y="431"/>
                      <a:pt x="635" y="431"/>
                      <a:pt x="635" y="431"/>
                    </a:cubicBezTo>
                    <a:cubicBezTo>
                      <a:pt x="674" y="416"/>
                      <a:pt x="647" y="400"/>
                      <a:pt x="651" y="373"/>
                    </a:cubicBezTo>
                    <a:cubicBezTo>
                      <a:pt x="655" y="352"/>
                      <a:pt x="663" y="332"/>
                      <a:pt x="667" y="311"/>
                    </a:cubicBezTo>
                    <a:cubicBezTo>
                      <a:pt x="646" y="296"/>
                      <a:pt x="635" y="294"/>
                      <a:pt x="611" y="307"/>
                    </a:cubicBezTo>
                    <a:cubicBezTo>
                      <a:pt x="612" y="274"/>
                      <a:pt x="637" y="257"/>
                      <a:pt x="645" y="227"/>
                    </a:cubicBezTo>
                    <a:cubicBezTo>
                      <a:pt x="659" y="180"/>
                      <a:pt x="605" y="111"/>
                      <a:pt x="559" y="103"/>
                    </a:cubicBezTo>
                    <a:cubicBezTo>
                      <a:pt x="583" y="23"/>
                      <a:pt x="583" y="23"/>
                      <a:pt x="583" y="23"/>
                    </a:cubicBezTo>
                    <a:cubicBezTo>
                      <a:pt x="544" y="8"/>
                      <a:pt x="484" y="0"/>
                      <a:pt x="463" y="47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A777BF39-6DDE-4166-85CE-A9E8126D0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1707" y="2856017"/>
                <a:ext cx="620312" cy="442374"/>
              </a:xfrm>
              <a:custGeom>
                <a:avLst/>
                <a:gdLst/>
                <a:ahLst/>
                <a:cxnLst>
                  <a:cxn ang="0">
                    <a:pos x="614" y="160"/>
                  </a:cxn>
                  <a:cxn ang="0">
                    <a:pos x="538" y="139"/>
                  </a:cxn>
                  <a:cxn ang="0">
                    <a:pos x="458" y="252"/>
                  </a:cxn>
                  <a:cxn ang="0">
                    <a:pos x="394" y="240"/>
                  </a:cxn>
                  <a:cxn ang="0">
                    <a:pos x="398" y="312"/>
                  </a:cxn>
                  <a:cxn ang="0">
                    <a:pos x="362" y="316"/>
                  </a:cxn>
                  <a:cxn ang="0">
                    <a:pos x="366" y="332"/>
                  </a:cxn>
                  <a:cxn ang="0">
                    <a:pos x="278" y="280"/>
                  </a:cxn>
                  <a:cxn ang="0">
                    <a:pos x="254" y="299"/>
                  </a:cxn>
                  <a:cxn ang="0">
                    <a:pos x="213" y="340"/>
                  </a:cxn>
                  <a:cxn ang="0">
                    <a:pos x="206" y="411"/>
                  </a:cxn>
                  <a:cxn ang="0">
                    <a:pos x="186" y="412"/>
                  </a:cxn>
                  <a:cxn ang="0">
                    <a:pos x="145" y="525"/>
                  </a:cxn>
                  <a:cxn ang="0">
                    <a:pos x="49" y="562"/>
                  </a:cxn>
                  <a:cxn ang="0">
                    <a:pos x="54" y="648"/>
                  </a:cxn>
                  <a:cxn ang="0">
                    <a:pos x="12" y="701"/>
                  </a:cxn>
                  <a:cxn ang="0">
                    <a:pos x="18" y="742"/>
                  </a:cxn>
                  <a:cxn ang="0">
                    <a:pos x="3" y="808"/>
                  </a:cxn>
                  <a:cxn ang="0">
                    <a:pos x="72" y="839"/>
                  </a:cxn>
                  <a:cxn ang="0">
                    <a:pos x="107" y="898"/>
                  </a:cxn>
                  <a:cxn ang="0">
                    <a:pos x="226" y="956"/>
                  </a:cxn>
                  <a:cxn ang="0">
                    <a:pos x="226" y="932"/>
                  </a:cxn>
                  <a:cxn ang="0">
                    <a:pos x="406" y="908"/>
                  </a:cxn>
                  <a:cxn ang="0">
                    <a:pos x="465" y="976"/>
                  </a:cxn>
                  <a:cxn ang="0">
                    <a:pos x="494" y="984"/>
                  </a:cxn>
                  <a:cxn ang="0">
                    <a:pos x="510" y="988"/>
                  </a:cxn>
                  <a:cxn ang="0">
                    <a:pos x="482" y="932"/>
                  </a:cxn>
                  <a:cxn ang="0">
                    <a:pos x="482" y="928"/>
                  </a:cxn>
                  <a:cxn ang="0">
                    <a:pos x="467" y="784"/>
                  </a:cxn>
                  <a:cxn ang="0">
                    <a:pos x="482" y="716"/>
                  </a:cxn>
                  <a:cxn ang="0">
                    <a:pos x="790" y="713"/>
                  </a:cxn>
                  <a:cxn ang="0">
                    <a:pos x="858" y="727"/>
                  </a:cxn>
                  <a:cxn ang="0">
                    <a:pos x="919" y="693"/>
                  </a:cxn>
                  <a:cxn ang="0">
                    <a:pos x="1050" y="728"/>
                  </a:cxn>
                  <a:cxn ang="0">
                    <a:pos x="1170" y="668"/>
                  </a:cxn>
                  <a:cxn ang="0">
                    <a:pos x="1206" y="660"/>
                  </a:cxn>
                  <a:cxn ang="0">
                    <a:pos x="1198" y="652"/>
                  </a:cxn>
                  <a:cxn ang="0">
                    <a:pos x="1198" y="648"/>
                  </a:cxn>
                  <a:cxn ang="0">
                    <a:pos x="1313" y="641"/>
                  </a:cxn>
                  <a:cxn ang="0">
                    <a:pos x="1341" y="620"/>
                  </a:cxn>
                  <a:cxn ang="0">
                    <a:pos x="1326" y="480"/>
                  </a:cxn>
                  <a:cxn ang="0">
                    <a:pos x="1326" y="476"/>
                  </a:cxn>
                  <a:cxn ang="0">
                    <a:pos x="1362" y="464"/>
                  </a:cxn>
                  <a:cxn ang="0">
                    <a:pos x="1351" y="432"/>
                  </a:cxn>
                  <a:cxn ang="0">
                    <a:pos x="1242" y="423"/>
                  </a:cxn>
                  <a:cxn ang="0">
                    <a:pos x="1142" y="360"/>
                  </a:cxn>
                  <a:cxn ang="0">
                    <a:pos x="1142" y="304"/>
                  </a:cxn>
                  <a:cxn ang="0">
                    <a:pos x="1190" y="308"/>
                  </a:cxn>
                  <a:cxn ang="0">
                    <a:pos x="1071" y="235"/>
                  </a:cxn>
                  <a:cxn ang="0">
                    <a:pos x="998" y="108"/>
                  </a:cxn>
                  <a:cxn ang="0">
                    <a:pos x="1002" y="52"/>
                  </a:cxn>
                  <a:cxn ang="0">
                    <a:pos x="1002" y="48"/>
                  </a:cxn>
                  <a:cxn ang="0">
                    <a:pos x="1006" y="16"/>
                  </a:cxn>
                  <a:cxn ang="0">
                    <a:pos x="854" y="0"/>
                  </a:cxn>
                  <a:cxn ang="0">
                    <a:pos x="778" y="47"/>
                  </a:cxn>
                  <a:cxn ang="0">
                    <a:pos x="730" y="63"/>
                  </a:cxn>
                  <a:cxn ang="0">
                    <a:pos x="678" y="95"/>
                  </a:cxn>
                  <a:cxn ang="0">
                    <a:pos x="621" y="110"/>
                  </a:cxn>
                  <a:cxn ang="0">
                    <a:pos x="614" y="160"/>
                  </a:cxn>
                </a:cxnLst>
                <a:rect l="0" t="0" r="r" b="b"/>
                <a:pathLst>
                  <a:path w="1398" h="995">
                    <a:moveTo>
                      <a:pt x="614" y="160"/>
                    </a:moveTo>
                    <a:cubicBezTo>
                      <a:pt x="588" y="157"/>
                      <a:pt x="564" y="138"/>
                      <a:pt x="538" y="139"/>
                    </a:cubicBezTo>
                    <a:cubicBezTo>
                      <a:pt x="482" y="141"/>
                      <a:pt x="458" y="207"/>
                      <a:pt x="458" y="252"/>
                    </a:cubicBezTo>
                    <a:cubicBezTo>
                      <a:pt x="394" y="240"/>
                      <a:pt x="394" y="240"/>
                      <a:pt x="394" y="240"/>
                    </a:cubicBezTo>
                    <a:cubicBezTo>
                      <a:pt x="398" y="312"/>
                      <a:pt x="398" y="312"/>
                      <a:pt x="398" y="312"/>
                    </a:cubicBezTo>
                    <a:cubicBezTo>
                      <a:pt x="362" y="316"/>
                      <a:pt x="362" y="316"/>
                      <a:pt x="362" y="316"/>
                    </a:cubicBezTo>
                    <a:cubicBezTo>
                      <a:pt x="366" y="332"/>
                      <a:pt x="366" y="332"/>
                      <a:pt x="366" y="332"/>
                    </a:cubicBezTo>
                    <a:cubicBezTo>
                      <a:pt x="344" y="324"/>
                      <a:pt x="297" y="277"/>
                      <a:pt x="278" y="280"/>
                    </a:cubicBezTo>
                    <a:cubicBezTo>
                      <a:pt x="268" y="281"/>
                      <a:pt x="261" y="293"/>
                      <a:pt x="254" y="299"/>
                    </a:cubicBezTo>
                    <a:cubicBezTo>
                      <a:pt x="241" y="311"/>
                      <a:pt x="217" y="322"/>
                      <a:pt x="213" y="340"/>
                    </a:cubicBezTo>
                    <a:cubicBezTo>
                      <a:pt x="208" y="364"/>
                      <a:pt x="258" y="405"/>
                      <a:pt x="206" y="411"/>
                    </a:cubicBezTo>
                    <a:cubicBezTo>
                      <a:pt x="199" y="412"/>
                      <a:pt x="192" y="412"/>
                      <a:pt x="186" y="412"/>
                    </a:cubicBezTo>
                    <a:cubicBezTo>
                      <a:pt x="192" y="455"/>
                      <a:pt x="195" y="502"/>
                      <a:pt x="145" y="525"/>
                    </a:cubicBezTo>
                    <a:cubicBezTo>
                      <a:pt x="115" y="539"/>
                      <a:pt x="69" y="528"/>
                      <a:pt x="49" y="562"/>
                    </a:cubicBezTo>
                    <a:cubicBezTo>
                      <a:pt x="33" y="588"/>
                      <a:pt x="62" y="619"/>
                      <a:pt x="54" y="648"/>
                    </a:cubicBezTo>
                    <a:cubicBezTo>
                      <a:pt x="47" y="677"/>
                      <a:pt x="21" y="681"/>
                      <a:pt x="12" y="701"/>
                    </a:cubicBezTo>
                    <a:cubicBezTo>
                      <a:pt x="7" y="714"/>
                      <a:pt x="18" y="728"/>
                      <a:pt x="18" y="742"/>
                    </a:cubicBezTo>
                    <a:cubicBezTo>
                      <a:pt x="17" y="763"/>
                      <a:pt x="0" y="787"/>
                      <a:pt x="3" y="808"/>
                    </a:cubicBezTo>
                    <a:cubicBezTo>
                      <a:pt x="10" y="855"/>
                      <a:pt x="50" y="823"/>
                      <a:pt x="72" y="839"/>
                    </a:cubicBezTo>
                    <a:cubicBezTo>
                      <a:pt x="89" y="851"/>
                      <a:pt x="95" y="881"/>
                      <a:pt x="107" y="898"/>
                    </a:cubicBezTo>
                    <a:cubicBezTo>
                      <a:pt x="132" y="934"/>
                      <a:pt x="181" y="956"/>
                      <a:pt x="226" y="956"/>
                    </a:cubicBezTo>
                    <a:cubicBezTo>
                      <a:pt x="226" y="932"/>
                      <a:pt x="226" y="932"/>
                      <a:pt x="226" y="932"/>
                    </a:cubicBezTo>
                    <a:cubicBezTo>
                      <a:pt x="280" y="910"/>
                      <a:pt x="347" y="882"/>
                      <a:pt x="406" y="908"/>
                    </a:cubicBezTo>
                    <a:cubicBezTo>
                      <a:pt x="438" y="921"/>
                      <a:pt x="445" y="951"/>
                      <a:pt x="465" y="976"/>
                    </a:cubicBezTo>
                    <a:cubicBezTo>
                      <a:pt x="473" y="986"/>
                      <a:pt x="484" y="995"/>
                      <a:pt x="494" y="984"/>
                    </a:cubicBezTo>
                    <a:cubicBezTo>
                      <a:pt x="510" y="988"/>
                      <a:pt x="510" y="988"/>
                      <a:pt x="510" y="988"/>
                    </a:cubicBezTo>
                    <a:cubicBezTo>
                      <a:pt x="482" y="932"/>
                      <a:pt x="482" y="932"/>
                      <a:pt x="482" y="932"/>
                    </a:cubicBezTo>
                    <a:cubicBezTo>
                      <a:pt x="482" y="928"/>
                      <a:pt x="482" y="928"/>
                      <a:pt x="482" y="928"/>
                    </a:cubicBezTo>
                    <a:cubicBezTo>
                      <a:pt x="509" y="885"/>
                      <a:pt x="472" y="826"/>
                      <a:pt x="467" y="784"/>
                    </a:cubicBezTo>
                    <a:cubicBezTo>
                      <a:pt x="463" y="758"/>
                      <a:pt x="479" y="740"/>
                      <a:pt x="482" y="716"/>
                    </a:cubicBezTo>
                    <a:cubicBezTo>
                      <a:pt x="585" y="716"/>
                      <a:pt x="688" y="713"/>
                      <a:pt x="790" y="713"/>
                    </a:cubicBezTo>
                    <a:cubicBezTo>
                      <a:pt x="813" y="713"/>
                      <a:pt x="837" y="727"/>
                      <a:pt x="858" y="727"/>
                    </a:cubicBezTo>
                    <a:cubicBezTo>
                      <a:pt x="879" y="727"/>
                      <a:pt x="897" y="698"/>
                      <a:pt x="919" y="693"/>
                    </a:cubicBezTo>
                    <a:cubicBezTo>
                      <a:pt x="948" y="687"/>
                      <a:pt x="1035" y="700"/>
                      <a:pt x="1050" y="728"/>
                    </a:cubicBezTo>
                    <a:cubicBezTo>
                      <a:pt x="1095" y="713"/>
                      <a:pt x="1149" y="720"/>
                      <a:pt x="1170" y="668"/>
                    </a:cubicBezTo>
                    <a:cubicBezTo>
                      <a:pt x="1206" y="660"/>
                      <a:pt x="1206" y="660"/>
                      <a:pt x="1206" y="660"/>
                    </a:cubicBezTo>
                    <a:cubicBezTo>
                      <a:pt x="1198" y="652"/>
                      <a:pt x="1198" y="652"/>
                      <a:pt x="1198" y="652"/>
                    </a:cubicBezTo>
                    <a:cubicBezTo>
                      <a:pt x="1198" y="648"/>
                      <a:pt x="1198" y="648"/>
                      <a:pt x="1198" y="648"/>
                    </a:cubicBezTo>
                    <a:cubicBezTo>
                      <a:pt x="1232" y="631"/>
                      <a:pt x="1275" y="652"/>
                      <a:pt x="1313" y="641"/>
                    </a:cubicBezTo>
                    <a:cubicBezTo>
                      <a:pt x="1324" y="638"/>
                      <a:pt x="1332" y="627"/>
                      <a:pt x="1341" y="620"/>
                    </a:cubicBezTo>
                    <a:cubicBezTo>
                      <a:pt x="1398" y="574"/>
                      <a:pt x="1374" y="524"/>
                      <a:pt x="1326" y="480"/>
                    </a:cubicBezTo>
                    <a:cubicBezTo>
                      <a:pt x="1326" y="476"/>
                      <a:pt x="1326" y="476"/>
                      <a:pt x="1326" y="476"/>
                    </a:cubicBezTo>
                    <a:cubicBezTo>
                      <a:pt x="1362" y="464"/>
                      <a:pt x="1362" y="464"/>
                      <a:pt x="1362" y="464"/>
                    </a:cubicBezTo>
                    <a:cubicBezTo>
                      <a:pt x="1359" y="453"/>
                      <a:pt x="1356" y="442"/>
                      <a:pt x="1351" y="432"/>
                    </a:cubicBezTo>
                    <a:cubicBezTo>
                      <a:pt x="1328" y="384"/>
                      <a:pt x="1277" y="440"/>
                      <a:pt x="1242" y="423"/>
                    </a:cubicBezTo>
                    <a:cubicBezTo>
                      <a:pt x="1206" y="406"/>
                      <a:pt x="1184" y="363"/>
                      <a:pt x="1142" y="360"/>
                    </a:cubicBezTo>
                    <a:cubicBezTo>
                      <a:pt x="1142" y="304"/>
                      <a:pt x="1142" y="304"/>
                      <a:pt x="1142" y="304"/>
                    </a:cubicBezTo>
                    <a:cubicBezTo>
                      <a:pt x="1160" y="314"/>
                      <a:pt x="1171" y="314"/>
                      <a:pt x="1190" y="308"/>
                    </a:cubicBezTo>
                    <a:cubicBezTo>
                      <a:pt x="1173" y="266"/>
                      <a:pt x="1100" y="262"/>
                      <a:pt x="1071" y="235"/>
                    </a:cubicBezTo>
                    <a:cubicBezTo>
                      <a:pt x="1028" y="194"/>
                      <a:pt x="1051" y="137"/>
                      <a:pt x="998" y="108"/>
                    </a:cubicBezTo>
                    <a:cubicBezTo>
                      <a:pt x="1002" y="52"/>
                      <a:pt x="1002" y="52"/>
                      <a:pt x="1002" y="52"/>
                    </a:cubicBezTo>
                    <a:cubicBezTo>
                      <a:pt x="1002" y="48"/>
                      <a:pt x="1002" y="48"/>
                      <a:pt x="1002" y="48"/>
                    </a:cubicBezTo>
                    <a:cubicBezTo>
                      <a:pt x="1013" y="37"/>
                      <a:pt x="1011" y="30"/>
                      <a:pt x="1006" y="16"/>
                    </a:cubicBezTo>
                    <a:cubicBezTo>
                      <a:pt x="854" y="0"/>
                      <a:pt x="854" y="0"/>
                      <a:pt x="854" y="0"/>
                    </a:cubicBezTo>
                    <a:cubicBezTo>
                      <a:pt x="778" y="47"/>
                      <a:pt x="778" y="47"/>
                      <a:pt x="778" y="47"/>
                    </a:cubicBezTo>
                    <a:cubicBezTo>
                      <a:pt x="730" y="63"/>
                      <a:pt x="730" y="63"/>
                      <a:pt x="730" y="63"/>
                    </a:cubicBezTo>
                    <a:cubicBezTo>
                      <a:pt x="678" y="95"/>
                      <a:pt x="678" y="95"/>
                      <a:pt x="678" y="95"/>
                    </a:cubicBezTo>
                    <a:cubicBezTo>
                      <a:pt x="621" y="110"/>
                      <a:pt x="621" y="110"/>
                      <a:pt x="621" y="110"/>
                    </a:cubicBezTo>
                    <a:lnTo>
                      <a:pt x="614" y="1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E697F2C7-89BC-4A42-80C9-103B49CDD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4457" y="3194594"/>
                <a:ext cx="474501" cy="494272"/>
              </a:xfrm>
              <a:custGeom>
                <a:avLst/>
                <a:gdLst/>
                <a:ahLst/>
                <a:cxnLst>
                  <a:cxn ang="0">
                    <a:pos x="380" y="28"/>
                  </a:cxn>
                  <a:cxn ang="0">
                    <a:pos x="340" y="8"/>
                  </a:cxn>
                  <a:cxn ang="0">
                    <a:pos x="340" y="60"/>
                  </a:cxn>
                  <a:cxn ang="0">
                    <a:pos x="284" y="100"/>
                  </a:cxn>
                  <a:cxn ang="0">
                    <a:pos x="164" y="52"/>
                  </a:cxn>
                  <a:cxn ang="0">
                    <a:pos x="112" y="92"/>
                  </a:cxn>
                  <a:cxn ang="0">
                    <a:pos x="80" y="124"/>
                  </a:cxn>
                  <a:cxn ang="0">
                    <a:pos x="82" y="164"/>
                  </a:cxn>
                  <a:cxn ang="0">
                    <a:pos x="124" y="240"/>
                  </a:cxn>
                  <a:cxn ang="0">
                    <a:pos x="148" y="284"/>
                  </a:cxn>
                  <a:cxn ang="0">
                    <a:pos x="148" y="288"/>
                  </a:cxn>
                  <a:cxn ang="0">
                    <a:pos x="118" y="341"/>
                  </a:cxn>
                  <a:cxn ang="0">
                    <a:pos x="154" y="364"/>
                  </a:cxn>
                  <a:cxn ang="0">
                    <a:pos x="160" y="408"/>
                  </a:cxn>
                  <a:cxn ang="0">
                    <a:pos x="66" y="393"/>
                  </a:cxn>
                  <a:cxn ang="0">
                    <a:pos x="104" y="448"/>
                  </a:cxn>
                  <a:cxn ang="0">
                    <a:pos x="112" y="468"/>
                  </a:cxn>
                  <a:cxn ang="0">
                    <a:pos x="72" y="548"/>
                  </a:cxn>
                  <a:cxn ang="0">
                    <a:pos x="20" y="544"/>
                  </a:cxn>
                  <a:cxn ang="0">
                    <a:pos x="43" y="680"/>
                  </a:cxn>
                  <a:cxn ang="0">
                    <a:pos x="0" y="736"/>
                  </a:cxn>
                  <a:cxn ang="0">
                    <a:pos x="68" y="776"/>
                  </a:cxn>
                  <a:cxn ang="0">
                    <a:pos x="123" y="783"/>
                  </a:cxn>
                  <a:cxn ang="0">
                    <a:pos x="149" y="836"/>
                  </a:cxn>
                  <a:cxn ang="0">
                    <a:pos x="196" y="857"/>
                  </a:cxn>
                  <a:cxn ang="0">
                    <a:pos x="212" y="936"/>
                  </a:cxn>
                  <a:cxn ang="0">
                    <a:pos x="212" y="940"/>
                  </a:cxn>
                  <a:cxn ang="0">
                    <a:pos x="176" y="1112"/>
                  </a:cxn>
                  <a:cxn ang="0">
                    <a:pos x="352" y="1048"/>
                  </a:cxn>
                  <a:cxn ang="0">
                    <a:pos x="380" y="1029"/>
                  </a:cxn>
                  <a:cxn ang="0">
                    <a:pos x="482" y="994"/>
                  </a:cxn>
                  <a:cxn ang="0">
                    <a:pos x="616" y="980"/>
                  </a:cxn>
                  <a:cxn ang="0">
                    <a:pos x="804" y="960"/>
                  </a:cxn>
                  <a:cxn ang="0">
                    <a:pos x="892" y="975"/>
                  </a:cxn>
                  <a:cxn ang="0">
                    <a:pos x="927" y="978"/>
                  </a:cxn>
                  <a:cxn ang="0">
                    <a:pos x="940" y="936"/>
                  </a:cxn>
                  <a:cxn ang="0">
                    <a:pos x="944" y="984"/>
                  </a:cxn>
                  <a:cxn ang="0">
                    <a:pos x="1021" y="976"/>
                  </a:cxn>
                  <a:cxn ang="0">
                    <a:pos x="1017" y="896"/>
                  </a:cxn>
                  <a:cxn ang="0">
                    <a:pos x="981" y="876"/>
                  </a:cxn>
                  <a:cxn ang="0">
                    <a:pos x="964" y="828"/>
                  </a:cxn>
                  <a:cxn ang="0">
                    <a:pos x="947" y="764"/>
                  </a:cxn>
                  <a:cxn ang="0">
                    <a:pos x="945" y="674"/>
                  </a:cxn>
                  <a:cxn ang="0">
                    <a:pos x="979" y="616"/>
                  </a:cxn>
                  <a:cxn ang="0">
                    <a:pos x="1009" y="510"/>
                  </a:cxn>
                  <a:cxn ang="0">
                    <a:pos x="1064" y="436"/>
                  </a:cxn>
                  <a:cxn ang="0">
                    <a:pos x="1051" y="332"/>
                  </a:cxn>
                  <a:cxn ang="0">
                    <a:pos x="1025" y="280"/>
                  </a:cxn>
                  <a:cxn ang="0">
                    <a:pos x="1040" y="228"/>
                  </a:cxn>
                  <a:cxn ang="0">
                    <a:pos x="956" y="153"/>
                  </a:cxn>
                  <a:cxn ang="0">
                    <a:pos x="800" y="154"/>
                  </a:cxn>
                  <a:cxn ang="0">
                    <a:pos x="748" y="192"/>
                  </a:cxn>
                  <a:cxn ang="0">
                    <a:pos x="668" y="172"/>
                  </a:cxn>
                  <a:cxn ang="0">
                    <a:pos x="642" y="131"/>
                  </a:cxn>
                  <a:cxn ang="0">
                    <a:pos x="609" y="76"/>
                  </a:cxn>
                  <a:cxn ang="0">
                    <a:pos x="540" y="60"/>
                  </a:cxn>
                  <a:cxn ang="0">
                    <a:pos x="544" y="52"/>
                  </a:cxn>
                  <a:cxn ang="0">
                    <a:pos x="472" y="62"/>
                  </a:cxn>
                  <a:cxn ang="0">
                    <a:pos x="433" y="87"/>
                  </a:cxn>
                  <a:cxn ang="0">
                    <a:pos x="420" y="0"/>
                  </a:cxn>
                  <a:cxn ang="0">
                    <a:pos x="380" y="28"/>
                  </a:cxn>
                </a:cxnLst>
                <a:rect l="0" t="0" r="r" b="b"/>
                <a:pathLst>
                  <a:path w="1066" h="1112">
                    <a:moveTo>
                      <a:pt x="380" y="28"/>
                    </a:moveTo>
                    <a:cubicBezTo>
                      <a:pt x="340" y="8"/>
                      <a:pt x="340" y="8"/>
                      <a:pt x="340" y="8"/>
                    </a:cubicBezTo>
                    <a:cubicBezTo>
                      <a:pt x="330" y="27"/>
                      <a:pt x="331" y="41"/>
                      <a:pt x="340" y="60"/>
                    </a:cubicBezTo>
                    <a:cubicBezTo>
                      <a:pt x="309" y="67"/>
                      <a:pt x="278" y="58"/>
                      <a:pt x="284" y="100"/>
                    </a:cubicBezTo>
                    <a:cubicBezTo>
                      <a:pt x="260" y="82"/>
                      <a:pt x="194" y="41"/>
                      <a:pt x="164" y="52"/>
                    </a:cubicBezTo>
                    <a:cubicBezTo>
                      <a:pt x="139" y="62"/>
                      <a:pt x="143" y="94"/>
                      <a:pt x="112" y="92"/>
                    </a:cubicBezTo>
                    <a:cubicBezTo>
                      <a:pt x="101" y="103"/>
                      <a:pt x="86" y="110"/>
                      <a:pt x="80" y="124"/>
                    </a:cubicBezTo>
                    <a:cubicBezTo>
                      <a:pt x="74" y="138"/>
                      <a:pt x="81" y="149"/>
                      <a:pt x="82" y="164"/>
                    </a:cubicBezTo>
                    <a:cubicBezTo>
                      <a:pt x="84" y="200"/>
                      <a:pt x="71" y="238"/>
                      <a:pt x="124" y="240"/>
                    </a:cubicBezTo>
                    <a:cubicBezTo>
                      <a:pt x="114" y="266"/>
                      <a:pt x="121" y="276"/>
                      <a:pt x="148" y="284"/>
                    </a:cubicBezTo>
                    <a:cubicBezTo>
                      <a:pt x="148" y="288"/>
                      <a:pt x="148" y="288"/>
                      <a:pt x="148" y="288"/>
                    </a:cubicBezTo>
                    <a:cubicBezTo>
                      <a:pt x="128" y="291"/>
                      <a:pt x="96" y="319"/>
                      <a:pt x="118" y="341"/>
                    </a:cubicBezTo>
                    <a:cubicBezTo>
                      <a:pt x="129" y="351"/>
                      <a:pt x="144" y="350"/>
                      <a:pt x="154" y="364"/>
                    </a:cubicBezTo>
                    <a:cubicBezTo>
                      <a:pt x="162" y="377"/>
                      <a:pt x="160" y="393"/>
                      <a:pt x="160" y="408"/>
                    </a:cubicBezTo>
                    <a:cubicBezTo>
                      <a:pt x="143" y="390"/>
                      <a:pt x="87" y="366"/>
                      <a:pt x="66" y="393"/>
                    </a:cubicBezTo>
                    <a:cubicBezTo>
                      <a:pt x="46" y="420"/>
                      <a:pt x="77" y="451"/>
                      <a:pt x="104" y="448"/>
                    </a:cubicBezTo>
                    <a:cubicBezTo>
                      <a:pt x="112" y="468"/>
                      <a:pt x="112" y="468"/>
                      <a:pt x="112" y="468"/>
                    </a:cubicBezTo>
                    <a:cubicBezTo>
                      <a:pt x="83" y="473"/>
                      <a:pt x="76" y="523"/>
                      <a:pt x="72" y="548"/>
                    </a:cubicBezTo>
                    <a:cubicBezTo>
                      <a:pt x="20" y="544"/>
                      <a:pt x="20" y="544"/>
                      <a:pt x="20" y="544"/>
                    </a:cubicBezTo>
                    <a:cubicBezTo>
                      <a:pt x="31" y="589"/>
                      <a:pt x="66" y="633"/>
                      <a:pt x="43" y="680"/>
                    </a:cubicBezTo>
                    <a:cubicBezTo>
                      <a:pt x="33" y="702"/>
                      <a:pt x="11" y="714"/>
                      <a:pt x="0" y="736"/>
                    </a:cubicBezTo>
                    <a:cubicBezTo>
                      <a:pt x="68" y="776"/>
                      <a:pt x="68" y="776"/>
                      <a:pt x="68" y="776"/>
                    </a:cubicBezTo>
                    <a:cubicBezTo>
                      <a:pt x="123" y="783"/>
                      <a:pt x="123" y="783"/>
                      <a:pt x="123" y="783"/>
                    </a:cubicBezTo>
                    <a:cubicBezTo>
                      <a:pt x="149" y="836"/>
                      <a:pt x="149" y="836"/>
                      <a:pt x="149" y="836"/>
                    </a:cubicBezTo>
                    <a:cubicBezTo>
                      <a:pt x="196" y="857"/>
                      <a:pt x="196" y="857"/>
                      <a:pt x="196" y="857"/>
                    </a:cubicBezTo>
                    <a:cubicBezTo>
                      <a:pt x="212" y="936"/>
                      <a:pt x="212" y="936"/>
                      <a:pt x="212" y="936"/>
                    </a:cubicBezTo>
                    <a:cubicBezTo>
                      <a:pt x="212" y="940"/>
                      <a:pt x="212" y="940"/>
                      <a:pt x="212" y="940"/>
                    </a:cubicBezTo>
                    <a:cubicBezTo>
                      <a:pt x="161" y="988"/>
                      <a:pt x="187" y="1050"/>
                      <a:pt x="176" y="1112"/>
                    </a:cubicBezTo>
                    <a:cubicBezTo>
                      <a:pt x="352" y="1048"/>
                      <a:pt x="352" y="1048"/>
                      <a:pt x="352" y="1048"/>
                    </a:cubicBezTo>
                    <a:cubicBezTo>
                      <a:pt x="380" y="1029"/>
                      <a:pt x="380" y="1029"/>
                      <a:pt x="380" y="1029"/>
                    </a:cubicBezTo>
                    <a:cubicBezTo>
                      <a:pt x="482" y="994"/>
                      <a:pt x="482" y="994"/>
                      <a:pt x="482" y="994"/>
                    </a:cubicBezTo>
                    <a:cubicBezTo>
                      <a:pt x="616" y="980"/>
                      <a:pt x="616" y="980"/>
                      <a:pt x="616" y="980"/>
                    </a:cubicBezTo>
                    <a:cubicBezTo>
                      <a:pt x="804" y="960"/>
                      <a:pt x="804" y="960"/>
                      <a:pt x="804" y="960"/>
                    </a:cubicBezTo>
                    <a:cubicBezTo>
                      <a:pt x="892" y="975"/>
                      <a:pt x="892" y="975"/>
                      <a:pt x="892" y="975"/>
                    </a:cubicBezTo>
                    <a:cubicBezTo>
                      <a:pt x="927" y="978"/>
                      <a:pt x="927" y="978"/>
                      <a:pt x="927" y="978"/>
                    </a:cubicBezTo>
                    <a:cubicBezTo>
                      <a:pt x="940" y="936"/>
                      <a:pt x="940" y="936"/>
                      <a:pt x="940" y="936"/>
                    </a:cubicBezTo>
                    <a:cubicBezTo>
                      <a:pt x="944" y="984"/>
                      <a:pt x="944" y="984"/>
                      <a:pt x="944" y="984"/>
                    </a:cubicBezTo>
                    <a:cubicBezTo>
                      <a:pt x="963" y="987"/>
                      <a:pt x="1005" y="990"/>
                      <a:pt x="1021" y="976"/>
                    </a:cubicBezTo>
                    <a:cubicBezTo>
                      <a:pt x="1028" y="970"/>
                      <a:pt x="1022" y="906"/>
                      <a:pt x="1017" y="896"/>
                    </a:cubicBezTo>
                    <a:cubicBezTo>
                      <a:pt x="1010" y="881"/>
                      <a:pt x="989" y="889"/>
                      <a:pt x="981" y="876"/>
                    </a:cubicBezTo>
                    <a:cubicBezTo>
                      <a:pt x="972" y="860"/>
                      <a:pt x="981" y="841"/>
                      <a:pt x="964" y="828"/>
                    </a:cubicBezTo>
                    <a:cubicBezTo>
                      <a:pt x="970" y="803"/>
                      <a:pt x="954" y="786"/>
                      <a:pt x="947" y="764"/>
                    </a:cubicBezTo>
                    <a:cubicBezTo>
                      <a:pt x="938" y="738"/>
                      <a:pt x="937" y="700"/>
                      <a:pt x="945" y="674"/>
                    </a:cubicBezTo>
                    <a:cubicBezTo>
                      <a:pt x="951" y="652"/>
                      <a:pt x="971" y="638"/>
                      <a:pt x="979" y="616"/>
                    </a:cubicBezTo>
                    <a:cubicBezTo>
                      <a:pt x="991" y="580"/>
                      <a:pt x="989" y="545"/>
                      <a:pt x="1009" y="510"/>
                    </a:cubicBezTo>
                    <a:cubicBezTo>
                      <a:pt x="1021" y="489"/>
                      <a:pt x="1063" y="460"/>
                      <a:pt x="1064" y="436"/>
                    </a:cubicBezTo>
                    <a:cubicBezTo>
                      <a:pt x="1066" y="407"/>
                      <a:pt x="1060" y="359"/>
                      <a:pt x="1051" y="332"/>
                    </a:cubicBezTo>
                    <a:cubicBezTo>
                      <a:pt x="1045" y="316"/>
                      <a:pt x="1027" y="296"/>
                      <a:pt x="1025" y="280"/>
                    </a:cubicBezTo>
                    <a:cubicBezTo>
                      <a:pt x="1024" y="265"/>
                      <a:pt x="1035" y="242"/>
                      <a:pt x="1040" y="228"/>
                    </a:cubicBezTo>
                    <a:cubicBezTo>
                      <a:pt x="996" y="220"/>
                      <a:pt x="989" y="179"/>
                      <a:pt x="956" y="153"/>
                    </a:cubicBezTo>
                    <a:cubicBezTo>
                      <a:pt x="915" y="122"/>
                      <a:pt x="842" y="135"/>
                      <a:pt x="800" y="154"/>
                    </a:cubicBezTo>
                    <a:cubicBezTo>
                      <a:pt x="775" y="166"/>
                      <a:pt x="753" y="159"/>
                      <a:pt x="748" y="192"/>
                    </a:cubicBezTo>
                    <a:cubicBezTo>
                      <a:pt x="668" y="172"/>
                      <a:pt x="668" y="172"/>
                      <a:pt x="668" y="172"/>
                    </a:cubicBezTo>
                    <a:cubicBezTo>
                      <a:pt x="671" y="151"/>
                      <a:pt x="653" y="146"/>
                      <a:pt x="642" y="131"/>
                    </a:cubicBezTo>
                    <a:cubicBezTo>
                      <a:pt x="630" y="116"/>
                      <a:pt x="625" y="88"/>
                      <a:pt x="609" y="76"/>
                    </a:cubicBezTo>
                    <a:cubicBezTo>
                      <a:pt x="592" y="64"/>
                      <a:pt x="560" y="68"/>
                      <a:pt x="540" y="60"/>
                    </a:cubicBezTo>
                    <a:cubicBezTo>
                      <a:pt x="544" y="52"/>
                      <a:pt x="544" y="52"/>
                      <a:pt x="544" y="52"/>
                    </a:cubicBezTo>
                    <a:cubicBezTo>
                      <a:pt x="523" y="43"/>
                      <a:pt x="491" y="48"/>
                      <a:pt x="472" y="62"/>
                    </a:cubicBezTo>
                    <a:cubicBezTo>
                      <a:pt x="462" y="71"/>
                      <a:pt x="450" y="97"/>
                      <a:pt x="433" y="87"/>
                    </a:cubicBezTo>
                    <a:cubicBezTo>
                      <a:pt x="422" y="80"/>
                      <a:pt x="424" y="16"/>
                      <a:pt x="420" y="0"/>
                    </a:cubicBezTo>
                    <a:cubicBezTo>
                      <a:pt x="399" y="0"/>
                      <a:pt x="374" y="1"/>
                      <a:pt x="380" y="2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236CE67A-E004-4545-8CC6-516EF1095E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34506" y="3362646"/>
                <a:ext cx="321277" cy="331162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08" y="371"/>
                  </a:cxn>
                  <a:cxn ang="0">
                    <a:pos x="176" y="423"/>
                  </a:cxn>
                  <a:cxn ang="0">
                    <a:pos x="232" y="464"/>
                  </a:cxn>
                  <a:cxn ang="0">
                    <a:pos x="384" y="605"/>
                  </a:cxn>
                  <a:cxn ang="0">
                    <a:pos x="536" y="685"/>
                  </a:cxn>
                  <a:cxn ang="0">
                    <a:pos x="613" y="715"/>
                  </a:cxn>
                  <a:cxn ang="0">
                    <a:pos x="675" y="738"/>
                  </a:cxn>
                  <a:cxn ang="0">
                    <a:pos x="684" y="624"/>
                  </a:cxn>
                  <a:cxn ang="0">
                    <a:pos x="720" y="559"/>
                  </a:cxn>
                  <a:cxn ang="0">
                    <a:pos x="704" y="551"/>
                  </a:cxn>
                  <a:cxn ang="0">
                    <a:pos x="712" y="475"/>
                  </a:cxn>
                  <a:cxn ang="0">
                    <a:pos x="648" y="459"/>
                  </a:cxn>
                  <a:cxn ang="0">
                    <a:pos x="522" y="367"/>
                  </a:cxn>
                  <a:cxn ang="0">
                    <a:pos x="545" y="322"/>
                  </a:cxn>
                  <a:cxn ang="0">
                    <a:pos x="559" y="251"/>
                  </a:cxn>
                  <a:cxn ang="0">
                    <a:pos x="510" y="156"/>
                  </a:cxn>
                  <a:cxn ang="0">
                    <a:pos x="480" y="187"/>
                  </a:cxn>
                  <a:cxn ang="0">
                    <a:pos x="425" y="231"/>
                  </a:cxn>
                  <a:cxn ang="0">
                    <a:pos x="360" y="199"/>
                  </a:cxn>
                  <a:cxn ang="0">
                    <a:pos x="360" y="183"/>
                  </a:cxn>
                  <a:cxn ang="0">
                    <a:pos x="368" y="99"/>
                  </a:cxn>
                  <a:cxn ang="0">
                    <a:pos x="338" y="26"/>
                  </a:cxn>
                  <a:cxn ang="0">
                    <a:pos x="214" y="16"/>
                  </a:cxn>
                  <a:cxn ang="0">
                    <a:pos x="197" y="66"/>
                  </a:cxn>
                  <a:cxn ang="0">
                    <a:pos x="154" y="89"/>
                  </a:cxn>
                  <a:cxn ang="0">
                    <a:pos x="142" y="138"/>
                  </a:cxn>
                  <a:cxn ang="0">
                    <a:pos x="30" y="238"/>
                  </a:cxn>
                  <a:cxn ang="0">
                    <a:pos x="0" y="283"/>
                  </a:cxn>
                  <a:cxn ang="0">
                    <a:pos x="568" y="11"/>
                  </a:cxn>
                  <a:cxn ang="0">
                    <a:pos x="572" y="15"/>
                  </a:cxn>
                  <a:cxn ang="0">
                    <a:pos x="568" y="11"/>
                  </a:cxn>
                </a:cxnLst>
                <a:rect l="0" t="0" r="r" b="b"/>
                <a:pathLst>
                  <a:path w="720" h="745">
                    <a:moveTo>
                      <a:pt x="0" y="283"/>
                    </a:moveTo>
                    <a:cubicBezTo>
                      <a:pt x="15" y="342"/>
                      <a:pt x="56" y="351"/>
                      <a:pt x="108" y="371"/>
                    </a:cubicBezTo>
                    <a:cubicBezTo>
                      <a:pt x="97" y="414"/>
                      <a:pt x="149" y="410"/>
                      <a:pt x="176" y="423"/>
                    </a:cubicBezTo>
                    <a:cubicBezTo>
                      <a:pt x="195" y="432"/>
                      <a:pt x="216" y="449"/>
                      <a:pt x="232" y="464"/>
                    </a:cubicBezTo>
                    <a:cubicBezTo>
                      <a:pt x="281" y="509"/>
                      <a:pt x="329" y="567"/>
                      <a:pt x="384" y="605"/>
                    </a:cubicBezTo>
                    <a:cubicBezTo>
                      <a:pt x="431" y="637"/>
                      <a:pt x="487" y="656"/>
                      <a:pt x="536" y="685"/>
                    </a:cubicBezTo>
                    <a:cubicBezTo>
                      <a:pt x="561" y="700"/>
                      <a:pt x="588" y="702"/>
                      <a:pt x="613" y="715"/>
                    </a:cubicBezTo>
                    <a:cubicBezTo>
                      <a:pt x="632" y="725"/>
                      <a:pt x="652" y="745"/>
                      <a:pt x="675" y="738"/>
                    </a:cubicBezTo>
                    <a:cubicBezTo>
                      <a:pt x="708" y="729"/>
                      <a:pt x="676" y="647"/>
                      <a:pt x="684" y="624"/>
                    </a:cubicBezTo>
                    <a:cubicBezTo>
                      <a:pt x="691" y="601"/>
                      <a:pt x="711" y="582"/>
                      <a:pt x="720" y="559"/>
                    </a:cubicBezTo>
                    <a:cubicBezTo>
                      <a:pt x="704" y="551"/>
                      <a:pt x="704" y="551"/>
                      <a:pt x="704" y="551"/>
                    </a:cubicBezTo>
                    <a:cubicBezTo>
                      <a:pt x="712" y="475"/>
                      <a:pt x="712" y="475"/>
                      <a:pt x="712" y="475"/>
                    </a:cubicBezTo>
                    <a:cubicBezTo>
                      <a:pt x="648" y="459"/>
                      <a:pt x="648" y="459"/>
                      <a:pt x="648" y="459"/>
                    </a:cubicBezTo>
                    <a:cubicBezTo>
                      <a:pt x="645" y="364"/>
                      <a:pt x="557" y="429"/>
                      <a:pt x="522" y="367"/>
                    </a:cubicBezTo>
                    <a:cubicBezTo>
                      <a:pt x="513" y="351"/>
                      <a:pt x="538" y="334"/>
                      <a:pt x="545" y="322"/>
                    </a:cubicBezTo>
                    <a:cubicBezTo>
                      <a:pt x="555" y="307"/>
                      <a:pt x="562" y="269"/>
                      <a:pt x="559" y="251"/>
                    </a:cubicBezTo>
                    <a:cubicBezTo>
                      <a:pt x="553" y="226"/>
                      <a:pt x="532" y="171"/>
                      <a:pt x="510" y="156"/>
                    </a:cubicBezTo>
                    <a:cubicBezTo>
                      <a:pt x="487" y="140"/>
                      <a:pt x="472" y="169"/>
                      <a:pt x="480" y="187"/>
                    </a:cubicBezTo>
                    <a:cubicBezTo>
                      <a:pt x="425" y="231"/>
                      <a:pt x="425" y="231"/>
                      <a:pt x="425" y="231"/>
                    </a:cubicBezTo>
                    <a:cubicBezTo>
                      <a:pt x="360" y="199"/>
                      <a:pt x="360" y="199"/>
                      <a:pt x="360" y="199"/>
                    </a:cubicBezTo>
                    <a:cubicBezTo>
                      <a:pt x="360" y="183"/>
                      <a:pt x="360" y="183"/>
                      <a:pt x="360" y="183"/>
                    </a:cubicBezTo>
                    <a:cubicBezTo>
                      <a:pt x="387" y="164"/>
                      <a:pt x="356" y="126"/>
                      <a:pt x="368" y="99"/>
                    </a:cubicBezTo>
                    <a:cubicBezTo>
                      <a:pt x="354" y="75"/>
                      <a:pt x="360" y="45"/>
                      <a:pt x="338" y="26"/>
                    </a:cubicBezTo>
                    <a:cubicBezTo>
                      <a:pt x="319" y="9"/>
                      <a:pt x="235" y="0"/>
                      <a:pt x="214" y="16"/>
                    </a:cubicBezTo>
                    <a:cubicBezTo>
                      <a:pt x="201" y="27"/>
                      <a:pt x="208" y="53"/>
                      <a:pt x="197" y="66"/>
                    </a:cubicBezTo>
                    <a:cubicBezTo>
                      <a:pt x="186" y="79"/>
                      <a:pt x="165" y="75"/>
                      <a:pt x="154" y="89"/>
                    </a:cubicBezTo>
                    <a:cubicBezTo>
                      <a:pt x="143" y="103"/>
                      <a:pt x="152" y="123"/>
                      <a:pt x="142" y="138"/>
                    </a:cubicBezTo>
                    <a:cubicBezTo>
                      <a:pt x="113" y="179"/>
                      <a:pt x="65" y="203"/>
                      <a:pt x="30" y="238"/>
                    </a:cubicBezTo>
                    <a:cubicBezTo>
                      <a:pt x="16" y="252"/>
                      <a:pt x="17" y="273"/>
                      <a:pt x="0" y="283"/>
                    </a:cubicBezTo>
                    <a:moveTo>
                      <a:pt x="568" y="11"/>
                    </a:moveTo>
                    <a:cubicBezTo>
                      <a:pt x="572" y="15"/>
                      <a:pt x="572" y="15"/>
                      <a:pt x="572" y="15"/>
                    </a:cubicBezTo>
                    <a:lnTo>
                      <a:pt x="568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D7A08753-1420-412E-96E5-0DF1ACDB4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7714" y="3041370"/>
                <a:ext cx="578298" cy="427546"/>
              </a:xfrm>
              <a:custGeom>
                <a:avLst/>
                <a:gdLst/>
                <a:ahLst/>
                <a:cxnLst>
                  <a:cxn ang="0">
                    <a:pos x="241" y="65"/>
                  </a:cxn>
                  <a:cxn ang="0">
                    <a:pos x="228" y="132"/>
                  </a:cxn>
                  <a:cxn ang="0">
                    <a:pos x="145" y="183"/>
                  </a:cxn>
                  <a:cxn ang="0">
                    <a:pos x="56" y="220"/>
                  </a:cxn>
                  <a:cxn ang="0">
                    <a:pos x="3" y="314"/>
                  </a:cxn>
                  <a:cxn ang="0">
                    <a:pos x="81" y="294"/>
                  </a:cxn>
                  <a:cxn ang="0">
                    <a:pos x="61" y="366"/>
                  </a:cxn>
                  <a:cxn ang="0">
                    <a:pos x="89" y="398"/>
                  </a:cxn>
                  <a:cxn ang="0">
                    <a:pos x="241" y="490"/>
                  </a:cxn>
                  <a:cxn ang="0">
                    <a:pos x="249" y="562"/>
                  </a:cxn>
                  <a:cxn ang="0">
                    <a:pos x="314" y="643"/>
                  </a:cxn>
                  <a:cxn ang="0">
                    <a:pos x="421" y="574"/>
                  </a:cxn>
                  <a:cxn ang="0">
                    <a:pos x="517" y="498"/>
                  </a:cxn>
                  <a:cxn ang="0">
                    <a:pos x="765" y="594"/>
                  </a:cxn>
                  <a:cxn ang="0">
                    <a:pos x="777" y="638"/>
                  </a:cxn>
                  <a:cxn ang="0">
                    <a:pos x="764" y="770"/>
                  </a:cxn>
                  <a:cxn ang="0">
                    <a:pos x="961" y="746"/>
                  </a:cxn>
                  <a:cxn ang="0">
                    <a:pos x="1033" y="962"/>
                  </a:cxn>
                  <a:cxn ang="0">
                    <a:pos x="1129" y="878"/>
                  </a:cxn>
                  <a:cxn ang="0">
                    <a:pos x="1141" y="902"/>
                  </a:cxn>
                  <a:cxn ang="0">
                    <a:pos x="1197" y="900"/>
                  </a:cxn>
                  <a:cxn ang="0">
                    <a:pos x="1213" y="834"/>
                  </a:cxn>
                  <a:cxn ang="0">
                    <a:pos x="1245" y="818"/>
                  </a:cxn>
                  <a:cxn ang="0">
                    <a:pos x="1193" y="738"/>
                  </a:cxn>
                  <a:cxn ang="0">
                    <a:pos x="1287" y="758"/>
                  </a:cxn>
                  <a:cxn ang="0">
                    <a:pos x="1281" y="634"/>
                  </a:cxn>
                  <a:cxn ang="0">
                    <a:pos x="1253" y="582"/>
                  </a:cxn>
                  <a:cxn ang="0">
                    <a:pos x="1241" y="450"/>
                  </a:cxn>
                  <a:cxn ang="0">
                    <a:pos x="1245" y="430"/>
                  </a:cxn>
                  <a:cxn ang="0">
                    <a:pos x="1176" y="293"/>
                  </a:cxn>
                  <a:cxn ang="0">
                    <a:pos x="1170" y="239"/>
                  </a:cxn>
                  <a:cxn ang="0">
                    <a:pos x="1113" y="202"/>
                  </a:cxn>
                  <a:cxn ang="0">
                    <a:pos x="1089" y="182"/>
                  </a:cxn>
                  <a:cxn ang="0">
                    <a:pos x="981" y="54"/>
                  </a:cxn>
                  <a:cxn ang="0">
                    <a:pos x="937" y="114"/>
                  </a:cxn>
                  <a:cxn ang="0">
                    <a:pos x="761" y="142"/>
                  </a:cxn>
                  <a:cxn ang="0">
                    <a:pos x="668" y="120"/>
                  </a:cxn>
                  <a:cxn ang="0">
                    <a:pos x="653" y="58"/>
                  </a:cxn>
                  <a:cxn ang="0">
                    <a:pos x="453" y="35"/>
                  </a:cxn>
                  <a:cxn ang="0">
                    <a:pos x="233" y="6"/>
                  </a:cxn>
                </a:cxnLst>
                <a:rect l="0" t="0" r="r" b="b"/>
                <a:pathLst>
                  <a:path w="1304" h="962">
                    <a:moveTo>
                      <a:pt x="233" y="6"/>
                    </a:moveTo>
                    <a:cubicBezTo>
                      <a:pt x="233" y="23"/>
                      <a:pt x="250" y="51"/>
                      <a:pt x="241" y="65"/>
                    </a:cubicBezTo>
                    <a:cubicBezTo>
                      <a:pt x="232" y="80"/>
                      <a:pt x="190" y="71"/>
                      <a:pt x="193" y="97"/>
                    </a:cubicBezTo>
                    <a:cubicBezTo>
                      <a:pt x="194" y="111"/>
                      <a:pt x="219" y="122"/>
                      <a:pt x="228" y="132"/>
                    </a:cubicBezTo>
                    <a:cubicBezTo>
                      <a:pt x="239" y="145"/>
                      <a:pt x="237" y="162"/>
                      <a:pt x="237" y="178"/>
                    </a:cubicBezTo>
                    <a:cubicBezTo>
                      <a:pt x="208" y="182"/>
                      <a:pt x="173" y="177"/>
                      <a:pt x="145" y="183"/>
                    </a:cubicBezTo>
                    <a:cubicBezTo>
                      <a:pt x="129" y="187"/>
                      <a:pt x="117" y="200"/>
                      <a:pt x="101" y="205"/>
                    </a:cubicBezTo>
                    <a:cubicBezTo>
                      <a:pt x="85" y="210"/>
                      <a:pt x="68" y="207"/>
                      <a:pt x="56" y="220"/>
                    </a:cubicBezTo>
                    <a:cubicBezTo>
                      <a:pt x="40" y="236"/>
                      <a:pt x="40" y="260"/>
                      <a:pt x="29" y="278"/>
                    </a:cubicBezTo>
                    <a:cubicBezTo>
                      <a:pt x="21" y="290"/>
                      <a:pt x="8" y="299"/>
                      <a:pt x="3" y="314"/>
                    </a:cubicBezTo>
                    <a:cubicBezTo>
                      <a:pt x="0" y="326"/>
                      <a:pt x="3" y="343"/>
                      <a:pt x="17" y="344"/>
                    </a:cubicBezTo>
                    <a:cubicBezTo>
                      <a:pt x="38" y="346"/>
                      <a:pt x="55" y="298"/>
                      <a:pt x="81" y="294"/>
                    </a:cubicBezTo>
                    <a:cubicBezTo>
                      <a:pt x="81" y="298"/>
                      <a:pt x="81" y="298"/>
                      <a:pt x="81" y="298"/>
                    </a:cubicBezTo>
                    <a:cubicBezTo>
                      <a:pt x="43" y="316"/>
                      <a:pt x="59" y="334"/>
                      <a:pt x="61" y="366"/>
                    </a:cubicBezTo>
                    <a:cubicBezTo>
                      <a:pt x="89" y="346"/>
                      <a:pt x="89" y="346"/>
                      <a:pt x="89" y="346"/>
                    </a:cubicBezTo>
                    <a:cubicBezTo>
                      <a:pt x="78" y="363"/>
                      <a:pt x="59" y="393"/>
                      <a:pt x="89" y="398"/>
                    </a:cubicBezTo>
                    <a:cubicBezTo>
                      <a:pt x="105" y="453"/>
                      <a:pt x="181" y="466"/>
                      <a:pt x="213" y="510"/>
                    </a:cubicBezTo>
                    <a:cubicBezTo>
                      <a:pt x="241" y="490"/>
                      <a:pt x="241" y="490"/>
                      <a:pt x="241" y="490"/>
                    </a:cubicBezTo>
                    <a:cubicBezTo>
                      <a:pt x="231" y="507"/>
                      <a:pt x="227" y="528"/>
                      <a:pt x="253" y="518"/>
                    </a:cubicBezTo>
                    <a:cubicBezTo>
                      <a:pt x="249" y="562"/>
                      <a:pt x="249" y="562"/>
                      <a:pt x="249" y="562"/>
                    </a:cubicBezTo>
                    <a:cubicBezTo>
                      <a:pt x="269" y="572"/>
                      <a:pt x="288" y="595"/>
                      <a:pt x="299" y="614"/>
                    </a:cubicBezTo>
                    <a:cubicBezTo>
                      <a:pt x="305" y="624"/>
                      <a:pt x="300" y="641"/>
                      <a:pt x="314" y="643"/>
                    </a:cubicBezTo>
                    <a:cubicBezTo>
                      <a:pt x="354" y="648"/>
                      <a:pt x="353" y="630"/>
                      <a:pt x="378" y="608"/>
                    </a:cubicBezTo>
                    <a:cubicBezTo>
                      <a:pt x="394" y="595"/>
                      <a:pt x="409" y="594"/>
                      <a:pt x="421" y="574"/>
                    </a:cubicBezTo>
                    <a:cubicBezTo>
                      <a:pt x="432" y="553"/>
                      <a:pt x="437" y="524"/>
                      <a:pt x="454" y="507"/>
                    </a:cubicBezTo>
                    <a:cubicBezTo>
                      <a:pt x="476" y="486"/>
                      <a:pt x="493" y="501"/>
                      <a:pt x="517" y="498"/>
                    </a:cubicBezTo>
                    <a:cubicBezTo>
                      <a:pt x="566" y="493"/>
                      <a:pt x="609" y="466"/>
                      <a:pt x="661" y="479"/>
                    </a:cubicBezTo>
                    <a:cubicBezTo>
                      <a:pt x="708" y="492"/>
                      <a:pt x="721" y="573"/>
                      <a:pt x="765" y="594"/>
                    </a:cubicBezTo>
                    <a:cubicBezTo>
                      <a:pt x="749" y="634"/>
                      <a:pt x="749" y="634"/>
                      <a:pt x="749" y="634"/>
                    </a:cubicBezTo>
                    <a:cubicBezTo>
                      <a:pt x="777" y="638"/>
                      <a:pt x="777" y="638"/>
                      <a:pt x="777" y="638"/>
                    </a:cubicBezTo>
                    <a:cubicBezTo>
                      <a:pt x="771" y="663"/>
                      <a:pt x="789" y="680"/>
                      <a:pt x="786" y="702"/>
                    </a:cubicBezTo>
                    <a:cubicBezTo>
                      <a:pt x="783" y="718"/>
                      <a:pt x="743" y="753"/>
                      <a:pt x="764" y="770"/>
                    </a:cubicBezTo>
                    <a:cubicBezTo>
                      <a:pt x="787" y="790"/>
                      <a:pt x="807" y="747"/>
                      <a:pt x="825" y="742"/>
                    </a:cubicBezTo>
                    <a:cubicBezTo>
                      <a:pt x="867" y="730"/>
                      <a:pt x="920" y="741"/>
                      <a:pt x="961" y="746"/>
                    </a:cubicBezTo>
                    <a:cubicBezTo>
                      <a:pt x="968" y="816"/>
                      <a:pt x="995" y="861"/>
                      <a:pt x="965" y="930"/>
                    </a:cubicBezTo>
                    <a:cubicBezTo>
                      <a:pt x="996" y="933"/>
                      <a:pt x="1017" y="927"/>
                      <a:pt x="1033" y="962"/>
                    </a:cubicBezTo>
                    <a:cubicBezTo>
                      <a:pt x="1070" y="957"/>
                      <a:pt x="1124" y="936"/>
                      <a:pt x="1105" y="886"/>
                    </a:cubicBezTo>
                    <a:cubicBezTo>
                      <a:pt x="1129" y="878"/>
                      <a:pt x="1129" y="878"/>
                      <a:pt x="1129" y="878"/>
                    </a:cubicBezTo>
                    <a:cubicBezTo>
                      <a:pt x="1129" y="894"/>
                      <a:pt x="1129" y="894"/>
                      <a:pt x="1129" y="894"/>
                    </a:cubicBezTo>
                    <a:cubicBezTo>
                      <a:pt x="1141" y="902"/>
                      <a:pt x="1141" y="902"/>
                      <a:pt x="1141" y="902"/>
                    </a:cubicBezTo>
                    <a:cubicBezTo>
                      <a:pt x="1164" y="893"/>
                      <a:pt x="1164" y="893"/>
                      <a:pt x="1164" y="893"/>
                    </a:cubicBezTo>
                    <a:cubicBezTo>
                      <a:pt x="1197" y="900"/>
                      <a:pt x="1197" y="900"/>
                      <a:pt x="1197" y="900"/>
                    </a:cubicBezTo>
                    <a:cubicBezTo>
                      <a:pt x="1221" y="858"/>
                      <a:pt x="1221" y="858"/>
                      <a:pt x="1221" y="858"/>
                    </a:cubicBezTo>
                    <a:cubicBezTo>
                      <a:pt x="1213" y="834"/>
                      <a:pt x="1213" y="834"/>
                      <a:pt x="1213" y="834"/>
                    </a:cubicBezTo>
                    <a:cubicBezTo>
                      <a:pt x="1221" y="822"/>
                      <a:pt x="1221" y="822"/>
                      <a:pt x="1221" y="822"/>
                    </a:cubicBezTo>
                    <a:cubicBezTo>
                      <a:pt x="1245" y="818"/>
                      <a:pt x="1245" y="818"/>
                      <a:pt x="1245" y="818"/>
                    </a:cubicBezTo>
                    <a:cubicBezTo>
                      <a:pt x="1233" y="790"/>
                      <a:pt x="1233" y="790"/>
                      <a:pt x="1233" y="790"/>
                    </a:cubicBezTo>
                    <a:cubicBezTo>
                      <a:pt x="1203" y="787"/>
                      <a:pt x="1194" y="767"/>
                      <a:pt x="1193" y="738"/>
                    </a:cubicBezTo>
                    <a:cubicBezTo>
                      <a:pt x="1211" y="738"/>
                      <a:pt x="1236" y="734"/>
                      <a:pt x="1253" y="742"/>
                    </a:cubicBezTo>
                    <a:cubicBezTo>
                      <a:pt x="1262" y="747"/>
                      <a:pt x="1275" y="766"/>
                      <a:pt x="1287" y="758"/>
                    </a:cubicBezTo>
                    <a:cubicBezTo>
                      <a:pt x="1304" y="746"/>
                      <a:pt x="1289" y="710"/>
                      <a:pt x="1279" y="699"/>
                    </a:cubicBezTo>
                    <a:cubicBezTo>
                      <a:pt x="1251" y="668"/>
                      <a:pt x="1231" y="661"/>
                      <a:pt x="1281" y="634"/>
                    </a:cubicBezTo>
                    <a:cubicBezTo>
                      <a:pt x="1281" y="630"/>
                      <a:pt x="1281" y="630"/>
                      <a:pt x="1281" y="630"/>
                    </a:cubicBezTo>
                    <a:cubicBezTo>
                      <a:pt x="1259" y="617"/>
                      <a:pt x="1247" y="609"/>
                      <a:pt x="1253" y="582"/>
                    </a:cubicBezTo>
                    <a:cubicBezTo>
                      <a:pt x="1192" y="567"/>
                      <a:pt x="1219" y="512"/>
                      <a:pt x="1205" y="466"/>
                    </a:cubicBezTo>
                    <a:cubicBezTo>
                      <a:pt x="1241" y="450"/>
                      <a:pt x="1241" y="450"/>
                      <a:pt x="1241" y="450"/>
                    </a:cubicBezTo>
                    <a:cubicBezTo>
                      <a:pt x="1245" y="434"/>
                      <a:pt x="1245" y="434"/>
                      <a:pt x="1245" y="434"/>
                    </a:cubicBezTo>
                    <a:cubicBezTo>
                      <a:pt x="1245" y="430"/>
                      <a:pt x="1245" y="430"/>
                      <a:pt x="1245" y="430"/>
                    </a:cubicBezTo>
                    <a:cubicBezTo>
                      <a:pt x="1230" y="411"/>
                      <a:pt x="1213" y="398"/>
                      <a:pt x="1189" y="394"/>
                    </a:cubicBezTo>
                    <a:cubicBezTo>
                      <a:pt x="1187" y="376"/>
                      <a:pt x="1189" y="302"/>
                      <a:pt x="1176" y="293"/>
                    </a:cubicBezTo>
                    <a:cubicBezTo>
                      <a:pt x="1159" y="280"/>
                      <a:pt x="1133" y="296"/>
                      <a:pt x="1117" y="302"/>
                    </a:cubicBezTo>
                    <a:cubicBezTo>
                      <a:pt x="1170" y="239"/>
                      <a:pt x="1170" y="239"/>
                      <a:pt x="1170" y="239"/>
                    </a:cubicBezTo>
                    <a:cubicBezTo>
                      <a:pt x="1145" y="214"/>
                      <a:pt x="1145" y="214"/>
                      <a:pt x="1145" y="214"/>
                    </a:cubicBezTo>
                    <a:cubicBezTo>
                      <a:pt x="1113" y="202"/>
                      <a:pt x="1113" y="202"/>
                      <a:pt x="1113" y="202"/>
                    </a:cubicBezTo>
                    <a:cubicBezTo>
                      <a:pt x="1117" y="190"/>
                      <a:pt x="1117" y="190"/>
                      <a:pt x="1117" y="190"/>
                    </a:cubicBezTo>
                    <a:cubicBezTo>
                      <a:pt x="1089" y="182"/>
                      <a:pt x="1089" y="182"/>
                      <a:pt x="1089" y="182"/>
                    </a:cubicBezTo>
                    <a:cubicBezTo>
                      <a:pt x="1092" y="124"/>
                      <a:pt x="1069" y="4"/>
                      <a:pt x="981" y="46"/>
                    </a:cubicBezTo>
                    <a:cubicBezTo>
                      <a:pt x="981" y="54"/>
                      <a:pt x="981" y="54"/>
                      <a:pt x="981" y="54"/>
                    </a:cubicBezTo>
                    <a:cubicBezTo>
                      <a:pt x="997" y="82"/>
                      <a:pt x="997" y="82"/>
                      <a:pt x="997" y="82"/>
                    </a:cubicBezTo>
                    <a:cubicBezTo>
                      <a:pt x="974" y="83"/>
                      <a:pt x="940" y="86"/>
                      <a:pt x="937" y="114"/>
                    </a:cubicBezTo>
                    <a:cubicBezTo>
                      <a:pt x="910" y="118"/>
                      <a:pt x="894" y="101"/>
                      <a:pt x="869" y="95"/>
                    </a:cubicBezTo>
                    <a:cubicBezTo>
                      <a:pt x="819" y="82"/>
                      <a:pt x="794" y="108"/>
                      <a:pt x="761" y="142"/>
                    </a:cubicBezTo>
                    <a:cubicBezTo>
                      <a:pt x="753" y="119"/>
                      <a:pt x="733" y="74"/>
                      <a:pt x="701" y="90"/>
                    </a:cubicBezTo>
                    <a:cubicBezTo>
                      <a:pt x="689" y="97"/>
                      <a:pt x="682" y="117"/>
                      <a:pt x="668" y="120"/>
                    </a:cubicBezTo>
                    <a:cubicBezTo>
                      <a:pt x="657" y="122"/>
                      <a:pt x="642" y="105"/>
                      <a:pt x="629" y="102"/>
                    </a:cubicBezTo>
                    <a:cubicBezTo>
                      <a:pt x="653" y="58"/>
                      <a:pt x="653" y="58"/>
                      <a:pt x="653" y="58"/>
                    </a:cubicBezTo>
                    <a:cubicBezTo>
                      <a:pt x="637" y="41"/>
                      <a:pt x="549" y="47"/>
                      <a:pt x="525" y="52"/>
                    </a:cubicBezTo>
                    <a:cubicBezTo>
                      <a:pt x="511" y="55"/>
                      <a:pt x="468" y="37"/>
                      <a:pt x="453" y="35"/>
                    </a:cubicBezTo>
                    <a:cubicBezTo>
                      <a:pt x="408" y="30"/>
                      <a:pt x="399" y="26"/>
                      <a:pt x="353" y="38"/>
                    </a:cubicBezTo>
                    <a:cubicBezTo>
                      <a:pt x="371" y="0"/>
                      <a:pt x="258" y="6"/>
                      <a:pt x="233" y="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183EB868-779C-4E3F-9B0C-1FD814D8E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4146" y="3038898"/>
                <a:ext cx="247136" cy="145811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52" y="105"/>
                  </a:cxn>
                  <a:cxn ang="0">
                    <a:pos x="80" y="165"/>
                  </a:cxn>
                  <a:cxn ang="0">
                    <a:pos x="104" y="181"/>
                  </a:cxn>
                  <a:cxn ang="0">
                    <a:pos x="116" y="165"/>
                  </a:cxn>
                  <a:cxn ang="0">
                    <a:pos x="116" y="185"/>
                  </a:cxn>
                  <a:cxn ang="0">
                    <a:pos x="216" y="145"/>
                  </a:cxn>
                  <a:cxn ang="0">
                    <a:pos x="284" y="141"/>
                  </a:cxn>
                  <a:cxn ang="0">
                    <a:pos x="284" y="165"/>
                  </a:cxn>
                  <a:cxn ang="0">
                    <a:pos x="188" y="185"/>
                  </a:cxn>
                  <a:cxn ang="0">
                    <a:pos x="280" y="197"/>
                  </a:cxn>
                  <a:cxn ang="0">
                    <a:pos x="192" y="257"/>
                  </a:cxn>
                  <a:cxn ang="0">
                    <a:pos x="224" y="241"/>
                  </a:cxn>
                  <a:cxn ang="0">
                    <a:pos x="236" y="285"/>
                  </a:cxn>
                  <a:cxn ang="0">
                    <a:pos x="260" y="301"/>
                  </a:cxn>
                  <a:cxn ang="0">
                    <a:pos x="264" y="301"/>
                  </a:cxn>
                  <a:cxn ang="0">
                    <a:pos x="268" y="333"/>
                  </a:cxn>
                  <a:cxn ang="0">
                    <a:pos x="340" y="231"/>
                  </a:cxn>
                  <a:cxn ang="0">
                    <a:pos x="420" y="197"/>
                  </a:cxn>
                  <a:cxn ang="0">
                    <a:pos x="507" y="190"/>
                  </a:cxn>
                  <a:cxn ang="0">
                    <a:pos x="472" y="105"/>
                  </a:cxn>
                  <a:cxn ang="0">
                    <a:pos x="516" y="83"/>
                  </a:cxn>
                  <a:cxn ang="0">
                    <a:pos x="507" y="16"/>
                  </a:cxn>
                  <a:cxn ang="0">
                    <a:pos x="376" y="13"/>
                  </a:cxn>
                  <a:cxn ang="0">
                    <a:pos x="252" y="15"/>
                  </a:cxn>
                  <a:cxn ang="0">
                    <a:pos x="168" y="54"/>
                  </a:cxn>
                  <a:cxn ang="0">
                    <a:pos x="96" y="51"/>
                  </a:cxn>
                  <a:cxn ang="0">
                    <a:pos x="0" y="69"/>
                  </a:cxn>
                </a:cxnLst>
                <a:rect l="0" t="0" r="r" b="b"/>
                <a:pathLst>
                  <a:path w="555" h="333">
                    <a:moveTo>
                      <a:pt x="0" y="69"/>
                    </a:moveTo>
                    <a:cubicBezTo>
                      <a:pt x="9" y="92"/>
                      <a:pt x="25" y="112"/>
                      <a:pt x="52" y="105"/>
                    </a:cubicBezTo>
                    <a:cubicBezTo>
                      <a:pt x="47" y="128"/>
                      <a:pt x="48" y="170"/>
                      <a:pt x="80" y="165"/>
                    </a:cubicBezTo>
                    <a:cubicBezTo>
                      <a:pt x="104" y="181"/>
                      <a:pt x="104" y="181"/>
                      <a:pt x="104" y="181"/>
                    </a:cubicBezTo>
                    <a:cubicBezTo>
                      <a:pt x="116" y="165"/>
                      <a:pt x="116" y="165"/>
                      <a:pt x="116" y="165"/>
                    </a:cubicBezTo>
                    <a:cubicBezTo>
                      <a:pt x="116" y="185"/>
                      <a:pt x="116" y="185"/>
                      <a:pt x="116" y="185"/>
                    </a:cubicBezTo>
                    <a:cubicBezTo>
                      <a:pt x="216" y="145"/>
                      <a:pt x="216" y="145"/>
                      <a:pt x="216" y="145"/>
                    </a:cubicBezTo>
                    <a:cubicBezTo>
                      <a:pt x="284" y="141"/>
                      <a:pt x="284" y="141"/>
                      <a:pt x="284" y="141"/>
                    </a:cubicBezTo>
                    <a:cubicBezTo>
                      <a:pt x="284" y="165"/>
                      <a:pt x="284" y="165"/>
                      <a:pt x="284" y="165"/>
                    </a:cubicBezTo>
                    <a:cubicBezTo>
                      <a:pt x="265" y="157"/>
                      <a:pt x="181" y="142"/>
                      <a:pt x="188" y="185"/>
                    </a:cubicBezTo>
                    <a:cubicBezTo>
                      <a:pt x="191" y="206"/>
                      <a:pt x="264" y="201"/>
                      <a:pt x="280" y="197"/>
                    </a:cubicBezTo>
                    <a:cubicBezTo>
                      <a:pt x="259" y="229"/>
                      <a:pt x="198" y="196"/>
                      <a:pt x="192" y="257"/>
                    </a:cubicBezTo>
                    <a:cubicBezTo>
                      <a:pt x="224" y="241"/>
                      <a:pt x="224" y="241"/>
                      <a:pt x="224" y="241"/>
                    </a:cubicBezTo>
                    <a:cubicBezTo>
                      <a:pt x="214" y="259"/>
                      <a:pt x="203" y="293"/>
                      <a:pt x="236" y="285"/>
                    </a:cubicBezTo>
                    <a:cubicBezTo>
                      <a:pt x="236" y="302"/>
                      <a:pt x="245" y="322"/>
                      <a:pt x="260" y="301"/>
                    </a:cubicBezTo>
                    <a:cubicBezTo>
                      <a:pt x="264" y="301"/>
                      <a:pt x="264" y="301"/>
                      <a:pt x="264" y="301"/>
                    </a:cubicBezTo>
                    <a:cubicBezTo>
                      <a:pt x="268" y="333"/>
                      <a:pt x="268" y="333"/>
                      <a:pt x="268" y="333"/>
                    </a:cubicBezTo>
                    <a:cubicBezTo>
                      <a:pt x="310" y="312"/>
                      <a:pt x="306" y="257"/>
                      <a:pt x="340" y="231"/>
                    </a:cubicBezTo>
                    <a:cubicBezTo>
                      <a:pt x="353" y="222"/>
                      <a:pt x="404" y="200"/>
                      <a:pt x="420" y="197"/>
                    </a:cubicBezTo>
                    <a:cubicBezTo>
                      <a:pt x="449" y="193"/>
                      <a:pt x="478" y="203"/>
                      <a:pt x="507" y="190"/>
                    </a:cubicBezTo>
                    <a:cubicBezTo>
                      <a:pt x="555" y="167"/>
                      <a:pt x="492" y="116"/>
                      <a:pt x="472" y="105"/>
                    </a:cubicBezTo>
                    <a:cubicBezTo>
                      <a:pt x="484" y="92"/>
                      <a:pt x="505" y="98"/>
                      <a:pt x="516" y="83"/>
                    </a:cubicBezTo>
                    <a:cubicBezTo>
                      <a:pt x="527" y="68"/>
                      <a:pt x="527" y="25"/>
                      <a:pt x="507" y="16"/>
                    </a:cubicBezTo>
                    <a:cubicBezTo>
                      <a:pt x="476" y="0"/>
                      <a:pt x="410" y="13"/>
                      <a:pt x="376" y="13"/>
                    </a:cubicBezTo>
                    <a:cubicBezTo>
                      <a:pt x="337" y="13"/>
                      <a:pt x="290" y="6"/>
                      <a:pt x="252" y="15"/>
                    </a:cubicBezTo>
                    <a:cubicBezTo>
                      <a:pt x="222" y="21"/>
                      <a:pt x="198" y="46"/>
                      <a:pt x="168" y="54"/>
                    </a:cubicBezTo>
                    <a:cubicBezTo>
                      <a:pt x="144" y="60"/>
                      <a:pt x="119" y="50"/>
                      <a:pt x="96" y="51"/>
                    </a:cubicBezTo>
                    <a:cubicBezTo>
                      <a:pt x="62" y="53"/>
                      <a:pt x="34" y="69"/>
                      <a:pt x="0" y="69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2B995916-954A-4B03-A01D-C1D2DA9E0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4146" y="3038898"/>
                <a:ext cx="247136" cy="145811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52" y="105"/>
                  </a:cxn>
                  <a:cxn ang="0">
                    <a:pos x="80" y="165"/>
                  </a:cxn>
                  <a:cxn ang="0">
                    <a:pos x="104" y="181"/>
                  </a:cxn>
                  <a:cxn ang="0">
                    <a:pos x="116" y="165"/>
                  </a:cxn>
                  <a:cxn ang="0">
                    <a:pos x="116" y="185"/>
                  </a:cxn>
                  <a:cxn ang="0">
                    <a:pos x="216" y="145"/>
                  </a:cxn>
                  <a:cxn ang="0">
                    <a:pos x="284" y="141"/>
                  </a:cxn>
                  <a:cxn ang="0">
                    <a:pos x="284" y="165"/>
                  </a:cxn>
                  <a:cxn ang="0">
                    <a:pos x="188" y="185"/>
                  </a:cxn>
                  <a:cxn ang="0">
                    <a:pos x="280" y="197"/>
                  </a:cxn>
                  <a:cxn ang="0">
                    <a:pos x="192" y="257"/>
                  </a:cxn>
                  <a:cxn ang="0">
                    <a:pos x="224" y="241"/>
                  </a:cxn>
                  <a:cxn ang="0">
                    <a:pos x="236" y="285"/>
                  </a:cxn>
                  <a:cxn ang="0">
                    <a:pos x="260" y="301"/>
                  </a:cxn>
                  <a:cxn ang="0">
                    <a:pos x="264" y="301"/>
                  </a:cxn>
                  <a:cxn ang="0">
                    <a:pos x="268" y="333"/>
                  </a:cxn>
                  <a:cxn ang="0">
                    <a:pos x="340" y="231"/>
                  </a:cxn>
                  <a:cxn ang="0">
                    <a:pos x="420" y="197"/>
                  </a:cxn>
                  <a:cxn ang="0">
                    <a:pos x="507" y="190"/>
                  </a:cxn>
                  <a:cxn ang="0">
                    <a:pos x="472" y="105"/>
                  </a:cxn>
                  <a:cxn ang="0">
                    <a:pos x="516" y="83"/>
                  </a:cxn>
                  <a:cxn ang="0">
                    <a:pos x="507" y="16"/>
                  </a:cxn>
                  <a:cxn ang="0">
                    <a:pos x="376" y="13"/>
                  </a:cxn>
                  <a:cxn ang="0">
                    <a:pos x="252" y="15"/>
                  </a:cxn>
                  <a:cxn ang="0">
                    <a:pos x="168" y="54"/>
                  </a:cxn>
                  <a:cxn ang="0">
                    <a:pos x="96" y="51"/>
                  </a:cxn>
                  <a:cxn ang="0">
                    <a:pos x="0" y="69"/>
                  </a:cxn>
                </a:cxnLst>
                <a:rect l="0" t="0" r="r" b="b"/>
                <a:pathLst>
                  <a:path w="555" h="333">
                    <a:moveTo>
                      <a:pt x="0" y="69"/>
                    </a:moveTo>
                    <a:cubicBezTo>
                      <a:pt x="9" y="92"/>
                      <a:pt x="25" y="112"/>
                      <a:pt x="52" y="105"/>
                    </a:cubicBezTo>
                    <a:cubicBezTo>
                      <a:pt x="47" y="128"/>
                      <a:pt x="48" y="170"/>
                      <a:pt x="80" y="165"/>
                    </a:cubicBezTo>
                    <a:cubicBezTo>
                      <a:pt x="104" y="181"/>
                      <a:pt x="104" y="181"/>
                      <a:pt x="104" y="181"/>
                    </a:cubicBezTo>
                    <a:cubicBezTo>
                      <a:pt x="116" y="165"/>
                      <a:pt x="116" y="165"/>
                      <a:pt x="116" y="165"/>
                    </a:cubicBezTo>
                    <a:cubicBezTo>
                      <a:pt x="116" y="185"/>
                      <a:pt x="116" y="185"/>
                      <a:pt x="116" y="185"/>
                    </a:cubicBezTo>
                    <a:cubicBezTo>
                      <a:pt x="216" y="145"/>
                      <a:pt x="216" y="145"/>
                      <a:pt x="216" y="145"/>
                    </a:cubicBezTo>
                    <a:cubicBezTo>
                      <a:pt x="284" y="141"/>
                      <a:pt x="284" y="141"/>
                      <a:pt x="284" y="141"/>
                    </a:cubicBezTo>
                    <a:cubicBezTo>
                      <a:pt x="284" y="165"/>
                      <a:pt x="284" y="165"/>
                      <a:pt x="284" y="165"/>
                    </a:cubicBezTo>
                    <a:cubicBezTo>
                      <a:pt x="265" y="157"/>
                      <a:pt x="181" y="142"/>
                      <a:pt x="188" y="185"/>
                    </a:cubicBezTo>
                    <a:cubicBezTo>
                      <a:pt x="191" y="206"/>
                      <a:pt x="264" y="201"/>
                      <a:pt x="280" y="197"/>
                    </a:cubicBezTo>
                    <a:cubicBezTo>
                      <a:pt x="259" y="229"/>
                      <a:pt x="198" y="196"/>
                      <a:pt x="192" y="257"/>
                    </a:cubicBezTo>
                    <a:cubicBezTo>
                      <a:pt x="224" y="241"/>
                      <a:pt x="224" y="241"/>
                      <a:pt x="224" y="241"/>
                    </a:cubicBezTo>
                    <a:cubicBezTo>
                      <a:pt x="214" y="259"/>
                      <a:pt x="203" y="293"/>
                      <a:pt x="236" y="285"/>
                    </a:cubicBezTo>
                    <a:cubicBezTo>
                      <a:pt x="236" y="302"/>
                      <a:pt x="245" y="322"/>
                      <a:pt x="260" y="301"/>
                    </a:cubicBezTo>
                    <a:cubicBezTo>
                      <a:pt x="264" y="301"/>
                      <a:pt x="264" y="301"/>
                      <a:pt x="264" y="301"/>
                    </a:cubicBezTo>
                    <a:cubicBezTo>
                      <a:pt x="268" y="333"/>
                      <a:pt x="268" y="333"/>
                      <a:pt x="268" y="333"/>
                    </a:cubicBezTo>
                    <a:cubicBezTo>
                      <a:pt x="310" y="312"/>
                      <a:pt x="306" y="257"/>
                      <a:pt x="340" y="231"/>
                    </a:cubicBezTo>
                    <a:cubicBezTo>
                      <a:pt x="353" y="222"/>
                      <a:pt x="404" y="200"/>
                      <a:pt x="420" y="197"/>
                    </a:cubicBezTo>
                    <a:cubicBezTo>
                      <a:pt x="449" y="193"/>
                      <a:pt x="478" y="203"/>
                      <a:pt x="507" y="190"/>
                    </a:cubicBezTo>
                    <a:cubicBezTo>
                      <a:pt x="555" y="167"/>
                      <a:pt x="492" y="116"/>
                      <a:pt x="472" y="105"/>
                    </a:cubicBezTo>
                    <a:cubicBezTo>
                      <a:pt x="484" y="92"/>
                      <a:pt x="505" y="98"/>
                      <a:pt x="516" y="83"/>
                    </a:cubicBezTo>
                    <a:cubicBezTo>
                      <a:pt x="527" y="68"/>
                      <a:pt x="527" y="25"/>
                      <a:pt x="507" y="16"/>
                    </a:cubicBezTo>
                    <a:cubicBezTo>
                      <a:pt x="476" y="0"/>
                      <a:pt x="410" y="13"/>
                      <a:pt x="376" y="13"/>
                    </a:cubicBezTo>
                    <a:cubicBezTo>
                      <a:pt x="337" y="13"/>
                      <a:pt x="290" y="6"/>
                      <a:pt x="252" y="15"/>
                    </a:cubicBezTo>
                    <a:cubicBezTo>
                      <a:pt x="222" y="21"/>
                      <a:pt x="198" y="46"/>
                      <a:pt x="168" y="54"/>
                    </a:cubicBezTo>
                    <a:cubicBezTo>
                      <a:pt x="144" y="60"/>
                      <a:pt x="119" y="50"/>
                      <a:pt x="96" y="51"/>
                    </a:cubicBezTo>
                    <a:cubicBezTo>
                      <a:pt x="62" y="53"/>
                      <a:pt x="34" y="69"/>
                      <a:pt x="0" y="69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CC115B56-EC09-491D-99B3-1433C52FA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1789" y="2944986"/>
                <a:ext cx="239723" cy="59313"/>
              </a:xfrm>
              <a:custGeom>
                <a:avLst/>
                <a:gdLst/>
                <a:ahLst/>
                <a:cxnLst>
                  <a:cxn ang="0">
                    <a:pos x="235" y="56"/>
                  </a:cxn>
                  <a:cxn ang="0">
                    <a:pos x="31" y="52"/>
                  </a:cxn>
                  <a:cxn ang="0">
                    <a:pos x="203" y="80"/>
                  </a:cxn>
                  <a:cxn ang="0">
                    <a:pos x="203" y="84"/>
                  </a:cxn>
                  <a:cxn ang="0">
                    <a:pos x="47" y="104"/>
                  </a:cxn>
                  <a:cxn ang="0">
                    <a:pos x="7" y="90"/>
                  </a:cxn>
                  <a:cxn ang="0">
                    <a:pos x="7" y="136"/>
                  </a:cxn>
                  <a:cxn ang="0">
                    <a:pos x="131" y="136"/>
                  </a:cxn>
                  <a:cxn ang="0">
                    <a:pos x="180" y="132"/>
                  </a:cxn>
                  <a:cxn ang="0">
                    <a:pos x="187" y="100"/>
                  </a:cxn>
                  <a:cxn ang="0">
                    <a:pos x="295" y="64"/>
                  </a:cxn>
                  <a:cxn ang="0">
                    <a:pos x="483" y="116"/>
                  </a:cxn>
                  <a:cxn ang="0">
                    <a:pos x="534" y="92"/>
                  </a:cxn>
                  <a:cxn ang="0">
                    <a:pos x="435" y="73"/>
                  </a:cxn>
                  <a:cxn ang="0">
                    <a:pos x="367" y="52"/>
                  </a:cxn>
                  <a:cxn ang="0">
                    <a:pos x="235" y="56"/>
                  </a:cxn>
                </a:cxnLst>
                <a:rect l="0" t="0" r="r" b="b"/>
                <a:pathLst>
                  <a:path w="538" h="138">
                    <a:moveTo>
                      <a:pt x="235" y="56"/>
                    </a:moveTo>
                    <a:cubicBezTo>
                      <a:pt x="31" y="52"/>
                      <a:pt x="31" y="52"/>
                      <a:pt x="31" y="52"/>
                    </a:cubicBezTo>
                    <a:cubicBezTo>
                      <a:pt x="72" y="124"/>
                      <a:pt x="140" y="63"/>
                      <a:pt x="203" y="80"/>
                    </a:cubicBezTo>
                    <a:cubicBezTo>
                      <a:pt x="203" y="84"/>
                      <a:pt x="203" y="84"/>
                      <a:pt x="203" y="84"/>
                    </a:cubicBezTo>
                    <a:cubicBezTo>
                      <a:pt x="47" y="104"/>
                      <a:pt x="47" y="104"/>
                      <a:pt x="47" y="104"/>
                    </a:cubicBezTo>
                    <a:cubicBezTo>
                      <a:pt x="45" y="81"/>
                      <a:pt x="22" y="62"/>
                      <a:pt x="7" y="90"/>
                    </a:cubicBezTo>
                    <a:cubicBezTo>
                      <a:pt x="0" y="104"/>
                      <a:pt x="5" y="121"/>
                      <a:pt x="7" y="136"/>
                    </a:cubicBezTo>
                    <a:cubicBezTo>
                      <a:pt x="131" y="136"/>
                      <a:pt x="131" y="136"/>
                      <a:pt x="131" y="136"/>
                    </a:cubicBezTo>
                    <a:cubicBezTo>
                      <a:pt x="180" y="132"/>
                      <a:pt x="180" y="132"/>
                      <a:pt x="180" y="132"/>
                    </a:cubicBezTo>
                    <a:cubicBezTo>
                      <a:pt x="187" y="100"/>
                      <a:pt x="187" y="100"/>
                      <a:pt x="187" y="100"/>
                    </a:cubicBezTo>
                    <a:cubicBezTo>
                      <a:pt x="225" y="100"/>
                      <a:pt x="289" y="115"/>
                      <a:pt x="295" y="64"/>
                    </a:cubicBezTo>
                    <a:cubicBezTo>
                      <a:pt x="347" y="94"/>
                      <a:pt x="422" y="138"/>
                      <a:pt x="483" y="116"/>
                    </a:cubicBezTo>
                    <a:cubicBezTo>
                      <a:pt x="496" y="111"/>
                      <a:pt x="532" y="111"/>
                      <a:pt x="534" y="92"/>
                    </a:cubicBezTo>
                    <a:cubicBezTo>
                      <a:pt x="538" y="30"/>
                      <a:pt x="456" y="78"/>
                      <a:pt x="435" y="73"/>
                    </a:cubicBezTo>
                    <a:cubicBezTo>
                      <a:pt x="404" y="65"/>
                      <a:pt x="405" y="27"/>
                      <a:pt x="367" y="52"/>
                    </a:cubicBezTo>
                    <a:cubicBezTo>
                      <a:pt x="349" y="3"/>
                      <a:pt x="242" y="0"/>
                      <a:pt x="235" y="56"/>
                    </a:cubicBezTo>
                    <a:close/>
                  </a:path>
                </a:pathLst>
              </a:custGeom>
              <a:solidFill>
                <a:srgbClr val="EFBC53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45D78FE-DA40-4F28-A2CE-1777BB97E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891" y="2729979"/>
                <a:ext cx="476973" cy="345990"/>
              </a:xfrm>
              <a:custGeom>
                <a:avLst/>
                <a:gdLst/>
                <a:ahLst/>
                <a:cxnLst>
                  <a:cxn ang="0">
                    <a:pos x="0" y="348"/>
                  </a:cxn>
                  <a:cxn ang="0">
                    <a:pos x="124" y="480"/>
                  </a:cxn>
                  <a:cxn ang="0">
                    <a:pos x="168" y="468"/>
                  </a:cxn>
                  <a:cxn ang="0">
                    <a:pos x="132" y="520"/>
                  </a:cxn>
                  <a:cxn ang="0">
                    <a:pos x="164" y="500"/>
                  </a:cxn>
                  <a:cxn ang="0">
                    <a:pos x="168" y="543"/>
                  </a:cxn>
                  <a:cxn ang="0">
                    <a:pos x="344" y="544"/>
                  </a:cxn>
                  <a:cxn ang="0">
                    <a:pos x="378" y="517"/>
                  </a:cxn>
                  <a:cxn ang="0">
                    <a:pos x="440" y="506"/>
                  </a:cxn>
                  <a:cxn ang="0">
                    <a:pos x="481" y="538"/>
                  </a:cxn>
                  <a:cxn ang="0">
                    <a:pos x="512" y="538"/>
                  </a:cxn>
                  <a:cxn ang="0">
                    <a:pos x="540" y="563"/>
                  </a:cxn>
                  <a:cxn ang="0">
                    <a:pos x="600" y="560"/>
                  </a:cxn>
                  <a:cxn ang="0">
                    <a:pos x="600" y="548"/>
                  </a:cxn>
                  <a:cxn ang="0">
                    <a:pos x="634" y="582"/>
                  </a:cxn>
                  <a:cxn ang="0">
                    <a:pos x="564" y="600"/>
                  </a:cxn>
                  <a:cxn ang="0">
                    <a:pos x="420" y="543"/>
                  </a:cxn>
                  <a:cxn ang="0">
                    <a:pos x="368" y="577"/>
                  </a:cxn>
                  <a:cxn ang="0">
                    <a:pos x="292" y="612"/>
                  </a:cxn>
                  <a:cxn ang="0">
                    <a:pos x="150" y="615"/>
                  </a:cxn>
                  <a:cxn ang="0">
                    <a:pos x="132" y="728"/>
                  </a:cxn>
                  <a:cxn ang="0">
                    <a:pos x="136" y="768"/>
                  </a:cxn>
                  <a:cxn ang="0">
                    <a:pos x="308" y="747"/>
                  </a:cxn>
                  <a:cxn ang="0">
                    <a:pos x="367" y="721"/>
                  </a:cxn>
                  <a:cxn ang="0">
                    <a:pos x="432" y="704"/>
                  </a:cxn>
                  <a:cxn ang="0">
                    <a:pos x="772" y="708"/>
                  </a:cxn>
                  <a:cxn ang="0">
                    <a:pos x="856" y="760"/>
                  </a:cxn>
                  <a:cxn ang="0">
                    <a:pos x="860" y="760"/>
                  </a:cxn>
                  <a:cxn ang="0">
                    <a:pos x="868" y="748"/>
                  </a:cxn>
                  <a:cxn ang="0">
                    <a:pos x="872" y="748"/>
                  </a:cxn>
                  <a:cxn ang="0">
                    <a:pos x="956" y="753"/>
                  </a:cxn>
                  <a:cxn ang="0">
                    <a:pos x="1076" y="748"/>
                  </a:cxn>
                  <a:cxn ang="0">
                    <a:pos x="1076" y="648"/>
                  </a:cxn>
                  <a:cxn ang="0">
                    <a:pos x="984" y="584"/>
                  </a:cxn>
                  <a:cxn ang="0">
                    <a:pos x="959" y="532"/>
                  </a:cxn>
                  <a:cxn ang="0">
                    <a:pos x="974" y="496"/>
                  </a:cxn>
                  <a:cxn ang="0">
                    <a:pos x="960" y="420"/>
                  </a:cxn>
                  <a:cxn ang="0">
                    <a:pos x="928" y="392"/>
                  </a:cxn>
                  <a:cxn ang="0">
                    <a:pos x="924" y="348"/>
                  </a:cxn>
                  <a:cxn ang="0">
                    <a:pos x="928" y="340"/>
                  </a:cxn>
                  <a:cxn ang="0">
                    <a:pos x="874" y="292"/>
                  </a:cxn>
                  <a:cxn ang="0">
                    <a:pos x="796" y="208"/>
                  </a:cxn>
                  <a:cxn ang="0">
                    <a:pos x="668" y="100"/>
                  </a:cxn>
                  <a:cxn ang="0">
                    <a:pos x="668" y="88"/>
                  </a:cxn>
                  <a:cxn ang="0">
                    <a:pos x="552" y="11"/>
                  </a:cxn>
                  <a:cxn ang="0">
                    <a:pos x="448" y="0"/>
                  </a:cxn>
                  <a:cxn ang="0">
                    <a:pos x="356" y="22"/>
                  </a:cxn>
                  <a:cxn ang="0">
                    <a:pos x="316" y="35"/>
                  </a:cxn>
                  <a:cxn ang="0">
                    <a:pos x="217" y="33"/>
                  </a:cxn>
                  <a:cxn ang="0">
                    <a:pos x="197" y="72"/>
                  </a:cxn>
                  <a:cxn ang="0">
                    <a:pos x="167" y="112"/>
                  </a:cxn>
                  <a:cxn ang="0">
                    <a:pos x="163" y="166"/>
                  </a:cxn>
                  <a:cxn ang="0">
                    <a:pos x="102" y="264"/>
                  </a:cxn>
                  <a:cxn ang="0">
                    <a:pos x="52" y="315"/>
                  </a:cxn>
                  <a:cxn ang="0">
                    <a:pos x="0" y="348"/>
                  </a:cxn>
                </a:cxnLst>
                <a:rect l="0" t="0" r="r" b="b"/>
                <a:pathLst>
                  <a:path w="1076" h="777">
                    <a:moveTo>
                      <a:pt x="0" y="348"/>
                    </a:moveTo>
                    <a:cubicBezTo>
                      <a:pt x="53" y="348"/>
                      <a:pt x="128" y="424"/>
                      <a:pt x="124" y="480"/>
                    </a:cubicBezTo>
                    <a:cubicBezTo>
                      <a:pt x="168" y="468"/>
                      <a:pt x="168" y="468"/>
                      <a:pt x="168" y="468"/>
                    </a:cubicBezTo>
                    <a:cubicBezTo>
                      <a:pt x="149" y="483"/>
                      <a:pt x="125" y="492"/>
                      <a:pt x="132" y="520"/>
                    </a:cubicBezTo>
                    <a:cubicBezTo>
                      <a:pt x="164" y="500"/>
                      <a:pt x="164" y="500"/>
                      <a:pt x="164" y="500"/>
                    </a:cubicBezTo>
                    <a:cubicBezTo>
                      <a:pt x="153" y="513"/>
                      <a:pt x="146" y="537"/>
                      <a:pt x="168" y="543"/>
                    </a:cubicBezTo>
                    <a:cubicBezTo>
                      <a:pt x="213" y="555"/>
                      <a:pt x="298" y="551"/>
                      <a:pt x="344" y="544"/>
                    </a:cubicBezTo>
                    <a:cubicBezTo>
                      <a:pt x="361" y="541"/>
                      <a:pt x="363" y="523"/>
                      <a:pt x="378" y="517"/>
                    </a:cubicBezTo>
                    <a:cubicBezTo>
                      <a:pt x="390" y="512"/>
                      <a:pt x="427" y="504"/>
                      <a:pt x="440" y="506"/>
                    </a:cubicBezTo>
                    <a:cubicBezTo>
                      <a:pt x="461" y="510"/>
                      <a:pt x="464" y="531"/>
                      <a:pt x="481" y="538"/>
                    </a:cubicBezTo>
                    <a:cubicBezTo>
                      <a:pt x="491" y="542"/>
                      <a:pt x="501" y="535"/>
                      <a:pt x="512" y="538"/>
                    </a:cubicBezTo>
                    <a:cubicBezTo>
                      <a:pt x="524" y="542"/>
                      <a:pt x="529" y="558"/>
                      <a:pt x="540" y="563"/>
                    </a:cubicBezTo>
                    <a:cubicBezTo>
                      <a:pt x="557" y="571"/>
                      <a:pt x="582" y="561"/>
                      <a:pt x="600" y="560"/>
                    </a:cubicBezTo>
                    <a:cubicBezTo>
                      <a:pt x="600" y="548"/>
                      <a:pt x="600" y="548"/>
                      <a:pt x="600" y="548"/>
                    </a:cubicBezTo>
                    <a:cubicBezTo>
                      <a:pt x="612" y="549"/>
                      <a:pt x="654" y="565"/>
                      <a:pt x="634" y="582"/>
                    </a:cubicBezTo>
                    <a:cubicBezTo>
                      <a:pt x="622" y="592"/>
                      <a:pt x="580" y="600"/>
                      <a:pt x="564" y="600"/>
                    </a:cubicBezTo>
                    <a:cubicBezTo>
                      <a:pt x="512" y="598"/>
                      <a:pt x="470" y="548"/>
                      <a:pt x="420" y="543"/>
                    </a:cubicBezTo>
                    <a:cubicBezTo>
                      <a:pt x="401" y="541"/>
                      <a:pt x="391" y="573"/>
                      <a:pt x="368" y="577"/>
                    </a:cubicBezTo>
                    <a:cubicBezTo>
                      <a:pt x="335" y="583"/>
                      <a:pt x="293" y="567"/>
                      <a:pt x="292" y="612"/>
                    </a:cubicBezTo>
                    <a:cubicBezTo>
                      <a:pt x="254" y="612"/>
                      <a:pt x="185" y="599"/>
                      <a:pt x="150" y="615"/>
                    </a:cubicBezTo>
                    <a:cubicBezTo>
                      <a:pt x="118" y="629"/>
                      <a:pt x="119" y="703"/>
                      <a:pt x="132" y="728"/>
                    </a:cubicBezTo>
                    <a:cubicBezTo>
                      <a:pt x="116" y="739"/>
                      <a:pt x="128" y="754"/>
                      <a:pt x="136" y="768"/>
                    </a:cubicBezTo>
                    <a:cubicBezTo>
                      <a:pt x="197" y="753"/>
                      <a:pt x="246" y="748"/>
                      <a:pt x="308" y="747"/>
                    </a:cubicBezTo>
                    <a:cubicBezTo>
                      <a:pt x="323" y="747"/>
                      <a:pt x="365" y="736"/>
                      <a:pt x="367" y="721"/>
                    </a:cubicBezTo>
                    <a:cubicBezTo>
                      <a:pt x="432" y="704"/>
                      <a:pt x="432" y="704"/>
                      <a:pt x="432" y="704"/>
                    </a:cubicBezTo>
                    <a:cubicBezTo>
                      <a:pt x="772" y="708"/>
                      <a:pt x="772" y="708"/>
                      <a:pt x="772" y="708"/>
                    </a:cubicBezTo>
                    <a:cubicBezTo>
                      <a:pt x="757" y="751"/>
                      <a:pt x="830" y="733"/>
                      <a:pt x="856" y="760"/>
                    </a:cubicBezTo>
                    <a:cubicBezTo>
                      <a:pt x="860" y="760"/>
                      <a:pt x="860" y="760"/>
                      <a:pt x="860" y="760"/>
                    </a:cubicBezTo>
                    <a:cubicBezTo>
                      <a:pt x="868" y="748"/>
                      <a:pt x="868" y="748"/>
                      <a:pt x="868" y="748"/>
                    </a:cubicBezTo>
                    <a:cubicBezTo>
                      <a:pt x="872" y="748"/>
                      <a:pt x="872" y="748"/>
                      <a:pt x="872" y="748"/>
                    </a:cubicBezTo>
                    <a:cubicBezTo>
                      <a:pt x="902" y="777"/>
                      <a:pt x="922" y="756"/>
                      <a:pt x="956" y="753"/>
                    </a:cubicBezTo>
                    <a:cubicBezTo>
                      <a:pt x="995" y="749"/>
                      <a:pt x="1037" y="757"/>
                      <a:pt x="1076" y="748"/>
                    </a:cubicBezTo>
                    <a:cubicBezTo>
                      <a:pt x="1062" y="708"/>
                      <a:pt x="1063" y="689"/>
                      <a:pt x="1076" y="648"/>
                    </a:cubicBezTo>
                    <a:cubicBezTo>
                      <a:pt x="1039" y="618"/>
                      <a:pt x="1040" y="556"/>
                      <a:pt x="984" y="584"/>
                    </a:cubicBezTo>
                    <a:cubicBezTo>
                      <a:pt x="959" y="532"/>
                      <a:pt x="959" y="532"/>
                      <a:pt x="959" y="532"/>
                    </a:cubicBezTo>
                    <a:cubicBezTo>
                      <a:pt x="974" y="496"/>
                      <a:pt x="974" y="496"/>
                      <a:pt x="974" y="496"/>
                    </a:cubicBezTo>
                    <a:cubicBezTo>
                      <a:pt x="960" y="420"/>
                      <a:pt x="960" y="420"/>
                      <a:pt x="960" y="420"/>
                    </a:cubicBezTo>
                    <a:cubicBezTo>
                      <a:pt x="928" y="392"/>
                      <a:pt x="928" y="392"/>
                      <a:pt x="928" y="392"/>
                    </a:cubicBezTo>
                    <a:cubicBezTo>
                      <a:pt x="924" y="348"/>
                      <a:pt x="924" y="348"/>
                      <a:pt x="924" y="348"/>
                    </a:cubicBezTo>
                    <a:cubicBezTo>
                      <a:pt x="928" y="340"/>
                      <a:pt x="928" y="340"/>
                      <a:pt x="928" y="340"/>
                    </a:cubicBezTo>
                    <a:cubicBezTo>
                      <a:pt x="904" y="326"/>
                      <a:pt x="894" y="310"/>
                      <a:pt x="874" y="292"/>
                    </a:cubicBezTo>
                    <a:cubicBezTo>
                      <a:pt x="842" y="264"/>
                      <a:pt x="808" y="256"/>
                      <a:pt x="796" y="208"/>
                    </a:cubicBezTo>
                    <a:cubicBezTo>
                      <a:pt x="726" y="197"/>
                      <a:pt x="747" y="90"/>
                      <a:pt x="668" y="100"/>
                    </a:cubicBezTo>
                    <a:cubicBezTo>
                      <a:pt x="668" y="88"/>
                      <a:pt x="668" y="88"/>
                      <a:pt x="668" y="88"/>
                    </a:cubicBezTo>
                    <a:cubicBezTo>
                      <a:pt x="609" y="101"/>
                      <a:pt x="605" y="25"/>
                      <a:pt x="552" y="11"/>
                    </a:cubicBezTo>
                    <a:cubicBezTo>
                      <a:pt x="521" y="2"/>
                      <a:pt x="474" y="24"/>
                      <a:pt x="448" y="0"/>
                    </a:cubicBezTo>
                    <a:cubicBezTo>
                      <a:pt x="356" y="22"/>
                      <a:pt x="356" y="22"/>
                      <a:pt x="356" y="22"/>
                    </a:cubicBezTo>
                    <a:cubicBezTo>
                      <a:pt x="316" y="35"/>
                      <a:pt x="316" y="35"/>
                      <a:pt x="316" y="35"/>
                    </a:cubicBezTo>
                    <a:cubicBezTo>
                      <a:pt x="217" y="33"/>
                      <a:pt x="217" y="33"/>
                      <a:pt x="217" y="33"/>
                    </a:cubicBezTo>
                    <a:cubicBezTo>
                      <a:pt x="197" y="72"/>
                      <a:pt x="197" y="72"/>
                      <a:pt x="197" y="72"/>
                    </a:cubicBezTo>
                    <a:cubicBezTo>
                      <a:pt x="167" y="112"/>
                      <a:pt x="167" y="112"/>
                      <a:pt x="167" y="112"/>
                    </a:cubicBezTo>
                    <a:cubicBezTo>
                      <a:pt x="163" y="166"/>
                      <a:pt x="163" y="166"/>
                      <a:pt x="163" y="166"/>
                    </a:cubicBezTo>
                    <a:cubicBezTo>
                      <a:pt x="102" y="264"/>
                      <a:pt x="102" y="264"/>
                      <a:pt x="102" y="264"/>
                    </a:cubicBezTo>
                    <a:cubicBezTo>
                      <a:pt x="52" y="315"/>
                      <a:pt x="52" y="315"/>
                      <a:pt x="52" y="315"/>
                    </a:cubicBezTo>
                    <a:lnTo>
                      <a:pt x="0" y="3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9D368C59-333C-4A04-95DC-C909701E5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1855" y="5208750"/>
                <a:ext cx="610426" cy="541228"/>
              </a:xfrm>
              <a:custGeom>
                <a:avLst/>
                <a:gdLst/>
                <a:ahLst/>
                <a:cxnLst>
                  <a:cxn ang="0">
                    <a:pos x="16" y="382"/>
                  </a:cxn>
                  <a:cxn ang="0">
                    <a:pos x="0" y="382"/>
                  </a:cxn>
                  <a:cxn ang="0">
                    <a:pos x="129" y="601"/>
                  </a:cxn>
                  <a:cxn ang="0">
                    <a:pos x="173" y="708"/>
                  </a:cxn>
                  <a:cxn ang="0">
                    <a:pos x="273" y="777"/>
                  </a:cxn>
                  <a:cxn ang="0">
                    <a:pos x="353" y="813"/>
                  </a:cxn>
                  <a:cxn ang="0">
                    <a:pos x="360" y="873"/>
                  </a:cxn>
                  <a:cxn ang="0">
                    <a:pos x="436" y="873"/>
                  </a:cxn>
                  <a:cxn ang="0">
                    <a:pos x="431" y="974"/>
                  </a:cxn>
                  <a:cxn ang="0">
                    <a:pos x="497" y="1064"/>
                  </a:cxn>
                  <a:cxn ang="0">
                    <a:pos x="596" y="1079"/>
                  </a:cxn>
                  <a:cxn ang="0">
                    <a:pos x="668" y="1100"/>
                  </a:cxn>
                  <a:cxn ang="0">
                    <a:pos x="674" y="1146"/>
                  </a:cxn>
                  <a:cxn ang="0">
                    <a:pos x="712" y="1173"/>
                  </a:cxn>
                  <a:cxn ang="0">
                    <a:pos x="788" y="1166"/>
                  </a:cxn>
                  <a:cxn ang="0">
                    <a:pos x="888" y="1200"/>
                  </a:cxn>
                  <a:cxn ang="0">
                    <a:pos x="984" y="1191"/>
                  </a:cxn>
                  <a:cxn ang="0">
                    <a:pos x="1068" y="1207"/>
                  </a:cxn>
                  <a:cxn ang="0">
                    <a:pos x="1272" y="1019"/>
                  </a:cxn>
                  <a:cxn ang="0">
                    <a:pos x="1273" y="946"/>
                  </a:cxn>
                  <a:cxn ang="0">
                    <a:pos x="1273" y="898"/>
                  </a:cxn>
                  <a:cxn ang="0">
                    <a:pos x="1308" y="872"/>
                  </a:cxn>
                  <a:cxn ang="0">
                    <a:pos x="1368" y="735"/>
                  </a:cxn>
                  <a:cxn ang="0">
                    <a:pos x="1336" y="723"/>
                  </a:cxn>
                  <a:cxn ang="0">
                    <a:pos x="1344" y="625"/>
                  </a:cxn>
                  <a:cxn ang="0">
                    <a:pos x="1332" y="609"/>
                  </a:cxn>
                  <a:cxn ang="0">
                    <a:pos x="1304" y="605"/>
                  </a:cxn>
                  <a:cxn ang="0">
                    <a:pos x="1348" y="573"/>
                  </a:cxn>
                  <a:cxn ang="0">
                    <a:pos x="1376" y="491"/>
                  </a:cxn>
                  <a:cxn ang="0">
                    <a:pos x="1364" y="467"/>
                  </a:cxn>
                  <a:cxn ang="0">
                    <a:pos x="1364" y="463"/>
                  </a:cxn>
                  <a:cxn ang="0">
                    <a:pos x="1365" y="366"/>
                  </a:cxn>
                  <a:cxn ang="0">
                    <a:pos x="1368" y="321"/>
                  </a:cxn>
                  <a:cxn ang="0">
                    <a:pos x="1368" y="317"/>
                  </a:cxn>
                  <a:cxn ang="0">
                    <a:pos x="1341" y="252"/>
                  </a:cxn>
                  <a:cxn ang="0">
                    <a:pos x="1352" y="207"/>
                  </a:cxn>
                  <a:cxn ang="0">
                    <a:pos x="1308" y="199"/>
                  </a:cxn>
                  <a:cxn ang="0">
                    <a:pos x="1312" y="187"/>
                  </a:cxn>
                  <a:cxn ang="0">
                    <a:pos x="1172" y="155"/>
                  </a:cxn>
                  <a:cxn ang="0">
                    <a:pos x="1092" y="108"/>
                  </a:cxn>
                  <a:cxn ang="0">
                    <a:pos x="1056" y="83"/>
                  </a:cxn>
                  <a:cxn ang="0">
                    <a:pos x="916" y="78"/>
                  </a:cxn>
                  <a:cxn ang="0">
                    <a:pos x="916" y="17"/>
                  </a:cxn>
                  <a:cxn ang="0">
                    <a:pos x="639" y="81"/>
                  </a:cxn>
                  <a:cxn ang="0">
                    <a:pos x="615" y="173"/>
                  </a:cxn>
                  <a:cxn ang="0">
                    <a:pos x="569" y="185"/>
                  </a:cxn>
                  <a:cxn ang="0">
                    <a:pos x="496" y="230"/>
                  </a:cxn>
                  <a:cxn ang="0">
                    <a:pos x="451" y="250"/>
                  </a:cxn>
                  <a:cxn ang="0">
                    <a:pos x="414" y="313"/>
                  </a:cxn>
                  <a:cxn ang="0">
                    <a:pos x="316" y="419"/>
                  </a:cxn>
                  <a:cxn ang="0">
                    <a:pos x="180" y="413"/>
                  </a:cxn>
                  <a:cxn ang="0">
                    <a:pos x="133" y="427"/>
                  </a:cxn>
                  <a:cxn ang="0">
                    <a:pos x="92" y="398"/>
                  </a:cxn>
                  <a:cxn ang="0">
                    <a:pos x="16" y="382"/>
                  </a:cxn>
                </a:cxnLst>
                <a:rect l="0" t="0" r="r" b="b"/>
                <a:pathLst>
                  <a:path w="1376" h="1215">
                    <a:moveTo>
                      <a:pt x="16" y="382"/>
                    </a:moveTo>
                    <a:cubicBezTo>
                      <a:pt x="0" y="382"/>
                      <a:pt x="0" y="382"/>
                      <a:pt x="0" y="382"/>
                    </a:cubicBezTo>
                    <a:cubicBezTo>
                      <a:pt x="0" y="466"/>
                      <a:pt x="91" y="531"/>
                      <a:pt x="129" y="601"/>
                    </a:cubicBezTo>
                    <a:cubicBezTo>
                      <a:pt x="146" y="633"/>
                      <a:pt x="143" y="683"/>
                      <a:pt x="173" y="708"/>
                    </a:cubicBezTo>
                    <a:cubicBezTo>
                      <a:pt x="200" y="731"/>
                      <a:pt x="240" y="763"/>
                      <a:pt x="273" y="777"/>
                    </a:cubicBezTo>
                    <a:cubicBezTo>
                      <a:pt x="298" y="788"/>
                      <a:pt x="337" y="789"/>
                      <a:pt x="353" y="813"/>
                    </a:cubicBezTo>
                    <a:cubicBezTo>
                      <a:pt x="364" y="829"/>
                      <a:pt x="360" y="854"/>
                      <a:pt x="360" y="873"/>
                    </a:cubicBezTo>
                    <a:cubicBezTo>
                      <a:pt x="436" y="873"/>
                      <a:pt x="436" y="873"/>
                      <a:pt x="436" y="873"/>
                    </a:cubicBezTo>
                    <a:cubicBezTo>
                      <a:pt x="431" y="974"/>
                      <a:pt x="431" y="974"/>
                      <a:pt x="431" y="974"/>
                    </a:cubicBezTo>
                    <a:cubicBezTo>
                      <a:pt x="497" y="1064"/>
                      <a:pt x="497" y="1064"/>
                      <a:pt x="497" y="1064"/>
                    </a:cubicBezTo>
                    <a:cubicBezTo>
                      <a:pt x="596" y="1079"/>
                      <a:pt x="596" y="1079"/>
                      <a:pt x="596" y="1079"/>
                    </a:cubicBezTo>
                    <a:cubicBezTo>
                      <a:pt x="668" y="1100"/>
                      <a:pt x="668" y="1100"/>
                      <a:pt x="668" y="1100"/>
                    </a:cubicBezTo>
                    <a:cubicBezTo>
                      <a:pt x="665" y="1115"/>
                      <a:pt x="661" y="1134"/>
                      <a:pt x="674" y="1146"/>
                    </a:cubicBezTo>
                    <a:cubicBezTo>
                      <a:pt x="688" y="1159"/>
                      <a:pt x="709" y="1149"/>
                      <a:pt x="712" y="1173"/>
                    </a:cubicBezTo>
                    <a:cubicBezTo>
                      <a:pt x="738" y="1171"/>
                      <a:pt x="762" y="1161"/>
                      <a:pt x="788" y="1166"/>
                    </a:cubicBezTo>
                    <a:cubicBezTo>
                      <a:pt x="822" y="1173"/>
                      <a:pt x="855" y="1197"/>
                      <a:pt x="888" y="1200"/>
                    </a:cubicBezTo>
                    <a:cubicBezTo>
                      <a:pt x="920" y="1203"/>
                      <a:pt x="953" y="1190"/>
                      <a:pt x="984" y="1191"/>
                    </a:cubicBezTo>
                    <a:cubicBezTo>
                      <a:pt x="1007" y="1192"/>
                      <a:pt x="1049" y="1215"/>
                      <a:pt x="1068" y="1207"/>
                    </a:cubicBezTo>
                    <a:cubicBezTo>
                      <a:pt x="1153" y="1173"/>
                      <a:pt x="1184" y="1046"/>
                      <a:pt x="1272" y="1019"/>
                    </a:cubicBezTo>
                    <a:cubicBezTo>
                      <a:pt x="1247" y="980"/>
                      <a:pt x="1265" y="985"/>
                      <a:pt x="1273" y="946"/>
                    </a:cubicBezTo>
                    <a:cubicBezTo>
                      <a:pt x="1277" y="929"/>
                      <a:pt x="1264" y="914"/>
                      <a:pt x="1273" y="898"/>
                    </a:cubicBezTo>
                    <a:cubicBezTo>
                      <a:pt x="1280" y="885"/>
                      <a:pt x="1298" y="883"/>
                      <a:pt x="1308" y="872"/>
                    </a:cubicBezTo>
                    <a:cubicBezTo>
                      <a:pt x="1339" y="838"/>
                      <a:pt x="1368" y="782"/>
                      <a:pt x="1368" y="735"/>
                    </a:cubicBezTo>
                    <a:cubicBezTo>
                      <a:pt x="1336" y="723"/>
                      <a:pt x="1336" y="723"/>
                      <a:pt x="1336" y="723"/>
                    </a:cubicBezTo>
                    <a:cubicBezTo>
                      <a:pt x="1336" y="685"/>
                      <a:pt x="1327" y="663"/>
                      <a:pt x="1344" y="625"/>
                    </a:cubicBezTo>
                    <a:cubicBezTo>
                      <a:pt x="1332" y="609"/>
                      <a:pt x="1332" y="609"/>
                      <a:pt x="1332" y="609"/>
                    </a:cubicBezTo>
                    <a:cubicBezTo>
                      <a:pt x="1304" y="605"/>
                      <a:pt x="1304" y="605"/>
                      <a:pt x="1304" y="605"/>
                    </a:cubicBezTo>
                    <a:cubicBezTo>
                      <a:pt x="1311" y="578"/>
                      <a:pt x="1324" y="579"/>
                      <a:pt x="1348" y="573"/>
                    </a:cubicBezTo>
                    <a:cubicBezTo>
                      <a:pt x="1343" y="534"/>
                      <a:pt x="1359" y="524"/>
                      <a:pt x="1376" y="491"/>
                    </a:cubicBezTo>
                    <a:cubicBezTo>
                      <a:pt x="1364" y="484"/>
                      <a:pt x="1360" y="481"/>
                      <a:pt x="1364" y="467"/>
                    </a:cubicBezTo>
                    <a:cubicBezTo>
                      <a:pt x="1364" y="463"/>
                      <a:pt x="1364" y="463"/>
                      <a:pt x="1364" y="463"/>
                    </a:cubicBezTo>
                    <a:cubicBezTo>
                      <a:pt x="1344" y="425"/>
                      <a:pt x="1365" y="404"/>
                      <a:pt x="1365" y="366"/>
                    </a:cubicBezTo>
                    <a:cubicBezTo>
                      <a:pt x="1365" y="345"/>
                      <a:pt x="1354" y="342"/>
                      <a:pt x="1368" y="321"/>
                    </a:cubicBezTo>
                    <a:cubicBezTo>
                      <a:pt x="1368" y="317"/>
                      <a:pt x="1368" y="317"/>
                      <a:pt x="1368" y="317"/>
                    </a:cubicBezTo>
                    <a:cubicBezTo>
                      <a:pt x="1341" y="252"/>
                      <a:pt x="1341" y="252"/>
                      <a:pt x="1341" y="252"/>
                    </a:cubicBezTo>
                    <a:cubicBezTo>
                      <a:pt x="1352" y="207"/>
                      <a:pt x="1352" y="207"/>
                      <a:pt x="1352" y="207"/>
                    </a:cubicBezTo>
                    <a:cubicBezTo>
                      <a:pt x="1308" y="199"/>
                      <a:pt x="1308" y="199"/>
                      <a:pt x="1308" y="199"/>
                    </a:cubicBezTo>
                    <a:cubicBezTo>
                      <a:pt x="1312" y="187"/>
                      <a:pt x="1312" y="187"/>
                      <a:pt x="1312" y="187"/>
                    </a:cubicBezTo>
                    <a:cubicBezTo>
                      <a:pt x="1265" y="162"/>
                      <a:pt x="1224" y="155"/>
                      <a:pt x="1172" y="155"/>
                    </a:cubicBezTo>
                    <a:cubicBezTo>
                      <a:pt x="1160" y="114"/>
                      <a:pt x="1123" y="120"/>
                      <a:pt x="1092" y="108"/>
                    </a:cubicBezTo>
                    <a:cubicBezTo>
                      <a:pt x="1078" y="102"/>
                      <a:pt x="1071" y="88"/>
                      <a:pt x="1056" y="83"/>
                    </a:cubicBezTo>
                    <a:cubicBezTo>
                      <a:pt x="1014" y="69"/>
                      <a:pt x="960" y="78"/>
                      <a:pt x="916" y="78"/>
                    </a:cubicBezTo>
                    <a:cubicBezTo>
                      <a:pt x="916" y="17"/>
                      <a:pt x="916" y="17"/>
                      <a:pt x="916" y="17"/>
                    </a:cubicBezTo>
                    <a:cubicBezTo>
                      <a:pt x="825" y="16"/>
                      <a:pt x="707" y="0"/>
                      <a:pt x="639" y="81"/>
                    </a:cubicBezTo>
                    <a:cubicBezTo>
                      <a:pt x="618" y="105"/>
                      <a:pt x="645" y="151"/>
                      <a:pt x="615" y="173"/>
                    </a:cubicBezTo>
                    <a:cubicBezTo>
                      <a:pt x="603" y="182"/>
                      <a:pt x="584" y="179"/>
                      <a:pt x="569" y="185"/>
                    </a:cubicBezTo>
                    <a:cubicBezTo>
                      <a:pt x="542" y="196"/>
                      <a:pt x="522" y="217"/>
                      <a:pt x="496" y="230"/>
                    </a:cubicBezTo>
                    <a:cubicBezTo>
                      <a:pt x="482" y="237"/>
                      <a:pt x="463" y="238"/>
                      <a:pt x="451" y="250"/>
                    </a:cubicBezTo>
                    <a:cubicBezTo>
                      <a:pt x="433" y="267"/>
                      <a:pt x="427" y="293"/>
                      <a:pt x="414" y="313"/>
                    </a:cubicBezTo>
                    <a:cubicBezTo>
                      <a:pt x="393" y="343"/>
                      <a:pt x="347" y="400"/>
                      <a:pt x="316" y="419"/>
                    </a:cubicBezTo>
                    <a:cubicBezTo>
                      <a:pt x="261" y="452"/>
                      <a:pt x="235" y="412"/>
                      <a:pt x="180" y="413"/>
                    </a:cubicBezTo>
                    <a:cubicBezTo>
                      <a:pt x="163" y="413"/>
                      <a:pt x="150" y="431"/>
                      <a:pt x="133" y="427"/>
                    </a:cubicBezTo>
                    <a:cubicBezTo>
                      <a:pt x="117" y="423"/>
                      <a:pt x="108" y="403"/>
                      <a:pt x="92" y="398"/>
                    </a:cubicBezTo>
                    <a:cubicBezTo>
                      <a:pt x="64" y="390"/>
                      <a:pt x="35" y="421"/>
                      <a:pt x="16" y="38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21C18C01-F10E-49A6-8A5F-FAD774E2C3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85669" y="4721893"/>
                <a:ext cx="296563" cy="615369"/>
              </a:xfrm>
              <a:custGeom>
                <a:avLst/>
                <a:gdLst/>
                <a:ahLst/>
                <a:cxnLst>
                  <a:cxn ang="0">
                    <a:pos x="172" y="70"/>
                  </a:cxn>
                  <a:cxn ang="0">
                    <a:pos x="212" y="134"/>
                  </a:cxn>
                  <a:cxn ang="0">
                    <a:pos x="210" y="155"/>
                  </a:cxn>
                  <a:cxn ang="0">
                    <a:pos x="264" y="242"/>
                  </a:cxn>
                  <a:cxn ang="0">
                    <a:pos x="191" y="295"/>
                  </a:cxn>
                  <a:cxn ang="0">
                    <a:pos x="211" y="342"/>
                  </a:cxn>
                  <a:cxn ang="0">
                    <a:pos x="191" y="386"/>
                  </a:cxn>
                  <a:cxn ang="0">
                    <a:pos x="203" y="434"/>
                  </a:cxn>
                  <a:cxn ang="0">
                    <a:pos x="240" y="542"/>
                  </a:cxn>
                  <a:cxn ang="0">
                    <a:pos x="240" y="546"/>
                  </a:cxn>
                  <a:cxn ang="0">
                    <a:pos x="208" y="574"/>
                  </a:cxn>
                  <a:cxn ang="0">
                    <a:pos x="143" y="610"/>
                  </a:cxn>
                  <a:cxn ang="0">
                    <a:pos x="139" y="702"/>
                  </a:cxn>
                  <a:cxn ang="0">
                    <a:pos x="95" y="759"/>
                  </a:cxn>
                  <a:cxn ang="0">
                    <a:pos x="113" y="783"/>
                  </a:cxn>
                  <a:cxn ang="0">
                    <a:pos x="180" y="822"/>
                  </a:cxn>
                  <a:cxn ang="0">
                    <a:pos x="256" y="930"/>
                  </a:cxn>
                  <a:cxn ang="0">
                    <a:pos x="392" y="902"/>
                  </a:cxn>
                  <a:cxn ang="0">
                    <a:pos x="413" y="946"/>
                  </a:cxn>
                  <a:cxn ang="0">
                    <a:pos x="418" y="1046"/>
                  </a:cxn>
                  <a:cxn ang="0">
                    <a:pos x="366" y="1147"/>
                  </a:cxn>
                  <a:cxn ang="0">
                    <a:pos x="385" y="1186"/>
                  </a:cxn>
                  <a:cxn ang="0">
                    <a:pos x="425" y="1247"/>
                  </a:cxn>
                  <a:cxn ang="0">
                    <a:pos x="520" y="1322"/>
                  </a:cxn>
                  <a:cxn ang="0">
                    <a:pos x="500" y="1354"/>
                  </a:cxn>
                  <a:cxn ang="0">
                    <a:pos x="500" y="1358"/>
                  </a:cxn>
                  <a:cxn ang="0">
                    <a:pos x="508" y="1378"/>
                  </a:cxn>
                  <a:cxn ang="0">
                    <a:pos x="551" y="1372"/>
                  </a:cxn>
                  <a:cxn ang="0">
                    <a:pos x="520" y="1282"/>
                  </a:cxn>
                  <a:cxn ang="0">
                    <a:pos x="520" y="1278"/>
                  </a:cxn>
                  <a:cxn ang="0">
                    <a:pos x="558" y="1215"/>
                  </a:cxn>
                  <a:cxn ang="0">
                    <a:pos x="635" y="1192"/>
                  </a:cxn>
                  <a:cxn ang="0">
                    <a:pos x="644" y="1138"/>
                  </a:cxn>
                  <a:cxn ang="0">
                    <a:pos x="652" y="1079"/>
                  </a:cxn>
                  <a:cxn ang="0">
                    <a:pos x="643" y="1038"/>
                  </a:cxn>
                  <a:cxn ang="0">
                    <a:pos x="649" y="938"/>
                  </a:cxn>
                  <a:cxn ang="0">
                    <a:pos x="505" y="764"/>
                  </a:cxn>
                  <a:cxn ang="0">
                    <a:pos x="431" y="722"/>
                  </a:cxn>
                  <a:cxn ang="0">
                    <a:pos x="422" y="611"/>
                  </a:cxn>
                  <a:cxn ang="0">
                    <a:pos x="396" y="514"/>
                  </a:cxn>
                  <a:cxn ang="0">
                    <a:pos x="440" y="414"/>
                  </a:cxn>
                  <a:cxn ang="0">
                    <a:pos x="504" y="414"/>
                  </a:cxn>
                  <a:cxn ang="0">
                    <a:pos x="438" y="322"/>
                  </a:cxn>
                  <a:cxn ang="0">
                    <a:pos x="444" y="267"/>
                  </a:cxn>
                  <a:cxn ang="0">
                    <a:pos x="432" y="226"/>
                  </a:cxn>
                  <a:cxn ang="0">
                    <a:pos x="414" y="130"/>
                  </a:cxn>
                  <a:cxn ang="0">
                    <a:pos x="312" y="78"/>
                  </a:cxn>
                  <a:cxn ang="0">
                    <a:pos x="180" y="46"/>
                  </a:cxn>
                  <a:cxn ang="0">
                    <a:pos x="140" y="33"/>
                  </a:cxn>
                  <a:cxn ang="0">
                    <a:pos x="172" y="70"/>
                  </a:cxn>
                  <a:cxn ang="0">
                    <a:pos x="0" y="890"/>
                  </a:cxn>
                  <a:cxn ang="0">
                    <a:pos x="4" y="894"/>
                  </a:cxn>
                  <a:cxn ang="0">
                    <a:pos x="0" y="890"/>
                  </a:cxn>
                </a:cxnLst>
                <a:rect l="0" t="0" r="r" b="b"/>
                <a:pathLst>
                  <a:path w="671" h="1383">
                    <a:moveTo>
                      <a:pt x="172" y="70"/>
                    </a:moveTo>
                    <a:cubicBezTo>
                      <a:pt x="212" y="134"/>
                      <a:pt x="212" y="134"/>
                      <a:pt x="212" y="134"/>
                    </a:cubicBezTo>
                    <a:cubicBezTo>
                      <a:pt x="210" y="155"/>
                      <a:pt x="210" y="155"/>
                      <a:pt x="210" y="155"/>
                    </a:cubicBezTo>
                    <a:cubicBezTo>
                      <a:pt x="264" y="242"/>
                      <a:pt x="264" y="242"/>
                      <a:pt x="264" y="242"/>
                    </a:cubicBezTo>
                    <a:cubicBezTo>
                      <a:pt x="250" y="248"/>
                      <a:pt x="191" y="282"/>
                      <a:pt x="191" y="295"/>
                    </a:cubicBezTo>
                    <a:cubicBezTo>
                      <a:pt x="191" y="312"/>
                      <a:pt x="211" y="325"/>
                      <a:pt x="211" y="342"/>
                    </a:cubicBezTo>
                    <a:cubicBezTo>
                      <a:pt x="210" y="359"/>
                      <a:pt x="193" y="370"/>
                      <a:pt x="191" y="386"/>
                    </a:cubicBezTo>
                    <a:cubicBezTo>
                      <a:pt x="188" y="403"/>
                      <a:pt x="201" y="418"/>
                      <a:pt x="203" y="434"/>
                    </a:cubicBezTo>
                    <a:cubicBezTo>
                      <a:pt x="208" y="470"/>
                      <a:pt x="170" y="554"/>
                      <a:pt x="240" y="542"/>
                    </a:cubicBezTo>
                    <a:cubicBezTo>
                      <a:pt x="240" y="546"/>
                      <a:pt x="240" y="546"/>
                      <a:pt x="240" y="546"/>
                    </a:cubicBezTo>
                    <a:cubicBezTo>
                      <a:pt x="228" y="554"/>
                      <a:pt x="220" y="567"/>
                      <a:pt x="208" y="574"/>
                    </a:cubicBezTo>
                    <a:cubicBezTo>
                      <a:pt x="182" y="588"/>
                      <a:pt x="155" y="577"/>
                      <a:pt x="143" y="610"/>
                    </a:cubicBezTo>
                    <a:cubicBezTo>
                      <a:pt x="133" y="637"/>
                      <a:pt x="151" y="672"/>
                      <a:pt x="139" y="702"/>
                    </a:cubicBezTo>
                    <a:cubicBezTo>
                      <a:pt x="131" y="722"/>
                      <a:pt x="97" y="742"/>
                      <a:pt x="95" y="759"/>
                    </a:cubicBezTo>
                    <a:cubicBezTo>
                      <a:pt x="94" y="769"/>
                      <a:pt x="108" y="776"/>
                      <a:pt x="113" y="783"/>
                    </a:cubicBezTo>
                    <a:cubicBezTo>
                      <a:pt x="131" y="805"/>
                      <a:pt x="146" y="842"/>
                      <a:pt x="180" y="822"/>
                    </a:cubicBezTo>
                    <a:cubicBezTo>
                      <a:pt x="256" y="930"/>
                      <a:pt x="256" y="930"/>
                      <a:pt x="256" y="930"/>
                    </a:cubicBezTo>
                    <a:cubicBezTo>
                      <a:pt x="392" y="902"/>
                      <a:pt x="392" y="902"/>
                      <a:pt x="392" y="902"/>
                    </a:cubicBezTo>
                    <a:cubicBezTo>
                      <a:pt x="395" y="919"/>
                      <a:pt x="408" y="930"/>
                      <a:pt x="413" y="946"/>
                    </a:cubicBezTo>
                    <a:cubicBezTo>
                      <a:pt x="423" y="974"/>
                      <a:pt x="422" y="1017"/>
                      <a:pt x="418" y="1046"/>
                    </a:cubicBezTo>
                    <a:cubicBezTo>
                      <a:pt x="412" y="1082"/>
                      <a:pt x="372" y="1113"/>
                      <a:pt x="366" y="1147"/>
                    </a:cubicBezTo>
                    <a:cubicBezTo>
                      <a:pt x="362" y="1163"/>
                      <a:pt x="378" y="1173"/>
                      <a:pt x="385" y="1186"/>
                    </a:cubicBezTo>
                    <a:cubicBezTo>
                      <a:pt x="399" y="1213"/>
                      <a:pt x="404" y="1224"/>
                      <a:pt x="425" y="1247"/>
                    </a:cubicBezTo>
                    <a:cubicBezTo>
                      <a:pt x="448" y="1273"/>
                      <a:pt x="481" y="1327"/>
                      <a:pt x="520" y="1322"/>
                    </a:cubicBezTo>
                    <a:cubicBezTo>
                      <a:pt x="500" y="1354"/>
                      <a:pt x="500" y="1354"/>
                      <a:pt x="500" y="1354"/>
                    </a:cubicBezTo>
                    <a:cubicBezTo>
                      <a:pt x="500" y="1358"/>
                      <a:pt x="500" y="1358"/>
                      <a:pt x="500" y="1358"/>
                    </a:cubicBezTo>
                    <a:cubicBezTo>
                      <a:pt x="508" y="1378"/>
                      <a:pt x="508" y="1378"/>
                      <a:pt x="508" y="1378"/>
                    </a:cubicBezTo>
                    <a:cubicBezTo>
                      <a:pt x="519" y="1378"/>
                      <a:pt x="544" y="1383"/>
                      <a:pt x="551" y="1372"/>
                    </a:cubicBezTo>
                    <a:cubicBezTo>
                      <a:pt x="568" y="1348"/>
                      <a:pt x="548" y="1288"/>
                      <a:pt x="520" y="1282"/>
                    </a:cubicBezTo>
                    <a:cubicBezTo>
                      <a:pt x="520" y="1278"/>
                      <a:pt x="520" y="1278"/>
                      <a:pt x="520" y="1278"/>
                    </a:cubicBezTo>
                    <a:cubicBezTo>
                      <a:pt x="551" y="1263"/>
                      <a:pt x="537" y="1236"/>
                      <a:pt x="558" y="1215"/>
                    </a:cubicBezTo>
                    <a:cubicBezTo>
                      <a:pt x="576" y="1197"/>
                      <a:pt x="613" y="1212"/>
                      <a:pt x="635" y="1192"/>
                    </a:cubicBezTo>
                    <a:cubicBezTo>
                      <a:pt x="652" y="1177"/>
                      <a:pt x="644" y="1158"/>
                      <a:pt x="644" y="1138"/>
                    </a:cubicBezTo>
                    <a:cubicBezTo>
                      <a:pt x="644" y="1118"/>
                      <a:pt x="653" y="1099"/>
                      <a:pt x="652" y="1079"/>
                    </a:cubicBezTo>
                    <a:cubicBezTo>
                      <a:pt x="652" y="1065"/>
                      <a:pt x="643" y="1053"/>
                      <a:pt x="643" y="1038"/>
                    </a:cubicBezTo>
                    <a:cubicBezTo>
                      <a:pt x="643" y="1004"/>
                      <a:pt x="671" y="973"/>
                      <a:pt x="649" y="938"/>
                    </a:cubicBezTo>
                    <a:cubicBezTo>
                      <a:pt x="613" y="880"/>
                      <a:pt x="555" y="811"/>
                      <a:pt x="505" y="764"/>
                    </a:cubicBezTo>
                    <a:cubicBezTo>
                      <a:pt x="487" y="746"/>
                      <a:pt x="439" y="743"/>
                      <a:pt x="431" y="722"/>
                    </a:cubicBezTo>
                    <a:cubicBezTo>
                      <a:pt x="417" y="690"/>
                      <a:pt x="429" y="645"/>
                      <a:pt x="422" y="611"/>
                    </a:cubicBezTo>
                    <a:cubicBezTo>
                      <a:pt x="415" y="577"/>
                      <a:pt x="390" y="551"/>
                      <a:pt x="396" y="514"/>
                    </a:cubicBezTo>
                    <a:cubicBezTo>
                      <a:pt x="403" y="476"/>
                      <a:pt x="439" y="455"/>
                      <a:pt x="440" y="414"/>
                    </a:cubicBezTo>
                    <a:cubicBezTo>
                      <a:pt x="504" y="414"/>
                      <a:pt x="504" y="414"/>
                      <a:pt x="504" y="414"/>
                    </a:cubicBezTo>
                    <a:cubicBezTo>
                      <a:pt x="491" y="378"/>
                      <a:pt x="445" y="360"/>
                      <a:pt x="438" y="322"/>
                    </a:cubicBezTo>
                    <a:cubicBezTo>
                      <a:pt x="434" y="305"/>
                      <a:pt x="444" y="284"/>
                      <a:pt x="444" y="267"/>
                    </a:cubicBezTo>
                    <a:cubicBezTo>
                      <a:pt x="444" y="252"/>
                      <a:pt x="435" y="240"/>
                      <a:pt x="432" y="226"/>
                    </a:cubicBezTo>
                    <a:cubicBezTo>
                      <a:pt x="425" y="197"/>
                      <a:pt x="429" y="155"/>
                      <a:pt x="414" y="130"/>
                    </a:cubicBezTo>
                    <a:cubicBezTo>
                      <a:pt x="400" y="107"/>
                      <a:pt x="313" y="0"/>
                      <a:pt x="312" y="78"/>
                    </a:cubicBezTo>
                    <a:cubicBezTo>
                      <a:pt x="270" y="58"/>
                      <a:pt x="224" y="57"/>
                      <a:pt x="180" y="46"/>
                    </a:cubicBezTo>
                    <a:cubicBezTo>
                      <a:pt x="169" y="43"/>
                      <a:pt x="151" y="20"/>
                      <a:pt x="140" y="33"/>
                    </a:cubicBezTo>
                    <a:cubicBezTo>
                      <a:pt x="126" y="50"/>
                      <a:pt x="152" y="93"/>
                      <a:pt x="172" y="70"/>
                    </a:cubicBezTo>
                    <a:moveTo>
                      <a:pt x="0" y="890"/>
                    </a:moveTo>
                    <a:cubicBezTo>
                      <a:pt x="4" y="894"/>
                      <a:pt x="4" y="894"/>
                      <a:pt x="4" y="894"/>
                    </a:cubicBezTo>
                    <a:lnTo>
                      <a:pt x="0" y="89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6164B860-7778-4265-A7CC-697591766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7190" y="4650223"/>
                <a:ext cx="909460" cy="768593"/>
              </a:xfrm>
              <a:custGeom>
                <a:avLst/>
                <a:gdLst/>
                <a:ahLst/>
                <a:cxnLst>
                  <a:cxn ang="0">
                    <a:pos x="1110" y="181"/>
                  </a:cxn>
                  <a:cxn ang="0">
                    <a:pos x="1150" y="391"/>
                  </a:cxn>
                  <a:cxn ang="0">
                    <a:pos x="1143" y="463"/>
                  </a:cxn>
                  <a:cxn ang="0">
                    <a:pos x="1108" y="588"/>
                  </a:cxn>
                  <a:cxn ang="0">
                    <a:pos x="1228" y="733"/>
                  </a:cxn>
                  <a:cxn ang="0">
                    <a:pos x="1322" y="733"/>
                  </a:cxn>
                  <a:cxn ang="0">
                    <a:pos x="1358" y="697"/>
                  </a:cxn>
                  <a:cxn ang="0">
                    <a:pos x="1334" y="902"/>
                  </a:cxn>
                  <a:cxn ang="0">
                    <a:pos x="1218" y="866"/>
                  </a:cxn>
                  <a:cxn ang="0">
                    <a:pos x="1146" y="818"/>
                  </a:cxn>
                  <a:cxn ang="0">
                    <a:pos x="1034" y="710"/>
                  </a:cxn>
                  <a:cxn ang="0">
                    <a:pos x="962" y="661"/>
                  </a:cxn>
                  <a:cxn ang="0">
                    <a:pos x="878" y="592"/>
                  </a:cxn>
                  <a:cxn ang="0">
                    <a:pos x="782" y="649"/>
                  </a:cxn>
                  <a:cxn ang="0">
                    <a:pos x="591" y="528"/>
                  </a:cxn>
                  <a:cxn ang="0">
                    <a:pos x="482" y="547"/>
                  </a:cxn>
                  <a:cxn ang="0">
                    <a:pos x="438" y="532"/>
                  </a:cxn>
                  <a:cxn ang="0">
                    <a:pos x="386" y="475"/>
                  </a:cxn>
                  <a:cxn ang="0">
                    <a:pos x="362" y="560"/>
                  </a:cxn>
                  <a:cxn ang="0">
                    <a:pos x="357" y="729"/>
                  </a:cxn>
                  <a:cxn ang="0">
                    <a:pos x="102" y="838"/>
                  </a:cxn>
                  <a:cxn ang="0">
                    <a:pos x="6" y="894"/>
                  </a:cxn>
                  <a:cxn ang="0">
                    <a:pos x="6" y="1277"/>
                  </a:cxn>
                  <a:cxn ang="0">
                    <a:pos x="86" y="1498"/>
                  </a:cxn>
                  <a:cxn ang="0">
                    <a:pos x="394" y="1628"/>
                  </a:cxn>
                  <a:cxn ang="0">
                    <a:pos x="558" y="1675"/>
                  </a:cxn>
                  <a:cxn ang="0">
                    <a:pos x="690" y="1717"/>
                  </a:cxn>
                  <a:cxn ang="0">
                    <a:pos x="818" y="1729"/>
                  </a:cxn>
                  <a:cxn ang="0">
                    <a:pos x="918" y="1667"/>
                  </a:cxn>
                  <a:cxn ang="0">
                    <a:pos x="1018" y="1543"/>
                  </a:cxn>
                  <a:cxn ang="0">
                    <a:pos x="1138" y="1466"/>
                  </a:cxn>
                  <a:cxn ang="0">
                    <a:pos x="1210" y="1374"/>
                  </a:cxn>
                  <a:cxn ang="0">
                    <a:pos x="1398" y="1301"/>
                  </a:cxn>
                  <a:cxn ang="0">
                    <a:pos x="1442" y="1188"/>
                  </a:cxn>
                  <a:cxn ang="0">
                    <a:pos x="1954" y="1023"/>
                  </a:cxn>
                  <a:cxn ang="0">
                    <a:pos x="1870" y="951"/>
                  </a:cxn>
                  <a:cxn ang="0">
                    <a:pos x="1922" y="789"/>
                  </a:cxn>
                  <a:cxn ang="0">
                    <a:pos x="2018" y="725"/>
                  </a:cxn>
                  <a:cxn ang="0">
                    <a:pos x="1982" y="616"/>
                  </a:cxn>
                  <a:cxn ang="0">
                    <a:pos x="1989" y="524"/>
                  </a:cxn>
                  <a:cxn ang="0">
                    <a:pos x="2002" y="459"/>
                  </a:cxn>
                  <a:cxn ang="0">
                    <a:pos x="2022" y="355"/>
                  </a:cxn>
                  <a:cxn ang="0">
                    <a:pos x="1918" y="250"/>
                  </a:cxn>
                  <a:cxn ang="0">
                    <a:pos x="1838" y="185"/>
                  </a:cxn>
                  <a:cxn ang="0">
                    <a:pos x="1687" y="118"/>
                  </a:cxn>
                  <a:cxn ang="0">
                    <a:pos x="1582" y="66"/>
                  </a:cxn>
                  <a:cxn ang="0">
                    <a:pos x="1286" y="38"/>
                  </a:cxn>
                </a:cxnLst>
                <a:rect l="0" t="0" r="r" b="b"/>
                <a:pathLst>
                  <a:path w="2046" h="1732">
                    <a:moveTo>
                      <a:pt x="1202" y="52"/>
                    </a:moveTo>
                    <a:cubicBezTo>
                      <a:pt x="1222" y="108"/>
                      <a:pt x="1156" y="162"/>
                      <a:pt x="1110" y="181"/>
                    </a:cubicBezTo>
                    <a:cubicBezTo>
                      <a:pt x="1118" y="211"/>
                      <a:pt x="1147" y="237"/>
                      <a:pt x="1158" y="270"/>
                    </a:cubicBezTo>
                    <a:cubicBezTo>
                      <a:pt x="1168" y="301"/>
                      <a:pt x="1148" y="356"/>
                      <a:pt x="1150" y="391"/>
                    </a:cubicBezTo>
                    <a:cubicBezTo>
                      <a:pt x="1150" y="404"/>
                      <a:pt x="1164" y="419"/>
                      <a:pt x="1162" y="431"/>
                    </a:cubicBezTo>
                    <a:cubicBezTo>
                      <a:pt x="1160" y="442"/>
                      <a:pt x="1147" y="452"/>
                      <a:pt x="1143" y="463"/>
                    </a:cubicBezTo>
                    <a:cubicBezTo>
                      <a:pt x="1135" y="488"/>
                      <a:pt x="1133" y="515"/>
                      <a:pt x="1124" y="540"/>
                    </a:cubicBezTo>
                    <a:cubicBezTo>
                      <a:pt x="1117" y="556"/>
                      <a:pt x="1104" y="570"/>
                      <a:pt x="1108" y="588"/>
                    </a:cubicBezTo>
                    <a:cubicBezTo>
                      <a:pt x="1121" y="639"/>
                      <a:pt x="1146" y="650"/>
                      <a:pt x="1182" y="681"/>
                    </a:cubicBezTo>
                    <a:cubicBezTo>
                      <a:pt x="1198" y="695"/>
                      <a:pt x="1211" y="722"/>
                      <a:pt x="1228" y="733"/>
                    </a:cubicBezTo>
                    <a:cubicBezTo>
                      <a:pt x="1243" y="743"/>
                      <a:pt x="1304" y="746"/>
                      <a:pt x="1322" y="741"/>
                    </a:cubicBezTo>
                    <a:cubicBezTo>
                      <a:pt x="1322" y="733"/>
                      <a:pt x="1322" y="733"/>
                      <a:pt x="1322" y="733"/>
                    </a:cubicBezTo>
                    <a:cubicBezTo>
                      <a:pt x="1306" y="729"/>
                      <a:pt x="1306" y="729"/>
                      <a:pt x="1306" y="729"/>
                    </a:cubicBezTo>
                    <a:cubicBezTo>
                      <a:pt x="1316" y="707"/>
                      <a:pt x="1334" y="700"/>
                      <a:pt x="1358" y="697"/>
                    </a:cubicBezTo>
                    <a:cubicBezTo>
                      <a:pt x="1358" y="918"/>
                      <a:pt x="1358" y="918"/>
                      <a:pt x="1358" y="918"/>
                    </a:cubicBezTo>
                    <a:cubicBezTo>
                      <a:pt x="1334" y="902"/>
                      <a:pt x="1334" y="902"/>
                      <a:pt x="1334" y="902"/>
                    </a:cubicBezTo>
                    <a:cubicBezTo>
                      <a:pt x="1350" y="886"/>
                      <a:pt x="1350" y="886"/>
                      <a:pt x="1350" y="886"/>
                    </a:cubicBezTo>
                    <a:cubicBezTo>
                      <a:pt x="1312" y="868"/>
                      <a:pt x="1215" y="954"/>
                      <a:pt x="1218" y="866"/>
                    </a:cubicBezTo>
                    <a:cubicBezTo>
                      <a:pt x="1186" y="822"/>
                      <a:pt x="1186" y="822"/>
                      <a:pt x="1186" y="822"/>
                    </a:cubicBezTo>
                    <a:cubicBezTo>
                      <a:pt x="1171" y="813"/>
                      <a:pt x="1162" y="811"/>
                      <a:pt x="1146" y="818"/>
                    </a:cubicBezTo>
                    <a:cubicBezTo>
                      <a:pt x="1144" y="805"/>
                      <a:pt x="1148" y="790"/>
                      <a:pt x="1143" y="777"/>
                    </a:cubicBezTo>
                    <a:cubicBezTo>
                      <a:pt x="1129" y="741"/>
                      <a:pt x="1069" y="721"/>
                      <a:pt x="1034" y="710"/>
                    </a:cubicBezTo>
                    <a:cubicBezTo>
                      <a:pt x="1020" y="706"/>
                      <a:pt x="1009" y="717"/>
                      <a:pt x="996" y="711"/>
                    </a:cubicBezTo>
                    <a:cubicBezTo>
                      <a:pt x="972" y="700"/>
                      <a:pt x="974" y="680"/>
                      <a:pt x="962" y="661"/>
                    </a:cubicBezTo>
                    <a:cubicBezTo>
                      <a:pt x="943" y="631"/>
                      <a:pt x="928" y="624"/>
                      <a:pt x="918" y="588"/>
                    </a:cubicBezTo>
                    <a:cubicBezTo>
                      <a:pt x="878" y="592"/>
                      <a:pt x="878" y="592"/>
                      <a:pt x="878" y="592"/>
                    </a:cubicBezTo>
                    <a:cubicBezTo>
                      <a:pt x="875" y="610"/>
                      <a:pt x="873" y="642"/>
                      <a:pt x="857" y="654"/>
                    </a:cubicBezTo>
                    <a:cubicBezTo>
                      <a:pt x="834" y="671"/>
                      <a:pt x="806" y="653"/>
                      <a:pt x="782" y="649"/>
                    </a:cubicBezTo>
                    <a:cubicBezTo>
                      <a:pt x="712" y="639"/>
                      <a:pt x="656" y="624"/>
                      <a:pt x="590" y="600"/>
                    </a:cubicBezTo>
                    <a:cubicBezTo>
                      <a:pt x="590" y="590"/>
                      <a:pt x="595" y="531"/>
                      <a:pt x="591" y="528"/>
                    </a:cubicBezTo>
                    <a:cubicBezTo>
                      <a:pt x="582" y="520"/>
                      <a:pt x="564" y="531"/>
                      <a:pt x="554" y="534"/>
                    </a:cubicBezTo>
                    <a:cubicBezTo>
                      <a:pt x="530" y="539"/>
                      <a:pt x="505" y="537"/>
                      <a:pt x="482" y="547"/>
                    </a:cubicBezTo>
                    <a:cubicBezTo>
                      <a:pt x="469" y="552"/>
                      <a:pt x="457" y="566"/>
                      <a:pt x="442" y="566"/>
                    </a:cubicBezTo>
                    <a:cubicBezTo>
                      <a:pt x="420" y="565"/>
                      <a:pt x="431" y="542"/>
                      <a:pt x="438" y="532"/>
                    </a:cubicBezTo>
                    <a:cubicBezTo>
                      <a:pt x="438" y="528"/>
                      <a:pt x="438" y="528"/>
                      <a:pt x="438" y="528"/>
                    </a:cubicBezTo>
                    <a:cubicBezTo>
                      <a:pt x="386" y="475"/>
                      <a:pt x="386" y="475"/>
                      <a:pt x="386" y="475"/>
                    </a:cubicBezTo>
                    <a:cubicBezTo>
                      <a:pt x="353" y="462"/>
                      <a:pt x="352" y="488"/>
                      <a:pt x="355" y="516"/>
                    </a:cubicBezTo>
                    <a:cubicBezTo>
                      <a:pt x="356" y="530"/>
                      <a:pt x="363" y="545"/>
                      <a:pt x="362" y="560"/>
                    </a:cubicBezTo>
                    <a:cubicBezTo>
                      <a:pt x="360" y="576"/>
                      <a:pt x="349" y="591"/>
                      <a:pt x="349" y="608"/>
                    </a:cubicBezTo>
                    <a:cubicBezTo>
                      <a:pt x="348" y="647"/>
                      <a:pt x="359" y="692"/>
                      <a:pt x="357" y="729"/>
                    </a:cubicBezTo>
                    <a:cubicBezTo>
                      <a:pt x="354" y="775"/>
                      <a:pt x="319" y="793"/>
                      <a:pt x="354" y="838"/>
                    </a:cubicBezTo>
                    <a:cubicBezTo>
                      <a:pt x="102" y="838"/>
                      <a:pt x="102" y="838"/>
                      <a:pt x="102" y="838"/>
                    </a:cubicBezTo>
                    <a:cubicBezTo>
                      <a:pt x="81" y="838"/>
                      <a:pt x="29" y="828"/>
                      <a:pt x="12" y="842"/>
                    </a:cubicBezTo>
                    <a:cubicBezTo>
                      <a:pt x="0" y="851"/>
                      <a:pt x="6" y="881"/>
                      <a:pt x="6" y="894"/>
                    </a:cubicBezTo>
                    <a:cubicBezTo>
                      <a:pt x="6" y="1051"/>
                      <a:pt x="6" y="1051"/>
                      <a:pt x="6" y="1051"/>
                    </a:cubicBezTo>
                    <a:cubicBezTo>
                      <a:pt x="6" y="1277"/>
                      <a:pt x="6" y="1277"/>
                      <a:pt x="6" y="1277"/>
                    </a:cubicBezTo>
                    <a:cubicBezTo>
                      <a:pt x="6" y="1338"/>
                      <a:pt x="2" y="1394"/>
                      <a:pt x="30" y="1450"/>
                    </a:cubicBezTo>
                    <a:cubicBezTo>
                      <a:pt x="40" y="1470"/>
                      <a:pt x="70" y="1482"/>
                      <a:pt x="86" y="1498"/>
                    </a:cubicBezTo>
                    <a:cubicBezTo>
                      <a:pt x="128" y="1540"/>
                      <a:pt x="166" y="1587"/>
                      <a:pt x="212" y="1625"/>
                    </a:cubicBezTo>
                    <a:cubicBezTo>
                      <a:pt x="266" y="1671"/>
                      <a:pt x="333" y="1634"/>
                      <a:pt x="394" y="1628"/>
                    </a:cubicBezTo>
                    <a:cubicBezTo>
                      <a:pt x="416" y="1625"/>
                      <a:pt x="436" y="1634"/>
                      <a:pt x="458" y="1634"/>
                    </a:cubicBezTo>
                    <a:cubicBezTo>
                      <a:pt x="489" y="1633"/>
                      <a:pt x="547" y="1639"/>
                      <a:pt x="558" y="1675"/>
                    </a:cubicBezTo>
                    <a:cubicBezTo>
                      <a:pt x="592" y="1700"/>
                      <a:pt x="614" y="1682"/>
                      <a:pt x="650" y="1689"/>
                    </a:cubicBezTo>
                    <a:cubicBezTo>
                      <a:pt x="667" y="1692"/>
                      <a:pt x="673" y="1713"/>
                      <a:pt x="690" y="1717"/>
                    </a:cubicBezTo>
                    <a:cubicBezTo>
                      <a:pt x="710" y="1722"/>
                      <a:pt x="726" y="1702"/>
                      <a:pt x="746" y="1702"/>
                    </a:cubicBezTo>
                    <a:cubicBezTo>
                      <a:pt x="774" y="1703"/>
                      <a:pt x="793" y="1726"/>
                      <a:pt x="818" y="1729"/>
                    </a:cubicBezTo>
                    <a:cubicBezTo>
                      <a:pt x="833" y="1732"/>
                      <a:pt x="877" y="1714"/>
                      <a:pt x="890" y="1706"/>
                    </a:cubicBezTo>
                    <a:cubicBezTo>
                      <a:pt x="905" y="1696"/>
                      <a:pt x="907" y="1679"/>
                      <a:pt x="918" y="1667"/>
                    </a:cubicBezTo>
                    <a:cubicBezTo>
                      <a:pt x="938" y="1647"/>
                      <a:pt x="967" y="1635"/>
                      <a:pt x="983" y="1611"/>
                    </a:cubicBezTo>
                    <a:cubicBezTo>
                      <a:pt x="996" y="1590"/>
                      <a:pt x="1002" y="1561"/>
                      <a:pt x="1018" y="1543"/>
                    </a:cubicBezTo>
                    <a:cubicBezTo>
                      <a:pt x="1039" y="1521"/>
                      <a:pt x="1080" y="1506"/>
                      <a:pt x="1106" y="1490"/>
                    </a:cubicBezTo>
                    <a:cubicBezTo>
                      <a:pt x="1117" y="1483"/>
                      <a:pt x="1136" y="1479"/>
                      <a:pt x="1138" y="1466"/>
                    </a:cubicBezTo>
                    <a:cubicBezTo>
                      <a:pt x="1150" y="1466"/>
                      <a:pt x="1165" y="1468"/>
                      <a:pt x="1177" y="1465"/>
                    </a:cubicBezTo>
                    <a:cubicBezTo>
                      <a:pt x="1215" y="1454"/>
                      <a:pt x="1194" y="1400"/>
                      <a:pt x="1210" y="1374"/>
                    </a:cubicBezTo>
                    <a:cubicBezTo>
                      <a:pt x="1219" y="1358"/>
                      <a:pt x="1246" y="1343"/>
                      <a:pt x="1262" y="1334"/>
                    </a:cubicBezTo>
                    <a:cubicBezTo>
                      <a:pt x="1301" y="1313"/>
                      <a:pt x="1353" y="1301"/>
                      <a:pt x="1398" y="1301"/>
                    </a:cubicBezTo>
                    <a:cubicBezTo>
                      <a:pt x="1425" y="1301"/>
                      <a:pt x="1451" y="1313"/>
                      <a:pt x="1478" y="1305"/>
                    </a:cubicBezTo>
                    <a:cubicBezTo>
                      <a:pt x="1461" y="1272"/>
                      <a:pt x="1440" y="1225"/>
                      <a:pt x="1442" y="1188"/>
                    </a:cubicBezTo>
                    <a:cubicBezTo>
                      <a:pt x="1550" y="1152"/>
                      <a:pt x="1550" y="1152"/>
                      <a:pt x="1550" y="1152"/>
                    </a:cubicBezTo>
                    <a:cubicBezTo>
                      <a:pt x="1954" y="1023"/>
                      <a:pt x="1954" y="1023"/>
                      <a:pt x="1954" y="1023"/>
                    </a:cubicBezTo>
                    <a:cubicBezTo>
                      <a:pt x="1950" y="1000"/>
                      <a:pt x="1934" y="1009"/>
                      <a:pt x="1918" y="997"/>
                    </a:cubicBezTo>
                    <a:cubicBezTo>
                      <a:pt x="1898" y="983"/>
                      <a:pt x="1895" y="955"/>
                      <a:pt x="1870" y="951"/>
                    </a:cubicBezTo>
                    <a:cubicBezTo>
                      <a:pt x="1921" y="874"/>
                      <a:pt x="1921" y="874"/>
                      <a:pt x="1921" y="874"/>
                    </a:cubicBezTo>
                    <a:cubicBezTo>
                      <a:pt x="1922" y="789"/>
                      <a:pt x="1922" y="789"/>
                      <a:pt x="1922" y="789"/>
                    </a:cubicBezTo>
                    <a:cubicBezTo>
                      <a:pt x="1974" y="768"/>
                      <a:pt x="1974" y="768"/>
                      <a:pt x="1974" y="768"/>
                    </a:cubicBezTo>
                    <a:cubicBezTo>
                      <a:pt x="2018" y="725"/>
                      <a:pt x="2018" y="725"/>
                      <a:pt x="2018" y="725"/>
                    </a:cubicBezTo>
                    <a:cubicBezTo>
                      <a:pt x="2007" y="720"/>
                      <a:pt x="1992" y="721"/>
                      <a:pt x="1983" y="714"/>
                    </a:cubicBezTo>
                    <a:cubicBezTo>
                      <a:pt x="1956" y="695"/>
                      <a:pt x="1983" y="643"/>
                      <a:pt x="1982" y="616"/>
                    </a:cubicBezTo>
                    <a:cubicBezTo>
                      <a:pt x="1981" y="599"/>
                      <a:pt x="1965" y="584"/>
                      <a:pt x="1967" y="568"/>
                    </a:cubicBezTo>
                    <a:cubicBezTo>
                      <a:pt x="1969" y="551"/>
                      <a:pt x="1989" y="541"/>
                      <a:pt x="1989" y="524"/>
                    </a:cubicBezTo>
                    <a:cubicBezTo>
                      <a:pt x="1990" y="506"/>
                      <a:pt x="1962" y="492"/>
                      <a:pt x="1968" y="474"/>
                    </a:cubicBezTo>
                    <a:cubicBezTo>
                      <a:pt x="1973" y="461"/>
                      <a:pt x="1991" y="464"/>
                      <a:pt x="2002" y="459"/>
                    </a:cubicBezTo>
                    <a:cubicBezTo>
                      <a:pt x="2017" y="451"/>
                      <a:pt x="2035" y="429"/>
                      <a:pt x="2046" y="415"/>
                    </a:cubicBezTo>
                    <a:cubicBezTo>
                      <a:pt x="2024" y="396"/>
                      <a:pt x="2016" y="383"/>
                      <a:pt x="2022" y="355"/>
                    </a:cubicBezTo>
                    <a:cubicBezTo>
                      <a:pt x="2010" y="348"/>
                      <a:pt x="1993" y="341"/>
                      <a:pt x="1986" y="329"/>
                    </a:cubicBezTo>
                    <a:cubicBezTo>
                      <a:pt x="1962" y="290"/>
                      <a:pt x="1981" y="242"/>
                      <a:pt x="1918" y="250"/>
                    </a:cubicBezTo>
                    <a:cubicBezTo>
                      <a:pt x="1906" y="206"/>
                      <a:pt x="1906" y="206"/>
                      <a:pt x="1906" y="206"/>
                    </a:cubicBezTo>
                    <a:cubicBezTo>
                      <a:pt x="1838" y="185"/>
                      <a:pt x="1838" y="185"/>
                      <a:pt x="1838" y="185"/>
                    </a:cubicBezTo>
                    <a:cubicBezTo>
                      <a:pt x="1829" y="157"/>
                      <a:pt x="1765" y="145"/>
                      <a:pt x="1738" y="149"/>
                    </a:cubicBezTo>
                    <a:cubicBezTo>
                      <a:pt x="1735" y="114"/>
                      <a:pt x="1708" y="131"/>
                      <a:pt x="1687" y="118"/>
                    </a:cubicBezTo>
                    <a:cubicBezTo>
                      <a:pt x="1672" y="109"/>
                      <a:pt x="1667" y="91"/>
                      <a:pt x="1653" y="82"/>
                    </a:cubicBezTo>
                    <a:cubicBezTo>
                      <a:pt x="1630" y="69"/>
                      <a:pt x="1604" y="74"/>
                      <a:pt x="1582" y="66"/>
                    </a:cubicBezTo>
                    <a:cubicBezTo>
                      <a:pt x="1559" y="57"/>
                      <a:pt x="1541" y="22"/>
                      <a:pt x="1534" y="0"/>
                    </a:cubicBezTo>
                    <a:cubicBezTo>
                      <a:pt x="1286" y="38"/>
                      <a:pt x="1286" y="38"/>
                      <a:pt x="1286" y="38"/>
                    </a:cubicBezTo>
                    <a:lnTo>
                      <a:pt x="1202" y="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971BE9CF-30CA-4AB1-9F60-A61942D39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0251" y="6226950"/>
                <a:ext cx="195238" cy="163110"/>
              </a:xfrm>
              <a:custGeom>
                <a:avLst/>
                <a:gdLst/>
                <a:ahLst/>
                <a:cxnLst>
                  <a:cxn ang="0">
                    <a:pos x="241" y="287"/>
                  </a:cxn>
                  <a:cxn ang="0">
                    <a:pos x="313" y="267"/>
                  </a:cxn>
                  <a:cxn ang="0">
                    <a:pos x="383" y="232"/>
                  </a:cxn>
                  <a:cxn ang="0">
                    <a:pos x="386" y="191"/>
                  </a:cxn>
                  <a:cxn ang="0">
                    <a:pos x="429" y="116"/>
                  </a:cxn>
                  <a:cxn ang="0">
                    <a:pos x="354" y="47"/>
                  </a:cxn>
                  <a:cxn ang="0">
                    <a:pos x="279" y="0"/>
                  </a:cxn>
                  <a:cxn ang="0">
                    <a:pos x="105" y="81"/>
                  </a:cxn>
                  <a:cxn ang="0">
                    <a:pos x="76" y="134"/>
                  </a:cxn>
                  <a:cxn ang="0">
                    <a:pos x="18" y="180"/>
                  </a:cxn>
                  <a:cxn ang="0">
                    <a:pos x="154" y="357"/>
                  </a:cxn>
                  <a:cxn ang="0">
                    <a:pos x="241" y="287"/>
                  </a:cxn>
                </a:cxnLst>
                <a:rect l="0" t="0" r="r" b="b"/>
                <a:pathLst>
                  <a:path w="441" h="368">
                    <a:moveTo>
                      <a:pt x="241" y="287"/>
                    </a:moveTo>
                    <a:cubicBezTo>
                      <a:pt x="241" y="287"/>
                      <a:pt x="281" y="270"/>
                      <a:pt x="313" y="267"/>
                    </a:cubicBezTo>
                    <a:cubicBezTo>
                      <a:pt x="345" y="264"/>
                      <a:pt x="377" y="244"/>
                      <a:pt x="383" y="232"/>
                    </a:cubicBezTo>
                    <a:cubicBezTo>
                      <a:pt x="389" y="220"/>
                      <a:pt x="365" y="212"/>
                      <a:pt x="386" y="191"/>
                    </a:cubicBezTo>
                    <a:cubicBezTo>
                      <a:pt x="406" y="171"/>
                      <a:pt x="441" y="151"/>
                      <a:pt x="429" y="116"/>
                    </a:cubicBezTo>
                    <a:cubicBezTo>
                      <a:pt x="418" y="81"/>
                      <a:pt x="360" y="70"/>
                      <a:pt x="354" y="47"/>
                    </a:cubicBezTo>
                    <a:cubicBezTo>
                      <a:pt x="348" y="23"/>
                      <a:pt x="310" y="0"/>
                      <a:pt x="279" y="0"/>
                    </a:cubicBezTo>
                    <a:cubicBezTo>
                      <a:pt x="247" y="0"/>
                      <a:pt x="119" y="64"/>
                      <a:pt x="105" y="81"/>
                    </a:cubicBezTo>
                    <a:cubicBezTo>
                      <a:pt x="90" y="99"/>
                      <a:pt x="93" y="136"/>
                      <a:pt x="76" y="134"/>
                    </a:cubicBezTo>
                    <a:cubicBezTo>
                      <a:pt x="58" y="145"/>
                      <a:pt x="41" y="174"/>
                      <a:pt x="18" y="180"/>
                    </a:cubicBezTo>
                    <a:cubicBezTo>
                      <a:pt x="0" y="180"/>
                      <a:pt x="131" y="362"/>
                      <a:pt x="154" y="357"/>
                    </a:cubicBezTo>
                    <a:cubicBezTo>
                      <a:pt x="189" y="368"/>
                      <a:pt x="235" y="354"/>
                      <a:pt x="241" y="28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7273380D-19DB-42ED-89C7-F2F872EDD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6814" y="6007000"/>
                <a:ext cx="98854" cy="121097"/>
              </a:xfrm>
              <a:custGeom>
                <a:avLst/>
                <a:gdLst/>
                <a:ahLst/>
                <a:cxnLst>
                  <a:cxn ang="0">
                    <a:pos x="199" y="269"/>
                  </a:cxn>
                  <a:cxn ang="0">
                    <a:pos x="209" y="191"/>
                  </a:cxn>
                  <a:cxn ang="0">
                    <a:pos x="209" y="121"/>
                  </a:cxn>
                  <a:cxn ang="0">
                    <a:pos x="207" y="52"/>
                  </a:cxn>
                  <a:cxn ang="0">
                    <a:pos x="132" y="17"/>
                  </a:cxn>
                  <a:cxn ang="0">
                    <a:pos x="54" y="48"/>
                  </a:cxn>
                  <a:cxn ang="0">
                    <a:pos x="15" y="105"/>
                  </a:cxn>
                  <a:cxn ang="0">
                    <a:pos x="19" y="183"/>
                  </a:cxn>
                  <a:cxn ang="0">
                    <a:pos x="41" y="228"/>
                  </a:cxn>
                  <a:cxn ang="0">
                    <a:pos x="199" y="269"/>
                  </a:cxn>
                </a:cxnLst>
                <a:rect l="0" t="0" r="r" b="b"/>
                <a:pathLst>
                  <a:path w="222" h="275">
                    <a:moveTo>
                      <a:pt x="199" y="269"/>
                    </a:moveTo>
                    <a:cubicBezTo>
                      <a:pt x="199" y="269"/>
                      <a:pt x="197" y="209"/>
                      <a:pt x="209" y="191"/>
                    </a:cubicBezTo>
                    <a:cubicBezTo>
                      <a:pt x="222" y="173"/>
                      <a:pt x="218" y="160"/>
                      <a:pt x="209" y="121"/>
                    </a:cubicBezTo>
                    <a:cubicBezTo>
                      <a:pt x="201" y="82"/>
                      <a:pt x="222" y="45"/>
                      <a:pt x="207" y="52"/>
                    </a:cubicBezTo>
                    <a:cubicBezTo>
                      <a:pt x="193" y="58"/>
                      <a:pt x="160" y="33"/>
                      <a:pt x="132" y="17"/>
                    </a:cubicBezTo>
                    <a:cubicBezTo>
                      <a:pt x="103" y="0"/>
                      <a:pt x="66" y="13"/>
                      <a:pt x="54" y="48"/>
                    </a:cubicBezTo>
                    <a:cubicBezTo>
                      <a:pt x="41" y="82"/>
                      <a:pt x="29" y="86"/>
                      <a:pt x="15" y="105"/>
                    </a:cubicBezTo>
                    <a:cubicBezTo>
                      <a:pt x="0" y="123"/>
                      <a:pt x="0" y="154"/>
                      <a:pt x="19" y="183"/>
                    </a:cubicBezTo>
                    <a:cubicBezTo>
                      <a:pt x="37" y="211"/>
                      <a:pt x="27" y="222"/>
                      <a:pt x="41" y="228"/>
                    </a:cubicBezTo>
                    <a:cubicBezTo>
                      <a:pt x="56" y="234"/>
                      <a:pt x="66" y="275"/>
                      <a:pt x="199" y="26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99CFA17D-AB2B-4093-8DE5-05708B001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1888" y="2628652"/>
                <a:ext cx="523928" cy="442374"/>
              </a:xfrm>
              <a:custGeom>
                <a:avLst/>
                <a:gdLst/>
                <a:ahLst/>
                <a:cxnLst>
                  <a:cxn ang="0">
                    <a:pos x="391" y="0"/>
                  </a:cxn>
                  <a:cxn ang="0">
                    <a:pos x="299" y="96"/>
                  </a:cxn>
                  <a:cxn ang="0">
                    <a:pos x="259" y="104"/>
                  </a:cxn>
                  <a:cxn ang="0">
                    <a:pos x="200" y="130"/>
                  </a:cxn>
                  <a:cxn ang="0">
                    <a:pos x="163" y="176"/>
                  </a:cxn>
                  <a:cxn ang="0">
                    <a:pos x="103" y="176"/>
                  </a:cxn>
                  <a:cxn ang="0">
                    <a:pos x="90" y="260"/>
                  </a:cxn>
                  <a:cxn ang="0">
                    <a:pos x="100" y="307"/>
                  </a:cxn>
                  <a:cxn ang="0">
                    <a:pos x="59" y="376"/>
                  </a:cxn>
                  <a:cxn ang="0">
                    <a:pos x="38" y="460"/>
                  </a:cxn>
                  <a:cxn ang="0">
                    <a:pos x="13" y="508"/>
                  </a:cxn>
                  <a:cxn ang="0">
                    <a:pos x="27" y="660"/>
                  </a:cxn>
                  <a:cxn ang="0">
                    <a:pos x="119" y="663"/>
                  </a:cxn>
                  <a:cxn ang="0">
                    <a:pos x="153" y="637"/>
                  </a:cxn>
                  <a:cxn ang="0">
                    <a:pos x="215" y="692"/>
                  </a:cxn>
                  <a:cxn ang="0">
                    <a:pos x="267" y="568"/>
                  </a:cxn>
                  <a:cxn ang="0">
                    <a:pos x="275" y="568"/>
                  </a:cxn>
                  <a:cxn ang="0">
                    <a:pos x="322" y="596"/>
                  </a:cxn>
                  <a:cxn ang="0">
                    <a:pos x="351" y="634"/>
                  </a:cxn>
                  <a:cxn ang="0">
                    <a:pos x="467" y="608"/>
                  </a:cxn>
                  <a:cxn ang="0">
                    <a:pos x="463" y="596"/>
                  </a:cxn>
                  <a:cxn ang="0">
                    <a:pos x="491" y="628"/>
                  </a:cxn>
                  <a:cxn ang="0">
                    <a:pos x="547" y="616"/>
                  </a:cxn>
                  <a:cxn ang="0">
                    <a:pos x="655" y="632"/>
                  </a:cxn>
                  <a:cxn ang="0">
                    <a:pos x="707" y="664"/>
                  </a:cxn>
                  <a:cxn ang="0">
                    <a:pos x="761" y="685"/>
                  </a:cxn>
                  <a:cxn ang="0">
                    <a:pos x="840" y="778"/>
                  </a:cxn>
                  <a:cxn ang="0">
                    <a:pos x="930" y="845"/>
                  </a:cxn>
                  <a:cxn ang="0">
                    <a:pos x="962" y="899"/>
                  </a:cxn>
                  <a:cxn ang="0">
                    <a:pos x="1006" y="929"/>
                  </a:cxn>
                  <a:cxn ang="0">
                    <a:pos x="1043" y="980"/>
                  </a:cxn>
                  <a:cxn ang="0">
                    <a:pos x="1047" y="980"/>
                  </a:cxn>
                  <a:cxn ang="0">
                    <a:pos x="1059" y="964"/>
                  </a:cxn>
                  <a:cxn ang="0">
                    <a:pos x="1063" y="964"/>
                  </a:cxn>
                  <a:cxn ang="0">
                    <a:pos x="1127" y="980"/>
                  </a:cxn>
                  <a:cxn ang="0">
                    <a:pos x="1123" y="964"/>
                  </a:cxn>
                  <a:cxn ang="0">
                    <a:pos x="1179" y="932"/>
                  </a:cxn>
                  <a:cxn ang="0">
                    <a:pos x="1143" y="912"/>
                  </a:cxn>
                  <a:cxn ang="0">
                    <a:pos x="1111" y="872"/>
                  </a:cxn>
                  <a:cxn ang="0">
                    <a:pos x="1051" y="844"/>
                  </a:cxn>
                  <a:cxn ang="0">
                    <a:pos x="1035" y="780"/>
                  </a:cxn>
                  <a:cxn ang="0">
                    <a:pos x="973" y="729"/>
                  </a:cxn>
                  <a:cxn ang="0">
                    <a:pos x="929" y="711"/>
                  </a:cxn>
                  <a:cxn ang="0">
                    <a:pos x="838" y="596"/>
                  </a:cxn>
                  <a:cxn ang="0">
                    <a:pos x="651" y="492"/>
                  </a:cxn>
                  <a:cxn ang="0">
                    <a:pos x="635" y="492"/>
                  </a:cxn>
                  <a:cxn ang="0">
                    <a:pos x="593" y="468"/>
                  </a:cxn>
                  <a:cxn ang="0">
                    <a:pos x="607" y="520"/>
                  </a:cxn>
                  <a:cxn ang="0">
                    <a:pos x="535" y="436"/>
                  </a:cxn>
                  <a:cxn ang="0">
                    <a:pos x="506" y="352"/>
                  </a:cxn>
                  <a:cxn ang="0">
                    <a:pos x="489" y="232"/>
                  </a:cxn>
                  <a:cxn ang="0">
                    <a:pos x="465" y="172"/>
                  </a:cxn>
                  <a:cxn ang="0">
                    <a:pos x="431" y="96"/>
                  </a:cxn>
                  <a:cxn ang="0">
                    <a:pos x="391" y="0"/>
                  </a:cxn>
                </a:cxnLst>
                <a:rect l="0" t="0" r="r" b="b"/>
                <a:pathLst>
                  <a:path w="1179" h="997">
                    <a:moveTo>
                      <a:pt x="391" y="0"/>
                    </a:moveTo>
                    <a:cubicBezTo>
                      <a:pt x="363" y="31"/>
                      <a:pt x="343" y="94"/>
                      <a:pt x="299" y="96"/>
                    </a:cubicBezTo>
                    <a:cubicBezTo>
                      <a:pt x="295" y="70"/>
                      <a:pt x="268" y="95"/>
                      <a:pt x="259" y="104"/>
                    </a:cubicBezTo>
                    <a:cubicBezTo>
                      <a:pt x="241" y="119"/>
                      <a:pt x="216" y="115"/>
                      <a:pt x="200" y="130"/>
                    </a:cubicBezTo>
                    <a:cubicBezTo>
                      <a:pt x="184" y="145"/>
                      <a:pt x="186" y="167"/>
                      <a:pt x="163" y="176"/>
                    </a:cubicBezTo>
                    <a:cubicBezTo>
                      <a:pt x="142" y="185"/>
                      <a:pt x="124" y="170"/>
                      <a:pt x="103" y="176"/>
                    </a:cubicBezTo>
                    <a:cubicBezTo>
                      <a:pt x="116" y="211"/>
                      <a:pt x="94" y="228"/>
                      <a:pt x="90" y="260"/>
                    </a:cubicBezTo>
                    <a:cubicBezTo>
                      <a:pt x="87" y="277"/>
                      <a:pt x="104" y="291"/>
                      <a:pt x="100" y="307"/>
                    </a:cubicBezTo>
                    <a:cubicBezTo>
                      <a:pt x="94" y="330"/>
                      <a:pt x="69" y="354"/>
                      <a:pt x="59" y="376"/>
                    </a:cubicBezTo>
                    <a:cubicBezTo>
                      <a:pt x="48" y="402"/>
                      <a:pt x="47" y="433"/>
                      <a:pt x="38" y="460"/>
                    </a:cubicBezTo>
                    <a:cubicBezTo>
                      <a:pt x="33" y="478"/>
                      <a:pt x="19" y="491"/>
                      <a:pt x="13" y="508"/>
                    </a:cubicBezTo>
                    <a:cubicBezTo>
                      <a:pt x="0" y="549"/>
                      <a:pt x="26" y="616"/>
                      <a:pt x="27" y="660"/>
                    </a:cubicBezTo>
                    <a:cubicBezTo>
                      <a:pt x="119" y="663"/>
                      <a:pt x="119" y="663"/>
                      <a:pt x="119" y="663"/>
                    </a:cubicBezTo>
                    <a:cubicBezTo>
                      <a:pt x="153" y="637"/>
                      <a:pt x="153" y="637"/>
                      <a:pt x="153" y="637"/>
                    </a:cubicBezTo>
                    <a:cubicBezTo>
                      <a:pt x="215" y="692"/>
                      <a:pt x="215" y="692"/>
                      <a:pt x="215" y="692"/>
                    </a:cubicBezTo>
                    <a:cubicBezTo>
                      <a:pt x="267" y="568"/>
                      <a:pt x="267" y="568"/>
                      <a:pt x="267" y="568"/>
                    </a:cubicBezTo>
                    <a:cubicBezTo>
                      <a:pt x="275" y="568"/>
                      <a:pt x="275" y="568"/>
                      <a:pt x="275" y="568"/>
                    </a:cubicBezTo>
                    <a:cubicBezTo>
                      <a:pt x="286" y="591"/>
                      <a:pt x="303" y="584"/>
                      <a:pt x="322" y="596"/>
                    </a:cubicBezTo>
                    <a:cubicBezTo>
                      <a:pt x="335" y="605"/>
                      <a:pt x="337" y="624"/>
                      <a:pt x="351" y="634"/>
                    </a:cubicBezTo>
                    <a:cubicBezTo>
                      <a:pt x="378" y="651"/>
                      <a:pt x="443" y="623"/>
                      <a:pt x="467" y="608"/>
                    </a:cubicBezTo>
                    <a:cubicBezTo>
                      <a:pt x="463" y="596"/>
                      <a:pt x="463" y="596"/>
                      <a:pt x="463" y="596"/>
                    </a:cubicBezTo>
                    <a:cubicBezTo>
                      <a:pt x="491" y="628"/>
                      <a:pt x="491" y="628"/>
                      <a:pt x="491" y="628"/>
                    </a:cubicBezTo>
                    <a:cubicBezTo>
                      <a:pt x="509" y="628"/>
                      <a:pt x="534" y="631"/>
                      <a:pt x="547" y="616"/>
                    </a:cubicBezTo>
                    <a:cubicBezTo>
                      <a:pt x="655" y="632"/>
                      <a:pt x="655" y="632"/>
                      <a:pt x="655" y="632"/>
                    </a:cubicBezTo>
                    <a:cubicBezTo>
                      <a:pt x="707" y="664"/>
                      <a:pt x="707" y="664"/>
                      <a:pt x="707" y="664"/>
                    </a:cubicBezTo>
                    <a:cubicBezTo>
                      <a:pt x="761" y="685"/>
                      <a:pt x="761" y="685"/>
                      <a:pt x="761" y="685"/>
                    </a:cubicBezTo>
                    <a:cubicBezTo>
                      <a:pt x="840" y="778"/>
                      <a:pt x="840" y="778"/>
                      <a:pt x="840" y="778"/>
                    </a:cubicBezTo>
                    <a:cubicBezTo>
                      <a:pt x="930" y="845"/>
                      <a:pt x="930" y="845"/>
                      <a:pt x="930" y="845"/>
                    </a:cubicBezTo>
                    <a:cubicBezTo>
                      <a:pt x="962" y="899"/>
                      <a:pt x="962" y="899"/>
                      <a:pt x="962" y="899"/>
                    </a:cubicBezTo>
                    <a:cubicBezTo>
                      <a:pt x="1006" y="929"/>
                      <a:pt x="1006" y="929"/>
                      <a:pt x="1006" y="929"/>
                    </a:cubicBezTo>
                    <a:cubicBezTo>
                      <a:pt x="1043" y="980"/>
                      <a:pt x="1043" y="980"/>
                      <a:pt x="1043" y="980"/>
                    </a:cubicBezTo>
                    <a:cubicBezTo>
                      <a:pt x="1047" y="980"/>
                      <a:pt x="1047" y="980"/>
                      <a:pt x="1047" y="980"/>
                    </a:cubicBezTo>
                    <a:cubicBezTo>
                      <a:pt x="1059" y="964"/>
                      <a:pt x="1059" y="964"/>
                      <a:pt x="1059" y="964"/>
                    </a:cubicBezTo>
                    <a:cubicBezTo>
                      <a:pt x="1063" y="964"/>
                      <a:pt x="1063" y="964"/>
                      <a:pt x="1063" y="964"/>
                    </a:cubicBezTo>
                    <a:cubicBezTo>
                      <a:pt x="1082" y="989"/>
                      <a:pt x="1099" y="997"/>
                      <a:pt x="1127" y="980"/>
                    </a:cubicBezTo>
                    <a:cubicBezTo>
                      <a:pt x="1123" y="964"/>
                      <a:pt x="1123" y="964"/>
                      <a:pt x="1123" y="964"/>
                    </a:cubicBezTo>
                    <a:cubicBezTo>
                      <a:pt x="1179" y="932"/>
                      <a:pt x="1179" y="932"/>
                      <a:pt x="1179" y="932"/>
                    </a:cubicBezTo>
                    <a:cubicBezTo>
                      <a:pt x="1173" y="915"/>
                      <a:pt x="1158" y="886"/>
                      <a:pt x="1143" y="912"/>
                    </a:cubicBezTo>
                    <a:cubicBezTo>
                      <a:pt x="1123" y="905"/>
                      <a:pt x="1113" y="893"/>
                      <a:pt x="1111" y="872"/>
                    </a:cubicBezTo>
                    <a:cubicBezTo>
                      <a:pt x="1092" y="859"/>
                      <a:pt x="1075" y="839"/>
                      <a:pt x="1051" y="844"/>
                    </a:cubicBezTo>
                    <a:cubicBezTo>
                      <a:pt x="1035" y="780"/>
                      <a:pt x="1035" y="780"/>
                      <a:pt x="1035" y="780"/>
                    </a:cubicBezTo>
                    <a:cubicBezTo>
                      <a:pt x="1015" y="765"/>
                      <a:pt x="993" y="742"/>
                      <a:pt x="973" y="729"/>
                    </a:cubicBezTo>
                    <a:cubicBezTo>
                      <a:pt x="959" y="720"/>
                      <a:pt x="942" y="724"/>
                      <a:pt x="929" y="711"/>
                    </a:cubicBezTo>
                    <a:cubicBezTo>
                      <a:pt x="895" y="679"/>
                      <a:pt x="877" y="620"/>
                      <a:pt x="838" y="596"/>
                    </a:cubicBezTo>
                    <a:cubicBezTo>
                      <a:pt x="784" y="563"/>
                      <a:pt x="661" y="584"/>
                      <a:pt x="651" y="492"/>
                    </a:cubicBezTo>
                    <a:cubicBezTo>
                      <a:pt x="635" y="492"/>
                      <a:pt x="635" y="492"/>
                      <a:pt x="635" y="492"/>
                    </a:cubicBezTo>
                    <a:cubicBezTo>
                      <a:pt x="634" y="470"/>
                      <a:pt x="604" y="428"/>
                      <a:pt x="593" y="468"/>
                    </a:cubicBezTo>
                    <a:cubicBezTo>
                      <a:pt x="588" y="487"/>
                      <a:pt x="603" y="503"/>
                      <a:pt x="607" y="520"/>
                    </a:cubicBezTo>
                    <a:cubicBezTo>
                      <a:pt x="564" y="504"/>
                      <a:pt x="592" y="441"/>
                      <a:pt x="535" y="436"/>
                    </a:cubicBezTo>
                    <a:cubicBezTo>
                      <a:pt x="548" y="403"/>
                      <a:pt x="514" y="382"/>
                      <a:pt x="506" y="352"/>
                    </a:cubicBezTo>
                    <a:cubicBezTo>
                      <a:pt x="495" y="313"/>
                      <a:pt x="496" y="271"/>
                      <a:pt x="489" y="232"/>
                    </a:cubicBezTo>
                    <a:cubicBezTo>
                      <a:pt x="485" y="211"/>
                      <a:pt x="471" y="193"/>
                      <a:pt x="465" y="172"/>
                    </a:cubicBezTo>
                    <a:cubicBezTo>
                      <a:pt x="458" y="148"/>
                      <a:pt x="452" y="111"/>
                      <a:pt x="431" y="96"/>
                    </a:cubicBezTo>
                    <a:cubicBezTo>
                      <a:pt x="391" y="0"/>
                      <a:pt x="391" y="0"/>
                      <a:pt x="391" y="0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ACA0F63E-A987-4D90-9816-6F2570FDE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80" y="2779406"/>
                <a:ext cx="12358" cy="1235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19"/>
                  </a:cxn>
                  <a:cxn ang="0">
                    <a:pos x="32" y="27"/>
                  </a:cxn>
                  <a:cxn ang="0">
                    <a:pos x="0" y="7"/>
                  </a:cxn>
                </a:cxnLst>
                <a:rect l="0" t="0" r="r" b="b"/>
                <a:pathLst>
                  <a:path w="32" h="27">
                    <a:moveTo>
                      <a:pt x="0" y="7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6"/>
                      <a:pt x="20" y="0"/>
                      <a:pt x="0" y="7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BDA2F3E5-108B-4CDD-ACD2-C930E7F7A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3738" y="2794234"/>
                <a:ext cx="24714" cy="2718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6"/>
                  </a:cxn>
                  <a:cxn ang="0">
                    <a:pos x="0" y="28"/>
                  </a:cxn>
                  <a:cxn ang="0">
                    <a:pos x="24" y="32"/>
                  </a:cxn>
                  <a:cxn ang="0">
                    <a:pos x="24" y="40"/>
                  </a:cxn>
                  <a:cxn ang="0">
                    <a:pos x="8" y="40"/>
                  </a:cxn>
                  <a:cxn ang="0">
                    <a:pos x="12" y="56"/>
                  </a:cxn>
                  <a:cxn ang="0">
                    <a:pos x="20" y="0"/>
                  </a:cxn>
                </a:cxnLst>
                <a:rect l="0" t="0" r="r" b="b"/>
                <a:pathLst>
                  <a:path w="59" h="60">
                    <a:moveTo>
                      <a:pt x="20" y="0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59" y="60"/>
                      <a:pt x="59" y="18"/>
                      <a:pt x="20" y="0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5847F935-FBCC-40BE-9446-5D772426A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8451" y="2809062"/>
                <a:ext cx="19771" cy="1235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" y="5"/>
                  </a:cxn>
                  <a:cxn ang="0">
                    <a:pos x="3" y="0"/>
                  </a:cxn>
                  <a:cxn ang="0">
                    <a:pos x="0" y="5"/>
                  </a:cxn>
                </a:cxnLst>
                <a:rect l="0" t="0" r="r" b="b"/>
                <a:pathLst>
                  <a:path w="8" h="5">
                    <a:moveTo>
                      <a:pt x="0" y="5"/>
                    </a:moveTo>
                    <a:lnTo>
                      <a:pt x="8" y="5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A544B341-E8A4-4BDF-9002-17EC03171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8451" y="2809062"/>
                <a:ext cx="19771" cy="1235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" y="5"/>
                  </a:cxn>
                  <a:cxn ang="0">
                    <a:pos x="3" y="0"/>
                  </a:cxn>
                  <a:cxn ang="0">
                    <a:pos x="0" y="5"/>
                  </a:cxn>
                </a:cxnLst>
                <a:rect l="0" t="0" r="r" b="b"/>
                <a:pathLst>
                  <a:path w="8" h="5">
                    <a:moveTo>
                      <a:pt x="0" y="5"/>
                    </a:moveTo>
                    <a:lnTo>
                      <a:pt x="8" y="5"/>
                    </a:lnTo>
                    <a:lnTo>
                      <a:pt x="3" y="0"/>
                    </a:lnTo>
                    <a:lnTo>
                      <a:pt x="0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4C5188EA-BD6D-4AAA-90D5-67F4283FF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6274" y="2935101"/>
                <a:ext cx="12358" cy="173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7"/>
                  </a:cxn>
                  <a:cxn ang="0">
                    <a:pos x="5" y="0"/>
                  </a:cxn>
                  <a:cxn ang="0">
                    <a:pos x="0" y="2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lnTo>
                      <a:pt x="5" y="7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4F27345C-4F80-41BB-A783-3C54B6111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6274" y="2935101"/>
                <a:ext cx="12358" cy="173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7"/>
                  </a:cxn>
                  <a:cxn ang="0">
                    <a:pos x="5" y="0"/>
                  </a:cxn>
                  <a:cxn ang="0">
                    <a:pos x="0" y="2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lnTo>
                      <a:pt x="5" y="7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DFB8AE08-26B2-4521-836B-21BF89DF5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3802" y="2959814"/>
                <a:ext cx="17300" cy="988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24"/>
                  </a:cxn>
                  <a:cxn ang="0">
                    <a:pos x="36" y="0"/>
                  </a:cxn>
                  <a:cxn ang="0">
                    <a:pos x="0" y="12"/>
                  </a:cxn>
                </a:cxnLst>
                <a:rect l="0" t="0" r="r" b="b"/>
                <a:pathLst>
                  <a:path w="36" h="25">
                    <a:moveTo>
                      <a:pt x="0" y="12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18" y="25"/>
                      <a:pt x="28" y="17"/>
                      <a:pt x="36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/>
                <a:endParaRPr lang="en-US" sz="200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08293B-932E-4713-B315-19F7133A3DCF}"/>
                </a:ext>
              </a:extLst>
            </p:cNvPr>
            <p:cNvGrpSpPr/>
            <p:nvPr/>
          </p:nvGrpSpPr>
          <p:grpSpPr>
            <a:xfrm>
              <a:off x="3155008" y="2411744"/>
              <a:ext cx="3903629" cy="2425082"/>
              <a:chOff x="2244776" y="1682864"/>
              <a:chExt cx="7758253" cy="4819720"/>
            </a:xfrm>
            <a:solidFill>
              <a:srgbClr val="006374"/>
            </a:solidFill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FFB9E68-56B0-4BA4-8A9D-6A36951D025E}"/>
                  </a:ext>
                </a:extLst>
              </p:cNvPr>
              <p:cNvSpPr/>
              <p:nvPr/>
            </p:nvSpPr>
            <p:spPr>
              <a:xfrm>
                <a:off x="3261248" y="4816243"/>
                <a:ext cx="17450" cy="1745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1905 w 0"/>
                  <a:gd name="connsiteY1" fmla="*/ 5715 h 0"/>
                  <a:gd name="connsiteX2" fmla="*/ 3810 w 0"/>
                  <a:gd name="connsiteY2" fmla="*/ 4763 h 0"/>
                  <a:gd name="connsiteX3" fmla="*/ 0 w 0"/>
                  <a:gd name="connsiteY3" fmla="*/ 0 h 0"/>
                  <a:gd name="connsiteX4" fmla="*/ 0 w 0"/>
                  <a:gd name="connsiteY4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1905" y="5715"/>
                    </a:lnTo>
                    <a:lnTo>
                      <a:pt x="3810" y="4763"/>
                    </a:lnTo>
                    <a:cubicBezTo>
                      <a:pt x="2857" y="2858"/>
                      <a:pt x="1905" y="1905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0E14E85-AC91-41B2-BB95-20FC33DA52D7}"/>
                  </a:ext>
                </a:extLst>
              </p:cNvPr>
              <p:cNvSpPr/>
              <p:nvPr/>
            </p:nvSpPr>
            <p:spPr>
              <a:xfrm>
                <a:off x="3632949" y="3989079"/>
                <a:ext cx="17450" cy="17450"/>
              </a:xfrm>
              <a:custGeom>
                <a:avLst/>
                <a:gdLst>
                  <a:gd name="connsiteX0" fmla="*/ 1905 w 0"/>
                  <a:gd name="connsiteY0" fmla="*/ 0 h 0"/>
                  <a:gd name="connsiteX1" fmla="*/ 0 w 0"/>
                  <a:gd name="connsiteY1" fmla="*/ 0 h 0"/>
                  <a:gd name="connsiteX2" fmla="*/ 2858 w 0"/>
                  <a:gd name="connsiteY2" fmla="*/ 4763 h 0"/>
                  <a:gd name="connsiteX3" fmla="*/ 1905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1905" y="0"/>
                    </a:moveTo>
                    <a:lnTo>
                      <a:pt x="0" y="0"/>
                    </a:lnTo>
                    <a:cubicBezTo>
                      <a:pt x="953" y="1905"/>
                      <a:pt x="1905" y="2858"/>
                      <a:pt x="2858" y="4763"/>
                    </a:cubicBezTo>
                    <a:lnTo>
                      <a:pt x="190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8DD1A6D-275E-4E09-AC5F-42BA58A15390}"/>
                  </a:ext>
                </a:extLst>
              </p:cNvPr>
              <p:cNvSpPr/>
              <p:nvPr/>
            </p:nvSpPr>
            <p:spPr>
              <a:xfrm>
                <a:off x="2849409" y="3544084"/>
                <a:ext cx="17450" cy="17450"/>
              </a:xfrm>
              <a:custGeom>
                <a:avLst/>
                <a:gdLst>
                  <a:gd name="connsiteX0" fmla="*/ 953 w 0"/>
                  <a:gd name="connsiteY0" fmla="*/ 0 h 0"/>
                  <a:gd name="connsiteX1" fmla="*/ 0 w 0"/>
                  <a:gd name="connsiteY1" fmla="*/ 0 h 0"/>
                  <a:gd name="connsiteX2" fmla="*/ 953 w 0"/>
                  <a:gd name="connsiteY2" fmla="*/ 2858 h 0"/>
                  <a:gd name="connsiteX3" fmla="*/ 953 w 0"/>
                  <a:gd name="connsiteY3" fmla="*/ 0 h 0"/>
                  <a:gd name="connsiteX4" fmla="*/ 953 w 0"/>
                  <a:gd name="connsiteY4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953" y="0"/>
                    </a:moveTo>
                    <a:lnTo>
                      <a:pt x="0" y="0"/>
                    </a:lnTo>
                    <a:lnTo>
                      <a:pt x="953" y="2858"/>
                    </a:lnTo>
                    <a:cubicBezTo>
                      <a:pt x="953" y="2858"/>
                      <a:pt x="953" y="1905"/>
                      <a:pt x="953" y="0"/>
                    </a:cubicBezTo>
                    <a:cubicBezTo>
                      <a:pt x="953" y="0"/>
                      <a:pt x="953" y="0"/>
                      <a:pt x="95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6364B17-E71C-4856-A6F0-AEEAEF946EFB}"/>
                  </a:ext>
                </a:extLst>
              </p:cNvPr>
              <p:cNvSpPr/>
              <p:nvPr/>
            </p:nvSpPr>
            <p:spPr>
              <a:xfrm>
                <a:off x="4061552" y="3013580"/>
                <a:ext cx="34900" cy="17450"/>
              </a:xfrm>
              <a:custGeom>
                <a:avLst/>
                <a:gdLst>
                  <a:gd name="connsiteX0" fmla="*/ 2279 w 19050"/>
                  <a:gd name="connsiteY0" fmla="*/ 3810 h 9525"/>
                  <a:gd name="connsiteX1" fmla="*/ 374 w 19050"/>
                  <a:gd name="connsiteY1" fmla="*/ 7620 h 9525"/>
                  <a:gd name="connsiteX2" fmla="*/ 4184 w 19050"/>
                  <a:gd name="connsiteY2" fmla="*/ 9525 h 9525"/>
                  <a:gd name="connsiteX3" fmla="*/ 14661 w 19050"/>
                  <a:gd name="connsiteY3" fmla="*/ 6667 h 9525"/>
                  <a:gd name="connsiteX4" fmla="*/ 20376 w 19050"/>
                  <a:gd name="connsiteY4" fmla="*/ 0 h 9525"/>
                  <a:gd name="connsiteX5" fmla="*/ 2279 w 19050"/>
                  <a:gd name="connsiteY5" fmla="*/ 381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9525">
                    <a:moveTo>
                      <a:pt x="2279" y="3810"/>
                    </a:moveTo>
                    <a:cubicBezTo>
                      <a:pt x="374" y="3810"/>
                      <a:pt x="-579" y="5715"/>
                      <a:pt x="374" y="7620"/>
                    </a:cubicBezTo>
                    <a:cubicBezTo>
                      <a:pt x="374" y="9525"/>
                      <a:pt x="2279" y="10477"/>
                      <a:pt x="4184" y="9525"/>
                    </a:cubicBezTo>
                    <a:cubicBezTo>
                      <a:pt x="7994" y="8572"/>
                      <a:pt x="11804" y="7620"/>
                      <a:pt x="14661" y="6667"/>
                    </a:cubicBezTo>
                    <a:cubicBezTo>
                      <a:pt x="16566" y="4763"/>
                      <a:pt x="19424" y="1905"/>
                      <a:pt x="20376" y="0"/>
                    </a:cubicBezTo>
                    <a:cubicBezTo>
                      <a:pt x="14661" y="952"/>
                      <a:pt x="7994" y="2857"/>
                      <a:pt x="2279" y="38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3441D34-DADE-4B2C-914B-04BF02200173}"/>
                  </a:ext>
                </a:extLst>
              </p:cNvPr>
              <p:cNvSpPr/>
              <p:nvPr/>
            </p:nvSpPr>
            <p:spPr>
              <a:xfrm>
                <a:off x="5597902" y="3863434"/>
                <a:ext cx="506072" cy="279211"/>
              </a:xfrm>
              <a:custGeom>
                <a:avLst/>
                <a:gdLst>
                  <a:gd name="connsiteX0" fmla="*/ 0 w 276225"/>
                  <a:gd name="connsiteY0" fmla="*/ 58102 h 152400"/>
                  <a:gd name="connsiteX1" fmla="*/ 2858 w 276225"/>
                  <a:gd name="connsiteY1" fmla="*/ 60008 h 152400"/>
                  <a:gd name="connsiteX2" fmla="*/ 20002 w 276225"/>
                  <a:gd name="connsiteY2" fmla="*/ 66675 h 152400"/>
                  <a:gd name="connsiteX3" fmla="*/ 48577 w 276225"/>
                  <a:gd name="connsiteY3" fmla="*/ 80963 h 152400"/>
                  <a:gd name="connsiteX4" fmla="*/ 55245 w 276225"/>
                  <a:gd name="connsiteY4" fmla="*/ 85725 h 152400"/>
                  <a:gd name="connsiteX5" fmla="*/ 67627 w 276225"/>
                  <a:gd name="connsiteY5" fmla="*/ 94297 h 152400"/>
                  <a:gd name="connsiteX6" fmla="*/ 80010 w 276225"/>
                  <a:gd name="connsiteY6" fmla="*/ 98108 h 152400"/>
                  <a:gd name="connsiteX7" fmla="*/ 100965 w 276225"/>
                  <a:gd name="connsiteY7" fmla="*/ 106680 h 152400"/>
                  <a:gd name="connsiteX8" fmla="*/ 102870 w 276225"/>
                  <a:gd name="connsiteY8" fmla="*/ 109538 h 152400"/>
                  <a:gd name="connsiteX9" fmla="*/ 106680 w 276225"/>
                  <a:gd name="connsiteY9" fmla="*/ 113347 h 152400"/>
                  <a:gd name="connsiteX10" fmla="*/ 116205 w 276225"/>
                  <a:gd name="connsiteY10" fmla="*/ 113347 h 152400"/>
                  <a:gd name="connsiteX11" fmla="*/ 122872 w 276225"/>
                  <a:gd name="connsiteY11" fmla="*/ 112395 h 152400"/>
                  <a:gd name="connsiteX12" fmla="*/ 142875 w 276225"/>
                  <a:gd name="connsiteY12" fmla="*/ 119063 h 152400"/>
                  <a:gd name="connsiteX13" fmla="*/ 148590 w 276225"/>
                  <a:gd name="connsiteY13" fmla="*/ 121920 h 152400"/>
                  <a:gd name="connsiteX14" fmla="*/ 171450 w 276225"/>
                  <a:gd name="connsiteY14" fmla="*/ 128588 h 152400"/>
                  <a:gd name="connsiteX15" fmla="*/ 193358 w 276225"/>
                  <a:gd name="connsiteY15" fmla="*/ 134302 h 152400"/>
                  <a:gd name="connsiteX16" fmla="*/ 205740 w 276225"/>
                  <a:gd name="connsiteY16" fmla="*/ 140970 h 152400"/>
                  <a:gd name="connsiteX17" fmla="*/ 209550 w 276225"/>
                  <a:gd name="connsiteY17" fmla="*/ 142875 h 152400"/>
                  <a:gd name="connsiteX18" fmla="*/ 230505 w 276225"/>
                  <a:gd name="connsiteY18" fmla="*/ 152400 h 152400"/>
                  <a:gd name="connsiteX19" fmla="*/ 267652 w 276225"/>
                  <a:gd name="connsiteY19" fmla="*/ 155258 h 152400"/>
                  <a:gd name="connsiteX20" fmla="*/ 270510 w 276225"/>
                  <a:gd name="connsiteY20" fmla="*/ 152400 h 152400"/>
                  <a:gd name="connsiteX21" fmla="*/ 270510 w 276225"/>
                  <a:gd name="connsiteY21" fmla="*/ 147638 h 152400"/>
                  <a:gd name="connsiteX22" fmla="*/ 276225 w 276225"/>
                  <a:gd name="connsiteY22" fmla="*/ 104775 h 152400"/>
                  <a:gd name="connsiteX23" fmla="*/ 268605 w 276225"/>
                  <a:gd name="connsiteY23" fmla="*/ 104775 h 152400"/>
                  <a:gd name="connsiteX24" fmla="*/ 257175 w 276225"/>
                  <a:gd name="connsiteY24" fmla="*/ 108585 h 152400"/>
                  <a:gd name="connsiteX25" fmla="*/ 248602 w 276225"/>
                  <a:gd name="connsiteY25" fmla="*/ 111442 h 152400"/>
                  <a:gd name="connsiteX26" fmla="*/ 207645 w 276225"/>
                  <a:gd name="connsiteY26" fmla="*/ 106680 h 152400"/>
                  <a:gd name="connsiteX27" fmla="*/ 205740 w 276225"/>
                  <a:gd name="connsiteY27" fmla="*/ 105727 h 152400"/>
                  <a:gd name="connsiteX28" fmla="*/ 205740 w 276225"/>
                  <a:gd name="connsiteY28" fmla="*/ 103822 h 152400"/>
                  <a:gd name="connsiteX29" fmla="*/ 193358 w 276225"/>
                  <a:gd name="connsiteY29" fmla="*/ 94297 h 152400"/>
                  <a:gd name="connsiteX30" fmla="*/ 182880 w 276225"/>
                  <a:gd name="connsiteY30" fmla="*/ 89535 h 152400"/>
                  <a:gd name="connsiteX31" fmla="*/ 170497 w 276225"/>
                  <a:gd name="connsiteY31" fmla="*/ 75247 h 152400"/>
                  <a:gd name="connsiteX32" fmla="*/ 156210 w 276225"/>
                  <a:gd name="connsiteY32" fmla="*/ 61913 h 152400"/>
                  <a:gd name="connsiteX33" fmla="*/ 144780 w 276225"/>
                  <a:gd name="connsiteY33" fmla="*/ 49530 h 152400"/>
                  <a:gd name="connsiteX34" fmla="*/ 140017 w 276225"/>
                  <a:gd name="connsiteY34" fmla="*/ 40958 h 152400"/>
                  <a:gd name="connsiteX35" fmla="*/ 133350 w 276225"/>
                  <a:gd name="connsiteY35" fmla="*/ 38100 h 152400"/>
                  <a:gd name="connsiteX36" fmla="*/ 113347 w 276225"/>
                  <a:gd name="connsiteY36" fmla="*/ 50483 h 152400"/>
                  <a:gd name="connsiteX37" fmla="*/ 111442 w 276225"/>
                  <a:gd name="connsiteY37" fmla="*/ 52388 h 152400"/>
                  <a:gd name="connsiteX38" fmla="*/ 67627 w 276225"/>
                  <a:gd name="connsiteY38" fmla="*/ 9525 h 152400"/>
                  <a:gd name="connsiteX39" fmla="*/ 50483 w 276225"/>
                  <a:gd name="connsiteY39" fmla="*/ 0 h 152400"/>
                  <a:gd name="connsiteX40" fmla="*/ 46672 w 276225"/>
                  <a:gd name="connsiteY40" fmla="*/ 952 h 152400"/>
                  <a:gd name="connsiteX41" fmla="*/ 42863 w 276225"/>
                  <a:gd name="connsiteY41" fmla="*/ 12383 h 152400"/>
                  <a:gd name="connsiteX42" fmla="*/ 22860 w 276225"/>
                  <a:gd name="connsiteY42" fmla="*/ 17145 h 152400"/>
                  <a:gd name="connsiteX43" fmla="*/ 20002 w 276225"/>
                  <a:gd name="connsiteY43" fmla="*/ 16192 h 152400"/>
                  <a:gd name="connsiteX44" fmla="*/ 2858 w 276225"/>
                  <a:gd name="connsiteY44" fmla="*/ 52388 h 152400"/>
                  <a:gd name="connsiteX45" fmla="*/ 0 w 276225"/>
                  <a:gd name="connsiteY45" fmla="*/ 58102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76225" h="152400">
                    <a:moveTo>
                      <a:pt x="0" y="58102"/>
                    </a:moveTo>
                    <a:cubicBezTo>
                      <a:pt x="0" y="59055"/>
                      <a:pt x="1905" y="60008"/>
                      <a:pt x="2858" y="60008"/>
                    </a:cubicBezTo>
                    <a:cubicBezTo>
                      <a:pt x="8572" y="62865"/>
                      <a:pt x="14288" y="64770"/>
                      <a:pt x="20002" y="66675"/>
                    </a:cubicBezTo>
                    <a:cubicBezTo>
                      <a:pt x="29527" y="70485"/>
                      <a:pt x="40005" y="74295"/>
                      <a:pt x="48577" y="80963"/>
                    </a:cubicBezTo>
                    <a:cubicBezTo>
                      <a:pt x="50483" y="82867"/>
                      <a:pt x="52388" y="84772"/>
                      <a:pt x="55245" y="85725"/>
                    </a:cubicBezTo>
                    <a:cubicBezTo>
                      <a:pt x="59055" y="89535"/>
                      <a:pt x="62865" y="92392"/>
                      <a:pt x="67627" y="94297"/>
                    </a:cubicBezTo>
                    <a:cubicBezTo>
                      <a:pt x="71438" y="96202"/>
                      <a:pt x="75247" y="97155"/>
                      <a:pt x="80010" y="98108"/>
                    </a:cubicBezTo>
                    <a:cubicBezTo>
                      <a:pt x="87630" y="100013"/>
                      <a:pt x="95250" y="100965"/>
                      <a:pt x="100965" y="106680"/>
                    </a:cubicBezTo>
                    <a:cubicBezTo>
                      <a:pt x="101917" y="107633"/>
                      <a:pt x="101917" y="108585"/>
                      <a:pt x="102870" y="109538"/>
                    </a:cubicBezTo>
                    <a:cubicBezTo>
                      <a:pt x="103822" y="111442"/>
                      <a:pt x="104775" y="112395"/>
                      <a:pt x="106680" y="113347"/>
                    </a:cubicBezTo>
                    <a:cubicBezTo>
                      <a:pt x="109538" y="114300"/>
                      <a:pt x="112395" y="114300"/>
                      <a:pt x="116205" y="113347"/>
                    </a:cubicBezTo>
                    <a:cubicBezTo>
                      <a:pt x="118110" y="112395"/>
                      <a:pt x="120015" y="112395"/>
                      <a:pt x="122872" y="112395"/>
                    </a:cubicBezTo>
                    <a:cubicBezTo>
                      <a:pt x="130492" y="111442"/>
                      <a:pt x="137160" y="115252"/>
                      <a:pt x="142875" y="119063"/>
                    </a:cubicBezTo>
                    <a:cubicBezTo>
                      <a:pt x="144780" y="120015"/>
                      <a:pt x="146685" y="120967"/>
                      <a:pt x="148590" y="121920"/>
                    </a:cubicBezTo>
                    <a:cubicBezTo>
                      <a:pt x="155258" y="125730"/>
                      <a:pt x="162877" y="126683"/>
                      <a:pt x="171450" y="128588"/>
                    </a:cubicBezTo>
                    <a:cubicBezTo>
                      <a:pt x="179070" y="129540"/>
                      <a:pt x="185738" y="131445"/>
                      <a:pt x="193358" y="134302"/>
                    </a:cubicBezTo>
                    <a:cubicBezTo>
                      <a:pt x="198120" y="136208"/>
                      <a:pt x="201930" y="138113"/>
                      <a:pt x="205740" y="140970"/>
                    </a:cubicBezTo>
                    <a:lnTo>
                      <a:pt x="209550" y="142875"/>
                    </a:lnTo>
                    <a:cubicBezTo>
                      <a:pt x="216217" y="146685"/>
                      <a:pt x="222885" y="149542"/>
                      <a:pt x="230505" y="152400"/>
                    </a:cubicBezTo>
                    <a:cubicBezTo>
                      <a:pt x="245745" y="158115"/>
                      <a:pt x="258127" y="159067"/>
                      <a:pt x="267652" y="155258"/>
                    </a:cubicBezTo>
                    <a:cubicBezTo>
                      <a:pt x="269558" y="154305"/>
                      <a:pt x="270510" y="153352"/>
                      <a:pt x="270510" y="152400"/>
                    </a:cubicBezTo>
                    <a:cubicBezTo>
                      <a:pt x="271463" y="151447"/>
                      <a:pt x="270510" y="149542"/>
                      <a:pt x="270510" y="147638"/>
                    </a:cubicBezTo>
                    <a:cubicBezTo>
                      <a:pt x="267652" y="133350"/>
                      <a:pt x="270510" y="118110"/>
                      <a:pt x="276225" y="104775"/>
                    </a:cubicBezTo>
                    <a:cubicBezTo>
                      <a:pt x="273367" y="104775"/>
                      <a:pt x="271463" y="104775"/>
                      <a:pt x="268605" y="104775"/>
                    </a:cubicBezTo>
                    <a:cubicBezTo>
                      <a:pt x="264795" y="105727"/>
                      <a:pt x="260985" y="106680"/>
                      <a:pt x="257175" y="108585"/>
                    </a:cubicBezTo>
                    <a:cubicBezTo>
                      <a:pt x="254317" y="109538"/>
                      <a:pt x="251460" y="110490"/>
                      <a:pt x="248602" y="111442"/>
                    </a:cubicBezTo>
                    <a:cubicBezTo>
                      <a:pt x="235267" y="115252"/>
                      <a:pt x="220027" y="114300"/>
                      <a:pt x="207645" y="106680"/>
                    </a:cubicBezTo>
                    <a:lnTo>
                      <a:pt x="205740" y="105727"/>
                    </a:lnTo>
                    <a:lnTo>
                      <a:pt x="205740" y="103822"/>
                    </a:lnTo>
                    <a:cubicBezTo>
                      <a:pt x="205740" y="99060"/>
                      <a:pt x="201930" y="97155"/>
                      <a:pt x="193358" y="94297"/>
                    </a:cubicBezTo>
                    <a:cubicBezTo>
                      <a:pt x="189547" y="93345"/>
                      <a:pt x="185738" y="91440"/>
                      <a:pt x="182880" y="89535"/>
                    </a:cubicBezTo>
                    <a:cubicBezTo>
                      <a:pt x="178117" y="86677"/>
                      <a:pt x="174308" y="80963"/>
                      <a:pt x="170497" y="75247"/>
                    </a:cubicBezTo>
                    <a:cubicBezTo>
                      <a:pt x="165735" y="68580"/>
                      <a:pt x="161925" y="61913"/>
                      <a:pt x="156210" y="61913"/>
                    </a:cubicBezTo>
                    <a:cubicBezTo>
                      <a:pt x="149542" y="60960"/>
                      <a:pt x="146685" y="55245"/>
                      <a:pt x="144780" y="49530"/>
                    </a:cubicBezTo>
                    <a:cubicBezTo>
                      <a:pt x="143827" y="46672"/>
                      <a:pt x="141922" y="42863"/>
                      <a:pt x="140017" y="40958"/>
                    </a:cubicBezTo>
                    <a:cubicBezTo>
                      <a:pt x="138113" y="39052"/>
                      <a:pt x="136208" y="38100"/>
                      <a:pt x="133350" y="38100"/>
                    </a:cubicBezTo>
                    <a:cubicBezTo>
                      <a:pt x="126683" y="38100"/>
                      <a:pt x="118110" y="44767"/>
                      <a:pt x="113347" y="50483"/>
                    </a:cubicBezTo>
                    <a:lnTo>
                      <a:pt x="111442" y="52388"/>
                    </a:lnTo>
                    <a:lnTo>
                      <a:pt x="67627" y="9525"/>
                    </a:lnTo>
                    <a:cubicBezTo>
                      <a:pt x="62865" y="5715"/>
                      <a:pt x="56197" y="0"/>
                      <a:pt x="50483" y="0"/>
                    </a:cubicBezTo>
                    <a:cubicBezTo>
                      <a:pt x="48577" y="0"/>
                      <a:pt x="47625" y="0"/>
                      <a:pt x="46672" y="952"/>
                    </a:cubicBezTo>
                    <a:cubicBezTo>
                      <a:pt x="47625" y="4763"/>
                      <a:pt x="45720" y="8572"/>
                      <a:pt x="42863" y="12383"/>
                    </a:cubicBezTo>
                    <a:cubicBezTo>
                      <a:pt x="38100" y="17145"/>
                      <a:pt x="29527" y="19050"/>
                      <a:pt x="22860" y="17145"/>
                    </a:cubicBezTo>
                    <a:cubicBezTo>
                      <a:pt x="21908" y="17145"/>
                      <a:pt x="20955" y="16192"/>
                      <a:pt x="20002" y="16192"/>
                    </a:cubicBezTo>
                    <a:cubicBezTo>
                      <a:pt x="13335" y="27622"/>
                      <a:pt x="7620" y="40005"/>
                      <a:pt x="2858" y="52388"/>
                    </a:cubicBezTo>
                    <a:cubicBezTo>
                      <a:pt x="0" y="55245"/>
                      <a:pt x="0" y="57150"/>
                      <a:pt x="0" y="58102"/>
                    </a:cubicBezTo>
                    <a:close/>
                  </a:path>
                </a:pathLst>
              </a:custGeom>
              <a:solidFill>
                <a:srgbClr val="EFBC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D379FD28-0942-4435-BD33-677BE1285415}"/>
                  </a:ext>
                </a:extLst>
              </p:cNvPr>
              <p:cNvSpPr/>
              <p:nvPr/>
            </p:nvSpPr>
            <p:spPr>
              <a:xfrm>
                <a:off x="6098741" y="4050157"/>
                <a:ext cx="17450" cy="17450"/>
              </a:xfrm>
              <a:custGeom>
                <a:avLst/>
                <a:gdLst>
                  <a:gd name="connsiteX0" fmla="*/ 6667 w 0"/>
                  <a:gd name="connsiteY0" fmla="*/ 2858 h 0"/>
                  <a:gd name="connsiteX1" fmla="*/ 953 w 0"/>
                  <a:gd name="connsiteY1" fmla="*/ 0 h 0"/>
                  <a:gd name="connsiteX2" fmla="*/ 0 w 0"/>
                  <a:gd name="connsiteY2" fmla="*/ 1905 h 0"/>
                  <a:gd name="connsiteX3" fmla="*/ 5715 w 0"/>
                  <a:gd name="connsiteY3" fmla="*/ 3810 h 0"/>
                  <a:gd name="connsiteX4" fmla="*/ 6667 w 0"/>
                  <a:gd name="connsiteY4" fmla="*/ 28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6667" y="2858"/>
                    </a:moveTo>
                    <a:lnTo>
                      <a:pt x="953" y="0"/>
                    </a:lnTo>
                    <a:cubicBezTo>
                      <a:pt x="953" y="953"/>
                      <a:pt x="0" y="953"/>
                      <a:pt x="0" y="1905"/>
                    </a:cubicBezTo>
                    <a:cubicBezTo>
                      <a:pt x="1905" y="1905"/>
                      <a:pt x="3810" y="2858"/>
                      <a:pt x="5715" y="3810"/>
                    </a:cubicBezTo>
                    <a:cubicBezTo>
                      <a:pt x="6667" y="3810"/>
                      <a:pt x="6667" y="3810"/>
                      <a:pt x="6667" y="28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FDB53FF9-41F0-4CFA-A694-1BB2C3C6C10C}"/>
                  </a:ext>
                </a:extLst>
              </p:cNvPr>
              <p:cNvSpPr/>
              <p:nvPr/>
            </p:nvSpPr>
            <p:spPr>
              <a:xfrm>
                <a:off x="5620589" y="3887862"/>
                <a:ext cx="17450" cy="17450"/>
              </a:xfrm>
              <a:custGeom>
                <a:avLst/>
                <a:gdLst>
                  <a:gd name="connsiteX0" fmla="*/ 5715 w 0"/>
                  <a:gd name="connsiteY0" fmla="*/ 2858 h 0"/>
                  <a:gd name="connsiteX1" fmla="*/ 952 w 0"/>
                  <a:gd name="connsiteY1" fmla="*/ 0 h 0"/>
                  <a:gd name="connsiteX2" fmla="*/ 0 w 0"/>
                  <a:gd name="connsiteY2" fmla="*/ 1905 h 0"/>
                  <a:gd name="connsiteX3" fmla="*/ 4763 w 0"/>
                  <a:gd name="connsiteY3" fmla="*/ 4763 h 0"/>
                  <a:gd name="connsiteX4" fmla="*/ 5715 w 0"/>
                  <a:gd name="connsiteY4" fmla="*/ 28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5715" y="2858"/>
                    </a:moveTo>
                    <a:lnTo>
                      <a:pt x="952" y="0"/>
                    </a:lnTo>
                    <a:cubicBezTo>
                      <a:pt x="952" y="953"/>
                      <a:pt x="0" y="953"/>
                      <a:pt x="0" y="1905"/>
                    </a:cubicBezTo>
                    <a:cubicBezTo>
                      <a:pt x="1905" y="2858"/>
                      <a:pt x="3810" y="3810"/>
                      <a:pt x="4763" y="4763"/>
                    </a:cubicBezTo>
                    <a:cubicBezTo>
                      <a:pt x="5715" y="3810"/>
                      <a:pt x="5715" y="3810"/>
                      <a:pt x="5715" y="28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5227EE9-51CE-4722-A7E1-3C5BE741F5E8}"/>
                  </a:ext>
                </a:extLst>
              </p:cNvPr>
              <p:cNvSpPr/>
              <p:nvPr/>
            </p:nvSpPr>
            <p:spPr>
              <a:xfrm>
                <a:off x="6690321" y="4554482"/>
                <a:ext cx="471169" cy="558423"/>
              </a:xfrm>
              <a:custGeom>
                <a:avLst/>
                <a:gdLst>
                  <a:gd name="connsiteX0" fmla="*/ 264795 w 257175"/>
                  <a:gd name="connsiteY0" fmla="*/ 180022 h 304800"/>
                  <a:gd name="connsiteX1" fmla="*/ 254318 w 257175"/>
                  <a:gd name="connsiteY1" fmla="*/ 151447 h 304800"/>
                  <a:gd name="connsiteX2" fmla="*/ 250508 w 257175"/>
                  <a:gd name="connsiteY2" fmla="*/ 148590 h 304800"/>
                  <a:gd name="connsiteX3" fmla="*/ 240983 w 257175"/>
                  <a:gd name="connsiteY3" fmla="*/ 131445 h 304800"/>
                  <a:gd name="connsiteX4" fmla="*/ 243840 w 257175"/>
                  <a:gd name="connsiteY4" fmla="*/ 126683 h 304800"/>
                  <a:gd name="connsiteX5" fmla="*/ 244793 w 257175"/>
                  <a:gd name="connsiteY5" fmla="*/ 125730 h 304800"/>
                  <a:gd name="connsiteX6" fmla="*/ 245745 w 257175"/>
                  <a:gd name="connsiteY6" fmla="*/ 106680 h 304800"/>
                  <a:gd name="connsiteX7" fmla="*/ 220980 w 257175"/>
                  <a:gd name="connsiteY7" fmla="*/ 80963 h 304800"/>
                  <a:gd name="connsiteX8" fmla="*/ 190500 w 257175"/>
                  <a:gd name="connsiteY8" fmla="*/ 93345 h 304800"/>
                  <a:gd name="connsiteX9" fmla="*/ 181928 w 257175"/>
                  <a:gd name="connsiteY9" fmla="*/ 102870 h 304800"/>
                  <a:gd name="connsiteX10" fmla="*/ 176213 w 257175"/>
                  <a:gd name="connsiteY10" fmla="*/ 101918 h 304800"/>
                  <a:gd name="connsiteX11" fmla="*/ 172403 w 257175"/>
                  <a:gd name="connsiteY11" fmla="*/ 98108 h 304800"/>
                  <a:gd name="connsiteX12" fmla="*/ 154305 w 257175"/>
                  <a:gd name="connsiteY12" fmla="*/ 80963 h 304800"/>
                  <a:gd name="connsiteX13" fmla="*/ 147638 w 257175"/>
                  <a:gd name="connsiteY13" fmla="*/ 78105 h 304800"/>
                  <a:gd name="connsiteX14" fmla="*/ 133350 w 257175"/>
                  <a:gd name="connsiteY14" fmla="*/ 87630 h 304800"/>
                  <a:gd name="connsiteX15" fmla="*/ 118110 w 257175"/>
                  <a:gd name="connsiteY15" fmla="*/ 99060 h 304800"/>
                  <a:gd name="connsiteX16" fmla="*/ 110490 w 257175"/>
                  <a:gd name="connsiteY16" fmla="*/ 98108 h 304800"/>
                  <a:gd name="connsiteX17" fmla="*/ 108585 w 257175"/>
                  <a:gd name="connsiteY17" fmla="*/ 90488 h 304800"/>
                  <a:gd name="connsiteX18" fmla="*/ 115253 w 257175"/>
                  <a:gd name="connsiteY18" fmla="*/ 71438 h 304800"/>
                  <a:gd name="connsiteX19" fmla="*/ 118110 w 257175"/>
                  <a:gd name="connsiteY19" fmla="*/ 64770 h 304800"/>
                  <a:gd name="connsiteX20" fmla="*/ 122872 w 257175"/>
                  <a:gd name="connsiteY20" fmla="*/ 35243 h 304800"/>
                  <a:gd name="connsiteX21" fmla="*/ 120015 w 257175"/>
                  <a:gd name="connsiteY21" fmla="*/ 36195 h 304800"/>
                  <a:gd name="connsiteX22" fmla="*/ 97155 w 257175"/>
                  <a:gd name="connsiteY22" fmla="*/ 33338 h 304800"/>
                  <a:gd name="connsiteX23" fmla="*/ 96203 w 257175"/>
                  <a:gd name="connsiteY23" fmla="*/ 28575 h 304800"/>
                  <a:gd name="connsiteX24" fmla="*/ 95250 w 257175"/>
                  <a:gd name="connsiteY24" fmla="*/ 7620 h 304800"/>
                  <a:gd name="connsiteX25" fmla="*/ 88583 w 257175"/>
                  <a:gd name="connsiteY25" fmla="*/ 5715 h 304800"/>
                  <a:gd name="connsiteX26" fmla="*/ 85725 w 257175"/>
                  <a:gd name="connsiteY26" fmla="*/ 3810 h 304800"/>
                  <a:gd name="connsiteX27" fmla="*/ 85725 w 257175"/>
                  <a:gd name="connsiteY27" fmla="*/ 2858 h 304800"/>
                  <a:gd name="connsiteX28" fmla="*/ 80010 w 257175"/>
                  <a:gd name="connsiteY28" fmla="*/ 0 h 304800"/>
                  <a:gd name="connsiteX29" fmla="*/ 68580 w 257175"/>
                  <a:gd name="connsiteY29" fmla="*/ 6668 h 304800"/>
                  <a:gd name="connsiteX30" fmla="*/ 64770 w 257175"/>
                  <a:gd name="connsiteY30" fmla="*/ 7620 h 304800"/>
                  <a:gd name="connsiteX31" fmla="*/ 60960 w 257175"/>
                  <a:gd name="connsiteY31" fmla="*/ 8572 h 304800"/>
                  <a:gd name="connsiteX32" fmla="*/ 50483 w 257175"/>
                  <a:gd name="connsiteY32" fmla="*/ 21908 h 304800"/>
                  <a:gd name="connsiteX33" fmla="*/ 50483 w 257175"/>
                  <a:gd name="connsiteY33" fmla="*/ 24765 h 304800"/>
                  <a:gd name="connsiteX34" fmla="*/ 47625 w 257175"/>
                  <a:gd name="connsiteY34" fmla="*/ 24765 h 304800"/>
                  <a:gd name="connsiteX35" fmla="*/ 20955 w 257175"/>
                  <a:gd name="connsiteY35" fmla="*/ 24765 h 304800"/>
                  <a:gd name="connsiteX36" fmla="*/ 20955 w 257175"/>
                  <a:gd name="connsiteY36" fmla="*/ 47625 h 304800"/>
                  <a:gd name="connsiteX37" fmla="*/ 19050 w 257175"/>
                  <a:gd name="connsiteY37" fmla="*/ 55245 h 304800"/>
                  <a:gd name="connsiteX38" fmla="*/ 13335 w 257175"/>
                  <a:gd name="connsiteY38" fmla="*/ 59055 h 304800"/>
                  <a:gd name="connsiteX39" fmla="*/ 0 w 257175"/>
                  <a:gd name="connsiteY39" fmla="*/ 63818 h 304800"/>
                  <a:gd name="connsiteX40" fmla="*/ 20003 w 257175"/>
                  <a:gd name="connsiteY40" fmla="*/ 105728 h 304800"/>
                  <a:gd name="connsiteX41" fmla="*/ 23813 w 257175"/>
                  <a:gd name="connsiteY41" fmla="*/ 109538 h 304800"/>
                  <a:gd name="connsiteX42" fmla="*/ 31433 w 257175"/>
                  <a:gd name="connsiteY42" fmla="*/ 120015 h 304800"/>
                  <a:gd name="connsiteX43" fmla="*/ 38100 w 257175"/>
                  <a:gd name="connsiteY43" fmla="*/ 153353 h 304800"/>
                  <a:gd name="connsiteX44" fmla="*/ 36195 w 257175"/>
                  <a:gd name="connsiteY44" fmla="*/ 167640 h 304800"/>
                  <a:gd name="connsiteX45" fmla="*/ 33338 w 257175"/>
                  <a:gd name="connsiteY45" fmla="*/ 173355 h 304800"/>
                  <a:gd name="connsiteX46" fmla="*/ 30480 w 257175"/>
                  <a:gd name="connsiteY46" fmla="*/ 178118 h 304800"/>
                  <a:gd name="connsiteX47" fmla="*/ 33338 w 257175"/>
                  <a:gd name="connsiteY47" fmla="*/ 197168 h 304800"/>
                  <a:gd name="connsiteX48" fmla="*/ 39053 w 257175"/>
                  <a:gd name="connsiteY48" fmla="*/ 205740 h 304800"/>
                  <a:gd name="connsiteX49" fmla="*/ 46672 w 257175"/>
                  <a:gd name="connsiteY49" fmla="*/ 217170 h 304800"/>
                  <a:gd name="connsiteX50" fmla="*/ 50483 w 257175"/>
                  <a:gd name="connsiteY50" fmla="*/ 249555 h 304800"/>
                  <a:gd name="connsiteX51" fmla="*/ 62865 w 257175"/>
                  <a:gd name="connsiteY51" fmla="*/ 260033 h 304800"/>
                  <a:gd name="connsiteX52" fmla="*/ 65722 w 257175"/>
                  <a:gd name="connsiteY52" fmla="*/ 276225 h 304800"/>
                  <a:gd name="connsiteX53" fmla="*/ 65722 w 257175"/>
                  <a:gd name="connsiteY53" fmla="*/ 279083 h 304800"/>
                  <a:gd name="connsiteX54" fmla="*/ 72390 w 257175"/>
                  <a:gd name="connsiteY54" fmla="*/ 308610 h 304800"/>
                  <a:gd name="connsiteX55" fmla="*/ 73343 w 257175"/>
                  <a:gd name="connsiteY55" fmla="*/ 307658 h 304800"/>
                  <a:gd name="connsiteX56" fmla="*/ 88583 w 257175"/>
                  <a:gd name="connsiteY56" fmla="*/ 278130 h 304800"/>
                  <a:gd name="connsiteX57" fmla="*/ 81915 w 257175"/>
                  <a:gd name="connsiteY57" fmla="*/ 262890 h 304800"/>
                  <a:gd name="connsiteX58" fmla="*/ 103822 w 257175"/>
                  <a:gd name="connsiteY58" fmla="*/ 247650 h 304800"/>
                  <a:gd name="connsiteX59" fmla="*/ 107633 w 257175"/>
                  <a:gd name="connsiteY59" fmla="*/ 247650 h 304800"/>
                  <a:gd name="connsiteX60" fmla="*/ 111443 w 257175"/>
                  <a:gd name="connsiteY60" fmla="*/ 261938 h 304800"/>
                  <a:gd name="connsiteX61" fmla="*/ 106680 w 257175"/>
                  <a:gd name="connsiteY61" fmla="*/ 277178 h 304800"/>
                  <a:gd name="connsiteX62" fmla="*/ 141922 w 257175"/>
                  <a:gd name="connsiteY62" fmla="*/ 274320 h 304800"/>
                  <a:gd name="connsiteX63" fmla="*/ 170497 w 257175"/>
                  <a:gd name="connsiteY63" fmla="*/ 294322 h 304800"/>
                  <a:gd name="connsiteX64" fmla="*/ 166688 w 257175"/>
                  <a:gd name="connsiteY64" fmla="*/ 283845 h 304800"/>
                  <a:gd name="connsiteX65" fmla="*/ 165735 w 257175"/>
                  <a:gd name="connsiteY65" fmla="*/ 282893 h 304800"/>
                  <a:gd name="connsiteX66" fmla="*/ 161925 w 257175"/>
                  <a:gd name="connsiteY66" fmla="*/ 278130 h 304800"/>
                  <a:gd name="connsiteX67" fmla="*/ 161925 w 257175"/>
                  <a:gd name="connsiteY67" fmla="*/ 270510 h 304800"/>
                  <a:gd name="connsiteX68" fmla="*/ 161925 w 257175"/>
                  <a:gd name="connsiteY68" fmla="*/ 269558 h 304800"/>
                  <a:gd name="connsiteX69" fmla="*/ 158115 w 257175"/>
                  <a:gd name="connsiteY69" fmla="*/ 254318 h 304800"/>
                  <a:gd name="connsiteX70" fmla="*/ 155258 w 257175"/>
                  <a:gd name="connsiteY70" fmla="*/ 246697 h 304800"/>
                  <a:gd name="connsiteX71" fmla="*/ 158115 w 257175"/>
                  <a:gd name="connsiteY71" fmla="*/ 241935 h 304800"/>
                  <a:gd name="connsiteX72" fmla="*/ 172403 w 257175"/>
                  <a:gd name="connsiteY72" fmla="*/ 228600 h 304800"/>
                  <a:gd name="connsiteX73" fmla="*/ 192405 w 257175"/>
                  <a:gd name="connsiteY73" fmla="*/ 214313 h 304800"/>
                  <a:gd name="connsiteX74" fmla="*/ 222885 w 257175"/>
                  <a:gd name="connsiteY74" fmla="*/ 215265 h 304800"/>
                  <a:gd name="connsiteX75" fmla="*/ 228600 w 257175"/>
                  <a:gd name="connsiteY75" fmla="*/ 216218 h 304800"/>
                  <a:gd name="connsiteX76" fmla="*/ 229553 w 257175"/>
                  <a:gd name="connsiteY76" fmla="*/ 214313 h 304800"/>
                  <a:gd name="connsiteX77" fmla="*/ 233363 w 257175"/>
                  <a:gd name="connsiteY77" fmla="*/ 213360 h 304800"/>
                  <a:gd name="connsiteX78" fmla="*/ 252413 w 257175"/>
                  <a:gd name="connsiteY78" fmla="*/ 212408 h 304800"/>
                  <a:gd name="connsiteX79" fmla="*/ 263843 w 257175"/>
                  <a:gd name="connsiteY79" fmla="*/ 197168 h 304800"/>
                  <a:gd name="connsiteX80" fmla="*/ 264795 w 257175"/>
                  <a:gd name="connsiteY80" fmla="*/ 180022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257175" h="304800">
                    <a:moveTo>
                      <a:pt x="264795" y="180022"/>
                    </a:moveTo>
                    <a:cubicBezTo>
                      <a:pt x="263843" y="168593"/>
                      <a:pt x="261938" y="158115"/>
                      <a:pt x="254318" y="151447"/>
                    </a:cubicBezTo>
                    <a:cubicBezTo>
                      <a:pt x="253365" y="150495"/>
                      <a:pt x="252413" y="149543"/>
                      <a:pt x="250508" y="148590"/>
                    </a:cubicBezTo>
                    <a:cubicBezTo>
                      <a:pt x="244793" y="143828"/>
                      <a:pt x="239078" y="139065"/>
                      <a:pt x="240983" y="131445"/>
                    </a:cubicBezTo>
                    <a:cubicBezTo>
                      <a:pt x="241935" y="129540"/>
                      <a:pt x="242888" y="128588"/>
                      <a:pt x="243840" y="126683"/>
                    </a:cubicBezTo>
                    <a:cubicBezTo>
                      <a:pt x="243840" y="126683"/>
                      <a:pt x="244793" y="125730"/>
                      <a:pt x="244793" y="125730"/>
                    </a:cubicBezTo>
                    <a:cubicBezTo>
                      <a:pt x="249555" y="119063"/>
                      <a:pt x="247650" y="110490"/>
                      <a:pt x="245745" y="106680"/>
                    </a:cubicBezTo>
                    <a:cubicBezTo>
                      <a:pt x="241935" y="94297"/>
                      <a:pt x="232410" y="83820"/>
                      <a:pt x="220980" y="80963"/>
                    </a:cubicBezTo>
                    <a:cubicBezTo>
                      <a:pt x="208597" y="78105"/>
                      <a:pt x="195263" y="82868"/>
                      <a:pt x="190500" y="93345"/>
                    </a:cubicBezTo>
                    <a:cubicBezTo>
                      <a:pt x="188595" y="97155"/>
                      <a:pt x="185738" y="101918"/>
                      <a:pt x="181928" y="102870"/>
                    </a:cubicBezTo>
                    <a:cubicBezTo>
                      <a:pt x="180022" y="103822"/>
                      <a:pt x="178118" y="102870"/>
                      <a:pt x="176213" y="101918"/>
                    </a:cubicBezTo>
                    <a:cubicBezTo>
                      <a:pt x="174308" y="100965"/>
                      <a:pt x="173355" y="99060"/>
                      <a:pt x="172403" y="98108"/>
                    </a:cubicBezTo>
                    <a:cubicBezTo>
                      <a:pt x="167640" y="91440"/>
                      <a:pt x="161925" y="85725"/>
                      <a:pt x="154305" y="80963"/>
                    </a:cubicBezTo>
                    <a:cubicBezTo>
                      <a:pt x="152400" y="80010"/>
                      <a:pt x="149543" y="79058"/>
                      <a:pt x="147638" y="78105"/>
                    </a:cubicBezTo>
                    <a:cubicBezTo>
                      <a:pt x="141922" y="77153"/>
                      <a:pt x="138113" y="82868"/>
                      <a:pt x="133350" y="87630"/>
                    </a:cubicBezTo>
                    <a:cubicBezTo>
                      <a:pt x="128588" y="92393"/>
                      <a:pt x="124778" y="97155"/>
                      <a:pt x="118110" y="99060"/>
                    </a:cubicBezTo>
                    <a:cubicBezTo>
                      <a:pt x="115253" y="100013"/>
                      <a:pt x="112395" y="100013"/>
                      <a:pt x="110490" y="98108"/>
                    </a:cubicBezTo>
                    <a:cubicBezTo>
                      <a:pt x="107633" y="95250"/>
                      <a:pt x="108585" y="92393"/>
                      <a:pt x="108585" y="90488"/>
                    </a:cubicBezTo>
                    <a:cubicBezTo>
                      <a:pt x="109538" y="83820"/>
                      <a:pt x="112395" y="77153"/>
                      <a:pt x="115253" y="71438"/>
                    </a:cubicBezTo>
                    <a:cubicBezTo>
                      <a:pt x="116205" y="69533"/>
                      <a:pt x="117158" y="66675"/>
                      <a:pt x="118110" y="64770"/>
                    </a:cubicBezTo>
                    <a:cubicBezTo>
                      <a:pt x="122872" y="54293"/>
                      <a:pt x="123825" y="42863"/>
                      <a:pt x="122872" y="35243"/>
                    </a:cubicBezTo>
                    <a:cubicBezTo>
                      <a:pt x="121920" y="35243"/>
                      <a:pt x="120968" y="35243"/>
                      <a:pt x="120015" y="36195"/>
                    </a:cubicBezTo>
                    <a:cubicBezTo>
                      <a:pt x="112395" y="38100"/>
                      <a:pt x="101918" y="40005"/>
                      <a:pt x="97155" y="33338"/>
                    </a:cubicBezTo>
                    <a:cubicBezTo>
                      <a:pt x="96203" y="31433"/>
                      <a:pt x="96203" y="30480"/>
                      <a:pt x="96203" y="28575"/>
                    </a:cubicBezTo>
                    <a:cubicBezTo>
                      <a:pt x="95250" y="21908"/>
                      <a:pt x="95250" y="14288"/>
                      <a:pt x="95250" y="7620"/>
                    </a:cubicBezTo>
                    <a:lnTo>
                      <a:pt x="88583" y="5715"/>
                    </a:lnTo>
                    <a:cubicBezTo>
                      <a:pt x="87630" y="5715"/>
                      <a:pt x="86678" y="5715"/>
                      <a:pt x="85725" y="3810"/>
                    </a:cubicBezTo>
                    <a:cubicBezTo>
                      <a:pt x="85725" y="3810"/>
                      <a:pt x="85725" y="3810"/>
                      <a:pt x="85725" y="2858"/>
                    </a:cubicBezTo>
                    <a:lnTo>
                      <a:pt x="80010" y="0"/>
                    </a:lnTo>
                    <a:cubicBezTo>
                      <a:pt x="77153" y="3810"/>
                      <a:pt x="73343" y="5715"/>
                      <a:pt x="68580" y="6668"/>
                    </a:cubicBezTo>
                    <a:cubicBezTo>
                      <a:pt x="67628" y="6668"/>
                      <a:pt x="65722" y="6668"/>
                      <a:pt x="64770" y="7620"/>
                    </a:cubicBezTo>
                    <a:cubicBezTo>
                      <a:pt x="63818" y="7620"/>
                      <a:pt x="61913" y="7620"/>
                      <a:pt x="60960" y="8572"/>
                    </a:cubicBezTo>
                    <a:cubicBezTo>
                      <a:pt x="55245" y="10478"/>
                      <a:pt x="50483" y="16193"/>
                      <a:pt x="50483" y="21908"/>
                    </a:cubicBezTo>
                    <a:lnTo>
                      <a:pt x="50483" y="24765"/>
                    </a:lnTo>
                    <a:lnTo>
                      <a:pt x="47625" y="24765"/>
                    </a:lnTo>
                    <a:cubicBezTo>
                      <a:pt x="39053" y="25718"/>
                      <a:pt x="29528" y="25718"/>
                      <a:pt x="20955" y="24765"/>
                    </a:cubicBezTo>
                    <a:lnTo>
                      <a:pt x="20955" y="47625"/>
                    </a:lnTo>
                    <a:cubicBezTo>
                      <a:pt x="20955" y="49530"/>
                      <a:pt x="20955" y="52388"/>
                      <a:pt x="19050" y="55245"/>
                    </a:cubicBezTo>
                    <a:cubicBezTo>
                      <a:pt x="17145" y="57150"/>
                      <a:pt x="15240" y="58103"/>
                      <a:pt x="13335" y="59055"/>
                    </a:cubicBezTo>
                    <a:lnTo>
                      <a:pt x="0" y="63818"/>
                    </a:lnTo>
                    <a:cubicBezTo>
                      <a:pt x="4763" y="79058"/>
                      <a:pt x="10478" y="93345"/>
                      <a:pt x="20003" y="105728"/>
                    </a:cubicBezTo>
                    <a:cubicBezTo>
                      <a:pt x="20955" y="106680"/>
                      <a:pt x="21908" y="108585"/>
                      <a:pt x="23813" y="109538"/>
                    </a:cubicBezTo>
                    <a:cubicBezTo>
                      <a:pt x="26670" y="112395"/>
                      <a:pt x="29528" y="116205"/>
                      <a:pt x="31433" y="120015"/>
                    </a:cubicBezTo>
                    <a:cubicBezTo>
                      <a:pt x="37147" y="130493"/>
                      <a:pt x="38100" y="142875"/>
                      <a:pt x="38100" y="153353"/>
                    </a:cubicBezTo>
                    <a:cubicBezTo>
                      <a:pt x="38100" y="158115"/>
                      <a:pt x="38100" y="162878"/>
                      <a:pt x="36195" y="167640"/>
                    </a:cubicBezTo>
                    <a:cubicBezTo>
                      <a:pt x="35243" y="169545"/>
                      <a:pt x="34290" y="171450"/>
                      <a:pt x="33338" y="173355"/>
                    </a:cubicBezTo>
                    <a:cubicBezTo>
                      <a:pt x="32385" y="175260"/>
                      <a:pt x="31433" y="176213"/>
                      <a:pt x="30480" y="178118"/>
                    </a:cubicBezTo>
                    <a:cubicBezTo>
                      <a:pt x="27622" y="184785"/>
                      <a:pt x="31433" y="193358"/>
                      <a:pt x="33338" y="197168"/>
                    </a:cubicBezTo>
                    <a:cubicBezTo>
                      <a:pt x="35243" y="200025"/>
                      <a:pt x="37147" y="202883"/>
                      <a:pt x="39053" y="205740"/>
                    </a:cubicBezTo>
                    <a:cubicBezTo>
                      <a:pt x="41910" y="209550"/>
                      <a:pt x="43815" y="212408"/>
                      <a:pt x="46672" y="217170"/>
                    </a:cubicBezTo>
                    <a:cubicBezTo>
                      <a:pt x="51435" y="226695"/>
                      <a:pt x="53340" y="239078"/>
                      <a:pt x="50483" y="249555"/>
                    </a:cubicBezTo>
                    <a:cubicBezTo>
                      <a:pt x="56197" y="250508"/>
                      <a:pt x="60960" y="255270"/>
                      <a:pt x="62865" y="260033"/>
                    </a:cubicBezTo>
                    <a:cubicBezTo>
                      <a:pt x="65722" y="264795"/>
                      <a:pt x="65722" y="270510"/>
                      <a:pt x="65722" y="276225"/>
                    </a:cubicBezTo>
                    <a:lnTo>
                      <a:pt x="65722" y="279083"/>
                    </a:lnTo>
                    <a:cubicBezTo>
                      <a:pt x="66675" y="288608"/>
                      <a:pt x="68580" y="299085"/>
                      <a:pt x="72390" y="308610"/>
                    </a:cubicBezTo>
                    <a:cubicBezTo>
                      <a:pt x="72390" y="308610"/>
                      <a:pt x="73343" y="307658"/>
                      <a:pt x="73343" y="307658"/>
                    </a:cubicBezTo>
                    <a:cubicBezTo>
                      <a:pt x="82868" y="300038"/>
                      <a:pt x="92393" y="289560"/>
                      <a:pt x="88583" y="278130"/>
                    </a:cubicBezTo>
                    <a:cubicBezTo>
                      <a:pt x="86678" y="273368"/>
                      <a:pt x="81915" y="268605"/>
                      <a:pt x="81915" y="262890"/>
                    </a:cubicBezTo>
                    <a:cubicBezTo>
                      <a:pt x="80963" y="253365"/>
                      <a:pt x="93345" y="247650"/>
                      <a:pt x="103822" y="247650"/>
                    </a:cubicBezTo>
                    <a:cubicBezTo>
                      <a:pt x="104775" y="247650"/>
                      <a:pt x="105728" y="247650"/>
                      <a:pt x="107633" y="247650"/>
                    </a:cubicBezTo>
                    <a:cubicBezTo>
                      <a:pt x="113347" y="248603"/>
                      <a:pt x="113347" y="256222"/>
                      <a:pt x="111443" y="261938"/>
                    </a:cubicBezTo>
                    <a:cubicBezTo>
                      <a:pt x="109538" y="266700"/>
                      <a:pt x="105728" y="271463"/>
                      <a:pt x="106680" y="277178"/>
                    </a:cubicBezTo>
                    <a:cubicBezTo>
                      <a:pt x="118110" y="279083"/>
                      <a:pt x="130493" y="272415"/>
                      <a:pt x="141922" y="274320"/>
                    </a:cubicBezTo>
                    <a:cubicBezTo>
                      <a:pt x="153353" y="276225"/>
                      <a:pt x="162878" y="284797"/>
                      <a:pt x="170497" y="294322"/>
                    </a:cubicBezTo>
                    <a:cubicBezTo>
                      <a:pt x="170497" y="290513"/>
                      <a:pt x="169545" y="286703"/>
                      <a:pt x="166688" y="283845"/>
                    </a:cubicBezTo>
                    <a:lnTo>
                      <a:pt x="165735" y="282893"/>
                    </a:lnTo>
                    <a:cubicBezTo>
                      <a:pt x="164783" y="281940"/>
                      <a:pt x="162878" y="280035"/>
                      <a:pt x="161925" y="278130"/>
                    </a:cubicBezTo>
                    <a:cubicBezTo>
                      <a:pt x="160972" y="275272"/>
                      <a:pt x="160972" y="273368"/>
                      <a:pt x="161925" y="270510"/>
                    </a:cubicBezTo>
                    <a:lnTo>
                      <a:pt x="161925" y="269558"/>
                    </a:lnTo>
                    <a:cubicBezTo>
                      <a:pt x="162878" y="264795"/>
                      <a:pt x="160972" y="259080"/>
                      <a:pt x="158115" y="254318"/>
                    </a:cubicBezTo>
                    <a:cubicBezTo>
                      <a:pt x="157163" y="252413"/>
                      <a:pt x="155258" y="249555"/>
                      <a:pt x="155258" y="246697"/>
                    </a:cubicBezTo>
                    <a:cubicBezTo>
                      <a:pt x="155258" y="244793"/>
                      <a:pt x="157163" y="242888"/>
                      <a:pt x="158115" y="241935"/>
                    </a:cubicBezTo>
                    <a:lnTo>
                      <a:pt x="172403" y="228600"/>
                    </a:lnTo>
                    <a:cubicBezTo>
                      <a:pt x="178118" y="222885"/>
                      <a:pt x="184785" y="217170"/>
                      <a:pt x="192405" y="214313"/>
                    </a:cubicBezTo>
                    <a:cubicBezTo>
                      <a:pt x="202883" y="210503"/>
                      <a:pt x="212408" y="213360"/>
                      <a:pt x="222885" y="215265"/>
                    </a:cubicBezTo>
                    <a:cubicBezTo>
                      <a:pt x="224790" y="215265"/>
                      <a:pt x="226695" y="216218"/>
                      <a:pt x="228600" y="216218"/>
                    </a:cubicBezTo>
                    <a:cubicBezTo>
                      <a:pt x="228600" y="215265"/>
                      <a:pt x="229553" y="215265"/>
                      <a:pt x="229553" y="214313"/>
                    </a:cubicBezTo>
                    <a:cubicBezTo>
                      <a:pt x="230505" y="213360"/>
                      <a:pt x="231458" y="212408"/>
                      <a:pt x="233363" y="213360"/>
                    </a:cubicBezTo>
                    <a:cubicBezTo>
                      <a:pt x="239078" y="216218"/>
                      <a:pt x="245745" y="215265"/>
                      <a:pt x="252413" y="212408"/>
                    </a:cubicBezTo>
                    <a:cubicBezTo>
                      <a:pt x="258128" y="209550"/>
                      <a:pt x="262890" y="203835"/>
                      <a:pt x="263843" y="197168"/>
                    </a:cubicBezTo>
                    <a:cubicBezTo>
                      <a:pt x="265747" y="190500"/>
                      <a:pt x="264795" y="185738"/>
                      <a:pt x="264795" y="1800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095B648-E613-4223-AE5F-34E02A3BD11A}"/>
                  </a:ext>
                </a:extLst>
              </p:cNvPr>
              <p:cNvSpPr/>
              <p:nvPr/>
            </p:nvSpPr>
            <p:spPr>
              <a:xfrm>
                <a:off x="6353522" y="4011763"/>
                <a:ext cx="750382" cy="1779977"/>
              </a:xfrm>
              <a:custGeom>
                <a:avLst/>
                <a:gdLst>
                  <a:gd name="connsiteX0" fmla="*/ 245745 w 409575"/>
                  <a:gd name="connsiteY0" fmla="*/ 574358 h 971550"/>
                  <a:gd name="connsiteX1" fmla="*/ 245745 w 409575"/>
                  <a:gd name="connsiteY1" fmla="*/ 571500 h 971550"/>
                  <a:gd name="connsiteX2" fmla="*/ 242888 w 409575"/>
                  <a:gd name="connsiteY2" fmla="*/ 558165 h 971550"/>
                  <a:gd name="connsiteX3" fmla="*/ 232410 w 409575"/>
                  <a:gd name="connsiteY3" fmla="*/ 551498 h 971550"/>
                  <a:gd name="connsiteX4" fmla="*/ 226695 w 409575"/>
                  <a:gd name="connsiteY4" fmla="*/ 552450 h 971550"/>
                  <a:gd name="connsiteX5" fmla="*/ 228600 w 409575"/>
                  <a:gd name="connsiteY5" fmla="*/ 547687 h 971550"/>
                  <a:gd name="connsiteX6" fmla="*/ 226695 w 409575"/>
                  <a:gd name="connsiteY6" fmla="*/ 516255 h 971550"/>
                  <a:gd name="connsiteX7" fmla="*/ 220028 w 409575"/>
                  <a:gd name="connsiteY7" fmla="*/ 505777 h 971550"/>
                  <a:gd name="connsiteX8" fmla="*/ 214313 w 409575"/>
                  <a:gd name="connsiteY8" fmla="*/ 497205 h 971550"/>
                  <a:gd name="connsiteX9" fmla="*/ 210503 w 409575"/>
                  <a:gd name="connsiteY9" fmla="*/ 472440 h 971550"/>
                  <a:gd name="connsiteX10" fmla="*/ 213360 w 409575"/>
                  <a:gd name="connsiteY10" fmla="*/ 466725 h 971550"/>
                  <a:gd name="connsiteX11" fmla="*/ 216217 w 409575"/>
                  <a:gd name="connsiteY11" fmla="*/ 461962 h 971550"/>
                  <a:gd name="connsiteX12" fmla="*/ 217170 w 409575"/>
                  <a:gd name="connsiteY12" fmla="*/ 450533 h 971550"/>
                  <a:gd name="connsiteX13" fmla="*/ 211455 w 409575"/>
                  <a:gd name="connsiteY13" fmla="*/ 420052 h 971550"/>
                  <a:gd name="connsiteX14" fmla="*/ 204788 w 409575"/>
                  <a:gd name="connsiteY14" fmla="*/ 410527 h 971550"/>
                  <a:gd name="connsiteX15" fmla="*/ 200978 w 409575"/>
                  <a:gd name="connsiteY15" fmla="*/ 405765 h 971550"/>
                  <a:gd name="connsiteX16" fmla="*/ 179070 w 409575"/>
                  <a:gd name="connsiteY16" fmla="*/ 359092 h 971550"/>
                  <a:gd name="connsiteX17" fmla="*/ 178117 w 409575"/>
                  <a:gd name="connsiteY17" fmla="*/ 356235 h 971550"/>
                  <a:gd name="connsiteX18" fmla="*/ 197167 w 409575"/>
                  <a:gd name="connsiteY18" fmla="*/ 349567 h 971550"/>
                  <a:gd name="connsiteX19" fmla="*/ 200025 w 409575"/>
                  <a:gd name="connsiteY19" fmla="*/ 347662 h 971550"/>
                  <a:gd name="connsiteX20" fmla="*/ 200978 w 409575"/>
                  <a:gd name="connsiteY20" fmla="*/ 343852 h 971550"/>
                  <a:gd name="connsiteX21" fmla="*/ 200025 w 409575"/>
                  <a:gd name="connsiteY21" fmla="*/ 313373 h 971550"/>
                  <a:gd name="connsiteX22" fmla="*/ 203835 w 409575"/>
                  <a:gd name="connsiteY22" fmla="*/ 314325 h 971550"/>
                  <a:gd name="connsiteX23" fmla="*/ 229553 w 409575"/>
                  <a:gd name="connsiteY23" fmla="*/ 315277 h 971550"/>
                  <a:gd name="connsiteX24" fmla="*/ 244792 w 409575"/>
                  <a:gd name="connsiteY24" fmla="*/ 298133 h 971550"/>
                  <a:gd name="connsiteX25" fmla="*/ 248603 w 409575"/>
                  <a:gd name="connsiteY25" fmla="*/ 297180 h 971550"/>
                  <a:gd name="connsiteX26" fmla="*/ 252413 w 409575"/>
                  <a:gd name="connsiteY26" fmla="*/ 296227 h 971550"/>
                  <a:gd name="connsiteX27" fmla="*/ 261938 w 409575"/>
                  <a:gd name="connsiteY27" fmla="*/ 289560 h 971550"/>
                  <a:gd name="connsiteX28" fmla="*/ 263842 w 409575"/>
                  <a:gd name="connsiteY28" fmla="*/ 286702 h 971550"/>
                  <a:gd name="connsiteX29" fmla="*/ 271463 w 409575"/>
                  <a:gd name="connsiteY29" fmla="*/ 290512 h 971550"/>
                  <a:gd name="connsiteX30" fmla="*/ 271463 w 409575"/>
                  <a:gd name="connsiteY30" fmla="*/ 285750 h 971550"/>
                  <a:gd name="connsiteX31" fmla="*/ 273367 w 409575"/>
                  <a:gd name="connsiteY31" fmla="*/ 280035 h 971550"/>
                  <a:gd name="connsiteX32" fmla="*/ 281940 w 409575"/>
                  <a:gd name="connsiteY32" fmla="*/ 277177 h 971550"/>
                  <a:gd name="connsiteX33" fmla="*/ 284797 w 409575"/>
                  <a:gd name="connsiteY33" fmla="*/ 277177 h 971550"/>
                  <a:gd name="connsiteX34" fmla="*/ 288607 w 409575"/>
                  <a:gd name="connsiteY34" fmla="*/ 258127 h 971550"/>
                  <a:gd name="connsiteX35" fmla="*/ 265747 w 409575"/>
                  <a:gd name="connsiteY35" fmla="*/ 259080 h 971550"/>
                  <a:gd name="connsiteX36" fmla="*/ 265747 w 409575"/>
                  <a:gd name="connsiteY36" fmla="*/ 256223 h 971550"/>
                  <a:gd name="connsiteX37" fmla="*/ 244792 w 409575"/>
                  <a:gd name="connsiteY37" fmla="*/ 242887 h 971550"/>
                  <a:gd name="connsiteX38" fmla="*/ 240982 w 409575"/>
                  <a:gd name="connsiteY38" fmla="*/ 241935 h 971550"/>
                  <a:gd name="connsiteX39" fmla="*/ 242888 w 409575"/>
                  <a:gd name="connsiteY39" fmla="*/ 238125 h 971550"/>
                  <a:gd name="connsiteX40" fmla="*/ 246697 w 409575"/>
                  <a:gd name="connsiteY40" fmla="*/ 223837 h 971550"/>
                  <a:gd name="connsiteX41" fmla="*/ 242888 w 409575"/>
                  <a:gd name="connsiteY41" fmla="*/ 218123 h 971550"/>
                  <a:gd name="connsiteX42" fmla="*/ 239078 w 409575"/>
                  <a:gd name="connsiteY42" fmla="*/ 217170 h 971550"/>
                  <a:gd name="connsiteX43" fmla="*/ 232410 w 409575"/>
                  <a:gd name="connsiteY43" fmla="*/ 220027 h 971550"/>
                  <a:gd name="connsiteX44" fmla="*/ 235267 w 409575"/>
                  <a:gd name="connsiteY44" fmla="*/ 213360 h 971550"/>
                  <a:gd name="connsiteX45" fmla="*/ 223838 w 409575"/>
                  <a:gd name="connsiteY45" fmla="*/ 185737 h 971550"/>
                  <a:gd name="connsiteX46" fmla="*/ 220980 w 409575"/>
                  <a:gd name="connsiteY46" fmla="*/ 184785 h 971550"/>
                  <a:gd name="connsiteX47" fmla="*/ 221932 w 409575"/>
                  <a:gd name="connsiteY47" fmla="*/ 181927 h 971550"/>
                  <a:gd name="connsiteX48" fmla="*/ 223838 w 409575"/>
                  <a:gd name="connsiteY48" fmla="*/ 165735 h 971550"/>
                  <a:gd name="connsiteX49" fmla="*/ 204788 w 409575"/>
                  <a:gd name="connsiteY49" fmla="*/ 166687 h 971550"/>
                  <a:gd name="connsiteX50" fmla="*/ 189547 w 409575"/>
                  <a:gd name="connsiteY50" fmla="*/ 178117 h 971550"/>
                  <a:gd name="connsiteX51" fmla="*/ 189547 w 409575"/>
                  <a:gd name="connsiteY51" fmla="*/ 178117 h 971550"/>
                  <a:gd name="connsiteX52" fmla="*/ 183832 w 409575"/>
                  <a:gd name="connsiteY52" fmla="*/ 175260 h 971550"/>
                  <a:gd name="connsiteX53" fmla="*/ 183832 w 409575"/>
                  <a:gd name="connsiteY53" fmla="*/ 175260 h 971550"/>
                  <a:gd name="connsiteX54" fmla="*/ 185738 w 409575"/>
                  <a:gd name="connsiteY54" fmla="*/ 158115 h 971550"/>
                  <a:gd name="connsiteX55" fmla="*/ 184785 w 409575"/>
                  <a:gd name="connsiteY55" fmla="*/ 155258 h 971550"/>
                  <a:gd name="connsiteX56" fmla="*/ 183832 w 409575"/>
                  <a:gd name="connsiteY56" fmla="*/ 149542 h 971550"/>
                  <a:gd name="connsiteX57" fmla="*/ 184785 w 409575"/>
                  <a:gd name="connsiteY57" fmla="*/ 140017 h 971550"/>
                  <a:gd name="connsiteX58" fmla="*/ 199072 w 409575"/>
                  <a:gd name="connsiteY58" fmla="*/ 102870 h 971550"/>
                  <a:gd name="connsiteX59" fmla="*/ 204788 w 409575"/>
                  <a:gd name="connsiteY59" fmla="*/ 97155 h 971550"/>
                  <a:gd name="connsiteX60" fmla="*/ 210503 w 409575"/>
                  <a:gd name="connsiteY60" fmla="*/ 91440 h 971550"/>
                  <a:gd name="connsiteX61" fmla="*/ 220980 w 409575"/>
                  <a:gd name="connsiteY61" fmla="*/ 48577 h 971550"/>
                  <a:gd name="connsiteX62" fmla="*/ 213360 w 409575"/>
                  <a:gd name="connsiteY62" fmla="*/ 32385 h 971550"/>
                  <a:gd name="connsiteX63" fmla="*/ 210503 w 409575"/>
                  <a:gd name="connsiteY63" fmla="*/ 32385 h 971550"/>
                  <a:gd name="connsiteX64" fmla="*/ 201930 w 409575"/>
                  <a:gd name="connsiteY64" fmla="*/ 31433 h 971550"/>
                  <a:gd name="connsiteX65" fmla="*/ 198120 w 409575"/>
                  <a:gd name="connsiteY65" fmla="*/ 24765 h 971550"/>
                  <a:gd name="connsiteX66" fmla="*/ 180022 w 409575"/>
                  <a:gd name="connsiteY66" fmla="*/ 0 h 971550"/>
                  <a:gd name="connsiteX67" fmla="*/ 176213 w 409575"/>
                  <a:gd name="connsiteY67" fmla="*/ 4763 h 971550"/>
                  <a:gd name="connsiteX68" fmla="*/ 176213 w 409575"/>
                  <a:gd name="connsiteY68" fmla="*/ 7620 h 971550"/>
                  <a:gd name="connsiteX69" fmla="*/ 174307 w 409575"/>
                  <a:gd name="connsiteY69" fmla="*/ 16192 h 971550"/>
                  <a:gd name="connsiteX70" fmla="*/ 170497 w 409575"/>
                  <a:gd name="connsiteY70" fmla="*/ 20955 h 971550"/>
                  <a:gd name="connsiteX71" fmla="*/ 171450 w 409575"/>
                  <a:gd name="connsiteY71" fmla="*/ 22860 h 971550"/>
                  <a:gd name="connsiteX72" fmla="*/ 166688 w 409575"/>
                  <a:gd name="connsiteY72" fmla="*/ 24765 h 971550"/>
                  <a:gd name="connsiteX73" fmla="*/ 161925 w 409575"/>
                  <a:gd name="connsiteY73" fmla="*/ 46672 h 971550"/>
                  <a:gd name="connsiteX74" fmla="*/ 164782 w 409575"/>
                  <a:gd name="connsiteY74" fmla="*/ 56197 h 971550"/>
                  <a:gd name="connsiteX75" fmla="*/ 157163 w 409575"/>
                  <a:gd name="connsiteY75" fmla="*/ 49530 h 971550"/>
                  <a:gd name="connsiteX76" fmla="*/ 134303 w 409575"/>
                  <a:gd name="connsiteY76" fmla="*/ 45720 h 971550"/>
                  <a:gd name="connsiteX77" fmla="*/ 111442 w 409575"/>
                  <a:gd name="connsiteY77" fmla="*/ 58102 h 971550"/>
                  <a:gd name="connsiteX78" fmla="*/ 100965 w 409575"/>
                  <a:gd name="connsiteY78" fmla="*/ 68580 h 971550"/>
                  <a:gd name="connsiteX79" fmla="*/ 99060 w 409575"/>
                  <a:gd name="connsiteY79" fmla="*/ 76200 h 971550"/>
                  <a:gd name="connsiteX80" fmla="*/ 98107 w 409575"/>
                  <a:gd name="connsiteY80" fmla="*/ 80963 h 971550"/>
                  <a:gd name="connsiteX81" fmla="*/ 84772 w 409575"/>
                  <a:gd name="connsiteY81" fmla="*/ 103822 h 971550"/>
                  <a:gd name="connsiteX82" fmla="*/ 83820 w 409575"/>
                  <a:gd name="connsiteY82" fmla="*/ 135255 h 971550"/>
                  <a:gd name="connsiteX83" fmla="*/ 80963 w 409575"/>
                  <a:gd name="connsiteY83" fmla="*/ 140017 h 971550"/>
                  <a:gd name="connsiteX84" fmla="*/ 72390 w 409575"/>
                  <a:gd name="connsiteY84" fmla="*/ 162877 h 971550"/>
                  <a:gd name="connsiteX85" fmla="*/ 73342 w 409575"/>
                  <a:gd name="connsiteY85" fmla="*/ 167640 h 971550"/>
                  <a:gd name="connsiteX86" fmla="*/ 68580 w 409575"/>
                  <a:gd name="connsiteY86" fmla="*/ 165735 h 971550"/>
                  <a:gd name="connsiteX87" fmla="*/ 41910 w 409575"/>
                  <a:gd name="connsiteY87" fmla="*/ 173355 h 971550"/>
                  <a:gd name="connsiteX88" fmla="*/ 36195 w 409575"/>
                  <a:gd name="connsiteY88" fmla="*/ 186690 h 971550"/>
                  <a:gd name="connsiteX89" fmla="*/ 36195 w 409575"/>
                  <a:gd name="connsiteY89" fmla="*/ 212408 h 971550"/>
                  <a:gd name="connsiteX90" fmla="*/ 37147 w 409575"/>
                  <a:gd name="connsiteY90" fmla="*/ 222885 h 971550"/>
                  <a:gd name="connsiteX91" fmla="*/ 35242 w 409575"/>
                  <a:gd name="connsiteY91" fmla="*/ 232410 h 971550"/>
                  <a:gd name="connsiteX92" fmla="*/ 27622 w 409575"/>
                  <a:gd name="connsiteY92" fmla="*/ 238125 h 971550"/>
                  <a:gd name="connsiteX93" fmla="*/ 25717 w 409575"/>
                  <a:gd name="connsiteY93" fmla="*/ 239077 h 971550"/>
                  <a:gd name="connsiteX94" fmla="*/ 17145 w 409575"/>
                  <a:gd name="connsiteY94" fmla="*/ 249555 h 971550"/>
                  <a:gd name="connsiteX95" fmla="*/ 18097 w 409575"/>
                  <a:gd name="connsiteY95" fmla="*/ 262890 h 971550"/>
                  <a:gd name="connsiteX96" fmla="*/ 21907 w 409575"/>
                  <a:gd name="connsiteY96" fmla="*/ 270510 h 971550"/>
                  <a:gd name="connsiteX97" fmla="*/ 14288 w 409575"/>
                  <a:gd name="connsiteY97" fmla="*/ 267652 h 971550"/>
                  <a:gd name="connsiteX98" fmla="*/ 2857 w 409575"/>
                  <a:gd name="connsiteY98" fmla="*/ 260033 h 971550"/>
                  <a:gd name="connsiteX99" fmla="*/ 0 w 409575"/>
                  <a:gd name="connsiteY99" fmla="*/ 266700 h 971550"/>
                  <a:gd name="connsiteX100" fmla="*/ 20955 w 409575"/>
                  <a:gd name="connsiteY100" fmla="*/ 289560 h 971550"/>
                  <a:gd name="connsiteX101" fmla="*/ 32385 w 409575"/>
                  <a:gd name="connsiteY101" fmla="*/ 299085 h 971550"/>
                  <a:gd name="connsiteX102" fmla="*/ 41910 w 409575"/>
                  <a:gd name="connsiteY102" fmla="*/ 325755 h 971550"/>
                  <a:gd name="connsiteX103" fmla="*/ 69532 w 409575"/>
                  <a:gd name="connsiteY103" fmla="*/ 356235 h 971550"/>
                  <a:gd name="connsiteX104" fmla="*/ 84772 w 409575"/>
                  <a:gd name="connsiteY104" fmla="*/ 411480 h 971550"/>
                  <a:gd name="connsiteX105" fmla="*/ 78105 w 409575"/>
                  <a:gd name="connsiteY105" fmla="*/ 438150 h 971550"/>
                  <a:gd name="connsiteX106" fmla="*/ 79057 w 409575"/>
                  <a:gd name="connsiteY106" fmla="*/ 445770 h 971550"/>
                  <a:gd name="connsiteX107" fmla="*/ 84772 w 409575"/>
                  <a:gd name="connsiteY107" fmla="*/ 451485 h 971550"/>
                  <a:gd name="connsiteX108" fmla="*/ 109538 w 409575"/>
                  <a:gd name="connsiteY108" fmla="*/ 459105 h 971550"/>
                  <a:gd name="connsiteX109" fmla="*/ 148590 w 409575"/>
                  <a:gd name="connsiteY109" fmla="*/ 435292 h 971550"/>
                  <a:gd name="connsiteX110" fmla="*/ 159067 w 409575"/>
                  <a:gd name="connsiteY110" fmla="*/ 428625 h 971550"/>
                  <a:gd name="connsiteX111" fmla="*/ 163830 w 409575"/>
                  <a:gd name="connsiteY111" fmla="*/ 409575 h 971550"/>
                  <a:gd name="connsiteX112" fmla="*/ 162878 w 409575"/>
                  <a:gd name="connsiteY112" fmla="*/ 403860 h 971550"/>
                  <a:gd name="connsiteX113" fmla="*/ 170497 w 409575"/>
                  <a:gd name="connsiteY113" fmla="*/ 404812 h 971550"/>
                  <a:gd name="connsiteX114" fmla="*/ 172403 w 409575"/>
                  <a:gd name="connsiteY114" fmla="*/ 414337 h 971550"/>
                  <a:gd name="connsiteX115" fmla="*/ 186690 w 409575"/>
                  <a:gd name="connsiteY115" fmla="*/ 438150 h 971550"/>
                  <a:gd name="connsiteX116" fmla="*/ 190500 w 409575"/>
                  <a:gd name="connsiteY116" fmla="*/ 455295 h 971550"/>
                  <a:gd name="connsiteX117" fmla="*/ 202882 w 409575"/>
                  <a:gd name="connsiteY117" fmla="*/ 511492 h 971550"/>
                  <a:gd name="connsiteX118" fmla="*/ 221932 w 409575"/>
                  <a:gd name="connsiteY118" fmla="*/ 564833 h 971550"/>
                  <a:gd name="connsiteX119" fmla="*/ 217170 w 409575"/>
                  <a:gd name="connsiteY119" fmla="*/ 581977 h 971550"/>
                  <a:gd name="connsiteX120" fmla="*/ 222885 w 409575"/>
                  <a:gd name="connsiteY120" fmla="*/ 595312 h 971550"/>
                  <a:gd name="connsiteX121" fmla="*/ 221932 w 409575"/>
                  <a:gd name="connsiteY121" fmla="*/ 623887 h 971550"/>
                  <a:gd name="connsiteX122" fmla="*/ 217170 w 409575"/>
                  <a:gd name="connsiteY122" fmla="*/ 681037 h 971550"/>
                  <a:gd name="connsiteX123" fmla="*/ 220028 w 409575"/>
                  <a:gd name="connsiteY123" fmla="*/ 707708 h 971550"/>
                  <a:gd name="connsiteX124" fmla="*/ 227647 w 409575"/>
                  <a:gd name="connsiteY124" fmla="*/ 732473 h 971550"/>
                  <a:gd name="connsiteX125" fmla="*/ 266700 w 409575"/>
                  <a:gd name="connsiteY125" fmla="*/ 789623 h 971550"/>
                  <a:gd name="connsiteX126" fmla="*/ 297180 w 409575"/>
                  <a:gd name="connsiteY126" fmla="*/ 878205 h 971550"/>
                  <a:gd name="connsiteX127" fmla="*/ 299085 w 409575"/>
                  <a:gd name="connsiteY127" fmla="*/ 882968 h 971550"/>
                  <a:gd name="connsiteX128" fmla="*/ 314325 w 409575"/>
                  <a:gd name="connsiteY128" fmla="*/ 882015 h 971550"/>
                  <a:gd name="connsiteX129" fmla="*/ 318135 w 409575"/>
                  <a:gd name="connsiteY129" fmla="*/ 897255 h 971550"/>
                  <a:gd name="connsiteX130" fmla="*/ 330517 w 409575"/>
                  <a:gd name="connsiteY130" fmla="*/ 917258 h 971550"/>
                  <a:gd name="connsiteX131" fmla="*/ 352425 w 409575"/>
                  <a:gd name="connsiteY131" fmla="*/ 928687 h 971550"/>
                  <a:gd name="connsiteX132" fmla="*/ 402907 w 409575"/>
                  <a:gd name="connsiteY132" fmla="*/ 973455 h 971550"/>
                  <a:gd name="connsiteX133" fmla="*/ 413385 w 409575"/>
                  <a:gd name="connsiteY133" fmla="*/ 944880 h 971550"/>
                  <a:gd name="connsiteX134" fmla="*/ 397192 w 409575"/>
                  <a:gd name="connsiteY134" fmla="*/ 916305 h 971550"/>
                  <a:gd name="connsiteX135" fmla="*/ 384810 w 409575"/>
                  <a:gd name="connsiteY135" fmla="*/ 885825 h 971550"/>
                  <a:gd name="connsiteX136" fmla="*/ 391478 w 409575"/>
                  <a:gd name="connsiteY136" fmla="*/ 854393 h 971550"/>
                  <a:gd name="connsiteX137" fmla="*/ 366713 w 409575"/>
                  <a:gd name="connsiteY137" fmla="*/ 801052 h 971550"/>
                  <a:gd name="connsiteX138" fmla="*/ 314325 w 409575"/>
                  <a:gd name="connsiteY138" fmla="*/ 763905 h 971550"/>
                  <a:gd name="connsiteX139" fmla="*/ 292417 w 409575"/>
                  <a:gd name="connsiteY139" fmla="*/ 755333 h 971550"/>
                  <a:gd name="connsiteX140" fmla="*/ 286703 w 409575"/>
                  <a:gd name="connsiteY140" fmla="*/ 741998 h 971550"/>
                  <a:gd name="connsiteX141" fmla="*/ 268605 w 409575"/>
                  <a:gd name="connsiteY141" fmla="*/ 699135 h 971550"/>
                  <a:gd name="connsiteX142" fmla="*/ 256222 w 409575"/>
                  <a:gd name="connsiteY142" fmla="*/ 684848 h 971550"/>
                  <a:gd name="connsiteX143" fmla="*/ 244792 w 409575"/>
                  <a:gd name="connsiteY143" fmla="*/ 631508 h 971550"/>
                  <a:gd name="connsiteX144" fmla="*/ 254317 w 409575"/>
                  <a:gd name="connsiteY144" fmla="*/ 603885 h 971550"/>
                  <a:gd name="connsiteX145" fmla="*/ 251460 w 409575"/>
                  <a:gd name="connsiteY145" fmla="*/ 604837 h 971550"/>
                  <a:gd name="connsiteX146" fmla="*/ 245745 w 409575"/>
                  <a:gd name="connsiteY146" fmla="*/ 574358 h 9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409575" h="971550">
                    <a:moveTo>
                      <a:pt x="245745" y="574358"/>
                    </a:moveTo>
                    <a:lnTo>
                      <a:pt x="245745" y="571500"/>
                    </a:lnTo>
                    <a:cubicBezTo>
                      <a:pt x="245745" y="566737"/>
                      <a:pt x="244792" y="561975"/>
                      <a:pt x="242888" y="558165"/>
                    </a:cubicBezTo>
                    <a:cubicBezTo>
                      <a:pt x="240982" y="554355"/>
                      <a:pt x="236220" y="550545"/>
                      <a:pt x="232410" y="551498"/>
                    </a:cubicBezTo>
                    <a:lnTo>
                      <a:pt x="226695" y="552450"/>
                    </a:lnTo>
                    <a:lnTo>
                      <a:pt x="228600" y="547687"/>
                    </a:lnTo>
                    <a:cubicBezTo>
                      <a:pt x="232410" y="537210"/>
                      <a:pt x="231457" y="525780"/>
                      <a:pt x="226695" y="516255"/>
                    </a:cubicBezTo>
                    <a:cubicBezTo>
                      <a:pt x="224790" y="512445"/>
                      <a:pt x="222885" y="509587"/>
                      <a:pt x="220028" y="505777"/>
                    </a:cubicBezTo>
                    <a:cubicBezTo>
                      <a:pt x="218122" y="502920"/>
                      <a:pt x="216217" y="500062"/>
                      <a:pt x="214313" y="497205"/>
                    </a:cubicBezTo>
                    <a:cubicBezTo>
                      <a:pt x="209550" y="488633"/>
                      <a:pt x="207645" y="480060"/>
                      <a:pt x="210503" y="472440"/>
                    </a:cubicBezTo>
                    <a:cubicBezTo>
                      <a:pt x="211455" y="470535"/>
                      <a:pt x="212407" y="468630"/>
                      <a:pt x="213360" y="466725"/>
                    </a:cubicBezTo>
                    <a:cubicBezTo>
                      <a:pt x="214313" y="464820"/>
                      <a:pt x="215265" y="463867"/>
                      <a:pt x="216217" y="461962"/>
                    </a:cubicBezTo>
                    <a:cubicBezTo>
                      <a:pt x="217170" y="458152"/>
                      <a:pt x="217170" y="454342"/>
                      <a:pt x="217170" y="450533"/>
                    </a:cubicBezTo>
                    <a:cubicBezTo>
                      <a:pt x="217170" y="441008"/>
                      <a:pt x="216217" y="429577"/>
                      <a:pt x="211455" y="420052"/>
                    </a:cubicBezTo>
                    <a:cubicBezTo>
                      <a:pt x="209550" y="416242"/>
                      <a:pt x="206692" y="413385"/>
                      <a:pt x="204788" y="410527"/>
                    </a:cubicBezTo>
                    <a:cubicBezTo>
                      <a:pt x="203835" y="409575"/>
                      <a:pt x="201930" y="407670"/>
                      <a:pt x="200978" y="405765"/>
                    </a:cubicBezTo>
                    <a:cubicBezTo>
                      <a:pt x="190500" y="391477"/>
                      <a:pt x="184785" y="375285"/>
                      <a:pt x="179070" y="359092"/>
                    </a:cubicBezTo>
                    <a:lnTo>
                      <a:pt x="178117" y="356235"/>
                    </a:lnTo>
                    <a:lnTo>
                      <a:pt x="197167" y="349567"/>
                    </a:lnTo>
                    <a:cubicBezTo>
                      <a:pt x="198120" y="349567"/>
                      <a:pt x="199072" y="348615"/>
                      <a:pt x="200025" y="347662"/>
                    </a:cubicBezTo>
                    <a:cubicBezTo>
                      <a:pt x="200978" y="346710"/>
                      <a:pt x="200978" y="345758"/>
                      <a:pt x="200978" y="343852"/>
                    </a:cubicBezTo>
                    <a:lnTo>
                      <a:pt x="200025" y="313373"/>
                    </a:lnTo>
                    <a:lnTo>
                      <a:pt x="203835" y="314325"/>
                    </a:lnTo>
                    <a:cubicBezTo>
                      <a:pt x="212407" y="316230"/>
                      <a:pt x="220980" y="316230"/>
                      <a:pt x="229553" y="315277"/>
                    </a:cubicBezTo>
                    <a:cubicBezTo>
                      <a:pt x="230505" y="307658"/>
                      <a:pt x="236220" y="300037"/>
                      <a:pt x="244792" y="298133"/>
                    </a:cubicBezTo>
                    <a:cubicBezTo>
                      <a:pt x="245745" y="298133"/>
                      <a:pt x="247650" y="297180"/>
                      <a:pt x="248603" y="297180"/>
                    </a:cubicBezTo>
                    <a:cubicBezTo>
                      <a:pt x="249555" y="297180"/>
                      <a:pt x="250507" y="297180"/>
                      <a:pt x="252413" y="296227"/>
                    </a:cubicBezTo>
                    <a:cubicBezTo>
                      <a:pt x="256222" y="295275"/>
                      <a:pt x="260032" y="292417"/>
                      <a:pt x="261938" y="289560"/>
                    </a:cubicBezTo>
                    <a:lnTo>
                      <a:pt x="263842" y="286702"/>
                    </a:lnTo>
                    <a:lnTo>
                      <a:pt x="271463" y="290512"/>
                    </a:lnTo>
                    <a:lnTo>
                      <a:pt x="271463" y="285750"/>
                    </a:lnTo>
                    <a:cubicBezTo>
                      <a:pt x="271463" y="283845"/>
                      <a:pt x="271463" y="281940"/>
                      <a:pt x="273367" y="280035"/>
                    </a:cubicBezTo>
                    <a:cubicBezTo>
                      <a:pt x="276225" y="276225"/>
                      <a:pt x="280035" y="277177"/>
                      <a:pt x="281940" y="277177"/>
                    </a:cubicBezTo>
                    <a:cubicBezTo>
                      <a:pt x="282892" y="277177"/>
                      <a:pt x="283845" y="277177"/>
                      <a:pt x="284797" y="277177"/>
                    </a:cubicBezTo>
                    <a:cubicBezTo>
                      <a:pt x="285750" y="277177"/>
                      <a:pt x="288607" y="274320"/>
                      <a:pt x="288607" y="258127"/>
                    </a:cubicBezTo>
                    <a:lnTo>
                      <a:pt x="265747" y="259080"/>
                    </a:lnTo>
                    <a:lnTo>
                      <a:pt x="265747" y="256223"/>
                    </a:lnTo>
                    <a:cubicBezTo>
                      <a:pt x="265747" y="246698"/>
                      <a:pt x="249555" y="243840"/>
                      <a:pt x="244792" y="242887"/>
                    </a:cubicBezTo>
                    <a:lnTo>
                      <a:pt x="240982" y="241935"/>
                    </a:lnTo>
                    <a:lnTo>
                      <a:pt x="242888" y="238125"/>
                    </a:lnTo>
                    <a:cubicBezTo>
                      <a:pt x="244792" y="234315"/>
                      <a:pt x="247650" y="228600"/>
                      <a:pt x="246697" y="223837"/>
                    </a:cubicBezTo>
                    <a:cubicBezTo>
                      <a:pt x="246697" y="221933"/>
                      <a:pt x="244792" y="219075"/>
                      <a:pt x="242888" y="218123"/>
                    </a:cubicBezTo>
                    <a:cubicBezTo>
                      <a:pt x="241935" y="217170"/>
                      <a:pt x="240982" y="217170"/>
                      <a:pt x="239078" y="217170"/>
                    </a:cubicBezTo>
                    <a:lnTo>
                      <a:pt x="232410" y="220027"/>
                    </a:lnTo>
                    <a:lnTo>
                      <a:pt x="235267" y="213360"/>
                    </a:lnTo>
                    <a:cubicBezTo>
                      <a:pt x="240030" y="202883"/>
                      <a:pt x="234315" y="189548"/>
                      <a:pt x="223838" y="185737"/>
                    </a:cubicBezTo>
                    <a:lnTo>
                      <a:pt x="220980" y="184785"/>
                    </a:lnTo>
                    <a:lnTo>
                      <a:pt x="221932" y="181927"/>
                    </a:lnTo>
                    <a:cubicBezTo>
                      <a:pt x="223838" y="176212"/>
                      <a:pt x="223838" y="170498"/>
                      <a:pt x="223838" y="165735"/>
                    </a:cubicBezTo>
                    <a:cubicBezTo>
                      <a:pt x="217170" y="164783"/>
                      <a:pt x="210503" y="164783"/>
                      <a:pt x="204788" y="166687"/>
                    </a:cubicBezTo>
                    <a:cubicBezTo>
                      <a:pt x="197167" y="168592"/>
                      <a:pt x="192405" y="172402"/>
                      <a:pt x="189547" y="178117"/>
                    </a:cubicBezTo>
                    <a:cubicBezTo>
                      <a:pt x="189547" y="178117"/>
                      <a:pt x="189547" y="178117"/>
                      <a:pt x="189547" y="178117"/>
                    </a:cubicBezTo>
                    <a:lnTo>
                      <a:pt x="183832" y="175260"/>
                    </a:lnTo>
                    <a:cubicBezTo>
                      <a:pt x="183832" y="175260"/>
                      <a:pt x="183832" y="175260"/>
                      <a:pt x="183832" y="175260"/>
                    </a:cubicBezTo>
                    <a:cubicBezTo>
                      <a:pt x="185738" y="169545"/>
                      <a:pt x="186690" y="163830"/>
                      <a:pt x="185738" y="158115"/>
                    </a:cubicBezTo>
                    <a:cubicBezTo>
                      <a:pt x="185738" y="157163"/>
                      <a:pt x="185738" y="156210"/>
                      <a:pt x="184785" y="155258"/>
                    </a:cubicBezTo>
                    <a:cubicBezTo>
                      <a:pt x="183832" y="153352"/>
                      <a:pt x="183832" y="151447"/>
                      <a:pt x="183832" y="149542"/>
                    </a:cubicBezTo>
                    <a:cubicBezTo>
                      <a:pt x="183832" y="145733"/>
                      <a:pt x="183832" y="142875"/>
                      <a:pt x="184785" y="140017"/>
                    </a:cubicBezTo>
                    <a:cubicBezTo>
                      <a:pt x="187642" y="128588"/>
                      <a:pt x="190500" y="113347"/>
                      <a:pt x="199072" y="102870"/>
                    </a:cubicBezTo>
                    <a:cubicBezTo>
                      <a:pt x="200978" y="100965"/>
                      <a:pt x="202882" y="99060"/>
                      <a:pt x="204788" y="97155"/>
                    </a:cubicBezTo>
                    <a:cubicBezTo>
                      <a:pt x="206692" y="95250"/>
                      <a:pt x="208597" y="93345"/>
                      <a:pt x="210503" y="91440"/>
                    </a:cubicBezTo>
                    <a:cubicBezTo>
                      <a:pt x="220028" y="80010"/>
                      <a:pt x="220980" y="64770"/>
                      <a:pt x="220980" y="48577"/>
                    </a:cubicBezTo>
                    <a:cubicBezTo>
                      <a:pt x="220980" y="46672"/>
                      <a:pt x="220980" y="33338"/>
                      <a:pt x="213360" y="32385"/>
                    </a:cubicBezTo>
                    <a:cubicBezTo>
                      <a:pt x="212407" y="32385"/>
                      <a:pt x="211455" y="32385"/>
                      <a:pt x="210503" y="32385"/>
                    </a:cubicBezTo>
                    <a:cubicBezTo>
                      <a:pt x="207645" y="32385"/>
                      <a:pt x="204788" y="33338"/>
                      <a:pt x="201930" y="31433"/>
                    </a:cubicBezTo>
                    <a:cubicBezTo>
                      <a:pt x="199072" y="29527"/>
                      <a:pt x="198120" y="26670"/>
                      <a:pt x="198120" y="24765"/>
                    </a:cubicBezTo>
                    <a:cubicBezTo>
                      <a:pt x="195263" y="15240"/>
                      <a:pt x="188595" y="6667"/>
                      <a:pt x="180022" y="0"/>
                    </a:cubicBezTo>
                    <a:cubicBezTo>
                      <a:pt x="178117" y="0"/>
                      <a:pt x="177165" y="2858"/>
                      <a:pt x="176213" y="4763"/>
                    </a:cubicBezTo>
                    <a:cubicBezTo>
                      <a:pt x="176213" y="5715"/>
                      <a:pt x="176213" y="6667"/>
                      <a:pt x="176213" y="7620"/>
                    </a:cubicBezTo>
                    <a:cubicBezTo>
                      <a:pt x="176213" y="10477"/>
                      <a:pt x="175260" y="13335"/>
                      <a:pt x="174307" y="16192"/>
                    </a:cubicBezTo>
                    <a:cubicBezTo>
                      <a:pt x="173355" y="18097"/>
                      <a:pt x="171450" y="19050"/>
                      <a:pt x="170497" y="20955"/>
                    </a:cubicBezTo>
                    <a:lnTo>
                      <a:pt x="171450" y="22860"/>
                    </a:lnTo>
                    <a:cubicBezTo>
                      <a:pt x="169545" y="23813"/>
                      <a:pt x="168592" y="24765"/>
                      <a:pt x="166688" y="24765"/>
                    </a:cubicBezTo>
                    <a:cubicBezTo>
                      <a:pt x="161925" y="30480"/>
                      <a:pt x="159067" y="39052"/>
                      <a:pt x="161925" y="46672"/>
                    </a:cubicBezTo>
                    <a:lnTo>
                      <a:pt x="164782" y="56197"/>
                    </a:lnTo>
                    <a:lnTo>
                      <a:pt x="157163" y="49530"/>
                    </a:lnTo>
                    <a:cubicBezTo>
                      <a:pt x="151447" y="44767"/>
                      <a:pt x="142875" y="43815"/>
                      <a:pt x="134303" y="45720"/>
                    </a:cubicBezTo>
                    <a:cubicBezTo>
                      <a:pt x="125730" y="47625"/>
                      <a:pt x="119063" y="52388"/>
                      <a:pt x="111442" y="58102"/>
                    </a:cubicBezTo>
                    <a:cubicBezTo>
                      <a:pt x="106680" y="60960"/>
                      <a:pt x="102870" y="63817"/>
                      <a:pt x="100965" y="68580"/>
                    </a:cubicBezTo>
                    <a:cubicBezTo>
                      <a:pt x="100013" y="70485"/>
                      <a:pt x="99060" y="73342"/>
                      <a:pt x="99060" y="76200"/>
                    </a:cubicBezTo>
                    <a:cubicBezTo>
                      <a:pt x="99060" y="78105"/>
                      <a:pt x="98107" y="79058"/>
                      <a:pt x="98107" y="80963"/>
                    </a:cubicBezTo>
                    <a:cubicBezTo>
                      <a:pt x="96203" y="90488"/>
                      <a:pt x="90488" y="97155"/>
                      <a:pt x="84772" y="103822"/>
                    </a:cubicBezTo>
                    <a:cubicBezTo>
                      <a:pt x="92392" y="111442"/>
                      <a:pt x="89535" y="124777"/>
                      <a:pt x="83820" y="135255"/>
                    </a:cubicBezTo>
                    <a:cubicBezTo>
                      <a:pt x="82867" y="137160"/>
                      <a:pt x="81915" y="138113"/>
                      <a:pt x="80963" y="140017"/>
                    </a:cubicBezTo>
                    <a:cubicBezTo>
                      <a:pt x="76200" y="147638"/>
                      <a:pt x="71438" y="154305"/>
                      <a:pt x="72390" y="162877"/>
                    </a:cubicBezTo>
                    <a:lnTo>
                      <a:pt x="73342" y="167640"/>
                    </a:lnTo>
                    <a:lnTo>
                      <a:pt x="68580" y="165735"/>
                    </a:lnTo>
                    <a:cubicBezTo>
                      <a:pt x="59055" y="161925"/>
                      <a:pt x="48578" y="165735"/>
                      <a:pt x="41910" y="173355"/>
                    </a:cubicBezTo>
                    <a:cubicBezTo>
                      <a:pt x="39053" y="177165"/>
                      <a:pt x="37147" y="180975"/>
                      <a:pt x="36195" y="186690"/>
                    </a:cubicBezTo>
                    <a:cubicBezTo>
                      <a:pt x="34290" y="195262"/>
                      <a:pt x="35242" y="203835"/>
                      <a:pt x="36195" y="212408"/>
                    </a:cubicBezTo>
                    <a:cubicBezTo>
                      <a:pt x="36195" y="216217"/>
                      <a:pt x="37147" y="220027"/>
                      <a:pt x="37147" y="222885"/>
                    </a:cubicBezTo>
                    <a:cubicBezTo>
                      <a:pt x="37147" y="225742"/>
                      <a:pt x="37147" y="229552"/>
                      <a:pt x="35242" y="232410"/>
                    </a:cubicBezTo>
                    <a:cubicBezTo>
                      <a:pt x="33338" y="235267"/>
                      <a:pt x="30480" y="236220"/>
                      <a:pt x="27622" y="238125"/>
                    </a:cubicBezTo>
                    <a:cubicBezTo>
                      <a:pt x="26670" y="238125"/>
                      <a:pt x="26670" y="239077"/>
                      <a:pt x="25717" y="239077"/>
                    </a:cubicBezTo>
                    <a:cubicBezTo>
                      <a:pt x="21907" y="240983"/>
                      <a:pt x="19050" y="244792"/>
                      <a:pt x="17145" y="249555"/>
                    </a:cubicBezTo>
                    <a:cubicBezTo>
                      <a:pt x="16192" y="254317"/>
                      <a:pt x="16192" y="259080"/>
                      <a:pt x="18097" y="262890"/>
                    </a:cubicBezTo>
                    <a:lnTo>
                      <a:pt x="21907" y="270510"/>
                    </a:lnTo>
                    <a:lnTo>
                      <a:pt x="14288" y="267652"/>
                    </a:lnTo>
                    <a:cubicBezTo>
                      <a:pt x="10478" y="265748"/>
                      <a:pt x="5715" y="263842"/>
                      <a:pt x="2857" y="260033"/>
                    </a:cubicBezTo>
                    <a:cubicBezTo>
                      <a:pt x="1905" y="261937"/>
                      <a:pt x="0" y="263842"/>
                      <a:pt x="0" y="266700"/>
                    </a:cubicBezTo>
                    <a:cubicBezTo>
                      <a:pt x="5715" y="275273"/>
                      <a:pt x="12382" y="283845"/>
                      <a:pt x="20955" y="289560"/>
                    </a:cubicBezTo>
                    <a:cubicBezTo>
                      <a:pt x="24765" y="292417"/>
                      <a:pt x="29528" y="295275"/>
                      <a:pt x="32385" y="299085"/>
                    </a:cubicBezTo>
                    <a:cubicBezTo>
                      <a:pt x="38100" y="306705"/>
                      <a:pt x="38100" y="317183"/>
                      <a:pt x="41910" y="325755"/>
                    </a:cubicBezTo>
                    <a:cubicBezTo>
                      <a:pt x="47625" y="338137"/>
                      <a:pt x="60007" y="345758"/>
                      <a:pt x="69532" y="356235"/>
                    </a:cubicBezTo>
                    <a:cubicBezTo>
                      <a:pt x="82867" y="371475"/>
                      <a:pt x="88582" y="392430"/>
                      <a:pt x="84772" y="411480"/>
                    </a:cubicBezTo>
                    <a:cubicBezTo>
                      <a:pt x="82867" y="420052"/>
                      <a:pt x="79057" y="428625"/>
                      <a:pt x="78105" y="438150"/>
                    </a:cubicBezTo>
                    <a:cubicBezTo>
                      <a:pt x="78105" y="441008"/>
                      <a:pt x="78105" y="443865"/>
                      <a:pt x="79057" y="445770"/>
                    </a:cubicBezTo>
                    <a:cubicBezTo>
                      <a:pt x="80010" y="448627"/>
                      <a:pt x="82867" y="449580"/>
                      <a:pt x="84772" y="451485"/>
                    </a:cubicBezTo>
                    <a:cubicBezTo>
                      <a:pt x="92392" y="457200"/>
                      <a:pt x="100965" y="461962"/>
                      <a:pt x="109538" y="459105"/>
                    </a:cubicBezTo>
                    <a:cubicBezTo>
                      <a:pt x="123825" y="454342"/>
                      <a:pt x="135255" y="441960"/>
                      <a:pt x="148590" y="435292"/>
                    </a:cubicBezTo>
                    <a:cubicBezTo>
                      <a:pt x="152400" y="433387"/>
                      <a:pt x="156210" y="431483"/>
                      <a:pt x="159067" y="428625"/>
                    </a:cubicBezTo>
                    <a:cubicBezTo>
                      <a:pt x="163830" y="423862"/>
                      <a:pt x="165735" y="416242"/>
                      <a:pt x="163830" y="409575"/>
                    </a:cubicBezTo>
                    <a:cubicBezTo>
                      <a:pt x="162878" y="407670"/>
                      <a:pt x="162878" y="405765"/>
                      <a:pt x="162878" y="403860"/>
                    </a:cubicBezTo>
                    <a:cubicBezTo>
                      <a:pt x="163830" y="401002"/>
                      <a:pt x="169545" y="401955"/>
                      <a:pt x="170497" y="404812"/>
                    </a:cubicBezTo>
                    <a:cubicBezTo>
                      <a:pt x="172403" y="407670"/>
                      <a:pt x="171450" y="411480"/>
                      <a:pt x="172403" y="414337"/>
                    </a:cubicBezTo>
                    <a:cubicBezTo>
                      <a:pt x="173355" y="423862"/>
                      <a:pt x="182880" y="429577"/>
                      <a:pt x="186690" y="438150"/>
                    </a:cubicBezTo>
                    <a:cubicBezTo>
                      <a:pt x="189547" y="443865"/>
                      <a:pt x="189547" y="449580"/>
                      <a:pt x="190500" y="455295"/>
                    </a:cubicBezTo>
                    <a:cubicBezTo>
                      <a:pt x="192405" y="474345"/>
                      <a:pt x="197167" y="493395"/>
                      <a:pt x="202882" y="511492"/>
                    </a:cubicBezTo>
                    <a:cubicBezTo>
                      <a:pt x="208597" y="529590"/>
                      <a:pt x="225742" y="545783"/>
                      <a:pt x="221932" y="564833"/>
                    </a:cubicBezTo>
                    <a:cubicBezTo>
                      <a:pt x="220980" y="570548"/>
                      <a:pt x="217170" y="576262"/>
                      <a:pt x="217170" y="581977"/>
                    </a:cubicBezTo>
                    <a:cubicBezTo>
                      <a:pt x="218122" y="586740"/>
                      <a:pt x="220980" y="590550"/>
                      <a:pt x="222885" y="595312"/>
                    </a:cubicBezTo>
                    <a:cubicBezTo>
                      <a:pt x="226695" y="603885"/>
                      <a:pt x="223838" y="614362"/>
                      <a:pt x="221932" y="623887"/>
                    </a:cubicBezTo>
                    <a:cubicBezTo>
                      <a:pt x="218122" y="642937"/>
                      <a:pt x="217170" y="661987"/>
                      <a:pt x="217170" y="681037"/>
                    </a:cubicBezTo>
                    <a:cubicBezTo>
                      <a:pt x="217170" y="689610"/>
                      <a:pt x="217170" y="699135"/>
                      <a:pt x="220028" y="707708"/>
                    </a:cubicBezTo>
                    <a:cubicBezTo>
                      <a:pt x="222885" y="716280"/>
                      <a:pt x="229553" y="723900"/>
                      <a:pt x="227647" y="732473"/>
                    </a:cubicBezTo>
                    <a:cubicBezTo>
                      <a:pt x="248603" y="740093"/>
                      <a:pt x="258128" y="768668"/>
                      <a:pt x="266700" y="789623"/>
                    </a:cubicBezTo>
                    <a:cubicBezTo>
                      <a:pt x="278130" y="818198"/>
                      <a:pt x="290513" y="847725"/>
                      <a:pt x="297180" y="878205"/>
                    </a:cubicBezTo>
                    <a:cubicBezTo>
                      <a:pt x="297180" y="880110"/>
                      <a:pt x="298132" y="882015"/>
                      <a:pt x="299085" y="882968"/>
                    </a:cubicBezTo>
                    <a:cubicBezTo>
                      <a:pt x="302895" y="886777"/>
                      <a:pt x="309563" y="880110"/>
                      <a:pt x="314325" y="882015"/>
                    </a:cubicBezTo>
                    <a:cubicBezTo>
                      <a:pt x="319088" y="883920"/>
                      <a:pt x="318135" y="891540"/>
                      <a:pt x="318135" y="897255"/>
                    </a:cubicBezTo>
                    <a:cubicBezTo>
                      <a:pt x="318135" y="905827"/>
                      <a:pt x="323850" y="912495"/>
                      <a:pt x="330517" y="917258"/>
                    </a:cubicBezTo>
                    <a:cubicBezTo>
                      <a:pt x="337185" y="922020"/>
                      <a:pt x="344805" y="924877"/>
                      <a:pt x="352425" y="928687"/>
                    </a:cubicBezTo>
                    <a:cubicBezTo>
                      <a:pt x="372428" y="939165"/>
                      <a:pt x="387667" y="956310"/>
                      <a:pt x="402907" y="973455"/>
                    </a:cubicBezTo>
                    <a:cubicBezTo>
                      <a:pt x="412432" y="968693"/>
                      <a:pt x="415290" y="955358"/>
                      <a:pt x="413385" y="944880"/>
                    </a:cubicBezTo>
                    <a:cubicBezTo>
                      <a:pt x="410528" y="934402"/>
                      <a:pt x="403860" y="924877"/>
                      <a:pt x="397192" y="916305"/>
                    </a:cubicBezTo>
                    <a:cubicBezTo>
                      <a:pt x="390525" y="907733"/>
                      <a:pt x="384810" y="897255"/>
                      <a:pt x="384810" y="885825"/>
                    </a:cubicBezTo>
                    <a:cubicBezTo>
                      <a:pt x="384810" y="875348"/>
                      <a:pt x="390525" y="864870"/>
                      <a:pt x="391478" y="854393"/>
                    </a:cubicBezTo>
                    <a:cubicBezTo>
                      <a:pt x="393382" y="834390"/>
                      <a:pt x="381000" y="816293"/>
                      <a:pt x="366713" y="801052"/>
                    </a:cubicBezTo>
                    <a:cubicBezTo>
                      <a:pt x="352425" y="784860"/>
                      <a:pt x="335280" y="769620"/>
                      <a:pt x="314325" y="763905"/>
                    </a:cubicBezTo>
                    <a:cubicBezTo>
                      <a:pt x="306705" y="762000"/>
                      <a:pt x="297180" y="761048"/>
                      <a:pt x="292417" y="755333"/>
                    </a:cubicBezTo>
                    <a:cubicBezTo>
                      <a:pt x="289560" y="751523"/>
                      <a:pt x="288607" y="746760"/>
                      <a:pt x="286703" y="741998"/>
                    </a:cubicBezTo>
                    <a:cubicBezTo>
                      <a:pt x="282892" y="726758"/>
                      <a:pt x="278130" y="711518"/>
                      <a:pt x="268605" y="699135"/>
                    </a:cubicBezTo>
                    <a:cubicBezTo>
                      <a:pt x="264795" y="694373"/>
                      <a:pt x="260032" y="689610"/>
                      <a:pt x="256222" y="684848"/>
                    </a:cubicBezTo>
                    <a:cubicBezTo>
                      <a:pt x="244792" y="669608"/>
                      <a:pt x="240982" y="649605"/>
                      <a:pt x="244792" y="631508"/>
                    </a:cubicBezTo>
                    <a:cubicBezTo>
                      <a:pt x="247650" y="621983"/>
                      <a:pt x="248603" y="611505"/>
                      <a:pt x="254317" y="603885"/>
                    </a:cubicBezTo>
                    <a:lnTo>
                      <a:pt x="251460" y="604837"/>
                    </a:lnTo>
                    <a:cubicBezTo>
                      <a:pt x="249555" y="596265"/>
                      <a:pt x="246697" y="585787"/>
                      <a:pt x="245745" y="5743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1215449-5944-481C-AACF-DCCCDD6F1AD6}"/>
                  </a:ext>
                </a:extLst>
              </p:cNvPr>
              <p:cNvSpPr/>
              <p:nvPr/>
            </p:nvSpPr>
            <p:spPr>
              <a:xfrm>
                <a:off x="5194790" y="1881846"/>
                <a:ext cx="3804263" cy="2669964"/>
              </a:xfrm>
              <a:custGeom>
                <a:avLst/>
                <a:gdLst>
                  <a:gd name="connsiteX0" fmla="*/ 2083118 w 2076450"/>
                  <a:gd name="connsiteY0" fmla="*/ 276730 h 1457325"/>
                  <a:gd name="connsiteX1" fmla="*/ 2019300 w 2076450"/>
                  <a:gd name="connsiteY1" fmla="*/ 309115 h 1457325"/>
                  <a:gd name="connsiteX2" fmla="*/ 1965960 w 2076450"/>
                  <a:gd name="connsiteY2" fmla="*/ 311020 h 1457325"/>
                  <a:gd name="connsiteX3" fmla="*/ 1947863 w 2076450"/>
                  <a:gd name="connsiteY3" fmla="*/ 266252 h 1457325"/>
                  <a:gd name="connsiteX4" fmla="*/ 1943100 w 2076450"/>
                  <a:gd name="connsiteY4" fmla="*/ 255775 h 1457325"/>
                  <a:gd name="connsiteX5" fmla="*/ 1933575 w 2076450"/>
                  <a:gd name="connsiteY5" fmla="*/ 252917 h 1457325"/>
                  <a:gd name="connsiteX6" fmla="*/ 1917383 w 2076450"/>
                  <a:gd name="connsiteY6" fmla="*/ 231962 h 1457325"/>
                  <a:gd name="connsiteX7" fmla="*/ 1895475 w 2076450"/>
                  <a:gd name="connsiteY7" fmla="*/ 228152 h 1457325"/>
                  <a:gd name="connsiteX8" fmla="*/ 1843088 w 2076450"/>
                  <a:gd name="connsiteY8" fmla="*/ 216722 h 1457325"/>
                  <a:gd name="connsiteX9" fmla="*/ 1828800 w 2076450"/>
                  <a:gd name="connsiteY9" fmla="*/ 156715 h 1457325"/>
                  <a:gd name="connsiteX10" fmla="*/ 1784985 w 2076450"/>
                  <a:gd name="connsiteY10" fmla="*/ 44320 h 1457325"/>
                  <a:gd name="connsiteX11" fmla="*/ 1746885 w 2076450"/>
                  <a:gd name="connsiteY11" fmla="*/ 12887 h 1457325"/>
                  <a:gd name="connsiteX12" fmla="*/ 1726883 w 2076450"/>
                  <a:gd name="connsiteY12" fmla="*/ 18602 h 1457325"/>
                  <a:gd name="connsiteX13" fmla="*/ 1706880 w 2076450"/>
                  <a:gd name="connsiteY13" fmla="*/ 1457 h 1457325"/>
                  <a:gd name="connsiteX14" fmla="*/ 1684973 w 2076450"/>
                  <a:gd name="connsiteY14" fmla="*/ 2410 h 1457325"/>
                  <a:gd name="connsiteX15" fmla="*/ 1629727 w 2076450"/>
                  <a:gd name="connsiteY15" fmla="*/ 17650 h 1457325"/>
                  <a:gd name="connsiteX16" fmla="*/ 1580198 w 2076450"/>
                  <a:gd name="connsiteY16" fmla="*/ 59560 h 1457325"/>
                  <a:gd name="connsiteX17" fmla="*/ 1604963 w 2076450"/>
                  <a:gd name="connsiteY17" fmla="*/ 50035 h 1457325"/>
                  <a:gd name="connsiteX18" fmla="*/ 1604963 w 2076450"/>
                  <a:gd name="connsiteY18" fmla="*/ 73847 h 1457325"/>
                  <a:gd name="connsiteX19" fmla="*/ 1552575 w 2076450"/>
                  <a:gd name="connsiteY19" fmla="*/ 176717 h 1457325"/>
                  <a:gd name="connsiteX20" fmla="*/ 1560195 w 2076450"/>
                  <a:gd name="connsiteY20" fmla="*/ 184337 h 1457325"/>
                  <a:gd name="connsiteX21" fmla="*/ 1520190 w 2076450"/>
                  <a:gd name="connsiteY21" fmla="*/ 220532 h 1457325"/>
                  <a:gd name="connsiteX22" fmla="*/ 1473518 w 2076450"/>
                  <a:gd name="connsiteY22" fmla="*/ 211007 h 1457325"/>
                  <a:gd name="connsiteX23" fmla="*/ 1433513 w 2076450"/>
                  <a:gd name="connsiteY23" fmla="*/ 302447 h 1457325"/>
                  <a:gd name="connsiteX24" fmla="*/ 1449705 w 2076450"/>
                  <a:gd name="connsiteY24" fmla="*/ 314830 h 1457325"/>
                  <a:gd name="connsiteX25" fmla="*/ 1481138 w 2076450"/>
                  <a:gd name="connsiteY25" fmla="*/ 306257 h 1457325"/>
                  <a:gd name="connsiteX26" fmla="*/ 1486852 w 2076450"/>
                  <a:gd name="connsiteY26" fmla="*/ 306257 h 1457325"/>
                  <a:gd name="connsiteX27" fmla="*/ 1498283 w 2076450"/>
                  <a:gd name="connsiteY27" fmla="*/ 306257 h 1457325"/>
                  <a:gd name="connsiteX28" fmla="*/ 1507808 w 2076450"/>
                  <a:gd name="connsiteY28" fmla="*/ 297685 h 1457325"/>
                  <a:gd name="connsiteX29" fmla="*/ 1507808 w 2076450"/>
                  <a:gd name="connsiteY29" fmla="*/ 295780 h 1457325"/>
                  <a:gd name="connsiteX30" fmla="*/ 1509713 w 2076450"/>
                  <a:gd name="connsiteY30" fmla="*/ 294827 h 1457325"/>
                  <a:gd name="connsiteX31" fmla="*/ 1542098 w 2076450"/>
                  <a:gd name="connsiteY31" fmla="*/ 305305 h 1457325"/>
                  <a:gd name="connsiteX32" fmla="*/ 1551623 w 2076450"/>
                  <a:gd name="connsiteY32" fmla="*/ 318640 h 1457325"/>
                  <a:gd name="connsiteX33" fmla="*/ 1561148 w 2076450"/>
                  <a:gd name="connsiteY33" fmla="*/ 331022 h 1457325"/>
                  <a:gd name="connsiteX34" fmla="*/ 1566863 w 2076450"/>
                  <a:gd name="connsiteY34" fmla="*/ 335785 h 1457325"/>
                  <a:gd name="connsiteX35" fmla="*/ 1576388 w 2076450"/>
                  <a:gd name="connsiteY35" fmla="*/ 346262 h 1457325"/>
                  <a:gd name="connsiteX36" fmla="*/ 1577340 w 2076450"/>
                  <a:gd name="connsiteY36" fmla="*/ 370075 h 1457325"/>
                  <a:gd name="connsiteX37" fmla="*/ 1546860 w 2076450"/>
                  <a:gd name="connsiteY37" fmla="*/ 371980 h 1457325"/>
                  <a:gd name="connsiteX38" fmla="*/ 1545908 w 2076450"/>
                  <a:gd name="connsiteY38" fmla="*/ 371027 h 1457325"/>
                  <a:gd name="connsiteX39" fmla="*/ 1522095 w 2076450"/>
                  <a:gd name="connsiteY39" fmla="*/ 367217 h 1457325"/>
                  <a:gd name="connsiteX40" fmla="*/ 1516380 w 2076450"/>
                  <a:gd name="connsiteY40" fmla="*/ 371027 h 1457325"/>
                  <a:gd name="connsiteX41" fmla="*/ 1506855 w 2076450"/>
                  <a:gd name="connsiteY41" fmla="*/ 376742 h 1457325"/>
                  <a:gd name="connsiteX42" fmla="*/ 1489710 w 2076450"/>
                  <a:gd name="connsiteY42" fmla="*/ 371980 h 1457325"/>
                  <a:gd name="connsiteX43" fmla="*/ 1492568 w 2076450"/>
                  <a:gd name="connsiteY43" fmla="*/ 377695 h 1457325"/>
                  <a:gd name="connsiteX44" fmla="*/ 1498283 w 2076450"/>
                  <a:gd name="connsiteY44" fmla="*/ 381505 h 1457325"/>
                  <a:gd name="connsiteX45" fmla="*/ 1491615 w 2076450"/>
                  <a:gd name="connsiteY45" fmla="*/ 382457 h 1457325"/>
                  <a:gd name="connsiteX46" fmla="*/ 1437323 w 2076450"/>
                  <a:gd name="connsiteY46" fmla="*/ 421510 h 1457325"/>
                  <a:gd name="connsiteX47" fmla="*/ 1436370 w 2076450"/>
                  <a:gd name="connsiteY47" fmla="*/ 423415 h 1457325"/>
                  <a:gd name="connsiteX48" fmla="*/ 1423035 w 2076450"/>
                  <a:gd name="connsiteY48" fmla="*/ 437702 h 1457325"/>
                  <a:gd name="connsiteX49" fmla="*/ 1409700 w 2076450"/>
                  <a:gd name="connsiteY49" fmla="*/ 436750 h 1457325"/>
                  <a:gd name="connsiteX50" fmla="*/ 1405890 w 2076450"/>
                  <a:gd name="connsiteY50" fmla="*/ 435797 h 1457325"/>
                  <a:gd name="connsiteX51" fmla="*/ 1359218 w 2076450"/>
                  <a:gd name="connsiteY51" fmla="*/ 470087 h 1457325"/>
                  <a:gd name="connsiteX52" fmla="*/ 1357313 w 2076450"/>
                  <a:gd name="connsiteY52" fmla="*/ 472945 h 1457325"/>
                  <a:gd name="connsiteX53" fmla="*/ 1354455 w 2076450"/>
                  <a:gd name="connsiteY53" fmla="*/ 471040 h 1457325"/>
                  <a:gd name="connsiteX54" fmla="*/ 1300163 w 2076450"/>
                  <a:gd name="connsiteY54" fmla="*/ 450085 h 1457325"/>
                  <a:gd name="connsiteX55" fmla="*/ 1294448 w 2076450"/>
                  <a:gd name="connsiteY55" fmla="*/ 478660 h 1457325"/>
                  <a:gd name="connsiteX56" fmla="*/ 1299210 w 2076450"/>
                  <a:gd name="connsiteY56" fmla="*/ 489137 h 1457325"/>
                  <a:gd name="connsiteX57" fmla="*/ 1306830 w 2076450"/>
                  <a:gd name="connsiteY57" fmla="*/ 514855 h 1457325"/>
                  <a:gd name="connsiteX58" fmla="*/ 1306830 w 2076450"/>
                  <a:gd name="connsiteY58" fmla="*/ 516760 h 1457325"/>
                  <a:gd name="connsiteX59" fmla="*/ 1304925 w 2076450"/>
                  <a:gd name="connsiteY59" fmla="*/ 517712 h 1457325"/>
                  <a:gd name="connsiteX60" fmla="*/ 1240155 w 2076450"/>
                  <a:gd name="connsiteY60" fmla="*/ 562480 h 1457325"/>
                  <a:gd name="connsiteX61" fmla="*/ 1239202 w 2076450"/>
                  <a:gd name="connsiteY61" fmla="*/ 563432 h 1457325"/>
                  <a:gd name="connsiteX62" fmla="*/ 1222058 w 2076450"/>
                  <a:gd name="connsiteY62" fmla="*/ 574862 h 1457325"/>
                  <a:gd name="connsiteX63" fmla="*/ 1195388 w 2076450"/>
                  <a:gd name="connsiteY63" fmla="*/ 573910 h 1457325"/>
                  <a:gd name="connsiteX64" fmla="*/ 1184910 w 2076450"/>
                  <a:gd name="connsiteY64" fmla="*/ 572005 h 1457325"/>
                  <a:gd name="connsiteX65" fmla="*/ 1131570 w 2076450"/>
                  <a:gd name="connsiteY65" fmla="*/ 584387 h 1457325"/>
                  <a:gd name="connsiteX66" fmla="*/ 1102995 w 2076450"/>
                  <a:gd name="connsiteY66" fmla="*/ 592007 h 1457325"/>
                  <a:gd name="connsiteX67" fmla="*/ 1076325 w 2076450"/>
                  <a:gd name="connsiteY67" fmla="*/ 599627 h 1457325"/>
                  <a:gd name="connsiteX68" fmla="*/ 1057275 w 2076450"/>
                  <a:gd name="connsiteY68" fmla="*/ 607247 h 1457325"/>
                  <a:gd name="connsiteX69" fmla="*/ 1044893 w 2076450"/>
                  <a:gd name="connsiteY69" fmla="*/ 605342 h 1457325"/>
                  <a:gd name="connsiteX70" fmla="*/ 1029652 w 2076450"/>
                  <a:gd name="connsiteY70" fmla="*/ 597722 h 1457325"/>
                  <a:gd name="connsiteX71" fmla="*/ 1017270 w 2076450"/>
                  <a:gd name="connsiteY71" fmla="*/ 591055 h 1457325"/>
                  <a:gd name="connsiteX72" fmla="*/ 993458 w 2076450"/>
                  <a:gd name="connsiteY72" fmla="*/ 584387 h 1457325"/>
                  <a:gd name="connsiteX73" fmla="*/ 963930 w 2076450"/>
                  <a:gd name="connsiteY73" fmla="*/ 575815 h 1457325"/>
                  <a:gd name="connsiteX74" fmla="*/ 949643 w 2076450"/>
                  <a:gd name="connsiteY74" fmla="*/ 566290 h 1457325"/>
                  <a:gd name="connsiteX75" fmla="*/ 924877 w 2076450"/>
                  <a:gd name="connsiteY75" fmla="*/ 553907 h 1457325"/>
                  <a:gd name="connsiteX76" fmla="*/ 900113 w 2076450"/>
                  <a:gd name="connsiteY76" fmla="*/ 561527 h 1457325"/>
                  <a:gd name="connsiteX77" fmla="*/ 874395 w 2076450"/>
                  <a:gd name="connsiteY77" fmla="*/ 570100 h 1457325"/>
                  <a:gd name="connsiteX78" fmla="*/ 847725 w 2076450"/>
                  <a:gd name="connsiteY78" fmla="*/ 561527 h 1457325"/>
                  <a:gd name="connsiteX79" fmla="*/ 825818 w 2076450"/>
                  <a:gd name="connsiteY79" fmla="*/ 553907 h 1457325"/>
                  <a:gd name="connsiteX80" fmla="*/ 805815 w 2076450"/>
                  <a:gd name="connsiteY80" fmla="*/ 555812 h 1457325"/>
                  <a:gd name="connsiteX81" fmla="*/ 771525 w 2076450"/>
                  <a:gd name="connsiteY81" fmla="*/ 552955 h 1457325"/>
                  <a:gd name="connsiteX82" fmla="*/ 762000 w 2076450"/>
                  <a:gd name="connsiteY82" fmla="*/ 538667 h 1457325"/>
                  <a:gd name="connsiteX83" fmla="*/ 733425 w 2076450"/>
                  <a:gd name="connsiteY83" fmla="*/ 479612 h 1457325"/>
                  <a:gd name="connsiteX84" fmla="*/ 647700 w 2076450"/>
                  <a:gd name="connsiteY84" fmla="*/ 445322 h 1457325"/>
                  <a:gd name="connsiteX85" fmla="*/ 617220 w 2076450"/>
                  <a:gd name="connsiteY85" fmla="*/ 437702 h 1457325"/>
                  <a:gd name="connsiteX86" fmla="*/ 608648 w 2076450"/>
                  <a:gd name="connsiteY86" fmla="*/ 438655 h 1457325"/>
                  <a:gd name="connsiteX87" fmla="*/ 596265 w 2076450"/>
                  <a:gd name="connsiteY87" fmla="*/ 439607 h 1457325"/>
                  <a:gd name="connsiteX88" fmla="*/ 577215 w 2076450"/>
                  <a:gd name="connsiteY88" fmla="*/ 426272 h 1457325"/>
                  <a:gd name="connsiteX89" fmla="*/ 577215 w 2076450"/>
                  <a:gd name="connsiteY89" fmla="*/ 425320 h 1457325"/>
                  <a:gd name="connsiteX90" fmla="*/ 578168 w 2076450"/>
                  <a:gd name="connsiteY90" fmla="*/ 424367 h 1457325"/>
                  <a:gd name="connsiteX91" fmla="*/ 594360 w 2076450"/>
                  <a:gd name="connsiteY91" fmla="*/ 370075 h 1457325"/>
                  <a:gd name="connsiteX92" fmla="*/ 573405 w 2076450"/>
                  <a:gd name="connsiteY92" fmla="*/ 331975 h 1457325"/>
                  <a:gd name="connsiteX93" fmla="*/ 563880 w 2076450"/>
                  <a:gd name="connsiteY93" fmla="*/ 318640 h 1457325"/>
                  <a:gd name="connsiteX94" fmla="*/ 554355 w 2076450"/>
                  <a:gd name="connsiteY94" fmla="*/ 307210 h 1457325"/>
                  <a:gd name="connsiteX95" fmla="*/ 536258 w 2076450"/>
                  <a:gd name="connsiteY95" fmla="*/ 302447 h 1457325"/>
                  <a:gd name="connsiteX96" fmla="*/ 526733 w 2076450"/>
                  <a:gd name="connsiteY96" fmla="*/ 301495 h 1457325"/>
                  <a:gd name="connsiteX97" fmla="*/ 497205 w 2076450"/>
                  <a:gd name="connsiteY97" fmla="*/ 281492 h 1457325"/>
                  <a:gd name="connsiteX98" fmla="*/ 482917 w 2076450"/>
                  <a:gd name="connsiteY98" fmla="*/ 252917 h 1457325"/>
                  <a:gd name="connsiteX99" fmla="*/ 475298 w 2076450"/>
                  <a:gd name="connsiteY99" fmla="*/ 235772 h 1457325"/>
                  <a:gd name="connsiteX100" fmla="*/ 466725 w 2076450"/>
                  <a:gd name="connsiteY100" fmla="*/ 238630 h 1457325"/>
                  <a:gd name="connsiteX101" fmla="*/ 461010 w 2076450"/>
                  <a:gd name="connsiteY101" fmla="*/ 238630 h 1457325"/>
                  <a:gd name="connsiteX102" fmla="*/ 459105 w 2076450"/>
                  <a:gd name="connsiteY102" fmla="*/ 236725 h 1457325"/>
                  <a:gd name="connsiteX103" fmla="*/ 453390 w 2076450"/>
                  <a:gd name="connsiteY103" fmla="*/ 240535 h 1457325"/>
                  <a:gd name="connsiteX104" fmla="*/ 442913 w 2076450"/>
                  <a:gd name="connsiteY104" fmla="*/ 262442 h 1457325"/>
                  <a:gd name="connsiteX105" fmla="*/ 430530 w 2076450"/>
                  <a:gd name="connsiteY105" fmla="*/ 268157 h 1457325"/>
                  <a:gd name="connsiteX106" fmla="*/ 420053 w 2076450"/>
                  <a:gd name="connsiteY106" fmla="*/ 272920 h 1457325"/>
                  <a:gd name="connsiteX107" fmla="*/ 402908 w 2076450"/>
                  <a:gd name="connsiteY107" fmla="*/ 343405 h 1457325"/>
                  <a:gd name="connsiteX108" fmla="*/ 402908 w 2076450"/>
                  <a:gd name="connsiteY108" fmla="*/ 344357 h 1457325"/>
                  <a:gd name="connsiteX109" fmla="*/ 401955 w 2076450"/>
                  <a:gd name="connsiteY109" fmla="*/ 345310 h 1457325"/>
                  <a:gd name="connsiteX110" fmla="*/ 358140 w 2076450"/>
                  <a:gd name="connsiteY110" fmla="*/ 355787 h 1457325"/>
                  <a:gd name="connsiteX111" fmla="*/ 322898 w 2076450"/>
                  <a:gd name="connsiteY111" fmla="*/ 334832 h 1457325"/>
                  <a:gd name="connsiteX112" fmla="*/ 307658 w 2076450"/>
                  <a:gd name="connsiteY112" fmla="*/ 436750 h 1457325"/>
                  <a:gd name="connsiteX113" fmla="*/ 310515 w 2076450"/>
                  <a:gd name="connsiteY113" fmla="*/ 440560 h 1457325"/>
                  <a:gd name="connsiteX114" fmla="*/ 281940 w 2076450"/>
                  <a:gd name="connsiteY114" fmla="*/ 443417 h 1457325"/>
                  <a:gd name="connsiteX115" fmla="*/ 280988 w 2076450"/>
                  <a:gd name="connsiteY115" fmla="*/ 443417 h 1457325"/>
                  <a:gd name="connsiteX116" fmla="*/ 209550 w 2076450"/>
                  <a:gd name="connsiteY116" fmla="*/ 449132 h 1457325"/>
                  <a:gd name="connsiteX117" fmla="*/ 213360 w 2076450"/>
                  <a:gd name="connsiteY117" fmla="*/ 454847 h 1457325"/>
                  <a:gd name="connsiteX118" fmla="*/ 220980 w 2076450"/>
                  <a:gd name="connsiteY118" fmla="*/ 454847 h 1457325"/>
                  <a:gd name="connsiteX119" fmla="*/ 224790 w 2076450"/>
                  <a:gd name="connsiteY119" fmla="*/ 451037 h 1457325"/>
                  <a:gd name="connsiteX120" fmla="*/ 245745 w 2076450"/>
                  <a:gd name="connsiteY120" fmla="*/ 532952 h 1457325"/>
                  <a:gd name="connsiteX121" fmla="*/ 230505 w 2076450"/>
                  <a:gd name="connsiteY121" fmla="*/ 532000 h 1457325"/>
                  <a:gd name="connsiteX122" fmla="*/ 236220 w 2076450"/>
                  <a:gd name="connsiteY122" fmla="*/ 534857 h 1457325"/>
                  <a:gd name="connsiteX123" fmla="*/ 240030 w 2076450"/>
                  <a:gd name="connsiteY123" fmla="*/ 535810 h 1457325"/>
                  <a:gd name="connsiteX124" fmla="*/ 225742 w 2076450"/>
                  <a:gd name="connsiteY124" fmla="*/ 556765 h 1457325"/>
                  <a:gd name="connsiteX125" fmla="*/ 227648 w 2076450"/>
                  <a:gd name="connsiteY125" fmla="*/ 581530 h 1457325"/>
                  <a:gd name="connsiteX126" fmla="*/ 228600 w 2076450"/>
                  <a:gd name="connsiteY126" fmla="*/ 584387 h 1457325"/>
                  <a:gd name="connsiteX127" fmla="*/ 226695 w 2076450"/>
                  <a:gd name="connsiteY127" fmla="*/ 585340 h 1457325"/>
                  <a:gd name="connsiteX128" fmla="*/ 165735 w 2076450"/>
                  <a:gd name="connsiteY128" fmla="*/ 610105 h 1457325"/>
                  <a:gd name="connsiteX129" fmla="*/ 105728 w 2076450"/>
                  <a:gd name="connsiteY129" fmla="*/ 634870 h 1457325"/>
                  <a:gd name="connsiteX130" fmla="*/ 100965 w 2076450"/>
                  <a:gd name="connsiteY130" fmla="*/ 668207 h 1457325"/>
                  <a:gd name="connsiteX131" fmla="*/ 100965 w 2076450"/>
                  <a:gd name="connsiteY131" fmla="*/ 671065 h 1457325"/>
                  <a:gd name="connsiteX132" fmla="*/ 98108 w 2076450"/>
                  <a:gd name="connsiteY132" fmla="*/ 671065 h 1457325"/>
                  <a:gd name="connsiteX133" fmla="*/ 68580 w 2076450"/>
                  <a:gd name="connsiteY133" fmla="*/ 673922 h 1457325"/>
                  <a:gd name="connsiteX134" fmla="*/ 65723 w 2076450"/>
                  <a:gd name="connsiteY134" fmla="*/ 673922 h 1457325"/>
                  <a:gd name="connsiteX135" fmla="*/ 65723 w 2076450"/>
                  <a:gd name="connsiteY135" fmla="*/ 671065 h 1457325"/>
                  <a:gd name="connsiteX136" fmla="*/ 65723 w 2076450"/>
                  <a:gd name="connsiteY136" fmla="*/ 652015 h 1457325"/>
                  <a:gd name="connsiteX137" fmla="*/ 45720 w 2076450"/>
                  <a:gd name="connsiteY137" fmla="*/ 654872 h 1457325"/>
                  <a:gd name="connsiteX138" fmla="*/ 46673 w 2076450"/>
                  <a:gd name="connsiteY138" fmla="*/ 658682 h 1457325"/>
                  <a:gd name="connsiteX139" fmla="*/ 46673 w 2076450"/>
                  <a:gd name="connsiteY139" fmla="*/ 660587 h 1457325"/>
                  <a:gd name="connsiteX140" fmla="*/ 44767 w 2076450"/>
                  <a:gd name="connsiteY140" fmla="*/ 661540 h 1457325"/>
                  <a:gd name="connsiteX141" fmla="*/ 11430 w 2076450"/>
                  <a:gd name="connsiteY141" fmla="*/ 672970 h 1457325"/>
                  <a:gd name="connsiteX142" fmla="*/ 9525 w 2076450"/>
                  <a:gd name="connsiteY142" fmla="*/ 673922 h 1457325"/>
                  <a:gd name="connsiteX143" fmla="*/ 9525 w 2076450"/>
                  <a:gd name="connsiteY143" fmla="*/ 675827 h 1457325"/>
                  <a:gd name="connsiteX144" fmla="*/ 11430 w 2076450"/>
                  <a:gd name="connsiteY144" fmla="*/ 695830 h 1457325"/>
                  <a:gd name="connsiteX145" fmla="*/ 0 w 2076450"/>
                  <a:gd name="connsiteY145" fmla="*/ 699640 h 1457325"/>
                  <a:gd name="connsiteX146" fmla="*/ 2858 w 2076450"/>
                  <a:gd name="connsiteY146" fmla="*/ 731072 h 1457325"/>
                  <a:gd name="connsiteX147" fmla="*/ 3810 w 2076450"/>
                  <a:gd name="connsiteY147" fmla="*/ 734882 h 1457325"/>
                  <a:gd name="connsiteX148" fmla="*/ 7620 w 2076450"/>
                  <a:gd name="connsiteY148" fmla="*/ 734882 h 1457325"/>
                  <a:gd name="connsiteX149" fmla="*/ 9525 w 2076450"/>
                  <a:gd name="connsiteY149" fmla="*/ 734882 h 1457325"/>
                  <a:gd name="connsiteX150" fmla="*/ 36195 w 2076450"/>
                  <a:gd name="connsiteY150" fmla="*/ 755837 h 1457325"/>
                  <a:gd name="connsiteX151" fmla="*/ 44767 w 2076450"/>
                  <a:gd name="connsiteY151" fmla="*/ 793937 h 1457325"/>
                  <a:gd name="connsiteX152" fmla="*/ 43815 w 2076450"/>
                  <a:gd name="connsiteY152" fmla="*/ 796795 h 1457325"/>
                  <a:gd name="connsiteX153" fmla="*/ 41910 w 2076450"/>
                  <a:gd name="connsiteY153" fmla="*/ 802510 h 1457325"/>
                  <a:gd name="connsiteX154" fmla="*/ 57150 w 2076450"/>
                  <a:gd name="connsiteY154" fmla="*/ 816797 h 1457325"/>
                  <a:gd name="connsiteX155" fmla="*/ 59055 w 2076450"/>
                  <a:gd name="connsiteY155" fmla="*/ 816797 h 1457325"/>
                  <a:gd name="connsiteX156" fmla="*/ 80963 w 2076450"/>
                  <a:gd name="connsiteY156" fmla="*/ 831085 h 1457325"/>
                  <a:gd name="connsiteX157" fmla="*/ 82867 w 2076450"/>
                  <a:gd name="connsiteY157" fmla="*/ 840610 h 1457325"/>
                  <a:gd name="connsiteX158" fmla="*/ 83820 w 2076450"/>
                  <a:gd name="connsiteY158" fmla="*/ 848230 h 1457325"/>
                  <a:gd name="connsiteX159" fmla="*/ 104775 w 2076450"/>
                  <a:gd name="connsiteY159" fmla="*/ 858707 h 1457325"/>
                  <a:gd name="connsiteX160" fmla="*/ 111442 w 2076450"/>
                  <a:gd name="connsiteY160" fmla="*/ 859660 h 1457325"/>
                  <a:gd name="connsiteX161" fmla="*/ 152400 w 2076450"/>
                  <a:gd name="connsiteY161" fmla="*/ 890140 h 1457325"/>
                  <a:gd name="connsiteX162" fmla="*/ 174308 w 2076450"/>
                  <a:gd name="connsiteY162" fmla="*/ 935860 h 1457325"/>
                  <a:gd name="connsiteX163" fmla="*/ 189548 w 2076450"/>
                  <a:gd name="connsiteY163" fmla="*/ 976817 h 1457325"/>
                  <a:gd name="connsiteX164" fmla="*/ 188595 w 2076450"/>
                  <a:gd name="connsiteY164" fmla="*/ 1002535 h 1457325"/>
                  <a:gd name="connsiteX165" fmla="*/ 163830 w 2076450"/>
                  <a:gd name="connsiteY165" fmla="*/ 1001582 h 1457325"/>
                  <a:gd name="connsiteX166" fmla="*/ 175260 w 2076450"/>
                  <a:gd name="connsiteY166" fmla="*/ 1043492 h 1457325"/>
                  <a:gd name="connsiteX167" fmla="*/ 179070 w 2076450"/>
                  <a:gd name="connsiteY167" fmla="*/ 1052065 h 1457325"/>
                  <a:gd name="connsiteX168" fmla="*/ 188595 w 2076450"/>
                  <a:gd name="connsiteY168" fmla="*/ 1056827 h 1457325"/>
                  <a:gd name="connsiteX169" fmla="*/ 190500 w 2076450"/>
                  <a:gd name="connsiteY169" fmla="*/ 1057780 h 1457325"/>
                  <a:gd name="connsiteX170" fmla="*/ 216217 w 2076450"/>
                  <a:gd name="connsiteY170" fmla="*/ 1073972 h 1457325"/>
                  <a:gd name="connsiteX171" fmla="*/ 221933 w 2076450"/>
                  <a:gd name="connsiteY171" fmla="*/ 1079687 h 1457325"/>
                  <a:gd name="connsiteX172" fmla="*/ 239078 w 2076450"/>
                  <a:gd name="connsiteY172" fmla="*/ 1093022 h 1457325"/>
                  <a:gd name="connsiteX173" fmla="*/ 253365 w 2076450"/>
                  <a:gd name="connsiteY173" fmla="*/ 1089212 h 1457325"/>
                  <a:gd name="connsiteX174" fmla="*/ 255270 w 2076450"/>
                  <a:gd name="connsiteY174" fmla="*/ 1081592 h 1457325"/>
                  <a:gd name="connsiteX175" fmla="*/ 254317 w 2076450"/>
                  <a:gd name="connsiteY175" fmla="*/ 1079687 h 1457325"/>
                  <a:gd name="connsiteX176" fmla="*/ 255270 w 2076450"/>
                  <a:gd name="connsiteY176" fmla="*/ 1078735 h 1457325"/>
                  <a:gd name="connsiteX177" fmla="*/ 264795 w 2076450"/>
                  <a:gd name="connsiteY177" fmla="*/ 1074925 h 1457325"/>
                  <a:gd name="connsiteX178" fmla="*/ 285750 w 2076450"/>
                  <a:gd name="connsiteY178" fmla="*/ 1085402 h 1457325"/>
                  <a:gd name="connsiteX179" fmla="*/ 325755 w 2076450"/>
                  <a:gd name="connsiteY179" fmla="*/ 1124455 h 1457325"/>
                  <a:gd name="connsiteX180" fmla="*/ 347663 w 2076450"/>
                  <a:gd name="connsiteY180" fmla="*/ 1112072 h 1457325"/>
                  <a:gd name="connsiteX181" fmla="*/ 358140 w 2076450"/>
                  <a:gd name="connsiteY181" fmla="*/ 1116835 h 1457325"/>
                  <a:gd name="connsiteX182" fmla="*/ 363855 w 2076450"/>
                  <a:gd name="connsiteY182" fmla="*/ 1127312 h 1457325"/>
                  <a:gd name="connsiteX183" fmla="*/ 370523 w 2076450"/>
                  <a:gd name="connsiteY183" fmla="*/ 1135885 h 1457325"/>
                  <a:gd name="connsiteX184" fmla="*/ 389573 w 2076450"/>
                  <a:gd name="connsiteY184" fmla="*/ 1152077 h 1457325"/>
                  <a:gd name="connsiteX185" fmla="*/ 400050 w 2076450"/>
                  <a:gd name="connsiteY185" fmla="*/ 1164460 h 1457325"/>
                  <a:gd name="connsiteX186" fmla="*/ 409575 w 2076450"/>
                  <a:gd name="connsiteY186" fmla="*/ 1168270 h 1457325"/>
                  <a:gd name="connsiteX187" fmla="*/ 425767 w 2076450"/>
                  <a:gd name="connsiteY187" fmla="*/ 1181605 h 1457325"/>
                  <a:gd name="connsiteX188" fmla="*/ 460058 w 2076450"/>
                  <a:gd name="connsiteY188" fmla="*/ 1184462 h 1457325"/>
                  <a:gd name="connsiteX189" fmla="*/ 467678 w 2076450"/>
                  <a:gd name="connsiteY189" fmla="*/ 1181605 h 1457325"/>
                  <a:gd name="connsiteX190" fmla="*/ 480060 w 2076450"/>
                  <a:gd name="connsiteY190" fmla="*/ 1177795 h 1457325"/>
                  <a:gd name="connsiteX191" fmla="*/ 502920 w 2076450"/>
                  <a:gd name="connsiteY191" fmla="*/ 1184462 h 1457325"/>
                  <a:gd name="connsiteX192" fmla="*/ 506730 w 2076450"/>
                  <a:gd name="connsiteY192" fmla="*/ 1193035 h 1457325"/>
                  <a:gd name="connsiteX193" fmla="*/ 507683 w 2076450"/>
                  <a:gd name="connsiteY193" fmla="*/ 1195892 h 1457325"/>
                  <a:gd name="connsiteX194" fmla="*/ 535305 w 2076450"/>
                  <a:gd name="connsiteY194" fmla="*/ 1221610 h 1457325"/>
                  <a:gd name="connsiteX195" fmla="*/ 569595 w 2076450"/>
                  <a:gd name="connsiteY195" fmla="*/ 1221610 h 1457325"/>
                  <a:gd name="connsiteX196" fmla="*/ 657225 w 2076450"/>
                  <a:gd name="connsiteY196" fmla="*/ 1209227 h 1457325"/>
                  <a:gd name="connsiteX197" fmla="*/ 693420 w 2076450"/>
                  <a:gd name="connsiteY197" fmla="*/ 1197797 h 1457325"/>
                  <a:gd name="connsiteX198" fmla="*/ 704850 w 2076450"/>
                  <a:gd name="connsiteY198" fmla="*/ 1187320 h 1457325"/>
                  <a:gd name="connsiteX199" fmla="*/ 725805 w 2076450"/>
                  <a:gd name="connsiteY199" fmla="*/ 1172080 h 1457325"/>
                  <a:gd name="connsiteX200" fmla="*/ 762000 w 2076450"/>
                  <a:gd name="connsiteY200" fmla="*/ 1175890 h 1457325"/>
                  <a:gd name="connsiteX201" fmla="*/ 791527 w 2076450"/>
                  <a:gd name="connsiteY201" fmla="*/ 1179700 h 1457325"/>
                  <a:gd name="connsiteX202" fmla="*/ 792480 w 2076450"/>
                  <a:gd name="connsiteY202" fmla="*/ 1177795 h 1457325"/>
                  <a:gd name="connsiteX203" fmla="*/ 794385 w 2076450"/>
                  <a:gd name="connsiteY203" fmla="*/ 1176842 h 1457325"/>
                  <a:gd name="connsiteX204" fmla="*/ 798195 w 2076450"/>
                  <a:gd name="connsiteY204" fmla="*/ 1173032 h 1457325"/>
                  <a:gd name="connsiteX205" fmla="*/ 800100 w 2076450"/>
                  <a:gd name="connsiteY205" fmla="*/ 1167317 h 1457325"/>
                  <a:gd name="connsiteX206" fmla="*/ 801052 w 2076450"/>
                  <a:gd name="connsiteY206" fmla="*/ 1163507 h 1457325"/>
                  <a:gd name="connsiteX207" fmla="*/ 811530 w 2076450"/>
                  <a:gd name="connsiteY207" fmla="*/ 1153982 h 1457325"/>
                  <a:gd name="connsiteX208" fmla="*/ 812483 w 2076450"/>
                  <a:gd name="connsiteY208" fmla="*/ 1154935 h 1457325"/>
                  <a:gd name="connsiteX209" fmla="*/ 832485 w 2076450"/>
                  <a:gd name="connsiteY209" fmla="*/ 1182557 h 1457325"/>
                  <a:gd name="connsiteX210" fmla="*/ 834390 w 2076450"/>
                  <a:gd name="connsiteY210" fmla="*/ 1186367 h 1457325"/>
                  <a:gd name="connsiteX211" fmla="*/ 839152 w 2076450"/>
                  <a:gd name="connsiteY211" fmla="*/ 1186367 h 1457325"/>
                  <a:gd name="connsiteX212" fmla="*/ 843915 w 2076450"/>
                  <a:gd name="connsiteY212" fmla="*/ 1186367 h 1457325"/>
                  <a:gd name="connsiteX213" fmla="*/ 856298 w 2076450"/>
                  <a:gd name="connsiteY213" fmla="*/ 1208275 h 1457325"/>
                  <a:gd name="connsiteX214" fmla="*/ 844868 w 2076450"/>
                  <a:gd name="connsiteY214" fmla="*/ 1254947 h 1457325"/>
                  <a:gd name="connsiteX215" fmla="*/ 839152 w 2076450"/>
                  <a:gd name="connsiteY215" fmla="*/ 1261615 h 1457325"/>
                  <a:gd name="connsiteX216" fmla="*/ 834390 w 2076450"/>
                  <a:gd name="connsiteY216" fmla="*/ 1267330 h 1457325"/>
                  <a:gd name="connsiteX217" fmla="*/ 821055 w 2076450"/>
                  <a:gd name="connsiteY217" fmla="*/ 1301620 h 1457325"/>
                  <a:gd name="connsiteX218" fmla="*/ 820102 w 2076450"/>
                  <a:gd name="connsiteY218" fmla="*/ 1310192 h 1457325"/>
                  <a:gd name="connsiteX219" fmla="*/ 821055 w 2076450"/>
                  <a:gd name="connsiteY219" fmla="*/ 1314955 h 1457325"/>
                  <a:gd name="connsiteX220" fmla="*/ 822008 w 2076450"/>
                  <a:gd name="connsiteY220" fmla="*/ 1317812 h 1457325"/>
                  <a:gd name="connsiteX221" fmla="*/ 822960 w 2076450"/>
                  <a:gd name="connsiteY221" fmla="*/ 1326385 h 1457325"/>
                  <a:gd name="connsiteX222" fmla="*/ 834390 w 2076450"/>
                  <a:gd name="connsiteY222" fmla="*/ 1321622 h 1457325"/>
                  <a:gd name="connsiteX223" fmla="*/ 858202 w 2076450"/>
                  <a:gd name="connsiteY223" fmla="*/ 1321622 h 1457325"/>
                  <a:gd name="connsiteX224" fmla="*/ 861060 w 2076450"/>
                  <a:gd name="connsiteY224" fmla="*/ 1321622 h 1457325"/>
                  <a:gd name="connsiteX225" fmla="*/ 861060 w 2076450"/>
                  <a:gd name="connsiteY225" fmla="*/ 1323527 h 1457325"/>
                  <a:gd name="connsiteX226" fmla="*/ 860108 w 2076450"/>
                  <a:gd name="connsiteY226" fmla="*/ 1342577 h 1457325"/>
                  <a:gd name="connsiteX227" fmla="*/ 873443 w 2076450"/>
                  <a:gd name="connsiteY227" fmla="*/ 1373057 h 1457325"/>
                  <a:gd name="connsiteX228" fmla="*/ 877252 w 2076450"/>
                  <a:gd name="connsiteY228" fmla="*/ 1374010 h 1457325"/>
                  <a:gd name="connsiteX229" fmla="*/ 883920 w 2076450"/>
                  <a:gd name="connsiteY229" fmla="*/ 1383535 h 1457325"/>
                  <a:gd name="connsiteX230" fmla="*/ 881063 w 2076450"/>
                  <a:gd name="connsiteY230" fmla="*/ 1396870 h 1457325"/>
                  <a:gd name="connsiteX231" fmla="*/ 902970 w 2076450"/>
                  <a:gd name="connsiteY231" fmla="*/ 1413062 h 1457325"/>
                  <a:gd name="connsiteX232" fmla="*/ 917258 w 2076450"/>
                  <a:gd name="connsiteY232" fmla="*/ 1414967 h 1457325"/>
                  <a:gd name="connsiteX233" fmla="*/ 917258 w 2076450"/>
                  <a:gd name="connsiteY233" fmla="*/ 1413062 h 1457325"/>
                  <a:gd name="connsiteX234" fmla="*/ 919163 w 2076450"/>
                  <a:gd name="connsiteY234" fmla="*/ 1411157 h 1457325"/>
                  <a:gd name="connsiteX235" fmla="*/ 930593 w 2076450"/>
                  <a:gd name="connsiteY235" fmla="*/ 1405442 h 1457325"/>
                  <a:gd name="connsiteX236" fmla="*/ 934402 w 2076450"/>
                  <a:gd name="connsiteY236" fmla="*/ 1406395 h 1457325"/>
                  <a:gd name="connsiteX237" fmla="*/ 936308 w 2076450"/>
                  <a:gd name="connsiteY237" fmla="*/ 1409252 h 1457325"/>
                  <a:gd name="connsiteX238" fmla="*/ 937260 w 2076450"/>
                  <a:gd name="connsiteY238" fmla="*/ 1426397 h 1457325"/>
                  <a:gd name="connsiteX239" fmla="*/ 937260 w 2076450"/>
                  <a:gd name="connsiteY239" fmla="*/ 1426397 h 1457325"/>
                  <a:gd name="connsiteX240" fmla="*/ 937260 w 2076450"/>
                  <a:gd name="connsiteY240" fmla="*/ 1426397 h 1457325"/>
                  <a:gd name="connsiteX241" fmla="*/ 942023 w 2076450"/>
                  <a:gd name="connsiteY241" fmla="*/ 1427350 h 1457325"/>
                  <a:gd name="connsiteX242" fmla="*/ 951548 w 2076450"/>
                  <a:gd name="connsiteY242" fmla="*/ 1427350 h 1457325"/>
                  <a:gd name="connsiteX243" fmla="*/ 952500 w 2076450"/>
                  <a:gd name="connsiteY243" fmla="*/ 1426397 h 1457325"/>
                  <a:gd name="connsiteX244" fmla="*/ 951548 w 2076450"/>
                  <a:gd name="connsiteY244" fmla="*/ 1424492 h 1457325"/>
                  <a:gd name="connsiteX245" fmla="*/ 950595 w 2076450"/>
                  <a:gd name="connsiteY245" fmla="*/ 1421635 h 1457325"/>
                  <a:gd name="connsiteX246" fmla="*/ 948690 w 2076450"/>
                  <a:gd name="connsiteY246" fmla="*/ 1396870 h 1457325"/>
                  <a:gd name="connsiteX247" fmla="*/ 947738 w 2076450"/>
                  <a:gd name="connsiteY247" fmla="*/ 1385440 h 1457325"/>
                  <a:gd name="connsiteX248" fmla="*/ 948690 w 2076450"/>
                  <a:gd name="connsiteY248" fmla="*/ 1382582 h 1457325"/>
                  <a:gd name="connsiteX249" fmla="*/ 951548 w 2076450"/>
                  <a:gd name="connsiteY249" fmla="*/ 1381630 h 1457325"/>
                  <a:gd name="connsiteX250" fmla="*/ 965835 w 2076450"/>
                  <a:gd name="connsiteY250" fmla="*/ 1377820 h 1457325"/>
                  <a:gd name="connsiteX251" fmla="*/ 975360 w 2076450"/>
                  <a:gd name="connsiteY251" fmla="*/ 1363532 h 1457325"/>
                  <a:gd name="connsiteX252" fmla="*/ 978218 w 2076450"/>
                  <a:gd name="connsiteY252" fmla="*/ 1361627 h 1457325"/>
                  <a:gd name="connsiteX253" fmla="*/ 981075 w 2076450"/>
                  <a:gd name="connsiteY253" fmla="*/ 1363532 h 1457325"/>
                  <a:gd name="connsiteX254" fmla="*/ 990600 w 2076450"/>
                  <a:gd name="connsiteY254" fmla="*/ 1370200 h 1457325"/>
                  <a:gd name="connsiteX255" fmla="*/ 1001077 w 2076450"/>
                  <a:gd name="connsiteY255" fmla="*/ 1365437 h 1457325"/>
                  <a:gd name="connsiteX256" fmla="*/ 1004888 w 2076450"/>
                  <a:gd name="connsiteY256" fmla="*/ 1364485 h 1457325"/>
                  <a:gd name="connsiteX257" fmla="*/ 1010602 w 2076450"/>
                  <a:gd name="connsiteY257" fmla="*/ 1369247 h 1457325"/>
                  <a:gd name="connsiteX258" fmla="*/ 1017270 w 2076450"/>
                  <a:gd name="connsiteY258" fmla="*/ 1363532 h 1457325"/>
                  <a:gd name="connsiteX259" fmla="*/ 1020127 w 2076450"/>
                  <a:gd name="connsiteY259" fmla="*/ 1362580 h 1457325"/>
                  <a:gd name="connsiteX260" fmla="*/ 1022033 w 2076450"/>
                  <a:gd name="connsiteY260" fmla="*/ 1364485 h 1457325"/>
                  <a:gd name="connsiteX261" fmla="*/ 1027748 w 2076450"/>
                  <a:gd name="connsiteY261" fmla="*/ 1373057 h 1457325"/>
                  <a:gd name="connsiteX262" fmla="*/ 1066800 w 2076450"/>
                  <a:gd name="connsiteY262" fmla="*/ 1349245 h 1457325"/>
                  <a:gd name="connsiteX263" fmla="*/ 1077277 w 2076450"/>
                  <a:gd name="connsiteY263" fmla="*/ 1345435 h 1457325"/>
                  <a:gd name="connsiteX264" fmla="*/ 1082993 w 2076450"/>
                  <a:gd name="connsiteY264" fmla="*/ 1348292 h 1457325"/>
                  <a:gd name="connsiteX265" fmla="*/ 1125855 w 2076450"/>
                  <a:gd name="connsiteY265" fmla="*/ 1365437 h 1457325"/>
                  <a:gd name="connsiteX266" fmla="*/ 1128713 w 2076450"/>
                  <a:gd name="connsiteY266" fmla="*/ 1367342 h 1457325"/>
                  <a:gd name="connsiteX267" fmla="*/ 1127760 w 2076450"/>
                  <a:gd name="connsiteY267" fmla="*/ 1370200 h 1457325"/>
                  <a:gd name="connsiteX268" fmla="*/ 1119188 w 2076450"/>
                  <a:gd name="connsiteY268" fmla="*/ 1381630 h 1457325"/>
                  <a:gd name="connsiteX269" fmla="*/ 1122998 w 2076450"/>
                  <a:gd name="connsiteY269" fmla="*/ 1387345 h 1457325"/>
                  <a:gd name="connsiteX270" fmla="*/ 1139190 w 2076450"/>
                  <a:gd name="connsiteY270" fmla="*/ 1402585 h 1457325"/>
                  <a:gd name="connsiteX271" fmla="*/ 1145858 w 2076450"/>
                  <a:gd name="connsiteY271" fmla="*/ 1407347 h 1457325"/>
                  <a:gd name="connsiteX272" fmla="*/ 1150620 w 2076450"/>
                  <a:gd name="connsiteY272" fmla="*/ 1407347 h 1457325"/>
                  <a:gd name="connsiteX273" fmla="*/ 1152525 w 2076450"/>
                  <a:gd name="connsiteY273" fmla="*/ 1407347 h 1457325"/>
                  <a:gd name="connsiteX274" fmla="*/ 1176338 w 2076450"/>
                  <a:gd name="connsiteY274" fmla="*/ 1414967 h 1457325"/>
                  <a:gd name="connsiteX275" fmla="*/ 1176338 w 2076450"/>
                  <a:gd name="connsiteY275" fmla="*/ 1414967 h 1457325"/>
                  <a:gd name="connsiteX276" fmla="*/ 1214438 w 2076450"/>
                  <a:gd name="connsiteY276" fmla="*/ 1407347 h 1457325"/>
                  <a:gd name="connsiteX277" fmla="*/ 1231583 w 2076450"/>
                  <a:gd name="connsiteY277" fmla="*/ 1430207 h 1457325"/>
                  <a:gd name="connsiteX278" fmla="*/ 1231583 w 2076450"/>
                  <a:gd name="connsiteY278" fmla="*/ 1459735 h 1457325"/>
                  <a:gd name="connsiteX279" fmla="*/ 1251585 w 2076450"/>
                  <a:gd name="connsiteY279" fmla="*/ 1461640 h 1457325"/>
                  <a:gd name="connsiteX280" fmla="*/ 1256348 w 2076450"/>
                  <a:gd name="connsiteY280" fmla="*/ 1432112 h 1457325"/>
                  <a:gd name="connsiteX281" fmla="*/ 1260158 w 2076450"/>
                  <a:gd name="connsiteY281" fmla="*/ 1422587 h 1457325"/>
                  <a:gd name="connsiteX282" fmla="*/ 1267777 w 2076450"/>
                  <a:gd name="connsiteY282" fmla="*/ 1418777 h 1457325"/>
                  <a:gd name="connsiteX283" fmla="*/ 1367790 w 2076450"/>
                  <a:gd name="connsiteY283" fmla="*/ 1394965 h 1457325"/>
                  <a:gd name="connsiteX284" fmla="*/ 1378268 w 2076450"/>
                  <a:gd name="connsiteY284" fmla="*/ 1393060 h 1457325"/>
                  <a:gd name="connsiteX285" fmla="*/ 1401127 w 2076450"/>
                  <a:gd name="connsiteY285" fmla="*/ 1377820 h 1457325"/>
                  <a:gd name="connsiteX286" fmla="*/ 1420177 w 2076450"/>
                  <a:gd name="connsiteY286" fmla="*/ 1374010 h 1457325"/>
                  <a:gd name="connsiteX287" fmla="*/ 1472565 w 2076450"/>
                  <a:gd name="connsiteY287" fmla="*/ 1371152 h 1457325"/>
                  <a:gd name="connsiteX288" fmla="*/ 1477327 w 2076450"/>
                  <a:gd name="connsiteY288" fmla="*/ 1344482 h 1457325"/>
                  <a:gd name="connsiteX289" fmla="*/ 1522095 w 2076450"/>
                  <a:gd name="connsiteY289" fmla="*/ 1300667 h 1457325"/>
                  <a:gd name="connsiteX290" fmla="*/ 1546860 w 2076450"/>
                  <a:gd name="connsiteY290" fmla="*/ 1283522 h 1457325"/>
                  <a:gd name="connsiteX291" fmla="*/ 1546860 w 2076450"/>
                  <a:gd name="connsiteY291" fmla="*/ 1273045 h 1457325"/>
                  <a:gd name="connsiteX292" fmla="*/ 1554480 w 2076450"/>
                  <a:gd name="connsiteY292" fmla="*/ 1268282 h 1457325"/>
                  <a:gd name="connsiteX293" fmla="*/ 1559243 w 2076450"/>
                  <a:gd name="connsiteY293" fmla="*/ 1271140 h 1457325"/>
                  <a:gd name="connsiteX294" fmla="*/ 1568768 w 2076450"/>
                  <a:gd name="connsiteY294" fmla="*/ 1262567 h 1457325"/>
                  <a:gd name="connsiteX295" fmla="*/ 1571625 w 2076450"/>
                  <a:gd name="connsiteY295" fmla="*/ 1234945 h 1457325"/>
                  <a:gd name="connsiteX296" fmla="*/ 1583055 w 2076450"/>
                  <a:gd name="connsiteY296" fmla="*/ 1213990 h 1457325"/>
                  <a:gd name="connsiteX297" fmla="*/ 1593533 w 2076450"/>
                  <a:gd name="connsiteY297" fmla="*/ 1197797 h 1457325"/>
                  <a:gd name="connsiteX298" fmla="*/ 1604010 w 2076450"/>
                  <a:gd name="connsiteY298" fmla="*/ 1190177 h 1457325"/>
                  <a:gd name="connsiteX299" fmla="*/ 1603058 w 2076450"/>
                  <a:gd name="connsiteY299" fmla="*/ 1184462 h 1457325"/>
                  <a:gd name="connsiteX300" fmla="*/ 1618298 w 2076450"/>
                  <a:gd name="connsiteY300" fmla="*/ 1162555 h 1457325"/>
                  <a:gd name="connsiteX301" fmla="*/ 1637348 w 2076450"/>
                  <a:gd name="connsiteY301" fmla="*/ 1143505 h 1457325"/>
                  <a:gd name="connsiteX302" fmla="*/ 1639252 w 2076450"/>
                  <a:gd name="connsiteY302" fmla="*/ 1128265 h 1457325"/>
                  <a:gd name="connsiteX303" fmla="*/ 1646873 w 2076450"/>
                  <a:gd name="connsiteY303" fmla="*/ 1115882 h 1457325"/>
                  <a:gd name="connsiteX304" fmla="*/ 1650683 w 2076450"/>
                  <a:gd name="connsiteY304" fmla="*/ 1110167 h 1457325"/>
                  <a:gd name="connsiteX305" fmla="*/ 1651635 w 2076450"/>
                  <a:gd name="connsiteY305" fmla="*/ 1107310 h 1457325"/>
                  <a:gd name="connsiteX306" fmla="*/ 1648777 w 2076450"/>
                  <a:gd name="connsiteY306" fmla="*/ 1104452 h 1457325"/>
                  <a:gd name="connsiteX307" fmla="*/ 1649730 w 2076450"/>
                  <a:gd name="connsiteY307" fmla="*/ 1094927 h 1457325"/>
                  <a:gd name="connsiteX308" fmla="*/ 1657350 w 2076450"/>
                  <a:gd name="connsiteY308" fmla="*/ 1087307 h 1457325"/>
                  <a:gd name="connsiteX309" fmla="*/ 1651635 w 2076450"/>
                  <a:gd name="connsiteY309" fmla="*/ 1072067 h 1457325"/>
                  <a:gd name="connsiteX310" fmla="*/ 1644968 w 2076450"/>
                  <a:gd name="connsiteY310" fmla="*/ 1070162 h 1457325"/>
                  <a:gd name="connsiteX311" fmla="*/ 1640205 w 2076450"/>
                  <a:gd name="connsiteY311" fmla="*/ 1065400 h 1457325"/>
                  <a:gd name="connsiteX312" fmla="*/ 1641158 w 2076450"/>
                  <a:gd name="connsiteY312" fmla="*/ 1061590 h 1457325"/>
                  <a:gd name="connsiteX313" fmla="*/ 1649730 w 2076450"/>
                  <a:gd name="connsiteY313" fmla="*/ 1045397 h 1457325"/>
                  <a:gd name="connsiteX314" fmla="*/ 1643063 w 2076450"/>
                  <a:gd name="connsiteY314" fmla="*/ 1040635 h 1457325"/>
                  <a:gd name="connsiteX315" fmla="*/ 1638300 w 2076450"/>
                  <a:gd name="connsiteY315" fmla="*/ 1001582 h 1457325"/>
                  <a:gd name="connsiteX316" fmla="*/ 1613535 w 2076450"/>
                  <a:gd name="connsiteY316" fmla="*/ 973960 h 1457325"/>
                  <a:gd name="connsiteX317" fmla="*/ 1606868 w 2076450"/>
                  <a:gd name="connsiteY317" fmla="*/ 950147 h 1457325"/>
                  <a:gd name="connsiteX318" fmla="*/ 1564958 w 2076450"/>
                  <a:gd name="connsiteY318" fmla="*/ 903475 h 1457325"/>
                  <a:gd name="connsiteX319" fmla="*/ 1557338 w 2076450"/>
                  <a:gd name="connsiteY319" fmla="*/ 894902 h 1457325"/>
                  <a:gd name="connsiteX320" fmla="*/ 1561148 w 2076450"/>
                  <a:gd name="connsiteY320" fmla="*/ 883472 h 1457325"/>
                  <a:gd name="connsiteX321" fmla="*/ 1576388 w 2076450"/>
                  <a:gd name="connsiteY321" fmla="*/ 858707 h 1457325"/>
                  <a:gd name="connsiteX322" fmla="*/ 1599248 w 2076450"/>
                  <a:gd name="connsiteY322" fmla="*/ 845372 h 1457325"/>
                  <a:gd name="connsiteX323" fmla="*/ 1625918 w 2076450"/>
                  <a:gd name="connsiteY323" fmla="*/ 813940 h 1457325"/>
                  <a:gd name="connsiteX324" fmla="*/ 1665923 w 2076450"/>
                  <a:gd name="connsiteY324" fmla="*/ 795842 h 1457325"/>
                  <a:gd name="connsiteX325" fmla="*/ 1621155 w 2076450"/>
                  <a:gd name="connsiteY325" fmla="*/ 776792 h 1457325"/>
                  <a:gd name="connsiteX326" fmla="*/ 1604963 w 2076450"/>
                  <a:gd name="connsiteY326" fmla="*/ 773935 h 1457325"/>
                  <a:gd name="connsiteX327" fmla="*/ 1586865 w 2076450"/>
                  <a:gd name="connsiteY327" fmla="*/ 792985 h 1457325"/>
                  <a:gd name="connsiteX328" fmla="*/ 1553527 w 2076450"/>
                  <a:gd name="connsiteY328" fmla="*/ 793937 h 1457325"/>
                  <a:gd name="connsiteX329" fmla="*/ 1541145 w 2076450"/>
                  <a:gd name="connsiteY329" fmla="*/ 787270 h 1457325"/>
                  <a:gd name="connsiteX330" fmla="*/ 1538288 w 2076450"/>
                  <a:gd name="connsiteY330" fmla="*/ 769172 h 1457325"/>
                  <a:gd name="connsiteX331" fmla="*/ 1539240 w 2076450"/>
                  <a:gd name="connsiteY331" fmla="*/ 763457 h 1457325"/>
                  <a:gd name="connsiteX332" fmla="*/ 1524952 w 2076450"/>
                  <a:gd name="connsiteY332" fmla="*/ 758695 h 1457325"/>
                  <a:gd name="connsiteX333" fmla="*/ 1509713 w 2076450"/>
                  <a:gd name="connsiteY333" fmla="*/ 739645 h 1457325"/>
                  <a:gd name="connsiteX334" fmla="*/ 1514475 w 2076450"/>
                  <a:gd name="connsiteY334" fmla="*/ 724405 h 1457325"/>
                  <a:gd name="connsiteX335" fmla="*/ 1532573 w 2076450"/>
                  <a:gd name="connsiteY335" fmla="*/ 724405 h 1457325"/>
                  <a:gd name="connsiteX336" fmla="*/ 1575435 w 2076450"/>
                  <a:gd name="connsiteY336" fmla="*/ 676780 h 1457325"/>
                  <a:gd name="connsiteX337" fmla="*/ 1604010 w 2076450"/>
                  <a:gd name="connsiteY337" fmla="*/ 667255 h 1457325"/>
                  <a:gd name="connsiteX338" fmla="*/ 1635443 w 2076450"/>
                  <a:gd name="connsiteY338" fmla="*/ 641537 h 1457325"/>
                  <a:gd name="connsiteX339" fmla="*/ 1644015 w 2076450"/>
                  <a:gd name="connsiteY339" fmla="*/ 667255 h 1457325"/>
                  <a:gd name="connsiteX340" fmla="*/ 1630680 w 2076450"/>
                  <a:gd name="connsiteY340" fmla="*/ 693925 h 1457325"/>
                  <a:gd name="connsiteX341" fmla="*/ 1619250 w 2076450"/>
                  <a:gd name="connsiteY341" fmla="*/ 728215 h 1457325"/>
                  <a:gd name="connsiteX342" fmla="*/ 1672590 w 2076450"/>
                  <a:gd name="connsiteY342" fmla="*/ 697735 h 1457325"/>
                  <a:gd name="connsiteX343" fmla="*/ 1712595 w 2076450"/>
                  <a:gd name="connsiteY343" fmla="*/ 688210 h 1457325"/>
                  <a:gd name="connsiteX344" fmla="*/ 1763077 w 2076450"/>
                  <a:gd name="connsiteY344" fmla="*/ 638680 h 1457325"/>
                  <a:gd name="connsiteX345" fmla="*/ 1776413 w 2076450"/>
                  <a:gd name="connsiteY345" fmla="*/ 633917 h 1457325"/>
                  <a:gd name="connsiteX346" fmla="*/ 1778318 w 2076450"/>
                  <a:gd name="connsiteY346" fmla="*/ 633917 h 1457325"/>
                  <a:gd name="connsiteX347" fmla="*/ 1787843 w 2076450"/>
                  <a:gd name="connsiteY347" fmla="*/ 621535 h 1457325"/>
                  <a:gd name="connsiteX348" fmla="*/ 1795463 w 2076450"/>
                  <a:gd name="connsiteY348" fmla="*/ 612962 h 1457325"/>
                  <a:gd name="connsiteX349" fmla="*/ 1799273 w 2076450"/>
                  <a:gd name="connsiteY349" fmla="*/ 606295 h 1457325"/>
                  <a:gd name="connsiteX350" fmla="*/ 1804035 w 2076450"/>
                  <a:gd name="connsiteY350" fmla="*/ 597722 h 1457325"/>
                  <a:gd name="connsiteX351" fmla="*/ 1823085 w 2076450"/>
                  <a:gd name="connsiteY351" fmla="*/ 591055 h 1457325"/>
                  <a:gd name="connsiteX352" fmla="*/ 1824990 w 2076450"/>
                  <a:gd name="connsiteY352" fmla="*/ 592007 h 1457325"/>
                  <a:gd name="connsiteX353" fmla="*/ 1825943 w 2076450"/>
                  <a:gd name="connsiteY353" fmla="*/ 604390 h 1457325"/>
                  <a:gd name="connsiteX354" fmla="*/ 1856423 w 2076450"/>
                  <a:gd name="connsiteY354" fmla="*/ 612962 h 1457325"/>
                  <a:gd name="connsiteX355" fmla="*/ 1852613 w 2076450"/>
                  <a:gd name="connsiteY355" fmla="*/ 584387 h 1457325"/>
                  <a:gd name="connsiteX356" fmla="*/ 1855470 w 2076450"/>
                  <a:gd name="connsiteY356" fmla="*/ 583435 h 1457325"/>
                  <a:gd name="connsiteX357" fmla="*/ 1902143 w 2076450"/>
                  <a:gd name="connsiteY357" fmla="*/ 566290 h 1457325"/>
                  <a:gd name="connsiteX358" fmla="*/ 1916430 w 2076450"/>
                  <a:gd name="connsiteY358" fmla="*/ 539620 h 1457325"/>
                  <a:gd name="connsiteX359" fmla="*/ 1919288 w 2076450"/>
                  <a:gd name="connsiteY359" fmla="*/ 535810 h 1457325"/>
                  <a:gd name="connsiteX360" fmla="*/ 1921193 w 2076450"/>
                  <a:gd name="connsiteY360" fmla="*/ 540572 h 1457325"/>
                  <a:gd name="connsiteX361" fmla="*/ 1938338 w 2076450"/>
                  <a:gd name="connsiteY361" fmla="*/ 554860 h 1457325"/>
                  <a:gd name="connsiteX362" fmla="*/ 1961198 w 2076450"/>
                  <a:gd name="connsiteY362" fmla="*/ 527237 h 1457325"/>
                  <a:gd name="connsiteX363" fmla="*/ 1964055 w 2076450"/>
                  <a:gd name="connsiteY363" fmla="*/ 492947 h 1457325"/>
                  <a:gd name="connsiteX364" fmla="*/ 1956435 w 2076450"/>
                  <a:gd name="connsiteY364" fmla="*/ 457705 h 1457325"/>
                  <a:gd name="connsiteX365" fmla="*/ 1980248 w 2076450"/>
                  <a:gd name="connsiteY365" fmla="*/ 427225 h 1457325"/>
                  <a:gd name="connsiteX366" fmla="*/ 1986915 w 2076450"/>
                  <a:gd name="connsiteY366" fmla="*/ 424367 h 1457325"/>
                  <a:gd name="connsiteX367" fmla="*/ 2023110 w 2076450"/>
                  <a:gd name="connsiteY367" fmla="*/ 444370 h 1457325"/>
                  <a:gd name="connsiteX368" fmla="*/ 2074545 w 2076450"/>
                  <a:gd name="connsiteY368" fmla="*/ 315782 h 1457325"/>
                  <a:gd name="connsiteX369" fmla="*/ 2082165 w 2076450"/>
                  <a:gd name="connsiteY369" fmla="*/ 302447 h 1457325"/>
                  <a:gd name="connsiteX370" fmla="*/ 2079308 w 2076450"/>
                  <a:gd name="connsiteY370" fmla="*/ 292922 h 1457325"/>
                  <a:gd name="connsiteX371" fmla="*/ 2083118 w 2076450"/>
                  <a:gd name="connsiteY371" fmla="*/ 276730 h 145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</a:cxnLst>
                <a:rect l="l" t="t" r="r" b="b"/>
                <a:pathLst>
                  <a:path w="2076450" h="1457325">
                    <a:moveTo>
                      <a:pt x="2083118" y="276730"/>
                    </a:moveTo>
                    <a:cubicBezTo>
                      <a:pt x="2063115" y="289112"/>
                      <a:pt x="2041208" y="300542"/>
                      <a:pt x="2019300" y="309115"/>
                    </a:cubicBezTo>
                    <a:cubicBezTo>
                      <a:pt x="2002155" y="315782"/>
                      <a:pt x="1981200" y="321497"/>
                      <a:pt x="1965960" y="311020"/>
                    </a:cubicBezTo>
                    <a:cubicBezTo>
                      <a:pt x="1952625" y="301495"/>
                      <a:pt x="1949768" y="283397"/>
                      <a:pt x="1947863" y="266252"/>
                    </a:cubicBezTo>
                    <a:cubicBezTo>
                      <a:pt x="1947863" y="262442"/>
                      <a:pt x="1946910" y="257680"/>
                      <a:pt x="1943100" y="255775"/>
                    </a:cubicBezTo>
                    <a:cubicBezTo>
                      <a:pt x="1940243" y="253870"/>
                      <a:pt x="1936433" y="253870"/>
                      <a:pt x="1933575" y="252917"/>
                    </a:cubicBezTo>
                    <a:cubicBezTo>
                      <a:pt x="1925002" y="250060"/>
                      <a:pt x="1922145" y="239582"/>
                      <a:pt x="1917383" y="231962"/>
                    </a:cubicBezTo>
                    <a:cubicBezTo>
                      <a:pt x="1912620" y="224342"/>
                      <a:pt x="1898333" y="219580"/>
                      <a:pt x="1895475" y="228152"/>
                    </a:cubicBezTo>
                    <a:cubicBezTo>
                      <a:pt x="1882140" y="214817"/>
                      <a:pt x="1861185" y="210055"/>
                      <a:pt x="1843088" y="216722"/>
                    </a:cubicBezTo>
                    <a:cubicBezTo>
                      <a:pt x="1838325" y="196720"/>
                      <a:pt x="1833563" y="176717"/>
                      <a:pt x="1828800" y="156715"/>
                    </a:cubicBezTo>
                    <a:cubicBezTo>
                      <a:pt x="1819275" y="119567"/>
                      <a:pt x="1785938" y="83372"/>
                      <a:pt x="1784985" y="44320"/>
                    </a:cubicBezTo>
                    <a:cubicBezTo>
                      <a:pt x="1775460" y="30985"/>
                      <a:pt x="1761173" y="20507"/>
                      <a:pt x="1746885" y="12887"/>
                    </a:cubicBezTo>
                    <a:cubicBezTo>
                      <a:pt x="1747838" y="21460"/>
                      <a:pt x="1734502" y="24317"/>
                      <a:pt x="1726883" y="18602"/>
                    </a:cubicBezTo>
                    <a:cubicBezTo>
                      <a:pt x="1719263" y="13840"/>
                      <a:pt x="1715452" y="5267"/>
                      <a:pt x="1706880" y="1457"/>
                    </a:cubicBezTo>
                    <a:cubicBezTo>
                      <a:pt x="1700213" y="-1400"/>
                      <a:pt x="1692593" y="505"/>
                      <a:pt x="1684973" y="2410"/>
                    </a:cubicBezTo>
                    <a:cubicBezTo>
                      <a:pt x="1666875" y="7172"/>
                      <a:pt x="1647825" y="11935"/>
                      <a:pt x="1629727" y="17650"/>
                    </a:cubicBezTo>
                    <a:cubicBezTo>
                      <a:pt x="1606868" y="23365"/>
                      <a:pt x="1579245" y="35747"/>
                      <a:pt x="1580198" y="59560"/>
                    </a:cubicBezTo>
                    <a:cubicBezTo>
                      <a:pt x="1587818" y="54797"/>
                      <a:pt x="1596390" y="50987"/>
                      <a:pt x="1604963" y="50035"/>
                    </a:cubicBezTo>
                    <a:cubicBezTo>
                      <a:pt x="1604963" y="57655"/>
                      <a:pt x="1604963" y="66227"/>
                      <a:pt x="1604963" y="73847"/>
                    </a:cubicBezTo>
                    <a:cubicBezTo>
                      <a:pt x="1584960" y="106232"/>
                      <a:pt x="1567815" y="140522"/>
                      <a:pt x="1552575" y="176717"/>
                    </a:cubicBezTo>
                    <a:cubicBezTo>
                      <a:pt x="1555433" y="179575"/>
                      <a:pt x="1557338" y="181480"/>
                      <a:pt x="1560195" y="184337"/>
                    </a:cubicBezTo>
                    <a:cubicBezTo>
                      <a:pt x="1552575" y="201482"/>
                      <a:pt x="1538288" y="216722"/>
                      <a:pt x="1520190" y="220532"/>
                    </a:cubicBezTo>
                    <a:cubicBezTo>
                      <a:pt x="1503998" y="224342"/>
                      <a:pt x="1487805" y="218627"/>
                      <a:pt x="1473518" y="211007"/>
                    </a:cubicBezTo>
                    <a:cubicBezTo>
                      <a:pt x="1459230" y="247202"/>
                      <a:pt x="1449705" y="267205"/>
                      <a:pt x="1433513" y="302447"/>
                    </a:cubicBezTo>
                    <a:cubicBezTo>
                      <a:pt x="1439227" y="305305"/>
                      <a:pt x="1444943" y="310067"/>
                      <a:pt x="1449705" y="314830"/>
                    </a:cubicBezTo>
                    <a:cubicBezTo>
                      <a:pt x="1459230" y="309115"/>
                      <a:pt x="1469708" y="306257"/>
                      <a:pt x="1481138" y="306257"/>
                    </a:cubicBezTo>
                    <a:cubicBezTo>
                      <a:pt x="1483043" y="306257"/>
                      <a:pt x="1484948" y="306257"/>
                      <a:pt x="1486852" y="306257"/>
                    </a:cubicBezTo>
                    <a:cubicBezTo>
                      <a:pt x="1490663" y="306257"/>
                      <a:pt x="1494473" y="307210"/>
                      <a:pt x="1498283" y="306257"/>
                    </a:cubicBezTo>
                    <a:cubicBezTo>
                      <a:pt x="1503045" y="305305"/>
                      <a:pt x="1507808" y="302447"/>
                      <a:pt x="1507808" y="297685"/>
                    </a:cubicBezTo>
                    <a:lnTo>
                      <a:pt x="1507808" y="295780"/>
                    </a:lnTo>
                    <a:lnTo>
                      <a:pt x="1509713" y="294827"/>
                    </a:lnTo>
                    <a:cubicBezTo>
                      <a:pt x="1522095" y="290065"/>
                      <a:pt x="1534477" y="297685"/>
                      <a:pt x="1542098" y="305305"/>
                    </a:cubicBezTo>
                    <a:cubicBezTo>
                      <a:pt x="1545908" y="309115"/>
                      <a:pt x="1548765" y="313877"/>
                      <a:pt x="1551623" y="318640"/>
                    </a:cubicBezTo>
                    <a:cubicBezTo>
                      <a:pt x="1554480" y="323402"/>
                      <a:pt x="1557338" y="327212"/>
                      <a:pt x="1561148" y="331022"/>
                    </a:cubicBezTo>
                    <a:cubicBezTo>
                      <a:pt x="1563052" y="332927"/>
                      <a:pt x="1564958" y="334832"/>
                      <a:pt x="1566863" y="335785"/>
                    </a:cubicBezTo>
                    <a:cubicBezTo>
                      <a:pt x="1570673" y="338642"/>
                      <a:pt x="1573530" y="342452"/>
                      <a:pt x="1576388" y="346262"/>
                    </a:cubicBezTo>
                    <a:cubicBezTo>
                      <a:pt x="1581150" y="352930"/>
                      <a:pt x="1583055" y="362455"/>
                      <a:pt x="1577340" y="370075"/>
                    </a:cubicBezTo>
                    <a:cubicBezTo>
                      <a:pt x="1571625" y="377695"/>
                      <a:pt x="1560195" y="377695"/>
                      <a:pt x="1546860" y="371980"/>
                    </a:cubicBezTo>
                    <a:lnTo>
                      <a:pt x="1545908" y="371027"/>
                    </a:lnTo>
                    <a:cubicBezTo>
                      <a:pt x="1538288" y="367217"/>
                      <a:pt x="1529715" y="363407"/>
                      <a:pt x="1522095" y="367217"/>
                    </a:cubicBezTo>
                    <a:cubicBezTo>
                      <a:pt x="1520190" y="368170"/>
                      <a:pt x="1518285" y="370075"/>
                      <a:pt x="1516380" y="371027"/>
                    </a:cubicBezTo>
                    <a:cubicBezTo>
                      <a:pt x="1513523" y="373885"/>
                      <a:pt x="1510665" y="375790"/>
                      <a:pt x="1506855" y="376742"/>
                    </a:cubicBezTo>
                    <a:cubicBezTo>
                      <a:pt x="1501140" y="378647"/>
                      <a:pt x="1495425" y="375790"/>
                      <a:pt x="1489710" y="371980"/>
                    </a:cubicBezTo>
                    <a:cubicBezTo>
                      <a:pt x="1489710" y="373885"/>
                      <a:pt x="1491615" y="376742"/>
                      <a:pt x="1492568" y="377695"/>
                    </a:cubicBezTo>
                    <a:lnTo>
                      <a:pt x="1498283" y="381505"/>
                    </a:lnTo>
                    <a:lnTo>
                      <a:pt x="1491615" y="382457"/>
                    </a:lnTo>
                    <a:cubicBezTo>
                      <a:pt x="1468755" y="386267"/>
                      <a:pt x="1447800" y="401507"/>
                      <a:pt x="1437323" y="421510"/>
                    </a:cubicBezTo>
                    <a:lnTo>
                      <a:pt x="1436370" y="423415"/>
                    </a:lnTo>
                    <a:cubicBezTo>
                      <a:pt x="1433513" y="429130"/>
                      <a:pt x="1429702" y="435797"/>
                      <a:pt x="1423035" y="437702"/>
                    </a:cubicBezTo>
                    <a:cubicBezTo>
                      <a:pt x="1418273" y="438655"/>
                      <a:pt x="1414463" y="437702"/>
                      <a:pt x="1409700" y="436750"/>
                    </a:cubicBezTo>
                    <a:cubicBezTo>
                      <a:pt x="1408748" y="436750"/>
                      <a:pt x="1406843" y="435797"/>
                      <a:pt x="1405890" y="435797"/>
                    </a:cubicBezTo>
                    <a:cubicBezTo>
                      <a:pt x="1390650" y="432940"/>
                      <a:pt x="1375410" y="444370"/>
                      <a:pt x="1359218" y="470087"/>
                    </a:cubicBezTo>
                    <a:lnTo>
                      <a:pt x="1357313" y="472945"/>
                    </a:lnTo>
                    <a:lnTo>
                      <a:pt x="1354455" y="471040"/>
                    </a:lnTo>
                    <a:cubicBezTo>
                      <a:pt x="1337310" y="461515"/>
                      <a:pt x="1319213" y="453895"/>
                      <a:pt x="1300163" y="450085"/>
                    </a:cubicBezTo>
                    <a:cubicBezTo>
                      <a:pt x="1290638" y="454847"/>
                      <a:pt x="1290638" y="470087"/>
                      <a:pt x="1294448" y="478660"/>
                    </a:cubicBezTo>
                    <a:cubicBezTo>
                      <a:pt x="1295400" y="482470"/>
                      <a:pt x="1297305" y="486280"/>
                      <a:pt x="1299210" y="489137"/>
                    </a:cubicBezTo>
                    <a:cubicBezTo>
                      <a:pt x="1303020" y="496757"/>
                      <a:pt x="1306830" y="505330"/>
                      <a:pt x="1306830" y="514855"/>
                    </a:cubicBezTo>
                    <a:lnTo>
                      <a:pt x="1306830" y="516760"/>
                    </a:lnTo>
                    <a:lnTo>
                      <a:pt x="1304925" y="517712"/>
                    </a:lnTo>
                    <a:cubicBezTo>
                      <a:pt x="1281113" y="530095"/>
                      <a:pt x="1259205" y="544382"/>
                      <a:pt x="1240155" y="562480"/>
                    </a:cubicBezTo>
                    <a:lnTo>
                      <a:pt x="1239202" y="563432"/>
                    </a:lnTo>
                    <a:cubicBezTo>
                      <a:pt x="1234440" y="568195"/>
                      <a:pt x="1228725" y="572957"/>
                      <a:pt x="1222058" y="574862"/>
                    </a:cubicBezTo>
                    <a:cubicBezTo>
                      <a:pt x="1213485" y="577720"/>
                      <a:pt x="1203960" y="575815"/>
                      <a:pt x="1195388" y="573910"/>
                    </a:cubicBezTo>
                    <a:cubicBezTo>
                      <a:pt x="1191577" y="572957"/>
                      <a:pt x="1187768" y="572005"/>
                      <a:pt x="1184910" y="572005"/>
                    </a:cubicBezTo>
                    <a:cubicBezTo>
                      <a:pt x="1166813" y="570100"/>
                      <a:pt x="1147763" y="577720"/>
                      <a:pt x="1131570" y="584387"/>
                    </a:cubicBezTo>
                    <a:cubicBezTo>
                      <a:pt x="1121093" y="589150"/>
                      <a:pt x="1111568" y="591055"/>
                      <a:pt x="1102995" y="592007"/>
                    </a:cubicBezTo>
                    <a:cubicBezTo>
                      <a:pt x="1094423" y="593912"/>
                      <a:pt x="1086802" y="595817"/>
                      <a:pt x="1076325" y="599627"/>
                    </a:cubicBezTo>
                    <a:cubicBezTo>
                      <a:pt x="1071563" y="605342"/>
                      <a:pt x="1064895" y="607247"/>
                      <a:pt x="1057275" y="607247"/>
                    </a:cubicBezTo>
                    <a:cubicBezTo>
                      <a:pt x="1052513" y="607247"/>
                      <a:pt x="1048702" y="606295"/>
                      <a:pt x="1044893" y="605342"/>
                    </a:cubicBezTo>
                    <a:cubicBezTo>
                      <a:pt x="1039177" y="603437"/>
                      <a:pt x="1034415" y="600580"/>
                      <a:pt x="1029652" y="597722"/>
                    </a:cubicBezTo>
                    <a:cubicBezTo>
                      <a:pt x="1025843" y="594865"/>
                      <a:pt x="1022033" y="592960"/>
                      <a:pt x="1017270" y="591055"/>
                    </a:cubicBezTo>
                    <a:cubicBezTo>
                      <a:pt x="1009650" y="588197"/>
                      <a:pt x="1001077" y="586292"/>
                      <a:pt x="993458" y="584387"/>
                    </a:cubicBezTo>
                    <a:cubicBezTo>
                      <a:pt x="982980" y="582482"/>
                      <a:pt x="973455" y="580577"/>
                      <a:pt x="963930" y="575815"/>
                    </a:cubicBezTo>
                    <a:cubicBezTo>
                      <a:pt x="959168" y="572957"/>
                      <a:pt x="954405" y="569147"/>
                      <a:pt x="949643" y="566290"/>
                    </a:cubicBezTo>
                    <a:cubicBezTo>
                      <a:pt x="942023" y="560575"/>
                      <a:pt x="934402" y="553907"/>
                      <a:pt x="924877" y="553907"/>
                    </a:cubicBezTo>
                    <a:cubicBezTo>
                      <a:pt x="916305" y="552955"/>
                      <a:pt x="908685" y="557717"/>
                      <a:pt x="900113" y="561527"/>
                    </a:cubicBezTo>
                    <a:cubicBezTo>
                      <a:pt x="891540" y="565337"/>
                      <a:pt x="883920" y="570100"/>
                      <a:pt x="874395" y="570100"/>
                    </a:cubicBezTo>
                    <a:cubicBezTo>
                      <a:pt x="864870" y="570100"/>
                      <a:pt x="856298" y="566290"/>
                      <a:pt x="847725" y="561527"/>
                    </a:cubicBezTo>
                    <a:cubicBezTo>
                      <a:pt x="840105" y="557717"/>
                      <a:pt x="833438" y="554860"/>
                      <a:pt x="825818" y="553907"/>
                    </a:cubicBezTo>
                    <a:cubicBezTo>
                      <a:pt x="819150" y="552955"/>
                      <a:pt x="812483" y="554860"/>
                      <a:pt x="805815" y="555812"/>
                    </a:cubicBezTo>
                    <a:cubicBezTo>
                      <a:pt x="794385" y="558670"/>
                      <a:pt x="782002" y="560575"/>
                      <a:pt x="771525" y="552955"/>
                    </a:cubicBezTo>
                    <a:cubicBezTo>
                      <a:pt x="766763" y="549145"/>
                      <a:pt x="763905" y="543430"/>
                      <a:pt x="762000" y="538667"/>
                    </a:cubicBezTo>
                    <a:lnTo>
                      <a:pt x="733425" y="479612"/>
                    </a:lnTo>
                    <a:lnTo>
                      <a:pt x="647700" y="445322"/>
                    </a:lnTo>
                    <a:cubicBezTo>
                      <a:pt x="638175" y="441512"/>
                      <a:pt x="627698" y="437702"/>
                      <a:pt x="617220" y="437702"/>
                    </a:cubicBezTo>
                    <a:cubicBezTo>
                      <a:pt x="614363" y="437702"/>
                      <a:pt x="611505" y="437702"/>
                      <a:pt x="608648" y="438655"/>
                    </a:cubicBezTo>
                    <a:cubicBezTo>
                      <a:pt x="604838" y="438655"/>
                      <a:pt x="600075" y="439607"/>
                      <a:pt x="596265" y="439607"/>
                    </a:cubicBezTo>
                    <a:cubicBezTo>
                      <a:pt x="588645" y="438655"/>
                      <a:pt x="580073" y="434845"/>
                      <a:pt x="577215" y="426272"/>
                    </a:cubicBezTo>
                    <a:lnTo>
                      <a:pt x="577215" y="425320"/>
                    </a:lnTo>
                    <a:lnTo>
                      <a:pt x="578168" y="424367"/>
                    </a:lnTo>
                    <a:cubicBezTo>
                      <a:pt x="587693" y="410080"/>
                      <a:pt x="596265" y="388172"/>
                      <a:pt x="594360" y="370075"/>
                    </a:cubicBezTo>
                    <a:cubicBezTo>
                      <a:pt x="592455" y="357692"/>
                      <a:pt x="582930" y="344357"/>
                      <a:pt x="573405" y="331975"/>
                    </a:cubicBezTo>
                    <a:cubicBezTo>
                      <a:pt x="569595" y="327212"/>
                      <a:pt x="566738" y="322450"/>
                      <a:pt x="563880" y="318640"/>
                    </a:cubicBezTo>
                    <a:cubicBezTo>
                      <a:pt x="561023" y="314830"/>
                      <a:pt x="558165" y="310067"/>
                      <a:pt x="554355" y="307210"/>
                    </a:cubicBezTo>
                    <a:cubicBezTo>
                      <a:pt x="549593" y="303400"/>
                      <a:pt x="542925" y="303400"/>
                      <a:pt x="536258" y="302447"/>
                    </a:cubicBezTo>
                    <a:cubicBezTo>
                      <a:pt x="533400" y="302447"/>
                      <a:pt x="529590" y="301495"/>
                      <a:pt x="526733" y="301495"/>
                    </a:cubicBezTo>
                    <a:cubicBezTo>
                      <a:pt x="515303" y="299590"/>
                      <a:pt x="503873" y="291970"/>
                      <a:pt x="497205" y="281492"/>
                    </a:cubicBezTo>
                    <a:cubicBezTo>
                      <a:pt x="490538" y="271967"/>
                      <a:pt x="485775" y="260537"/>
                      <a:pt x="482917" y="252917"/>
                    </a:cubicBezTo>
                    <a:lnTo>
                      <a:pt x="475298" y="235772"/>
                    </a:lnTo>
                    <a:cubicBezTo>
                      <a:pt x="472440" y="236725"/>
                      <a:pt x="469583" y="238630"/>
                      <a:pt x="466725" y="238630"/>
                    </a:cubicBezTo>
                    <a:cubicBezTo>
                      <a:pt x="464820" y="238630"/>
                      <a:pt x="462915" y="239582"/>
                      <a:pt x="461010" y="238630"/>
                    </a:cubicBezTo>
                    <a:cubicBezTo>
                      <a:pt x="460058" y="238630"/>
                      <a:pt x="459105" y="237677"/>
                      <a:pt x="459105" y="236725"/>
                    </a:cubicBezTo>
                    <a:lnTo>
                      <a:pt x="453390" y="240535"/>
                    </a:lnTo>
                    <a:cubicBezTo>
                      <a:pt x="455295" y="248155"/>
                      <a:pt x="450533" y="257680"/>
                      <a:pt x="442913" y="262442"/>
                    </a:cubicBezTo>
                    <a:cubicBezTo>
                      <a:pt x="439103" y="265300"/>
                      <a:pt x="434340" y="267205"/>
                      <a:pt x="430530" y="268157"/>
                    </a:cubicBezTo>
                    <a:cubicBezTo>
                      <a:pt x="426720" y="270062"/>
                      <a:pt x="422910" y="271015"/>
                      <a:pt x="420053" y="272920"/>
                    </a:cubicBezTo>
                    <a:cubicBezTo>
                      <a:pt x="399098" y="286255"/>
                      <a:pt x="400050" y="317687"/>
                      <a:pt x="402908" y="343405"/>
                    </a:cubicBezTo>
                    <a:lnTo>
                      <a:pt x="402908" y="344357"/>
                    </a:lnTo>
                    <a:lnTo>
                      <a:pt x="401955" y="345310"/>
                    </a:lnTo>
                    <a:cubicBezTo>
                      <a:pt x="391478" y="358645"/>
                      <a:pt x="372428" y="359597"/>
                      <a:pt x="358140" y="355787"/>
                    </a:cubicBezTo>
                    <a:cubicBezTo>
                      <a:pt x="344805" y="351977"/>
                      <a:pt x="332423" y="342452"/>
                      <a:pt x="322898" y="334832"/>
                    </a:cubicBezTo>
                    <a:cubicBezTo>
                      <a:pt x="304800" y="367217"/>
                      <a:pt x="287655" y="407222"/>
                      <a:pt x="307658" y="436750"/>
                    </a:cubicBezTo>
                    <a:lnTo>
                      <a:pt x="310515" y="440560"/>
                    </a:lnTo>
                    <a:lnTo>
                      <a:pt x="281940" y="443417"/>
                    </a:lnTo>
                    <a:lnTo>
                      <a:pt x="280988" y="443417"/>
                    </a:lnTo>
                    <a:cubicBezTo>
                      <a:pt x="258128" y="431987"/>
                      <a:pt x="229553" y="434845"/>
                      <a:pt x="209550" y="449132"/>
                    </a:cubicBezTo>
                    <a:cubicBezTo>
                      <a:pt x="209550" y="451990"/>
                      <a:pt x="211455" y="453895"/>
                      <a:pt x="213360" y="454847"/>
                    </a:cubicBezTo>
                    <a:cubicBezTo>
                      <a:pt x="215265" y="455800"/>
                      <a:pt x="219075" y="456752"/>
                      <a:pt x="220980" y="454847"/>
                    </a:cubicBezTo>
                    <a:lnTo>
                      <a:pt x="224790" y="451037"/>
                    </a:lnTo>
                    <a:lnTo>
                      <a:pt x="245745" y="532952"/>
                    </a:lnTo>
                    <a:lnTo>
                      <a:pt x="230505" y="532000"/>
                    </a:lnTo>
                    <a:cubicBezTo>
                      <a:pt x="232410" y="532952"/>
                      <a:pt x="234315" y="533905"/>
                      <a:pt x="236220" y="534857"/>
                    </a:cubicBezTo>
                    <a:lnTo>
                      <a:pt x="240030" y="535810"/>
                    </a:lnTo>
                    <a:lnTo>
                      <a:pt x="225742" y="556765"/>
                    </a:lnTo>
                    <a:cubicBezTo>
                      <a:pt x="224790" y="565337"/>
                      <a:pt x="225742" y="573910"/>
                      <a:pt x="227648" y="581530"/>
                    </a:cubicBezTo>
                    <a:lnTo>
                      <a:pt x="228600" y="584387"/>
                    </a:lnTo>
                    <a:lnTo>
                      <a:pt x="226695" y="585340"/>
                    </a:lnTo>
                    <a:cubicBezTo>
                      <a:pt x="205740" y="593912"/>
                      <a:pt x="185738" y="602485"/>
                      <a:pt x="165735" y="610105"/>
                    </a:cubicBezTo>
                    <a:cubicBezTo>
                      <a:pt x="146685" y="617725"/>
                      <a:pt x="126683" y="626297"/>
                      <a:pt x="105728" y="634870"/>
                    </a:cubicBezTo>
                    <a:cubicBezTo>
                      <a:pt x="102870" y="645347"/>
                      <a:pt x="100965" y="656777"/>
                      <a:pt x="100965" y="668207"/>
                    </a:cubicBezTo>
                    <a:lnTo>
                      <a:pt x="100965" y="671065"/>
                    </a:lnTo>
                    <a:lnTo>
                      <a:pt x="98108" y="671065"/>
                    </a:lnTo>
                    <a:cubicBezTo>
                      <a:pt x="88583" y="672970"/>
                      <a:pt x="78105" y="673922"/>
                      <a:pt x="68580" y="673922"/>
                    </a:cubicBezTo>
                    <a:lnTo>
                      <a:pt x="65723" y="673922"/>
                    </a:lnTo>
                    <a:lnTo>
                      <a:pt x="65723" y="671065"/>
                    </a:lnTo>
                    <a:cubicBezTo>
                      <a:pt x="65723" y="664397"/>
                      <a:pt x="65723" y="658682"/>
                      <a:pt x="65723" y="652015"/>
                    </a:cubicBezTo>
                    <a:cubicBezTo>
                      <a:pt x="59055" y="652015"/>
                      <a:pt x="52388" y="652967"/>
                      <a:pt x="45720" y="654872"/>
                    </a:cubicBezTo>
                    <a:cubicBezTo>
                      <a:pt x="45720" y="655825"/>
                      <a:pt x="46673" y="657730"/>
                      <a:pt x="46673" y="658682"/>
                    </a:cubicBezTo>
                    <a:lnTo>
                      <a:pt x="46673" y="660587"/>
                    </a:lnTo>
                    <a:lnTo>
                      <a:pt x="44767" y="661540"/>
                    </a:lnTo>
                    <a:cubicBezTo>
                      <a:pt x="33338" y="665350"/>
                      <a:pt x="22860" y="668207"/>
                      <a:pt x="11430" y="672970"/>
                    </a:cubicBezTo>
                    <a:cubicBezTo>
                      <a:pt x="10478" y="673922"/>
                      <a:pt x="9525" y="673922"/>
                      <a:pt x="9525" y="673922"/>
                    </a:cubicBezTo>
                    <a:cubicBezTo>
                      <a:pt x="9525" y="673922"/>
                      <a:pt x="9525" y="674875"/>
                      <a:pt x="9525" y="675827"/>
                    </a:cubicBezTo>
                    <a:lnTo>
                      <a:pt x="11430" y="695830"/>
                    </a:lnTo>
                    <a:lnTo>
                      <a:pt x="0" y="699640"/>
                    </a:lnTo>
                    <a:lnTo>
                      <a:pt x="2858" y="731072"/>
                    </a:lnTo>
                    <a:cubicBezTo>
                      <a:pt x="2858" y="732025"/>
                      <a:pt x="2858" y="734882"/>
                      <a:pt x="3810" y="734882"/>
                    </a:cubicBezTo>
                    <a:cubicBezTo>
                      <a:pt x="4763" y="735835"/>
                      <a:pt x="6667" y="734882"/>
                      <a:pt x="7620" y="734882"/>
                    </a:cubicBezTo>
                    <a:cubicBezTo>
                      <a:pt x="8573" y="734882"/>
                      <a:pt x="8573" y="734882"/>
                      <a:pt x="9525" y="734882"/>
                    </a:cubicBezTo>
                    <a:cubicBezTo>
                      <a:pt x="23813" y="732977"/>
                      <a:pt x="33338" y="750122"/>
                      <a:pt x="36195" y="755837"/>
                    </a:cubicBezTo>
                    <a:cubicBezTo>
                      <a:pt x="42863" y="767267"/>
                      <a:pt x="48578" y="780602"/>
                      <a:pt x="44767" y="793937"/>
                    </a:cubicBezTo>
                    <a:cubicBezTo>
                      <a:pt x="44767" y="794890"/>
                      <a:pt x="43815" y="795842"/>
                      <a:pt x="43815" y="796795"/>
                    </a:cubicBezTo>
                    <a:cubicBezTo>
                      <a:pt x="42863" y="798700"/>
                      <a:pt x="41910" y="800605"/>
                      <a:pt x="41910" y="802510"/>
                    </a:cubicBezTo>
                    <a:cubicBezTo>
                      <a:pt x="40958" y="809177"/>
                      <a:pt x="49530" y="813940"/>
                      <a:pt x="57150" y="816797"/>
                    </a:cubicBezTo>
                    <a:lnTo>
                      <a:pt x="59055" y="816797"/>
                    </a:lnTo>
                    <a:cubicBezTo>
                      <a:pt x="67628" y="819655"/>
                      <a:pt x="77153" y="822512"/>
                      <a:pt x="80963" y="831085"/>
                    </a:cubicBezTo>
                    <a:cubicBezTo>
                      <a:pt x="81915" y="833942"/>
                      <a:pt x="82867" y="837752"/>
                      <a:pt x="82867" y="840610"/>
                    </a:cubicBezTo>
                    <a:cubicBezTo>
                      <a:pt x="82867" y="843467"/>
                      <a:pt x="82867" y="846325"/>
                      <a:pt x="83820" y="848230"/>
                    </a:cubicBezTo>
                    <a:cubicBezTo>
                      <a:pt x="86678" y="854897"/>
                      <a:pt x="96203" y="856802"/>
                      <a:pt x="104775" y="858707"/>
                    </a:cubicBezTo>
                    <a:cubicBezTo>
                      <a:pt x="106680" y="858707"/>
                      <a:pt x="109538" y="859660"/>
                      <a:pt x="111442" y="859660"/>
                    </a:cubicBezTo>
                    <a:cubicBezTo>
                      <a:pt x="126683" y="863470"/>
                      <a:pt x="141923" y="873947"/>
                      <a:pt x="152400" y="890140"/>
                    </a:cubicBezTo>
                    <a:cubicBezTo>
                      <a:pt x="161925" y="904427"/>
                      <a:pt x="168592" y="920620"/>
                      <a:pt x="174308" y="935860"/>
                    </a:cubicBezTo>
                    <a:lnTo>
                      <a:pt x="189548" y="976817"/>
                    </a:lnTo>
                    <a:cubicBezTo>
                      <a:pt x="192405" y="984437"/>
                      <a:pt x="195263" y="994915"/>
                      <a:pt x="188595" y="1002535"/>
                    </a:cubicBezTo>
                    <a:cubicBezTo>
                      <a:pt x="182880" y="1008250"/>
                      <a:pt x="174308" y="1008250"/>
                      <a:pt x="163830" y="1001582"/>
                    </a:cubicBezTo>
                    <a:cubicBezTo>
                      <a:pt x="166688" y="1015870"/>
                      <a:pt x="171450" y="1030157"/>
                      <a:pt x="175260" y="1043492"/>
                    </a:cubicBezTo>
                    <a:cubicBezTo>
                      <a:pt x="176213" y="1047302"/>
                      <a:pt x="177165" y="1050160"/>
                      <a:pt x="179070" y="1052065"/>
                    </a:cubicBezTo>
                    <a:cubicBezTo>
                      <a:pt x="180975" y="1054922"/>
                      <a:pt x="184785" y="1055875"/>
                      <a:pt x="188595" y="1056827"/>
                    </a:cubicBezTo>
                    <a:lnTo>
                      <a:pt x="190500" y="1057780"/>
                    </a:lnTo>
                    <a:cubicBezTo>
                      <a:pt x="200025" y="1061590"/>
                      <a:pt x="208598" y="1067305"/>
                      <a:pt x="216217" y="1073972"/>
                    </a:cubicBezTo>
                    <a:cubicBezTo>
                      <a:pt x="218123" y="1075877"/>
                      <a:pt x="220028" y="1077782"/>
                      <a:pt x="221933" y="1079687"/>
                    </a:cubicBezTo>
                    <a:cubicBezTo>
                      <a:pt x="227648" y="1085402"/>
                      <a:pt x="232410" y="1091117"/>
                      <a:pt x="239078" y="1093022"/>
                    </a:cubicBezTo>
                    <a:cubicBezTo>
                      <a:pt x="243840" y="1094927"/>
                      <a:pt x="249555" y="1093022"/>
                      <a:pt x="253365" y="1089212"/>
                    </a:cubicBezTo>
                    <a:cubicBezTo>
                      <a:pt x="255270" y="1087307"/>
                      <a:pt x="256223" y="1085402"/>
                      <a:pt x="255270" y="1081592"/>
                    </a:cubicBezTo>
                    <a:lnTo>
                      <a:pt x="254317" y="1079687"/>
                    </a:lnTo>
                    <a:lnTo>
                      <a:pt x="255270" y="1078735"/>
                    </a:lnTo>
                    <a:cubicBezTo>
                      <a:pt x="258128" y="1075877"/>
                      <a:pt x="260985" y="1074925"/>
                      <a:pt x="264795" y="1074925"/>
                    </a:cubicBezTo>
                    <a:cubicBezTo>
                      <a:pt x="274320" y="1074925"/>
                      <a:pt x="283845" y="1083497"/>
                      <a:pt x="285750" y="1085402"/>
                    </a:cubicBezTo>
                    <a:lnTo>
                      <a:pt x="325755" y="1124455"/>
                    </a:lnTo>
                    <a:cubicBezTo>
                      <a:pt x="331470" y="1118740"/>
                      <a:pt x="340042" y="1113025"/>
                      <a:pt x="347663" y="1112072"/>
                    </a:cubicBezTo>
                    <a:cubicBezTo>
                      <a:pt x="351473" y="1112072"/>
                      <a:pt x="355283" y="1113977"/>
                      <a:pt x="358140" y="1116835"/>
                    </a:cubicBezTo>
                    <a:cubicBezTo>
                      <a:pt x="360998" y="1119692"/>
                      <a:pt x="361950" y="1123502"/>
                      <a:pt x="363855" y="1127312"/>
                    </a:cubicBezTo>
                    <a:cubicBezTo>
                      <a:pt x="365760" y="1132075"/>
                      <a:pt x="367665" y="1135885"/>
                      <a:pt x="370523" y="1135885"/>
                    </a:cubicBezTo>
                    <a:cubicBezTo>
                      <a:pt x="379095" y="1136837"/>
                      <a:pt x="384810" y="1144457"/>
                      <a:pt x="389573" y="1152077"/>
                    </a:cubicBezTo>
                    <a:cubicBezTo>
                      <a:pt x="392430" y="1156840"/>
                      <a:pt x="396240" y="1161602"/>
                      <a:pt x="400050" y="1164460"/>
                    </a:cubicBezTo>
                    <a:cubicBezTo>
                      <a:pt x="402908" y="1166365"/>
                      <a:pt x="405765" y="1167317"/>
                      <a:pt x="409575" y="1168270"/>
                    </a:cubicBezTo>
                    <a:cubicBezTo>
                      <a:pt x="417195" y="1171127"/>
                      <a:pt x="424815" y="1173985"/>
                      <a:pt x="425767" y="1181605"/>
                    </a:cubicBezTo>
                    <a:cubicBezTo>
                      <a:pt x="436245" y="1187320"/>
                      <a:pt x="448628" y="1188272"/>
                      <a:pt x="460058" y="1184462"/>
                    </a:cubicBezTo>
                    <a:cubicBezTo>
                      <a:pt x="462915" y="1183510"/>
                      <a:pt x="465773" y="1182557"/>
                      <a:pt x="467678" y="1181605"/>
                    </a:cubicBezTo>
                    <a:cubicBezTo>
                      <a:pt x="471488" y="1179700"/>
                      <a:pt x="475298" y="1178747"/>
                      <a:pt x="480060" y="1177795"/>
                    </a:cubicBezTo>
                    <a:cubicBezTo>
                      <a:pt x="486728" y="1176842"/>
                      <a:pt x="497205" y="1176842"/>
                      <a:pt x="502920" y="1184462"/>
                    </a:cubicBezTo>
                    <a:cubicBezTo>
                      <a:pt x="504825" y="1187320"/>
                      <a:pt x="505778" y="1190177"/>
                      <a:pt x="506730" y="1193035"/>
                    </a:cubicBezTo>
                    <a:lnTo>
                      <a:pt x="507683" y="1195892"/>
                    </a:lnTo>
                    <a:cubicBezTo>
                      <a:pt x="511492" y="1208275"/>
                      <a:pt x="522923" y="1218752"/>
                      <a:pt x="535305" y="1221610"/>
                    </a:cubicBezTo>
                    <a:cubicBezTo>
                      <a:pt x="545783" y="1224467"/>
                      <a:pt x="558165" y="1222562"/>
                      <a:pt x="569595" y="1221610"/>
                    </a:cubicBezTo>
                    <a:lnTo>
                      <a:pt x="657225" y="1209227"/>
                    </a:lnTo>
                    <a:cubicBezTo>
                      <a:pt x="669608" y="1207322"/>
                      <a:pt x="682943" y="1205417"/>
                      <a:pt x="693420" y="1197797"/>
                    </a:cubicBezTo>
                    <a:cubicBezTo>
                      <a:pt x="697230" y="1194940"/>
                      <a:pt x="701040" y="1191130"/>
                      <a:pt x="704850" y="1187320"/>
                    </a:cubicBezTo>
                    <a:cubicBezTo>
                      <a:pt x="710565" y="1181605"/>
                      <a:pt x="717233" y="1174937"/>
                      <a:pt x="725805" y="1172080"/>
                    </a:cubicBezTo>
                    <a:cubicBezTo>
                      <a:pt x="738188" y="1168270"/>
                      <a:pt x="750570" y="1172080"/>
                      <a:pt x="762000" y="1175890"/>
                    </a:cubicBezTo>
                    <a:cubicBezTo>
                      <a:pt x="772477" y="1178747"/>
                      <a:pt x="782955" y="1182557"/>
                      <a:pt x="791527" y="1179700"/>
                    </a:cubicBezTo>
                    <a:cubicBezTo>
                      <a:pt x="791527" y="1179700"/>
                      <a:pt x="792480" y="1178747"/>
                      <a:pt x="792480" y="1177795"/>
                    </a:cubicBezTo>
                    <a:cubicBezTo>
                      <a:pt x="793433" y="1177795"/>
                      <a:pt x="793433" y="1176842"/>
                      <a:pt x="794385" y="1176842"/>
                    </a:cubicBezTo>
                    <a:cubicBezTo>
                      <a:pt x="795338" y="1175890"/>
                      <a:pt x="797243" y="1174937"/>
                      <a:pt x="798195" y="1173032"/>
                    </a:cubicBezTo>
                    <a:cubicBezTo>
                      <a:pt x="799148" y="1171127"/>
                      <a:pt x="799148" y="1169222"/>
                      <a:pt x="800100" y="1167317"/>
                    </a:cubicBezTo>
                    <a:cubicBezTo>
                      <a:pt x="800100" y="1166365"/>
                      <a:pt x="800100" y="1164460"/>
                      <a:pt x="801052" y="1163507"/>
                    </a:cubicBezTo>
                    <a:cubicBezTo>
                      <a:pt x="802005" y="1158745"/>
                      <a:pt x="805815" y="1153030"/>
                      <a:pt x="811530" y="1153982"/>
                    </a:cubicBezTo>
                    <a:lnTo>
                      <a:pt x="812483" y="1154935"/>
                    </a:lnTo>
                    <a:cubicBezTo>
                      <a:pt x="822008" y="1161602"/>
                      <a:pt x="829627" y="1172080"/>
                      <a:pt x="832485" y="1182557"/>
                    </a:cubicBezTo>
                    <a:cubicBezTo>
                      <a:pt x="833438" y="1184462"/>
                      <a:pt x="833438" y="1185415"/>
                      <a:pt x="834390" y="1186367"/>
                    </a:cubicBezTo>
                    <a:cubicBezTo>
                      <a:pt x="835343" y="1187320"/>
                      <a:pt x="836295" y="1186367"/>
                      <a:pt x="839152" y="1186367"/>
                    </a:cubicBezTo>
                    <a:cubicBezTo>
                      <a:pt x="840105" y="1186367"/>
                      <a:pt x="842010" y="1185415"/>
                      <a:pt x="843915" y="1186367"/>
                    </a:cubicBezTo>
                    <a:cubicBezTo>
                      <a:pt x="853440" y="1187320"/>
                      <a:pt x="857250" y="1197797"/>
                      <a:pt x="856298" y="1208275"/>
                    </a:cubicBezTo>
                    <a:cubicBezTo>
                      <a:pt x="856298" y="1226372"/>
                      <a:pt x="855345" y="1242565"/>
                      <a:pt x="844868" y="1254947"/>
                    </a:cubicBezTo>
                    <a:cubicBezTo>
                      <a:pt x="842963" y="1256852"/>
                      <a:pt x="841058" y="1259710"/>
                      <a:pt x="839152" y="1261615"/>
                    </a:cubicBezTo>
                    <a:cubicBezTo>
                      <a:pt x="837248" y="1263520"/>
                      <a:pt x="835343" y="1265425"/>
                      <a:pt x="834390" y="1267330"/>
                    </a:cubicBezTo>
                    <a:cubicBezTo>
                      <a:pt x="825818" y="1276855"/>
                      <a:pt x="823913" y="1290190"/>
                      <a:pt x="821055" y="1301620"/>
                    </a:cubicBezTo>
                    <a:cubicBezTo>
                      <a:pt x="820102" y="1304477"/>
                      <a:pt x="820102" y="1307335"/>
                      <a:pt x="820102" y="1310192"/>
                    </a:cubicBezTo>
                    <a:cubicBezTo>
                      <a:pt x="820102" y="1312097"/>
                      <a:pt x="821055" y="1313050"/>
                      <a:pt x="821055" y="1314955"/>
                    </a:cubicBezTo>
                    <a:cubicBezTo>
                      <a:pt x="821055" y="1315907"/>
                      <a:pt x="822008" y="1316860"/>
                      <a:pt x="822008" y="1317812"/>
                    </a:cubicBezTo>
                    <a:cubicBezTo>
                      <a:pt x="822960" y="1320670"/>
                      <a:pt x="822960" y="1323527"/>
                      <a:pt x="822960" y="1326385"/>
                    </a:cubicBezTo>
                    <a:cubicBezTo>
                      <a:pt x="825818" y="1324480"/>
                      <a:pt x="829627" y="1322575"/>
                      <a:pt x="834390" y="1321622"/>
                    </a:cubicBezTo>
                    <a:cubicBezTo>
                      <a:pt x="842010" y="1319717"/>
                      <a:pt x="850583" y="1320670"/>
                      <a:pt x="858202" y="1321622"/>
                    </a:cubicBezTo>
                    <a:lnTo>
                      <a:pt x="861060" y="1321622"/>
                    </a:lnTo>
                    <a:lnTo>
                      <a:pt x="861060" y="1323527"/>
                    </a:lnTo>
                    <a:cubicBezTo>
                      <a:pt x="862013" y="1330195"/>
                      <a:pt x="862013" y="1336862"/>
                      <a:pt x="860108" y="1342577"/>
                    </a:cubicBezTo>
                    <a:cubicBezTo>
                      <a:pt x="870585" y="1348292"/>
                      <a:pt x="875348" y="1361627"/>
                      <a:pt x="873443" y="1373057"/>
                    </a:cubicBezTo>
                    <a:cubicBezTo>
                      <a:pt x="874395" y="1373057"/>
                      <a:pt x="876300" y="1374010"/>
                      <a:pt x="877252" y="1374010"/>
                    </a:cubicBezTo>
                    <a:cubicBezTo>
                      <a:pt x="881063" y="1375915"/>
                      <a:pt x="882968" y="1379725"/>
                      <a:pt x="883920" y="1383535"/>
                    </a:cubicBezTo>
                    <a:cubicBezTo>
                      <a:pt x="884873" y="1388297"/>
                      <a:pt x="882968" y="1393060"/>
                      <a:pt x="881063" y="1396870"/>
                    </a:cubicBezTo>
                    <a:cubicBezTo>
                      <a:pt x="893445" y="1398775"/>
                      <a:pt x="902018" y="1404490"/>
                      <a:pt x="902970" y="1413062"/>
                    </a:cubicBezTo>
                    <a:lnTo>
                      <a:pt x="917258" y="1414967"/>
                    </a:lnTo>
                    <a:cubicBezTo>
                      <a:pt x="917258" y="1414015"/>
                      <a:pt x="917258" y="1413062"/>
                      <a:pt x="917258" y="1413062"/>
                    </a:cubicBezTo>
                    <a:cubicBezTo>
                      <a:pt x="918210" y="1412110"/>
                      <a:pt x="919163" y="1411157"/>
                      <a:pt x="919163" y="1411157"/>
                    </a:cubicBezTo>
                    <a:cubicBezTo>
                      <a:pt x="922020" y="1409252"/>
                      <a:pt x="925830" y="1405442"/>
                      <a:pt x="930593" y="1405442"/>
                    </a:cubicBezTo>
                    <a:cubicBezTo>
                      <a:pt x="931545" y="1405442"/>
                      <a:pt x="932498" y="1405442"/>
                      <a:pt x="934402" y="1406395"/>
                    </a:cubicBezTo>
                    <a:cubicBezTo>
                      <a:pt x="936308" y="1407347"/>
                      <a:pt x="936308" y="1409252"/>
                      <a:pt x="936308" y="1409252"/>
                    </a:cubicBezTo>
                    <a:cubicBezTo>
                      <a:pt x="937260" y="1414967"/>
                      <a:pt x="937260" y="1420682"/>
                      <a:pt x="937260" y="1426397"/>
                    </a:cubicBezTo>
                    <a:cubicBezTo>
                      <a:pt x="937260" y="1426397"/>
                      <a:pt x="937260" y="1426397"/>
                      <a:pt x="937260" y="1426397"/>
                    </a:cubicBezTo>
                    <a:cubicBezTo>
                      <a:pt x="937260" y="1426397"/>
                      <a:pt x="937260" y="1426397"/>
                      <a:pt x="937260" y="1426397"/>
                    </a:cubicBezTo>
                    <a:cubicBezTo>
                      <a:pt x="938213" y="1426397"/>
                      <a:pt x="940118" y="1426397"/>
                      <a:pt x="942023" y="1427350"/>
                    </a:cubicBezTo>
                    <a:cubicBezTo>
                      <a:pt x="944880" y="1428302"/>
                      <a:pt x="949643" y="1428302"/>
                      <a:pt x="951548" y="1427350"/>
                    </a:cubicBezTo>
                    <a:cubicBezTo>
                      <a:pt x="952500" y="1427350"/>
                      <a:pt x="952500" y="1426397"/>
                      <a:pt x="952500" y="1426397"/>
                    </a:cubicBezTo>
                    <a:cubicBezTo>
                      <a:pt x="952500" y="1426397"/>
                      <a:pt x="952500" y="1425445"/>
                      <a:pt x="951548" y="1424492"/>
                    </a:cubicBezTo>
                    <a:cubicBezTo>
                      <a:pt x="951548" y="1423540"/>
                      <a:pt x="950595" y="1422587"/>
                      <a:pt x="950595" y="1421635"/>
                    </a:cubicBezTo>
                    <a:cubicBezTo>
                      <a:pt x="949643" y="1414015"/>
                      <a:pt x="948690" y="1405442"/>
                      <a:pt x="948690" y="1396870"/>
                    </a:cubicBezTo>
                    <a:cubicBezTo>
                      <a:pt x="948690" y="1393060"/>
                      <a:pt x="948690" y="1389250"/>
                      <a:pt x="947738" y="1385440"/>
                    </a:cubicBezTo>
                    <a:cubicBezTo>
                      <a:pt x="947738" y="1384487"/>
                      <a:pt x="947738" y="1383535"/>
                      <a:pt x="948690" y="1382582"/>
                    </a:cubicBezTo>
                    <a:cubicBezTo>
                      <a:pt x="949643" y="1381630"/>
                      <a:pt x="950595" y="1381630"/>
                      <a:pt x="951548" y="1381630"/>
                    </a:cubicBezTo>
                    <a:cubicBezTo>
                      <a:pt x="956310" y="1383535"/>
                      <a:pt x="962025" y="1380677"/>
                      <a:pt x="965835" y="1377820"/>
                    </a:cubicBezTo>
                    <a:cubicBezTo>
                      <a:pt x="969645" y="1374010"/>
                      <a:pt x="973455" y="1369247"/>
                      <a:pt x="975360" y="1363532"/>
                    </a:cubicBezTo>
                    <a:cubicBezTo>
                      <a:pt x="976313" y="1362580"/>
                      <a:pt x="977265" y="1361627"/>
                      <a:pt x="978218" y="1361627"/>
                    </a:cubicBezTo>
                    <a:cubicBezTo>
                      <a:pt x="979170" y="1361627"/>
                      <a:pt x="980123" y="1362580"/>
                      <a:pt x="981075" y="1363532"/>
                    </a:cubicBezTo>
                    <a:cubicBezTo>
                      <a:pt x="982980" y="1367342"/>
                      <a:pt x="986790" y="1369247"/>
                      <a:pt x="990600" y="1370200"/>
                    </a:cubicBezTo>
                    <a:cubicBezTo>
                      <a:pt x="994410" y="1370200"/>
                      <a:pt x="999173" y="1369247"/>
                      <a:pt x="1001077" y="1365437"/>
                    </a:cubicBezTo>
                    <a:cubicBezTo>
                      <a:pt x="1002030" y="1363532"/>
                      <a:pt x="1003935" y="1363532"/>
                      <a:pt x="1004888" y="1364485"/>
                    </a:cubicBezTo>
                    <a:cubicBezTo>
                      <a:pt x="1006793" y="1365437"/>
                      <a:pt x="1008698" y="1367342"/>
                      <a:pt x="1010602" y="1369247"/>
                    </a:cubicBezTo>
                    <a:lnTo>
                      <a:pt x="1017270" y="1363532"/>
                    </a:lnTo>
                    <a:cubicBezTo>
                      <a:pt x="1018223" y="1362580"/>
                      <a:pt x="1019175" y="1362580"/>
                      <a:pt x="1020127" y="1362580"/>
                    </a:cubicBezTo>
                    <a:cubicBezTo>
                      <a:pt x="1021080" y="1362580"/>
                      <a:pt x="1022033" y="1363532"/>
                      <a:pt x="1022033" y="1364485"/>
                    </a:cubicBezTo>
                    <a:lnTo>
                      <a:pt x="1027748" y="1373057"/>
                    </a:lnTo>
                    <a:cubicBezTo>
                      <a:pt x="1041083" y="1365437"/>
                      <a:pt x="1054418" y="1357817"/>
                      <a:pt x="1066800" y="1349245"/>
                    </a:cubicBezTo>
                    <a:cubicBezTo>
                      <a:pt x="1069658" y="1347340"/>
                      <a:pt x="1072515" y="1345435"/>
                      <a:pt x="1077277" y="1345435"/>
                    </a:cubicBezTo>
                    <a:cubicBezTo>
                      <a:pt x="1079183" y="1345435"/>
                      <a:pt x="1081088" y="1347340"/>
                      <a:pt x="1082993" y="1348292"/>
                    </a:cubicBezTo>
                    <a:cubicBezTo>
                      <a:pt x="1096327" y="1356865"/>
                      <a:pt x="1111568" y="1362580"/>
                      <a:pt x="1125855" y="1365437"/>
                    </a:cubicBezTo>
                    <a:cubicBezTo>
                      <a:pt x="1126808" y="1365437"/>
                      <a:pt x="1127760" y="1366390"/>
                      <a:pt x="1128713" y="1367342"/>
                    </a:cubicBezTo>
                    <a:cubicBezTo>
                      <a:pt x="1128713" y="1368295"/>
                      <a:pt x="1128713" y="1370200"/>
                      <a:pt x="1127760" y="1370200"/>
                    </a:cubicBezTo>
                    <a:cubicBezTo>
                      <a:pt x="1121093" y="1374010"/>
                      <a:pt x="1118235" y="1378772"/>
                      <a:pt x="1119188" y="1381630"/>
                    </a:cubicBezTo>
                    <a:cubicBezTo>
                      <a:pt x="1119188" y="1383535"/>
                      <a:pt x="1121093" y="1385440"/>
                      <a:pt x="1122998" y="1387345"/>
                    </a:cubicBezTo>
                    <a:lnTo>
                      <a:pt x="1139190" y="1402585"/>
                    </a:lnTo>
                    <a:cubicBezTo>
                      <a:pt x="1141095" y="1404490"/>
                      <a:pt x="1143952" y="1406395"/>
                      <a:pt x="1145858" y="1407347"/>
                    </a:cubicBezTo>
                    <a:cubicBezTo>
                      <a:pt x="1147763" y="1407347"/>
                      <a:pt x="1148715" y="1407347"/>
                      <a:pt x="1150620" y="1407347"/>
                    </a:cubicBezTo>
                    <a:cubicBezTo>
                      <a:pt x="1151573" y="1407347"/>
                      <a:pt x="1152525" y="1407347"/>
                      <a:pt x="1152525" y="1407347"/>
                    </a:cubicBezTo>
                    <a:cubicBezTo>
                      <a:pt x="1161098" y="1406395"/>
                      <a:pt x="1169670" y="1409252"/>
                      <a:pt x="1176338" y="1414967"/>
                    </a:cubicBezTo>
                    <a:cubicBezTo>
                      <a:pt x="1176338" y="1414967"/>
                      <a:pt x="1176338" y="1414967"/>
                      <a:pt x="1176338" y="1414967"/>
                    </a:cubicBezTo>
                    <a:cubicBezTo>
                      <a:pt x="1188720" y="1408300"/>
                      <a:pt x="1202055" y="1402585"/>
                      <a:pt x="1214438" y="1407347"/>
                    </a:cubicBezTo>
                    <a:cubicBezTo>
                      <a:pt x="1223963" y="1411157"/>
                      <a:pt x="1229677" y="1420682"/>
                      <a:pt x="1231583" y="1430207"/>
                    </a:cubicBezTo>
                    <a:cubicBezTo>
                      <a:pt x="1233488" y="1439732"/>
                      <a:pt x="1232535" y="1450210"/>
                      <a:pt x="1231583" y="1459735"/>
                    </a:cubicBezTo>
                    <a:cubicBezTo>
                      <a:pt x="1238250" y="1460687"/>
                      <a:pt x="1244918" y="1460687"/>
                      <a:pt x="1251585" y="1461640"/>
                    </a:cubicBezTo>
                    <a:cubicBezTo>
                      <a:pt x="1253490" y="1452115"/>
                      <a:pt x="1254443" y="1441637"/>
                      <a:pt x="1256348" y="1432112"/>
                    </a:cubicBezTo>
                    <a:cubicBezTo>
                      <a:pt x="1257300" y="1428302"/>
                      <a:pt x="1257300" y="1424492"/>
                      <a:pt x="1260158" y="1422587"/>
                    </a:cubicBezTo>
                    <a:cubicBezTo>
                      <a:pt x="1262063" y="1420682"/>
                      <a:pt x="1264920" y="1419730"/>
                      <a:pt x="1267777" y="1418777"/>
                    </a:cubicBezTo>
                    <a:cubicBezTo>
                      <a:pt x="1300163" y="1409252"/>
                      <a:pt x="1333500" y="1398775"/>
                      <a:pt x="1367790" y="1394965"/>
                    </a:cubicBezTo>
                    <a:cubicBezTo>
                      <a:pt x="1371600" y="1394965"/>
                      <a:pt x="1375410" y="1394012"/>
                      <a:pt x="1378268" y="1393060"/>
                    </a:cubicBezTo>
                    <a:cubicBezTo>
                      <a:pt x="1386840" y="1390202"/>
                      <a:pt x="1392555" y="1381630"/>
                      <a:pt x="1401127" y="1377820"/>
                    </a:cubicBezTo>
                    <a:cubicBezTo>
                      <a:pt x="1406843" y="1374962"/>
                      <a:pt x="1413510" y="1374962"/>
                      <a:pt x="1420177" y="1374010"/>
                    </a:cubicBezTo>
                    <a:cubicBezTo>
                      <a:pt x="1437323" y="1373057"/>
                      <a:pt x="1454468" y="1372105"/>
                      <a:pt x="1472565" y="1371152"/>
                    </a:cubicBezTo>
                    <a:cubicBezTo>
                      <a:pt x="1474470" y="1362580"/>
                      <a:pt x="1475423" y="1353055"/>
                      <a:pt x="1477327" y="1344482"/>
                    </a:cubicBezTo>
                    <a:cubicBezTo>
                      <a:pt x="1492568" y="1331147"/>
                      <a:pt x="1506855" y="1314002"/>
                      <a:pt x="1522095" y="1300667"/>
                    </a:cubicBezTo>
                    <a:cubicBezTo>
                      <a:pt x="1529715" y="1294000"/>
                      <a:pt x="1537335" y="1287332"/>
                      <a:pt x="1546860" y="1283522"/>
                    </a:cubicBezTo>
                    <a:cubicBezTo>
                      <a:pt x="1546860" y="1279712"/>
                      <a:pt x="1545908" y="1276855"/>
                      <a:pt x="1546860" y="1273045"/>
                    </a:cubicBezTo>
                    <a:cubicBezTo>
                      <a:pt x="1547813" y="1270187"/>
                      <a:pt x="1551623" y="1267330"/>
                      <a:pt x="1554480" y="1268282"/>
                    </a:cubicBezTo>
                    <a:cubicBezTo>
                      <a:pt x="1556385" y="1269235"/>
                      <a:pt x="1557338" y="1270187"/>
                      <a:pt x="1559243" y="1271140"/>
                    </a:cubicBezTo>
                    <a:cubicBezTo>
                      <a:pt x="1564005" y="1273045"/>
                      <a:pt x="1567815" y="1267330"/>
                      <a:pt x="1568768" y="1262567"/>
                    </a:cubicBezTo>
                    <a:cubicBezTo>
                      <a:pt x="1570673" y="1253042"/>
                      <a:pt x="1566863" y="1243517"/>
                      <a:pt x="1571625" y="1234945"/>
                    </a:cubicBezTo>
                    <a:cubicBezTo>
                      <a:pt x="1576388" y="1227325"/>
                      <a:pt x="1586865" y="1221610"/>
                      <a:pt x="1583055" y="1213990"/>
                    </a:cubicBezTo>
                    <a:cubicBezTo>
                      <a:pt x="1590675" y="1214942"/>
                      <a:pt x="1597343" y="1204465"/>
                      <a:pt x="1593533" y="1197797"/>
                    </a:cubicBezTo>
                    <a:cubicBezTo>
                      <a:pt x="1598295" y="1198750"/>
                      <a:pt x="1603058" y="1194940"/>
                      <a:pt x="1604010" y="1190177"/>
                    </a:cubicBezTo>
                    <a:cubicBezTo>
                      <a:pt x="1604010" y="1188272"/>
                      <a:pt x="1604010" y="1186367"/>
                      <a:pt x="1603058" y="1184462"/>
                    </a:cubicBezTo>
                    <a:cubicBezTo>
                      <a:pt x="1602105" y="1174937"/>
                      <a:pt x="1609725" y="1167317"/>
                      <a:pt x="1618298" y="1162555"/>
                    </a:cubicBezTo>
                    <a:cubicBezTo>
                      <a:pt x="1625918" y="1157792"/>
                      <a:pt x="1634490" y="1152077"/>
                      <a:pt x="1637348" y="1143505"/>
                    </a:cubicBezTo>
                    <a:cubicBezTo>
                      <a:pt x="1639252" y="1138742"/>
                      <a:pt x="1638300" y="1133980"/>
                      <a:pt x="1639252" y="1128265"/>
                    </a:cubicBezTo>
                    <a:cubicBezTo>
                      <a:pt x="1640205" y="1123502"/>
                      <a:pt x="1642110" y="1117787"/>
                      <a:pt x="1646873" y="1115882"/>
                    </a:cubicBezTo>
                    <a:cubicBezTo>
                      <a:pt x="1649730" y="1114930"/>
                      <a:pt x="1648777" y="1112072"/>
                      <a:pt x="1650683" y="1110167"/>
                    </a:cubicBezTo>
                    <a:cubicBezTo>
                      <a:pt x="1651635" y="1109215"/>
                      <a:pt x="1651635" y="1108262"/>
                      <a:pt x="1651635" y="1107310"/>
                    </a:cubicBezTo>
                    <a:cubicBezTo>
                      <a:pt x="1651635" y="1106357"/>
                      <a:pt x="1649730" y="1105405"/>
                      <a:pt x="1648777" y="1104452"/>
                    </a:cubicBezTo>
                    <a:cubicBezTo>
                      <a:pt x="1645920" y="1101595"/>
                      <a:pt x="1647825" y="1097785"/>
                      <a:pt x="1649730" y="1094927"/>
                    </a:cubicBezTo>
                    <a:cubicBezTo>
                      <a:pt x="1652588" y="1092070"/>
                      <a:pt x="1655445" y="1090165"/>
                      <a:pt x="1657350" y="1087307"/>
                    </a:cubicBezTo>
                    <a:cubicBezTo>
                      <a:pt x="1660208" y="1082545"/>
                      <a:pt x="1657350" y="1074925"/>
                      <a:pt x="1651635" y="1072067"/>
                    </a:cubicBezTo>
                    <a:cubicBezTo>
                      <a:pt x="1649730" y="1071115"/>
                      <a:pt x="1646873" y="1071115"/>
                      <a:pt x="1644968" y="1070162"/>
                    </a:cubicBezTo>
                    <a:cubicBezTo>
                      <a:pt x="1643063" y="1069210"/>
                      <a:pt x="1640205" y="1067305"/>
                      <a:pt x="1640205" y="1065400"/>
                    </a:cubicBezTo>
                    <a:cubicBezTo>
                      <a:pt x="1640205" y="1064447"/>
                      <a:pt x="1641158" y="1063495"/>
                      <a:pt x="1641158" y="1061590"/>
                    </a:cubicBezTo>
                    <a:cubicBezTo>
                      <a:pt x="1644015" y="1055875"/>
                      <a:pt x="1646873" y="1051112"/>
                      <a:pt x="1649730" y="1045397"/>
                    </a:cubicBezTo>
                    <a:cubicBezTo>
                      <a:pt x="1647825" y="1043492"/>
                      <a:pt x="1644968" y="1041587"/>
                      <a:pt x="1643063" y="1040635"/>
                    </a:cubicBezTo>
                    <a:cubicBezTo>
                      <a:pt x="1645920" y="1027300"/>
                      <a:pt x="1646873" y="1012060"/>
                      <a:pt x="1638300" y="1001582"/>
                    </a:cubicBezTo>
                    <a:cubicBezTo>
                      <a:pt x="1630680" y="992057"/>
                      <a:pt x="1619250" y="985390"/>
                      <a:pt x="1613535" y="973960"/>
                    </a:cubicBezTo>
                    <a:cubicBezTo>
                      <a:pt x="1609725" y="966340"/>
                      <a:pt x="1609725" y="957767"/>
                      <a:pt x="1606868" y="950147"/>
                    </a:cubicBezTo>
                    <a:cubicBezTo>
                      <a:pt x="1601152" y="930145"/>
                      <a:pt x="1583055" y="914905"/>
                      <a:pt x="1564958" y="903475"/>
                    </a:cubicBezTo>
                    <a:cubicBezTo>
                      <a:pt x="1562100" y="901570"/>
                      <a:pt x="1558290" y="898712"/>
                      <a:pt x="1557338" y="894902"/>
                    </a:cubicBezTo>
                    <a:cubicBezTo>
                      <a:pt x="1556385" y="891092"/>
                      <a:pt x="1558290" y="886330"/>
                      <a:pt x="1561148" y="883472"/>
                    </a:cubicBezTo>
                    <a:cubicBezTo>
                      <a:pt x="1565910" y="874900"/>
                      <a:pt x="1571625" y="867280"/>
                      <a:pt x="1576388" y="858707"/>
                    </a:cubicBezTo>
                    <a:cubicBezTo>
                      <a:pt x="1581150" y="850135"/>
                      <a:pt x="1590675" y="840610"/>
                      <a:pt x="1599248" y="845372"/>
                    </a:cubicBezTo>
                    <a:cubicBezTo>
                      <a:pt x="1602105" y="831085"/>
                      <a:pt x="1612583" y="818702"/>
                      <a:pt x="1625918" y="813940"/>
                    </a:cubicBezTo>
                    <a:cubicBezTo>
                      <a:pt x="1640205" y="808225"/>
                      <a:pt x="1659255" y="809177"/>
                      <a:pt x="1665923" y="795842"/>
                    </a:cubicBezTo>
                    <a:cubicBezTo>
                      <a:pt x="1650683" y="789175"/>
                      <a:pt x="1635443" y="782507"/>
                      <a:pt x="1621155" y="776792"/>
                    </a:cubicBezTo>
                    <a:cubicBezTo>
                      <a:pt x="1616393" y="774887"/>
                      <a:pt x="1609725" y="772030"/>
                      <a:pt x="1604963" y="773935"/>
                    </a:cubicBezTo>
                    <a:cubicBezTo>
                      <a:pt x="1596390" y="776792"/>
                      <a:pt x="1593533" y="787270"/>
                      <a:pt x="1586865" y="792985"/>
                    </a:cubicBezTo>
                    <a:cubicBezTo>
                      <a:pt x="1577340" y="800605"/>
                      <a:pt x="1564005" y="796795"/>
                      <a:pt x="1553527" y="793937"/>
                    </a:cubicBezTo>
                    <a:cubicBezTo>
                      <a:pt x="1548765" y="792985"/>
                      <a:pt x="1544955" y="791080"/>
                      <a:pt x="1541145" y="787270"/>
                    </a:cubicBezTo>
                    <a:cubicBezTo>
                      <a:pt x="1537335" y="782507"/>
                      <a:pt x="1536383" y="775840"/>
                      <a:pt x="1538288" y="769172"/>
                    </a:cubicBezTo>
                    <a:cubicBezTo>
                      <a:pt x="1538288" y="767267"/>
                      <a:pt x="1539240" y="765362"/>
                      <a:pt x="1539240" y="763457"/>
                    </a:cubicBezTo>
                    <a:cubicBezTo>
                      <a:pt x="1538288" y="757742"/>
                      <a:pt x="1530668" y="758695"/>
                      <a:pt x="1524952" y="758695"/>
                    </a:cubicBezTo>
                    <a:cubicBezTo>
                      <a:pt x="1515427" y="757742"/>
                      <a:pt x="1507808" y="748217"/>
                      <a:pt x="1509713" y="739645"/>
                    </a:cubicBezTo>
                    <a:cubicBezTo>
                      <a:pt x="1506855" y="734882"/>
                      <a:pt x="1508760" y="725357"/>
                      <a:pt x="1514475" y="724405"/>
                    </a:cubicBezTo>
                    <a:cubicBezTo>
                      <a:pt x="1520190" y="723452"/>
                      <a:pt x="1525905" y="725357"/>
                      <a:pt x="1532573" y="724405"/>
                    </a:cubicBezTo>
                    <a:cubicBezTo>
                      <a:pt x="1554480" y="720595"/>
                      <a:pt x="1556385" y="688210"/>
                      <a:pt x="1575435" y="676780"/>
                    </a:cubicBezTo>
                    <a:cubicBezTo>
                      <a:pt x="1584008" y="672017"/>
                      <a:pt x="1595438" y="672970"/>
                      <a:pt x="1604010" y="667255"/>
                    </a:cubicBezTo>
                    <a:cubicBezTo>
                      <a:pt x="1615440" y="658682"/>
                      <a:pt x="1622108" y="638680"/>
                      <a:pt x="1635443" y="641537"/>
                    </a:cubicBezTo>
                    <a:cubicBezTo>
                      <a:pt x="1644968" y="643442"/>
                      <a:pt x="1647825" y="657730"/>
                      <a:pt x="1644015" y="667255"/>
                    </a:cubicBezTo>
                    <a:cubicBezTo>
                      <a:pt x="1640205" y="676780"/>
                      <a:pt x="1632585" y="684400"/>
                      <a:pt x="1630680" y="693925"/>
                    </a:cubicBezTo>
                    <a:cubicBezTo>
                      <a:pt x="1627823" y="706307"/>
                      <a:pt x="1630680" y="723452"/>
                      <a:pt x="1619250" y="728215"/>
                    </a:cubicBezTo>
                    <a:cubicBezTo>
                      <a:pt x="1640205" y="732025"/>
                      <a:pt x="1655445" y="710117"/>
                      <a:pt x="1672590" y="697735"/>
                    </a:cubicBezTo>
                    <a:cubicBezTo>
                      <a:pt x="1684020" y="690115"/>
                      <a:pt x="1698308" y="687257"/>
                      <a:pt x="1712595" y="688210"/>
                    </a:cubicBezTo>
                    <a:cubicBezTo>
                      <a:pt x="1726883" y="672970"/>
                      <a:pt x="1746885" y="652967"/>
                      <a:pt x="1763077" y="638680"/>
                    </a:cubicBezTo>
                    <a:cubicBezTo>
                      <a:pt x="1764983" y="637727"/>
                      <a:pt x="1770698" y="632965"/>
                      <a:pt x="1776413" y="633917"/>
                    </a:cubicBezTo>
                    <a:cubicBezTo>
                      <a:pt x="1777365" y="633917"/>
                      <a:pt x="1777365" y="633917"/>
                      <a:pt x="1778318" y="633917"/>
                    </a:cubicBezTo>
                    <a:cubicBezTo>
                      <a:pt x="1780223" y="629155"/>
                      <a:pt x="1784033" y="625345"/>
                      <a:pt x="1787843" y="621535"/>
                    </a:cubicBezTo>
                    <a:cubicBezTo>
                      <a:pt x="1790700" y="618677"/>
                      <a:pt x="1793558" y="615820"/>
                      <a:pt x="1795463" y="612962"/>
                    </a:cubicBezTo>
                    <a:cubicBezTo>
                      <a:pt x="1797368" y="611057"/>
                      <a:pt x="1798320" y="608200"/>
                      <a:pt x="1799273" y="606295"/>
                    </a:cubicBezTo>
                    <a:cubicBezTo>
                      <a:pt x="1800225" y="603437"/>
                      <a:pt x="1802130" y="600580"/>
                      <a:pt x="1804035" y="597722"/>
                    </a:cubicBezTo>
                    <a:cubicBezTo>
                      <a:pt x="1807845" y="592007"/>
                      <a:pt x="1816418" y="587245"/>
                      <a:pt x="1823085" y="591055"/>
                    </a:cubicBezTo>
                    <a:lnTo>
                      <a:pt x="1824990" y="592007"/>
                    </a:lnTo>
                    <a:lnTo>
                      <a:pt x="1825943" y="604390"/>
                    </a:lnTo>
                    <a:cubicBezTo>
                      <a:pt x="1834515" y="611057"/>
                      <a:pt x="1844993" y="613915"/>
                      <a:pt x="1856423" y="612962"/>
                    </a:cubicBezTo>
                    <a:lnTo>
                      <a:pt x="1852613" y="584387"/>
                    </a:lnTo>
                    <a:lnTo>
                      <a:pt x="1855470" y="583435"/>
                    </a:lnTo>
                    <a:cubicBezTo>
                      <a:pt x="1871663" y="580577"/>
                      <a:pt x="1887855" y="573910"/>
                      <a:pt x="1902143" y="566290"/>
                    </a:cubicBezTo>
                    <a:cubicBezTo>
                      <a:pt x="1905000" y="556765"/>
                      <a:pt x="1909763" y="547240"/>
                      <a:pt x="1916430" y="539620"/>
                    </a:cubicBezTo>
                    <a:lnTo>
                      <a:pt x="1919288" y="535810"/>
                    </a:lnTo>
                    <a:lnTo>
                      <a:pt x="1921193" y="540572"/>
                    </a:lnTo>
                    <a:cubicBezTo>
                      <a:pt x="1923098" y="546287"/>
                      <a:pt x="1932623" y="552955"/>
                      <a:pt x="1938338" y="554860"/>
                    </a:cubicBezTo>
                    <a:cubicBezTo>
                      <a:pt x="1945958" y="545335"/>
                      <a:pt x="1953577" y="535810"/>
                      <a:pt x="1961198" y="527237"/>
                    </a:cubicBezTo>
                    <a:cubicBezTo>
                      <a:pt x="1968818" y="517712"/>
                      <a:pt x="1966913" y="504377"/>
                      <a:pt x="1964055" y="492947"/>
                    </a:cubicBezTo>
                    <a:cubicBezTo>
                      <a:pt x="1961198" y="481517"/>
                      <a:pt x="1954530" y="469135"/>
                      <a:pt x="1956435" y="457705"/>
                    </a:cubicBezTo>
                    <a:cubicBezTo>
                      <a:pt x="1958340" y="444370"/>
                      <a:pt x="1968818" y="433892"/>
                      <a:pt x="1980248" y="427225"/>
                    </a:cubicBezTo>
                    <a:cubicBezTo>
                      <a:pt x="1982152" y="426272"/>
                      <a:pt x="1984058" y="424367"/>
                      <a:pt x="1986915" y="424367"/>
                    </a:cubicBezTo>
                    <a:cubicBezTo>
                      <a:pt x="2001202" y="419605"/>
                      <a:pt x="2014538" y="432940"/>
                      <a:pt x="2023110" y="444370"/>
                    </a:cubicBezTo>
                    <a:cubicBezTo>
                      <a:pt x="2053590" y="409127"/>
                      <a:pt x="2045018" y="351977"/>
                      <a:pt x="2074545" y="315782"/>
                    </a:cubicBezTo>
                    <a:cubicBezTo>
                      <a:pt x="2077402" y="311972"/>
                      <a:pt x="2082165" y="307210"/>
                      <a:pt x="2082165" y="302447"/>
                    </a:cubicBezTo>
                    <a:cubicBezTo>
                      <a:pt x="2082165" y="299590"/>
                      <a:pt x="2080260" y="295780"/>
                      <a:pt x="2079308" y="292922"/>
                    </a:cubicBezTo>
                    <a:cubicBezTo>
                      <a:pt x="2074545" y="289112"/>
                      <a:pt x="2077402" y="281492"/>
                      <a:pt x="2083118" y="2767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8095857-E460-4F7C-B9F6-1A37AEB3C2F6}"/>
                  </a:ext>
                </a:extLst>
              </p:cNvPr>
              <p:cNvSpPr/>
              <p:nvPr/>
            </p:nvSpPr>
            <p:spPr>
              <a:xfrm>
                <a:off x="6878788" y="4477701"/>
                <a:ext cx="17450" cy="17450"/>
              </a:xfrm>
              <a:custGeom>
                <a:avLst/>
                <a:gdLst>
                  <a:gd name="connsiteX0" fmla="*/ 5715 w 0"/>
                  <a:gd name="connsiteY0" fmla="*/ 1905 h 0"/>
                  <a:gd name="connsiteX1" fmla="*/ 5715 w 0"/>
                  <a:gd name="connsiteY1" fmla="*/ 1905 h 0"/>
                  <a:gd name="connsiteX2" fmla="*/ 0 w 0"/>
                  <a:gd name="connsiteY2" fmla="*/ 0 h 0"/>
                  <a:gd name="connsiteX3" fmla="*/ 0 w 0"/>
                  <a:gd name="connsiteY3" fmla="*/ 953 h 0"/>
                  <a:gd name="connsiteX4" fmla="*/ 0 w 0"/>
                  <a:gd name="connsiteY4" fmla="*/ 1905 h 0"/>
                  <a:gd name="connsiteX5" fmla="*/ 0 w 0"/>
                  <a:gd name="connsiteY5" fmla="*/ 6668 h 0"/>
                  <a:gd name="connsiteX6" fmla="*/ 5715 w 0"/>
                  <a:gd name="connsiteY6" fmla="*/ 7620 h 0"/>
                  <a:gd name="connsiteX7" fmla="*/ 5715 w 0"/>
                  <a:gd name="connsiteY7" fmla="*/ 190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>
                    <a:moveTo>
                      <a:pt x="5715" y="1905"/>
                    </a:moveTo>
                    <a:lnTo>
                      <a:pt x="5715" y="1905"/>
                    </a:lnTo>
                    <a:lnTo>
                      <a:pt x="0" y="0"/>
                    </a:lnTo>
                    <a:cubicBezTo>
                      <a:pt x="0" y="0"/>
                      <a:pt x="0" y="953"/>
                      <a:pt x="0" y="953"/>
                    </a:cubicBezTo>
                    <a:lnTo>
                      <a:pt x="0" y="1905"/>
                    </a:lnTo>
                    <a:cubicBezTo>
                      <a:pt x="0" y="3810"/>
                      <a:pt x="0" y="4763"/>
                      <a:pt x="0" y="6668"/>
                    </a:cubicBezTo>
                    <a:lnTo>
                      <a:pt x="5715" y="7620"/>
                    </a:lnTo>
                    <a:cubicBezTo>
                      <a:pt x="5715" y="5715"/>
                      <a:pt x="5715" y="3810"/>
                      <a:pt x="5715" y="19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B03F82A-2182-4561-924F-3F013B025598}"/>
                  </a:ext>
                </a:extLst>
              </p:cNvPr>
              <p:cNvSpPr/>
              <p:nvPr/>
            </p:nvSpPr>
            <p:spPr>
              <a:xfrm>
                <a:off x="7004434" y="5088477"/>
                <a:ext cx="17450" cy="1745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2857 h 0"/>
                  <a:gd name="connsiteX2" fmla="*/ 1905 w 0"/>
                  <a:gd name="connsiteY2" fmla="*/ 6668 h 0"/>
                  <a:gd name="connsiteX3" fmla="*/ 2858 w 0"/>
                  <a:gd name="connsiteY3" fmla="*/ 6668 h 0"/>
                  <a:gd name="connsiteX4" fmla="*/ 4763 w 0"/>
                  <a:gd name="connsiteY4" fmla="*/ 5715 h 0"/>
                  <a:gd name="connsiteX5" fmla="*/ 953 w 0"/>
                  <a:gd name="connsiteY5" fmla="*/ 1905 h 0"/>
                  <a:gd name="connsiteX6" fmla="*/ 0 w 0"/>
                  <a:gd name="connsiteY6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953"/>
                      <a:pt x="0" y="1905"/>
                      <a:pt x="0" y="2857"/>
                    </a:cubicBezTo>
                    <a:cubicBezTo>
                      <a:pt x="0" y="4763"/>
                      <a:pt x="953" y="5715"/>
                      <a:pt x="1905" y="6668"/>
                    </a:cubicBezTo>
                    <a:cubicBezTo>
                      <a:pt x="1905" y="6668"/>
                      <a:pt x="1905" y="6668"/>
                      <a:pt x="2858" y="6668"/>
                    </a:cubicBezTo>
                    <a:cubicBezTo>
                      <a:pt x="3810" y="6668"/>
                      <a:pt x="3810" y="6668"/>
                      <a:pt x="4763" y="5715"/>
                    </a:cubicBezTo>
                    <a:cubicBezTo>
                      <a:pt x="3810" y="4763"/>
                      <a:pt x="2858" y="2857"/>
                      <a:pt x="953" y="1905"/>
                    </a:cubicBezTo>
                    <a:cubicBezTo>
                      <a:pt x="953" y="953"/>
                      <a:pt x="953" y="953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123C4CFB-BAA9-4CCA-B38A-6DF4E5B480E5}"/>
                  </a:ext>
                </a:extLst>
              </p:cNvPr>
              <p:cNvSpPr/>
              <p:nvPr/>
            </p:nvSpPr>
            <p:spPr>
              <a:xfrm>
                <a:off x="6644949" y="4043175"/>
                <a:ext cx="17450" cy="17450"/>
              </a:xfrm>
              <a:custGeom>
                <a:avLst/>
                <a:gdLst>
                  <a:gd name="connsiteX0" fmla="*/ 9525 w 9525"/>
                  <a:gd name="connsiteY0" fmla="*/ 5715 h 0"/>
                  <a:gd name="connsiteX1" fmla="*/ 11430 w 9525"/>
                  <a:gd name="connsiteY1" fmla="*/ 4763 h 0"/>
                  <a:gd name="connsiteX2" fmla="*/ 12383 w 9525"/>
                  <a:gd name="connsiteY2" fmla="*/ 3810 h 0"/>
                  <a:gd name="connsiteX3" fmla="*/ 10478 w 9525"/>
                  <a:gd name="connsiteY3" fmla="*/ 0 h 0"/>
                  <a:gd name="connsiteX4" fmla="*/ 4763 w 9525"/>
                  <a:gd name="connsiteY4" fmla="*/ 1905 h 0"/>
                  <a:gd name="connsiteX5" fmla="*/ 0 w 9525"/>
                  <a:gd name="connsiteY5" fmla="*/ 8572 h 0"/>
                  <a:gd name="connsiteX6" fmla="*/ 8573 w 9525"/>
                  <a:gd name="connsiteY6" fmla="*/ 6667 h 0"/>
                  <a:gd name="connsiteX7" fmla="*/ 9525 w 9525"/>
                  <a:gd name="connsiteY7" fmla="*/ 571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>
                    <a:moveTo>
                      <a:pt x="9525" y="5715"/>
                    </a:moveTo>
                    <a:lnTo>
                      <a:pt x="11430" y="4763"/>
                    </a:lnTo>
                    <a:cubicBezTo>
                      <a:pt x="11430" y="4763"/>
                      <a:pt x="11430" y="4763"/>
                      <a:pt x="12383" y="3810"/>
                    </a:cubicBezTo>
                    <a:lnTo>
                      <a:pt x="10478" y="0"/>
                    </a:lnTo>
                    <a:cubicBezTo>
                      <a:pt x="8573" y="952"/>
                      <a:pt x="6668" y="1905"/>
                      <a:pt x="4763" y="1905"/>
                    </a:cubicBezTo>
                    <a:cubicBezTo>
                      <a:pt x="2858" y="3810"/>
                      <a:pt x="953" y="6667"/>
                      <a:pt x="0" y="8572"/>
                    </a:cubicBezTo>
                    <a:cubicBezTo>
                      <a:pt x="2858" y="8572"/>
                      <a:pt x="5715" y="7620"/>
                      <a:pt x="8573" y="6667"/>
                    </a:cubicBezTo>
                    <a:cubicBezTo>
                      <a:pt x="7620" y="7620"/>
                      <a:pt x="8573" y="6667"/>
                      <a:pt x="952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D95F83C-6EE7-483E-8561-A73670DC1EA3}"/>
                  </a:ext>
                </a:extLst>
              </p:cNvPr>
              <p:cNvSpPr/>
              <p:nvPr/>
            </p:nvSpPr>
            <p:spPr>
              <a:xfrm>
                <a:off x="5184321" y="3163657"/>
                <a:ext cx="17450" cy="17450"/>
              </a:xfrm>
              <a:custGeom>
                <a:avLst/>
                <a:gdLst>
                  <a:gd name="connsiteX0" fmla="*/ 952 w 0"/>
                  <a:gd name="connsiteY0" fmla="*/ 6667 h 0"/>
                  <a:gd name="connsiteX1" fmla="*/ 6667 w 0"/>
                  <a:gd name="connsiteY1" fmla="*/ 4763 h 0"/>
                  <a:gd name="connsiteX2" fmla="*/ 6667 w 0"/>
                  <a:gd name="connsiteY2" fmla="*/ 0 h 0"/>
                  <a:gd name="connsiteX3" fmla="*/ 952 w 0"/>
                  <a:gd name="connsiteY3" fmla="*/ 0 h 0"/>
                  <a:gd name="connsiteX4" fmla="*/ 0 w 0"/>
                  <a:gd name="connsiteY4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952" y="6667"/>
                    </a:moveTo>
                    <a:lnTo>
                      <a:pt x="6667" y="4763"/>
                    </a:lnTo>
                    <a:lnTo>
                      <a:pt x="6667" y="0"/>
                    </a:lnTo>
                    <a:lnTo>
                      <a:pt x="95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304C819-7702-45D1-B074-761304FF1A55}"/>
                  </a:ext>
                </a:extLst>
              </p:cNvPr>
              <p:cNvSpPr/>
              <p:nvPr/>
            </p:nvSpPr>
            <p:spPr>
              <a:xfrm>
                <a:off x="5016793" y="3113051"/>
                <a:ext cx="17450" cy="17450"/>
              </a:xfrm>
              <a:custGeom>
                <a:avLst/>
                <a:gdLst>
                  <a:gd name="connsiteX0" fmla="*/ 0 w 9525"/>
                  <a:gd name="connsiteY0" fmla="*/ 3810 h 0"/>
                  <a:gd name="connsiteX1" fmla="*/ 4763 w 9525"/>
                  <a:gd name="connsiteY1" fmla="*/ 3810 h 0"/>
                  <a:gd name="connsiteX2" fmla="*/ 12383 w 9525"/>
                  <a:gd name="connsiteY2" fmla="*/ 2858 h 0"/>
                  <a:gd name="connsiteX3" fmla="*/ 11430 w 9525"/>
                  <a:gd name="connsiteY3" fmla="*/ 0 h 0"/>
                  <a:gd name="connsiteX4" fmla="*/ 0 w 9525"/>
                  <a:gd name="connsiteY4" fmla="*/ 381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>
                    <a:moveTo>
                      <a:pt x="0" y="3810"/>
                    </a:moveTo>
                    <a:cubicBezTo>
                      <a:pt x="1905" y="3810"/>
                      <a:pt x="2858" y="3810"/>
                      <a:pt x="4763" y="3810"/>
                    </a:cubicBezTo>
                    <a:lnTo>
                      <a:pt x="12383" y="2858"/>
                    </a:lnTo>
                    <a:lnTo>
                      <a:pt x="11430" y="0"/>
                    </a:lnTo>
                    <a:lnTo>
                      <a:pt x="0" y="38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9EF59F8-6BB5-4BF2-9FA6-659B3DEADDF0}"/>
                  </a:ext>
                </a:extLst>
              </p:cNvPr>
              <p:cNvSpPr/>
              <p:nvPr/>
            </p:nvSpPr>
            <p:spPr>
              <a:xfrm>
                <a:off x="9011270" y="2385353"/>
                <a:ext cx="17450" cy="17450"/>
              </a:xfrm>
              <a:custGeom>
                <a:avLst/>
                <a:gdLst>
                  <a:gd name="connsiteX0" fmla="*/ 0 w 0"/>
                  <a:gd name="connsiteY0" fmla="*/ 1905 h 0"/>
                  <a:gd name="connsiteX1" fmla="*/ 3810 w 0"/>
                  <a:gd name="connsiteY1" fmla="*/ 0 h 0"/>
                  <a:gd name="connsiteX2" fmla="*/ 0 w 0"/>
                  <a:gd name="connsiteY2" fmla="*/ 190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1905"/>
                    </a:moveTo>
                    <a:cubicBezTo>
                      <a:pt x="953" y="952"/>
                      <a:pt x="1905" y="952"/>
                      <a:pt x="3810" y="0"/>
                    </a:cubicBezTo>
                    <a:cubicBezTo>
                      <a:pt x="2858" y="0"/>
                      <a:pt x="1905" y="952"/>
                      <a:pt x="0" y="19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FE966BC-49A9-40B9-B6D0-3AA7F2D9827C}"/>
                  </a:ext>
                </a:extLst>
              </p:cNvPr>
              <p:cNvSpPr/>
              <p:nvPr/>
            </p:nvSpPr>
            <p:spPr>
              <a:xfrm>
                <a:off x="8346395" y="2893170"/>
                <a:ext cx="383915" cy="680580"/>
              </a:xfrm>
              <a:custGeom>
                <a:avLst/>
                <a:gdLst>
                  <a:gd name="connsiteX0" fmla="*/ 196215 w 209550"/>
                  <a:gd name="connsiteY0" fmla="*/ 0 h 371475"/>
                  <a:gd name="connsiteX1" fmla="*/ 185738 w 209550"/>
                  <a:gd name="connsiteY1" fmla="*/ 21908 h 371475"/>
                  <a:gd name="connsiteX2" fmla="*/ 185738 w 209550"/>
                  <a:gd name="connsiteY2" fmla="*/ 22860 h 371475"/>
                  <a:gd name="connsiteX3" fmla="*/ 184785 w 209550"/>
                  <a:gd name="connsiteY3" fmla="*/ 23813 h 371475"/>
                  <a:gd name="connsiteX4" fmla="*/ 138113 w 209550"/>
                  <a:gd name="connsiteY4" fmla="*/ 41910 h 371475"/>
                  <a:gd name="connsiteX5" fmla="*/ 141923 w 209550"/>
                  <a:gd name="connsiteY5" fmla="*/ 71438 h 371475"/>
                  <a:gd name="connsiteX6" fmla="*/ 139065 w 209550"/>
                  <a:gd name="connsiteY6" fmla="*/ 71438 h 371475"/>
                  <a:gd name="connsiteX7" fmla="*/ 100013 w 209550"/>
                  <a:gd name="connsiteY7" fmla="*/ 60960 h 371475"/>
                  <a:gd name="connsiteX8" fmla="*/ 99060 w 209550"/>
                  <a:gd name="connsiteY8" fmla="*/ 60008 h 371475"/>
                  <a:gd name="connsiteX9" fmla="*/ 98108 w 209550"/>
                  <a:gd name="connsiteY9" fmla="*/ 48578 h 371475"/>
                  <a:gd name="connsiteX10" fmla="*/ 88583 w 209550"/>
                  <a:gd name="connsiteY10" fmla="*/ 54292 h 371475"/>
                  <a:gd name="connsiteX11" fmla="*/ 84773 w 209550"/>
                  <a:gd name="connsiteY11" fmla="*/ 61913 h 371475"/>
                  <a:gd name="connsiteX12" fmla="*/ 80963 w 209550"/>
                  <a:gd name="connsiteY12" fmla="*/ 69533 h 371475"/>
                  <a:gd name="connsiteX13" fmla="*/ 72390 w 209550"/>
                  <a:gd name="connsiteY13" fmla="*/ 79058 h 371475"/>
                  <a:gd name="connsiteX14" fmla="*/ 62865 w 209550"/>
                  <a:gd name="connsiteY14" fmla="*/ 92392 h 371475"/>
                  <a:gd name="connsiteX15" fmla="*/ 60960 w 209550"/>
                  <a:gd name="connsiteY15" fmla="*/ 99060 h 371475"/>
                  <a:gd name="connsiteX16" fmla="*/ 57150 w 209550"/>
                  <a:gd name="connsiteY16" fmla="*/ 94298 h 371475"/>
                  <a:gd name="connsiteX17" fmla="*/ 55245 w 209550"/>
                  <a:gd name="connsiteY17" fmla="*/ 93345 h 371475"/>
                  <a:gd name="connsiteX18" fmla="*/ 46673 w 209550"/>
                  <a:gd name="connsiteY18" fmla="*/ 97155 h 371475"/>
                  <a:gd name="connsiteX19" fmla="*/ 0 w 209550"/>
                  <a:gd name="connsiteY19" fmla="*/ 142875 h 371475"/>
                  <a:gd name="connsiteX20" fmla="*/ 42863 w 209550"/>
                  <a:gd name="connsiteY20" fmla="*/ 173355 h 371475"/>
                  <a:gd name="connsiteX21" fmla="*/ 41910 w 209550"/>
                  <a:gd name="connsiteY21" fmla="*/ 210503 h 371475"/>
                  <a:gd name="connsiteX22" fmla="*/ 37148 w 209550"/>
                  <a:gd name="connsiteY22" fmla="*/ 223838 h 371475"/>
                  <a:gd name="connsiteX23" fmla="*/ 81915 w 209550"/>
                  <a:gd name="connsiteY23" fmla="*/ 243840 h 371475"/>
                  <a:gd name="connsiteX24" fmla="*/ 80963 w 209550"/>
                  <a:gd name="connsiteY24" fmla="*/ 255270 h 371475"/>
                  <a:gd name="connsiteX25" fmla="*/ 71438 w 209550"/>
                  <a:gd name="connsiteY25" fmla="*/ 255270 h 371475"/>
                  <a:gd name="connsiteX26" fmla="*/ 83820 w 209550"/>
                  <a:gd name="connsiteY26" fmla="*/ 288608 h 371475"/>
                  <a:gd name="connsiteX27" fmla="*/ 75248 w 209550"/>
                  <a:gd name="connsiteY27" fmla="*/ 332423 h 371475"/>
                  <a:gd name="connsiteX28" fmla="*/ 80963 w 209550"/>
                  <a:gd name="connsiteY28" fmla="*/ 374333 h 371475"/>
                  <a:gd name="connsiteX29" fmla="*/ 130493 w 209550"/>
                  <a:gd name="connsiteY29" fmla="*/ 351473 h 371475"/>
                  <a:gd name="connsiteX30" fmla="*/ 189548 w 209550"/>
                  <a:gd name="connsiteY30" fmla="*/ 300990 h 371475"/>
                  <a:gd name="connsiteX31" fmla="*/ 156210 w 209550"/>
                  <a:gd name="connsiteY31" fmla="*/ 216217 h 371475"/>
                  <a:gd name="connsiteX32" fmla="*/ 120015 w 209550"/>
                  <a:gd name="connsiteY32" fmla="*/ 174308 h 371475"/>
                  <a:gd name="connsiteX33" fmla="*/ 108585 w 209550"/>
                  <a:gd name="connsiteY33" fmla="*/ 144780 h 371475"/>
                  <a:gd name="connsiteX34" fmla="*/ 146685 w 209550"/>
                  <a:gd name="connsiteY34" fmla="*/ 123825 h 371475"/>
                  <a:gd name="connsiteX35" fmla="*/ 179070 w 209550"/>
                  <a:gd name="connsiteY35" fmla="*/ 71438 h 371475"/>
                  <a:gd name="connsiteX36" fmla="*/ 214313 w 209550"/>
                  <a:gd name="connsiteY36" fmla="*/ 12383 h 371475"/>
                  <a:gd name="connsiteX37" fmla="*/ 196215 w 209550"/>
                  <a:gd name="connsiteY37" fmla="*/ 0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09550" h="371475">
                    <a:moveTo>
                      <a:pt x="196215" y="0"/>
                    </a:moveTo>
                    <a:cubicBezTo>
                      <a:pt x="191453" y="6667"/>
                      <a:pt x="187643" y="14288"/>
                      <a:pt x="185738" y="21908"/>
                    </a:cubicBezTo>
                    <a:lnTo>
                      <a:pt x="185738" y="22860"/>
                    </a:lnTo>
                    <a:lnTo>
                      <a:pt x="184785" y="23813"/>
                    </a:lnTo>
                    <a:cubicBezTo>
                      <a:pt x="170498" y="32385"/>
                      <a:pt x="154305" y="38100"/>
                      <a:pt x="138113" y="41910"/>
                    </a:cubicBezTo>
                    <a:lnTo>
                      <a:pt x="141923" y="71438"/>
                    </a:lnTo>
                    <a:lnTo>
                      <a:pt x="139065" y="71438"/>
                    </a:lnTo>
                    <a:cubicBezTo>
                      <a:pt x="125730" y="73342"/>
                      <a:pt x="110490" y="69533"/>
                      <a:pt x="100013" y="60960"/>
                    </a:cubicBezTo>
                    <a:lnTo>
                      <a:pt x="99060" y="60008"/>
                    </a:lnTo>
                    <a:lnTo>
                      <a:pt x="98108" y="48578"/>
                    </a:lnTo>
                    <a:cubicBezTo>
                      <a:pt x="94298" y="47625"/>
                      <a:pt x="90488" y="50483"/>
                      <a:pt x="88583" y="54292"/>
                    </a:cubicBezTo>
                    <a:cubicBezTo>
                      <a:pt x="86678" y="56198"/>
                      <a:pt x="85725" y="59055"/>
                      <a:pt x="84773" y="61913"/>
                    </a:cubicBezTo>
                    <a:cubicBezTo>
                      <a:pt x="83820" y="64770"/>
                      <a:pt x="81915" y="67628"/>
                      <a:pt x="80963" y="69533"/>
                    </a:cubicBezTo>
                    <a:cubicBezTo>
                      <a:pt x="79058" y="73342"/>
                      <a:pt x="75248" y="76200"/>
                      <a:pt x="72390" y="79058"/>
                    </a:cubicBezTo>
                    <a:cubicBezTo>
                      <a:pt x="67628" y="82867"/>
                      <a:pt x="63818" y="86678"/>
                      <a:pt x="62865" y="92392"/>
                    </a:cubicBezTo>
                    <a:lnTo>
                      <a:pt x="60960" y="99060"/>
                    </a:lnTo>
                    <a:lnTo>
                      <a:pt x="57150" y="94298"/>
                    </a:lnTo>
                    <a:cubicBezTo>
                      <a:pt x="57150" y="93345"/>
                      <a:pt x="56198" y="93345"/>
                      <a:pt x="55245" y="93345"/>
                    </a:cubicBezTo>
                    <a:cubicBezTo>
                      <a:pt x="53340" y="93345"/>
                      <a:pt x="49530" y="94298"/>
                      <a:pt x="46673" y="97155"/>
                    </a:cubicBezTo>
                    <a:cubicBezTo>
                      <a:pt x="31433" y="109538"/>
                      <a:pt x="14288" y="128588"/>
                      <a:pt x="0" y="142875"/>
                    </a:cubicBezTo>
                    <a:cubicBezTo>
                      <a:pt x="18098" y="146685"/>
                      <a:pt x="34290" y="157163"/>
                      <a:pt x="42863" y="173355"/>
                    </a:cubicBezTo>
                    <a:cubicBezTo>
                      <a:pt x="49530" y="184785"/>
                      <a:pt x="50483" y="200978"/>
                      <a:pt x="41910" y="210503"/>
                    </a:cubicBezTo>
                    <a:cubicBezTo>
                      <a:pt x="38100" y="214313"/>
                      <a:pt x="32385" y="221933"/>
                      <a:pt x="37148" y="223838"/>
                    </a:cubicBezTo>
                    <a:cubicBezTo>
                      <a:pt x="54293" y="216217"/>
                      <a:pt x="76200" y="225742"/>
                      <a:pt x="81915" y="243840"/>
                    </a:cubicBezTo>
                    <a:cubicBezTo>
                      <a:pt x="82868" y="247650"/>
                      <a:pt x="83820" y="252413"/>
                      <a:pt x="80963" y="255270"/>
                    </a:cubicBezTo>
                    <a:cubicBezTo>
                      <a:pt x="79058" y="258128"/>
                      <a:pt x="72390" y="259080"/>
                      <a:pt x="71438" y="255270"/>
                    </a:cubicBezTo>
                    <a:cubicBezTo>
                      <a:pt x="72390" y="266700"/>
                      <a:pt x="80963" y="277178"/>
                      <a:pt x="83820" y="288608"/>
                    </a:cubicBezTo>
                    <a:cubicBezTo>
                      <a:pt x="86678" y="302895"/>
                      <a:pt x="80010" y="318135"/>
                      <a:pt x="75248" y="332423"/>
                    </a:cubicBezTo>
                    <a:cubicBezTo>
                      <a:pt x="70485" y="346710"/>
                      <a:pt x="69533" y="364808"/>
                      <a:pt x="80963" y="374333"/>
                    </a:cubicBezTo>
                    <a:cubicBezTo>
                      <a:pt x="97155" y="366713"/>
                      <a:pt x="114300" y="359092"/>
                      <a:pt x="130493" y="351473"/>
                    </a:cubicBezTo>
                    <a:cubicBezTo>
                      <a:pt x="154305" y="340042"/>
                      <a:pt x="181928" y="326708"/>
                      <a:pt x="189548" y="300990"/>
                    </a:cubicBezTo>
                    <a:cubicBezTo>
                      <a:pt x="199073" y="270510"/>
                      <a:pt x="176213" y="240983"/>
                      <a:pt x="156210" y="216217"/>
                    </a:cubicBezTo>
                    <a:cubicBezTo>
                      <a:pt x="143828" y="201930"/>
                      <a:pt x="132398" y="188595"/>
                      <a:pt x="120015" y="174308"/>
                    </a:cubicBezTo>
                    <a:cubicBezTo>
                      <a:pt x="112395" y="165735"/>
                      <a:pt x="104775" y="155258"/>
                      <a:pt x="108585" y="144780"/>
                    </a:cubicBezTo>
                    <a:cubicBezTo>
                      <a:pt x="113348" y="130492"/>
                      <a:pt x="133350" y="130492"/>
                      <a:pt x="146685" y="123825"/>
                    </a:cubicBezTo>
                    <a:cubicBezTo>
                      <a:pt x="165735" y="114300"/>
                      <a:pt x="171450" y="90488"/>
                      <a:pt x="179070" y="71438"/>
                    </a:cubicBezTo>
                    <a:cubicBezTo>
                      <a:pt x="187643" y="50483"/>
                      <a:pt x="200025" y="30480"/>
                      <a:pt x="214313" y="12383"/>
                    </a:cubicBezTo>
                    <a:cubicBezTo>
                      <a:pt x="206693" y="10478"/>
                      <a:pt x="199073" y="4763"/>
                      <a:pt x="19621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6AD0B51-CEE7-4362-AA79-B0E519C8ABAB}"/>
                  </a:ext>
                </a:extLst>
              </p:cNvPr>
              <p:cNvSpPr/>
              <p:nvPr/>
            </p:nvSpPr>
            <p:spPr>
              <a:xfrm>
                <a:off x="4861481" y="1730949"/>
                <a:ext cx="17450" cy="1745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43AC843F-DF02-41CA-AAD4-4DB2E1BEC94A}"/>
                  </a:ext>
                </a:extLst>
              </p:cNvPr>
              <p:cNvSpPr/>
              <p:nvPr/>
            </p:nvSpPr>
            <p:spPr>
              <a:xfrm>
                <a:off x="8693010" y="3015325"/>
                <a:ext cx="767833" cy="785284"/>
              </a:xfrm>
              <a:custGeom>
                <a:avLst/>
                <a:gdLst>
                  <a:gd name="connsiteX0" fmla="*/ 121326 w 419100"/>
                  <a:gd name="connsiteY0" fmla="*/ 256223 h 428625"/>
                  <a:gd name="connsiteX1" fmla="*/ 106086 w 419100"/>
                  <a:gd name="connsiteY1" fmla="*/ 260033 h 428625"/>
                  <a:gd name="connsiteX2" fmla="*/ 90846 w 419100"/>
                  <a:gd name="connsiteY2" fmla="*/ 269558 h 428625"/>
                  <a:gd name="connsiteX3" fmla="*/ 47984 w 419100"/>
                  <a:gd name="connsiteY3" fmla="*/ 300990 h 428625"/>
                  <a:gd name="connsiteX4" fmla="*/ 38459 w 419100"/>
                  <a:gd name="connsiteY4" fmla="*/ 312420 h 428625"/>
                  <a:gd name="connsiteX5" fmla="*/ 37506 w 419100"/>
                  <a:gd name="connsiteY5" fmla="*/ 322898 h 428625"/>
                  <a:gd name="connsiteX6" fmla="*/ 27981 w 419100"/>
                  <a:gd name="connsiteY6" fmla="*/ 327660 h 428625"/>
                  <a:gd name="connsiteX7" fmla="*/ 2263 w 419100"/>
                  <a:gd name="connsiteY7" fmla="*/ 379095 h 428625"/>
                  <a:gd name="connsiteX8" fmla="*/ 12741 w 419100"/>
                  <a:gd name="connsiteY8" fmla="*/ 359092 h 428625"/>
                  <a:gd name="connsiteX9" fmla="*/ 27028 w 419100"/>
                  <a:gd name="connsiteY9" fmla="*/ 371475 h 428625"/>
                  <a:gd name="connsiteX10" fmla="*/ 20361 w 419100"/>
                  <a:gd name="connsiteY10" fmla="*/ 388620 h 428625"/>
                  <a:gd name="connsiteX11" fmla="*/ 19409 w 419100"/>
                  <a:gd name="connsiteY11" fmla="*/ 376238 h 428625"/>
                  <a:gd name="connsiteX12" fmla="*/ 13693 w 419100"/>
                  <a:gd name="connsiteY12" fmla="*/ 394335 h 428625"/>
                  <a:gd name="connsiteX13" fmla="*/ 21313 w 419100"/>
                  <a:gd name="connsiteY13" fmla="*/ 425767 h 428625"/>
                  <a:gd name="connsiteX14" fmla="*/ 30838 w 419100"/>
                  <a:gd name="connsiteY14" fmla="*/ 429578 h 428625"/>
                  <a:gd name="connsiteX15" fmla="*/ 32743 w 419100"/>
                  <a:gd name="connsiteY15" fmla="*/ 410528 h 428625"/>
                  <a:gd name="connsiteX16" fmla="*/ 34648 w 419100"/>
                  <a:gd name="connsiteY16" fmla="*/ 430530 h 428625"/>
                  <a:gd name="connsiteX17" fmla="*/ 44173 w 419100"/>
                  <a:gd name="connsiteY17" fmla="*/ 432435 h 428625"/>
                  <a:gd name="connsiteX18" fmla="*/ 59413 w 419100"/>
                  <a:gd name="connsiteY18" fmla="*/ 399098 h 428625"/>
                  <a:gd name="connsiteX19" fmla="*/ 77511 w 419100"/>
                  <a:gd name="connsiteY19" fmla="*/ 360998 h 428625"/>
                  <a:gd name="connsiteX20" fmla="*/ 79416 w 419100"/>
                  <a:gd name="connsiteY20" fmla="*/ 356235 h 428625"/>
                  <a:gd name="connsiteX21" fmla="*/ 70843 w 419100"/>
                  <a:gd name="connsiteY21" fmla="*/ 345758 h 428625"/>
                  <a:gd name="connsiteX22" fmla="*/ 69891 w 419100"/>
                  <a:gd name="connsiteY22" fmla="*/ 334328 h 428625"/>
                  <a:gd name="connsiteX23" fmla="*/ 47984 w 419100"/>
                  <a:gd name="connsiteY23" fmla="*/ 317183 h 428625"/>
                  <a:gd name="connsiteX24" fmla="*/ 78463 w 419100"/>
                  <a:gd name="connsiteY24" fmla="*/ 320040 h 428625"/>
                  <a:gd name="connsiteX25" fmla="*/ 83226 w 419100"/>
                  <a:gd name="connsiteY25" fmla="*/ 319088 h 428625"/>
                  <a:gd name="connsiteX26" fmla="*/ 82273 w 419100"/>
                  <a:gd name="connsiteY26" fmla="*/ 313373 h 428625"/>
                  <a:gd name="connsiteX27" fmla="*/ 93703 w 419100"/>
                  <a:gd name="connsiteY27" fmla="*/ 303848 h 428625"/>
                  <a:gd name="connsiteX28" fmla="*/ 110848 w 419100"/>
                  <a:gd name="connsiteY28" fmla="*/ 303848 h 428625"/>
                  <a:gd name="connsiteX29" fmla="*/ 136566 w 419100"/>
                  <a:gd name="connsiteY29" fmla="*/ 290513 h 428625"/>
                  <a:gd name="connsiteX30" fmla="*/ 147043 w 419100"/>
                  <a:gd name="connsiteY30" fmla="*/ 292417 h 428625"/>
                  <a:gd name="connsiteX31" fmla="*/ 175618 w 419100"/>
                  <a:gd name="connsiteY31" fmla="*/ 280035 h 428625"/>
                  <a:gd name="connsiteX32" fmla="*/ 194668 w 419100"/>
                  <a:gd name="connsiteY32" fmla="*/ 290513 h 428625"/>
                  <a:gd name="connsiteX33" fmla="*/ 202288 w 419100"/>
                  <a:gd name="connsiteY33" fmla="*/ 336233 h 428625"/>
                  <a:gd name="connsiteX34" fmla="*/ 213718 w 419100"/>
                  <a:gd name="connsiteY34" fmla="*/ 335280 h 428625"/>
                  <a:gd name="connsiteX35" fmla="*/ 220386 w 419100"/>
                  <a:gd name="connsiteY35" fmla="*/ 318135 h 428625"/>
                  <a:gd name="connsiteX36" fmla="*/ 239436 w 419100"/>
                  <a:gd name="connsiteY36" fmla="*/ 307658 h 428625"/>
                  <a:gd name="connsiteX37" fmla="*/ 231816 w 419100"/>
                  <a:gd name="connsiteY37" fmla="*/ 280035 h 428625"/>
                  <a:gd name="connsiteX38" fmla="*/ 246103 w 419100"/>
                  <a:gd name="connsiteY38" fmla="*/ 292417 h 428625"/>
                  <a:gd name="connsiteX39" fmla="*/ 266106 w 419100"/>
                  <a:gd name="connsiteY39" fmla="*/ 289560 h 428625"/>
                  <a:gd name="connsiteX40" fmla="*/ 298491 w 419100"/>
                  <a:gd name="connsiteY40" fmla="*/ 293370 h 428625"/>
                  <a:gd name="connsiteX41" fmla="*/ 311826 w 419100"/>
                  <a:gd name="connsiteY41" fmla="*/ 271463 h 428625"/>
                  <a:gd name="connsiteX42" fmla="*/ 309921 w 419100"/>
                  <a:gd name="connsiteY42" fmla="*/ 289560 h 428625"/>
                  <a:gd name="connsiteX43" fmla="*/ 323256 w 419100"/>
                  <a:gd name="connsiteY43" fmla="*/ 274320 h 428625"/>
                  <a:gd name="connsiteX44" fmla="*/ 340401 w 419100"/>
                  <a:gd name="connsiteY44" fmla="*/ 269558 h 428625"/>
                  <a:gd name="connsiteX45" fmla="*/ 350878 w 419100"/>
                  <a:gd name="connsiteY45" fmla="*/ 258128 h 428625"/>
                  <a:gd name="connsiteX46" fmla="*/ 345163 w 419100"/>
                  <a:gd name="connsiteY46" fmla="*/ 280035 h 428625"/>
                  <a:gd name="connsiteX47" fmla="*/ 357546 w 419100"/>
                  <a:gd name="connsiteY47" fmla="*/ 276225 h 428625"/>
                  <a:gd name="connsiteX48" fmla="*/ 364213 w 419100"/>
                  <a:gd name="connsiteY48" fmla="*/ 261938 h 428625"/>
                  <a:gd name="connsiteX49" fmla="*/ 373738 w 419100"/>
                  <a:gd name="connsiteY49" fmla="*/ 255270 h 428625"/>
                  <a:gd name="connsiteX50" fmla="*/ 370881 w 419100"/>
                  <a:gd name="connsiteY50" fmla="*/ 225742 h 428625"/>
                  <a:gd name="connsiteX51" fmla="*/ 381359 w 419100"/>
                  <a:gd name="connsiteY51" fmla="*/ 177165 h 428625"/>
                  <a:gd name="connsiteX52" fmla="*/ 390884 w 419100"/>
                  <a:gd name="connsiteY52" fmla="*/ 140017 h 428625"/>
                  <a:gd name="connsiteX53" fmla="*/ 399456 w 419100"/>
                  <a:gd name="connsiteY53" fmla="*/ 136208 h 428625"/>
                  <a:gd name="connsiteX54" fmla="*/ 407076 w 419100"/>
                  <a:gd name="connsiteY54" fmla="*/ 115253 h 428625"/>
                  <a:gd name="connsiteX55" fmla="*/ 416601 w 419100"/>
                  <a:gd name="connsiteY55" fmla="*/ 100013 h 428625"/>
                  <a:gd name="connsiteX56" fmla="*/ 403266 w 419100"/>
                  <a:gd name="connsiteY56" fmla="*/ 2858 h 428625"/>
                  <a:gd name="connsiteX57" fmla="*/ 380406 w 419100"/>
                  <a:gd name="connsiteY57" fmla="*/ 0 h 428625"/>
                  <a:gd name="connsiteX58" fmla="*/ 388978 w 419100"/>
                  <a:gd name="connsiteY58" fmla="*/ 13335 h 428625"/>
                  <a:gd name="connsiteX59" fmla="*/ 387073 w 419100"/>
                  <a:gd name="connsiteY59" fmla="*/ 25717 h 428625"/>
                  <a:gd name="connsiteX60" fmla="*/ 366118 w 419100"/>
                  <a:gd name="connsiteY60" fmla="*/ 3810 h 428625"/>
                  <a:gd name="connsiteX61" fmla="*/ 353736 w 419100"/>
                  <a:gd name="connsiteY61" fmla="*/ 36195 h 428625"/>
                  <a:gd name="connsiteX62" fmla="*/ 352784 w 419100"/>
                  <a:gd name="connsiteY62" fmla="*/ 58103 h 428625"/>
                  <a:gd name="connsiteX63" fmla="*/ 279441 w 419100"/>
                  <a:gd name="connsiteY63" fmla="*/ 187642 h 428625"/>
                  <a:gd name="connsiteX64" fmla="*/ 264201 w 419100"/>
                  <a:gd name="connsiteY64" fmla="*/ 200025 h 428625"/>
                  <a:gd name="connsiteX65" fmla="*/ 247056 w 419100"/>
                  <a:gd name="connsiteY65" fmla="*/ 194310 h 428625"/>
                  <a:gd name="connsiteX66" fmla="*/ 257534 w 419100"/>
                  <a:gd name="connsiteY66" fmla="*/ 182880 h 428625"/>
                  <a:gd name="connsiteX67" fmla="*/ 247056 w 419100"/>
                  <a:gd name="connsiteY67" fmla="*/ 174308 h 428625"/>
                  <a:gd name="connsiteX68" fmla="*/ 238484 w 419100"/>
                  <a:gd name="connsiteY68" fmla="*/ 188595 h 428625"/>
                  <a:gd name="connsiteX69" fmla="*/ 233721 w 419100"/>
                  <a:gd name="connsiteY69" fmla="*/ 205740 h 428625"/>
                  <a:gd name="connsiteX70" fmla="*/ 223243 w 419100"/>
                  <a:gd name="connsiteY70" fmla="*/ 219075 h 428625"/>
                  <a:gd name="connsiteX71" fmla="*/ 223243 w 419100"/>
                  <a:gd name="connsiteY71" fmla="*/ 228600 h 428625"/>
                  <a:gd name="connsiteX72" fmla="*/ 188001 w 419100"/>
                  <a:gd name="connsiteY72" fmla="*/ 246698 h 428625"/>
                  <a:gd name="connsiteX73" fmla="*/ 121326 w 419100"/>
                  <a:gd name="connsiteY73" fmla="*/ 256223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419100" h="428625">
                    <a:moveTo>
                      <a:pt x="121326" y="256223"/>
                    </a:moveTo>
                    <a:cubicBezTo>
                      <a:pt x="115611" y="257175"/>
                      <a:pt x="110848" y="258128"/>
                      <a:pt x="106086" y="260033"/>
                    </a:cubicBezTo>
                    <a:cubicBezTo>
                      <a:pt x="100371" y="261938"/>
                      <a:pt x="95609" y="265748"/>
                      <a:pt x="90846" y="269558"/>
                    </a:cubicBezTo>
                    <a:cubicBezTo>
                      <a:pt x="76559" y="280035"/>
                      <a:pt x="62271" y="290513"/>
                      <a:pt x="47984" y="300990"/>
                    </a:cubicBezTo>
                    <a:cubicBezTo>
                      <a:pt x="44173" y="303848"/>
                      <a:pt x="39411" y="307658"/>
                      <a:pt x="38459" y="312420"/>
                    </a:cubicBezTo>
                    <a:cubicBezTo>
                      <a:pt x="37506" y="316230"/>
                      <a:pt x="39411" y="320040"/>
                      <a:pt x="37506" y="322898"/>
                    </a:cubicBezTo>
                    <a:cubicBezTo>
                      <a:pt x="35601" y="325755"/>
                      <a:pt x="31791" y="326708"/>
                      <a:pt x="27981" y="327660"/>
                    </a:cubicBezTo>
                    <a:cubicBezTo>
                      <a:pt x="7026" y="334328"/>
                      <a:pt x="-5357" y="359092"/>
                      <a:pt x="2263" y="379095"/>
                    </a:cubicBezTo>
                    <a:cubicBezTo>
                      <a:pt x="9884" y="376238"/>
                      <a:pt x="14646" y="367665"/>
                      <a:pt x="12741" y="359092"/>
                    </a:cubicBezTo>
                    <a:cubicBezTo>
                      <a:pt x="19409" y="359092"/>
                      <a:pt x="25123" y="364808"/>
                      <a:pt x="27028" y="371475"/>
                    </a:cubicBezTo>
                    <a:cubicBezTo>
                      <a:pt x="28934" y="378142"/>
                      <a:pt x="26076" y="385763"/>
                      <a:pt x="20361" y="388620"/>
                    </a:cubicBezTo>
                    <a:cubicBezTo>
                      <a:pt x="16551" y="385763"/>
                      <a:pt x="16551" y="380048"/>
                      <a:pt x="19409" y="376238"/>
                    </a:cubicBezTo>
                    <a:cubicBezTo>
                      <a:pt x="11788" y="376238"/>
                      <a:pt x="11788" y="386715"/>
                      <a:pt x="13693" y="394335"/>
                    </a:cubicBezTo>
                    <a:cubicBezTo>
                      <a:pt x="16551" y="404813"/>
                      <a:pt x="19409" y="415290"/>
                      <a:pt x="21313" y="425767"/>
                    </a:cubicBezTo>
                    <a:cubicBezTo>
                      <a:pt x="24171" y="426720"/>
                      <a:pt x="27028" y="428625"/>
                      <a:pt x="30838" y="429578"/>
                    </a:cubicBezTo>
                    <a:cubicBezTo>
                      <a:pt x="31791" y="422910"/>
                      <a:pt x="32743" y="417195"/>
                      <a:pt x="32743" y="410528"/>
                    </a:cubicBezTo>
                    <a:cubicBezTo>
                      <a:pt x="38459" y="415290"/>
                      <a:pt x="39411" y="424815"/>
                      <a:pt x="34648" y="430530"/>
                    </a:cubicBezTo>
                    <a:cubicBezTo>
                      <a:pt x="37506" y="433388"/>
                      <a:pt x="41316" y="433388"/>
                      <a:pt x="44173" y="432435"/>
                    </a:cubicBezTo>
                    <a:cubicBezTo>
                      <a:pt x="48936" y="421005"/>
                      <a:pt x="54651" y="410528"/>
                      <a:pt x="59413" y="399098"/>
                    </a:cubicBezTo>
                    <a:cubicBezTo>
                      <a:pt x="65128" y="386715"/>
                      <a:pt x="71796" y="373380"/>
                      <a:pt x="77511" y="360998"/>
                    </a:cubicBezTo>
                    <a:cubicBezTo>
                      <a:pt x="78463" y="359092"/>
                      <a:pt x="78463" y="358140"/>
                      <a:pt x="79416" y="356235"/>
                    </a:cubicBezTo>
                    <a:cubicBezTo>
                      <a:pt x="79416" y="351473"/>
                      <a:pt x="74653" y="348615"/>
                      <a:pt x="70843" y="345758"/>
                    </a:cubicBezTo>
                    <a:cubicBezTo>
                      <a:pt x="67034" y="342900"/>
                      <a:pt x="66081" y="335280"/>
                      <a:pt x="69891" y="334328"/>
                    </a:cubicBezTo>
                    <a:cubicBezTo>
                      <a:pt x="59413" y="337185"/>
                      <a:pt x="47984" y="327660"/>
                      <a:pt x="47984" y="317183"/>
                    </a:cubicBezTo>
                    <a:cubicBezTo>
                      <a:pt x="56556" y="322898"/>
                      <a:pt x="67986" y="323850"/>
                      <a:pt x="78463" y="320040"/>
                    </a:cubicBezTo>
                    <a:cubicBezTo>
                      <a:pt x="79416" y="321945"/>
                      <a:pt x="82273" y="320992"/>
                      <a:pt x="83226" y="319088"/>
                    </a:cubicBezTo>
                    <a:cubicBezTo>
                      <a:pt x="84178" y="317183"/>
                      <a:pt x="83226" y="315278"/>
                      <a:pt x="82273" y="313373"/>
                    </a:cubicBezTo>
                    <a:cubicBezTo>
                      <a:pt x="82273" y="307658"/>
                      <a:pt x="88941" y="303848"/>
                      <a:pt x="93703" y="303848"/>
                    </a:cubicBezTo>
                    <a:cubicBezTo>
                      <a:pt x="99418" y="303848"/>
                      <a:pt x="105134" y="304800"/>
                      <a:pt x="110848" y="303848"/>
                    </a:cubicBezTo>
                    <a:cubicBezTo>
                      <a:pt x="120373" y="300990"/>
                      <a:pt x="127041" y="289560"/>
                      <a:pt x="136566" y="290513"/>
                    </a:cubicBezTo>
                    <a:cubicBezTo>
                      <a:pt x="140376" y="290513"/>
                      <a:pt x="143234" y="292417"/>
                      <a:pt x="147043" y="292417"/>
                    </a:cubicBezTo>
                    <a:cubicBezTo>
                      <a:pt x="157521" y="292417"/>
                      <a:pt x="165141" y="277178"/>
                      <a:pt x="175618" y="280035"/>
                    </a:cubicBezTo>
                    <a:cubicBezTo>
                      <a:pt x="183238" y="281940"/>
                      <a:pt x="188001" y="292417"/>
                      <a:pt x="194668" y="290513"/>
                    </a:cubicBezTo>
                    <a:cubicBezTo>
                      <a:pt x="182286" y="304800"/>
                      <a:pt x="184191" y="330517"/>
                      <a:pt x="202288" y="336233"/>
                    </a:cubicBezTo>
                    <a:cubicBezTo>
                      <a:pt x="206098" y="337185"/>
                      <a:pt x="209909" y="337185"/>
                      <a:pt x="213718" y="335280"/>
                    </a:cubicBezTo>
                    <a:cubicBezTo>
                      <a:pt x="218481" y="331470"/>
                      <a:pt x="218481" y="323850"/>
                      <a:pt x="220386" y="318135"/>
                    </a:cubicBezTo>
                    <a:cubicBezTo>
                      <a:pt x="223243" y="310515"/>
                      <a:pt x="231816" y="305753"/>
                      <a:pt x="239436" y="307658"/>
                    </a:cubicBezTo>
                    <a:cubicBezTo>
                      <a:pt x="238484" y="298133"/>
                      <a:pt x="235626" y="288608"/>
                      <a:pt x="231816" y="280035"/>
                    </a:cubicBezTo>
                    <a:cubicBezTo>
                      <a:pt x="238484" y="274320"/>
                      <a:pt x="250866" y="284798"/>
                      <a:pt x="246103" y="292417"/>
                    </a:cubicBezTo>
                    <a:cubicBezTo>
                      <a:pt x="252771" y="296228"/>
                      <a:pt x="261343" y="294323"/>
                      <a:pt x="266106" y="289560"/>
                    </a:cubicBezTo>
                    <a:cubicBezTo>
                      <a:pt x="273726" y="298133"/>
                      <a:pt x="288013" y="300038"/>
                      <a:pt x="298491" y="293370"/>
                    </a:cubicBezTo>
                    <a:cubicBezTo>
                      <a:pt x="291823" y="284798"/>
                      <a:pt x="301348" y="269558"/>
                      <a:pt x="311826" y="271463"/>
                    </a:cubicBezTo>
                    <a:cubicBezTo>
                      <a:pt x="310873" y="277178"/>
                      <a:pt x="310873" y="283845"/>
                      <a:pt x="309921" y="289560"/>
                    </a:cubicBezTo>
                    <a:cubicBezTo>
                      <a:pt x="316588" y="287655"/>
                      <a:pt x="319446" y="280035"/>
                      <a:pt x="323256" y="274320"/>
                    </a:cubicBezTo>
                    <a:cubicBezTo>
                      <a:pt x="327066" y="268605"/>
                      <a:pt x="336591" y="263842"/>
                      <a:pt x="340401" y="269558"/>
                    </a:cubicBezTo>
                    <a:cubicBezTo>
                      <a:pt x="341353" y="263842"/>
                      <a:pt x="346116" y="260033"/>
                      <a:pt x="350878" y="258128"/>
                    </a:cubicBezTo>
                    <a:cubicBezTo>
                      <a:pt x="348973" y="265748"/>
                      <a:pt x="347068" y="272415"/>
                      <a:pt x="345163" y="280035"/>
                    </a:cubicBezTo>
                    <a:cubicBezTo>
                      <a:pt x="348973" y="283845"/>
                      <a:pt x="355641" y="280988"/>
                      <a:pt x="357546" y="276225"/>
                    </a:cubicBezTo>
                    <a:cubicBezTo>
                      <a:pt x="360403" y="271463"/>
                      <a:pt x="360403" y="265748"/>
                      <a:pt x="364213" y="261938"/>
                    </a:cubicBezTo>
                    <a:cubicBezTo>
                      <a:pt x="367071" y="259080"/>
                      <a:pt x="370881" y="258128"/>
                      <a:pt x="373738" y="255270"/>
                    </a:cubicBezTo>
                    <a:cubicBezTo>
                      <a:pt x="380406" y="247650"/>
                      <a:pt x="372786" y="236220"/>
                      <a:pt x="370881" y="225742"/>
                    </a:cubicBezTo>
                    <a:cubicBezTo>
                      <a:pt x="367071" y="209550"/>
                      <a:pt x="380406" y="194310"/>
                      <a:pt x="381359" y="177165"/>
                    </a:cubicBezTo>
                    <a:cubicBezTo>
                      <a:pt x="382311" y="163830"/>
                      <a:pt x="378501" y="145733"/>
                      <a:pt x="390884" y="140017"/>
                    </a:cubicBezTo>
                    <a:cubicBezTo>
                      <a:pt x="393741" y="139065"/>
                      <a:pt x="396598" y="138113"/>
                      <a:pt x="399456" y="136208"/>
                    </a:cubicBezTo>
                    <a:cubicBezTo>
                      <a:pt x="406123" y="132398"/>
                      <a:pt x="405171" y="122873"/>
                      <a:pt x="407076" y="115253"/>
                    </a:cubicBezTo>
                    <a:cubicBezTo>
                      <a:pt x="408981" y="109538"/>
                      <a:pt x="413743" y="104775"/>
                      <a:pt x="416601" y="100013"/>
                    </a:cubicBezTo>
                    <a:cubicBezTo>
                      <a:pt x="432793" y="70485"/>
                      <a:pt x="395646" y="35242"/>
                      <a:pt x="403266" y="2858"/>
                    </a:cubicBezTo>
                    <a:cubicBezTo>
                      <a:pt x="395646" y="1905"/>
                      <a:pt x="388026" y="953"/>
                      <a:pt x="380406" y="0"/>
                    </a:cubicBezTo>
                    <a:cubicBezTo>
                      <a:pt x="378501" y="5715"/>
                      <a:pt x="384216" y="9525"/>
                      <a:pt x="388978" y="13335"/>
                    </a:cubicBezTo>
                    <a:cubicBezTo>
                      <a:pt x="392788" y="17145"/>
                      <a:pt x="392788" y="26670"/>
                      <a:pt x="387073" y="25717"/>
                    </a:cubicBezTo>
                    <a:cubicBezTo>
                      <a:pt x="380406" y="18098"/>
                      <a:pt x="372786" y="11430"/>
                      <a:pt x="366118" y="3810"/>
                    </a:cubicBezTo>
                    <a:cubicBezTo>
                      <a:pt x="360403" y="14288"/>
                      <a:pt x="355641" y="24765"/>
                      <a:pt x="353736" y="36195"/>
                    </a:cubicBezTo>
                    <a:cubicBezTo>
                      <a:pt x="352784" y="43815"/>
                      <a:pt x="352784" y="50483"/>
                      <a:pt x="352784" y="58103"/>
                    </a:cubicBezTo>
                    <a:cubicBezTo>
                      <a:pt x="350878" y="108585"/>
                      <a:pt x="313731" y="150495"/>
                      <a:pt x="279441" y="187642"/>
                    </a:cubicBezTo>
                    <a:cubicBezTo>
                      <a:pt x="274678" y="192405"/>
                      <a:pt x="269916" y="198120"/>
                      <a:pt x="264201" y="200025"/>
                    </a:cubicBezTo>
                    <a:cubicBezTo>
                      <a:pt x="257534" y="201930"/>
                      <a:pt x="249913" y="200025"/>
                      <a:pt x="247056" y="194310"/>
                    </a:cubicBezTo>
                    <a:cubicBezTo>
                      <a:pt x="244198" y="188595"/>
                      <a:pt x="250866" y="180023"/>
                      <a:pt x="257534" y="182880"/>
                    </a:cubicBezTo>
                    <a:cubicBezTo>
                      <a:pt x="259438" y="177165"/>
                      <a:pt x="251818" y="172403"/>
                      <a:pt x="247056" y="174308"/>
                    </a:cubicBezTo>
                    <a:cubicBezTo>
                      <a:pt x="241341" y="176213"/>
                      <a:pt x="239436" y="182880"/>
                      <a:pt x="238484" y="188595"/>
                    </a:cubicBezTo>
                    <a:cubicBezTo>
                      <a:pt x="237531" y="194310"/>
                      <a:pt x="237531" y="200978"/>
                      <a:pt x="233721" y="205740"/>
                    </a:cubicBezTo>
                    <a:cubicBezTo>
                      <a:pt x="230863" y="210503"/>
                      <a:pt x="225148" y="213360"/>
                      <a:pt x="223243" y="219075"/>
                    </a:cubicBezTo>
                    <a:cubicBezTo>
                      <a:pt x="222291" y="221933"/>
                      <a:pt x="223243" y="225742"/>
                      <a:pt x="223243" y="228600"/>
                    </a:cubicBezTo>
                    <a:cubicBezTo>
                      <a:pt x="223243" y="250508"/>
                      <a:pt x="202288" y="246698"/>
                      <a:pt x="188001" y="246698"/>
                    </a:cubicBezTo>
                    <a:cubicBezTo>
                      <a:pt x="165141" y="246698"/>
                      <a:pt x="142281" y="253365"/>
                      <a:pt x="121326" y="2562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CEC8CCE-EAEE-49B3-9671-1F484FB87934}"/>
                  </a:ext>
                </a:extLst>
              </p:cNvPr>
              <p:cNvSpPr/>
              <p:nvPr/>
            </p:nvSpPr>
            <p:spPr>
              <a:xfrm>
                <a:off x="8863996" y="3570630"/>
                <a:ext cx="122154" cy="104704"/>
              </a:xfrm>
              <a:custGeom>
                <a:avLst/>
                <a:gdLst>
                  <a:gd name="connsiteX0" fmla="*/ 14663 w 66675"/>
                  <a:gd name="connsiteY0" fmla="*/ 16943 h 57150"/>
                  <a:gd name="connsiteX1" fmla="*/ 11805 w 66675"/>
                  <a:gd name="connsiteY1" fmla="*/ 15990 h 57150"/>
                  <a:gd name="connsiteX2" fmla="*/ 10853 w 66675"/>
                  <a:gd name="connsiteY2" fmla="*/ 16943 h 57150"/>
                  <a:gd name="connsiteX3" fmla="*/ 7043 w 66675"/>
                  <a:gd name="connsiteY3" fmla="*/ 28373 h 57150"/>
                  <a:gd name="connsiteX4" fmla="*/ 2280 w 66675"/>
                  <a:gd name="connsiteY4" fmla="*/ 33135 h 57150"/>
                  <a:gd name="connsiteX5" fmla="*/ 1328 w 66675"/>
                  <a:gd name="connsiteY5" fmla="*/ 47423 h 57150"/>
                  <a:gd name="connsiteX6" fmla="*/ 10853 w 66675"/>
                  <a:gd name="connsiteY6" fmla="*/ 58853 h 57150"/>
                  <a:gd name="connsiteX7" fmla="*/ 13710 w 66675"/>
                  <a:gd name="connsiteY7" fmla="*/ 59805 h 57150"/>
                  <a:gd name="connsiteX8" fmla="*/ 17520 w 66675"/>
                  <a:gd name="connsiteY8" fmla="*/ 55043 h 57150"/>
                  <a:gd name="connsiteX9" fmla="*/ 26093 w 66675"/>
                  <a:gd name="connsiteY9" fmla="*/ 36945 h 57150"/>
                  <a:gd name="connsiteX10" fmla="*/ 45143 w 66675"/>
                  <a:gd name="connsiteY10" fmla="*/ 31230 h 57150"/>
                  <a:gd name="connsiteX11" fmla="*/ 50858 w 66675"/>
                  <a:gd name="connsiteY11" fmla="*/ 35040 h 57150"/>
                  <a:gd name="connsiteX12" fmla="*/ 52763 w 66675"/>
                  <a:gd name="connsiteY12" fmla="*/ 37898 h 57150"/>
                  <a:gd name="connsiteX13" fmla="*/ 60383 w 66675"/>
                  <a:gd name="connsiteY13" fmla="*/ 38850 h 57150"/>
                  <a:gd name="connsiteX14" fmla="*/ 72765 w 66675"/>
                  <a:gd name="connsiteY14" fmla="*/ 20753 h 57150"/>
                  <a:gd name="connsiteX15" fmla="*/ 71813 w 66675"/>
                  <a:gd name="connsiteY15" fmla="*/ 4560 h 57150"/>
                  <a:gd name="connsiteX16" fmla="*/ 51810 w 66675"/>
                  <a:gd name="connsiteY16" fmla="*/ 2655 h 57150"/>
                  <a:gd name="connsiteX17" fmla="*/ 14663 w 66675"/>
                  <a:gd name="connsiteY17" fmla="*/ 1694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6675" h="57150">
                    <a:moveTo>
                      <a:pt x="14663" y="16943"/>
                    </a:moveTo>
                    <a:cubicBezTo>
                      <a:pt x="13710" y="15990"/>
                      <a:pt x="12758" y="15990"/>
                      <a:pt x="11805" y="15990"/>
                    </a:cubicBezTo>
                    <a:cubicBezTo>
                      <a:pt x="10853" y="15990"/>
                      <a:pt x="10853" y="16943"/>
                      <a:pt x="10853" y="16943"/>
                    </a:cubicBezTo>
                    <a:cubicBezTo>
                      <a:pt x="8948" y="20753"/>
                      <a:pt x="8948" y="24563"/>
                      <a:pt x="7043" y="28373"/>
                    </a:cubicBezTo>
                    <a:cubicBezTo>
                      <a:pt x="6090" y="30278"/>
                      <a:pt x="4185" y="31230"/>
                      <a:pt x="2280" y="33135"/>
                    </a:cubicBezTo>
                    <a:cubicBezTo>
                      <a:pt x="-577" y="36945"/>
                      <a:pt x="-577" y="42660"/>
                      <a:pt x="1328" y="47423"/>
                    </a:cubicBezTo>
                    <a:cubicBezTo>
                      <a:pt x="3233" y="52185"/>
                      <a:pt x="7043" y="55995"/>
                      <a:pt x="10853" y="58853"/>
                    </a:cubicBezTo>
                    <a:cubicBezTo>
                      <a:pt x="11805" y="59805"/>
                      <a:pt x="12758" y="59805"/>
                      <a:pt x="13710" y="59805"/>
                    </a:cubicBezTo>
                    <a:cubicBezTo>
                      <a:pt x="15615" y="59805"/>
                      <a:pt x="16568" y="56948"/>
                      <a:pt x="17520" y="55043"/>
                    </a:cubicBezTo>
                    <a:cubicBezTo>
                      <a:pt x="19425" y="48375"/>
                      <a:pt x="21330" y="41708"/>
                      <a:pt x="26093" y="36945"/>
                    </a:cubicBezTo>
                    <a:cubicBezTo>
                      <a:pt x="30855" y="32183"/>
                      <a:pt x="38475" y="29325"/>
                      <a:pt x="45143" y="31230"/>
                    </a:cubicBezTo>
                    <a:cubicBezTo>
                      <a:pt x="47048" y="32183"/>
                      <a:pt x="49905" y="33135"/>
                      <a:pt x="50858" y="35040"/>
                    </a:cubicBezTo>
                    <a:cubicBezTo>
                      <a:pt x="51810" y="35993"/>
                      <a:pt x="51810" y="36945"/>
                      <a:pt x="52763" y="37898"/>
                    </a:cubicBezTo>
                    <a:cubicBezTo>
                      <a:pt x="54668" y="39803"/>
                      <a:pt x="57525" y="39803"/>
                      <a:pt x="60383" y="38850"/>
                    </a:cubicBezTo>
                    <a:cubicBezTo>
                      <a:pt x="68003" y="35993"/>
                      <a:pt x="70860" y="28373"/>
                      <a:pt x="72765" y="20753"/>
                    </a:cubicBezTo>
                    <a:cubicBezTo>
                      <a:pt x="74670" y="15038"/>
                      <a:pt x="75623" y="9323"/>
                      <a:pt x="71813" y="4560"/>
                    </a:cubicBezTo>
                    <a:cubicBezTo>
                      <a:pt x="68003" y="-1155"/>
                      <a:pt x="58478" y="-1155"/>
                      <a:pt x="51810" y="2655"/>
                    </a:cubicBezTo>
                    <a:cubicBezTo>
                      <a:pt x="43238" y="8370"/>
                      <a:pt x="26093" y="23610"/>
                      <a:pt x="14663" y="169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B503E7C3-AFB2-4A6A-B5EB-FE10BB27BAB0}"/>
                  </a:ext>
                </a:extLst>
              </p:cNvPr>
              <p:cNvSpPr/>
              <p:nvPr/>
            </p:nvSpPr>
            <p:spPr>
              <a:xfrm>
                <a:off x="9314440" y="2669800"/>
                <a:ext cx="349015" cy="331565"/>
              </a:xfrm>
              <a:custGeom>
                <a:avLst/>
                <a:gdLst>
                  <a:gd name="connsiteX0" fmla="*/ 67885 w 190500"/>
                  <a:gd name="connsiteY0" fmla="*/ 0 h 180975"/>
                  <a:gd name="connsiteX1" fmla="*/ 65981 w 190500"/>
                  <a:gd name="connsiteY1" fmla="*/ 53340 h 180975"/>
                  <a:gd name="connsiteX2" fmla="*/ 56456 w 190500"/>
                  <a:gd name="connsiteY2" fmla="*/ 75248 h 180975"/>
                  <a:gd name="connsiteX3" fmla="*/ 56456 w 190500"/>
                  <a:gd name="connsiteY3" fmla="*/ 92393 h 180975"/>
                  <a:gd name="connsiteX4" fmla="*/ 45026 w 190500"/>
                  <a:gd name="connsiteY4" fmla="*/ 102870 h 180975"/>
                  <a:gd name="connsiteX5" fmla="*/ 32643 w 190500"/>
                  <a:gd name="connsiteY5" fmla="*/ 94298 h 180975"/>
                  <a:gd name="connsiteX6" fmla="*/ 20260 w 190500"/>
                  <a:gd name="connsiteY6" fmla="*/ 105728 h 180975"/>
                  <a:gd name="connsiteX7" fmla="*/ 26928 w 190500"/>
                  <a:gd name="connsiteY7" fmla="*/ 122873 h 180975"/>
                  <a:gd name="connsiteX8" fmla="*/ 258 w 190500"/>
                  <a:gd name="connsiteY8" fmla="*/ 141923 h 180975"/>
                  <a:gd name="connsiteX9" fmla="*/ 258 w 190500"/>
                  <a:gd name="connsiteY9" fmla="*/ 180975 h 180975"/>
                  <a:gd name="connsiteX10" fmla="*/ 13593 w 190500"/>
                  <a:gd name="connsiteY10" fmla="*/ 180975 h 180975"/>
                  <a:gd name="connsiteX11" fmla="*/ 24070 w 190500"/>
                  <a:gd name="connsiteY11" fmla="*/ 172403 h 180975"/>
                  <a:gd name="connsiteX12" fmla="*/ 36453 w 190500"/>
                  <a:gd name="connsiteY12" fmla="*/ 173355 h 180975"/>
                  <a:gd name="connsiteX13" fmla="*/ 33595 w 190500"/>
                  <a:gd name="connsiteY13" fmla="*/ 159068 h 180975"/>
                  <a:gd name="connsiteX14" fmla="*/ 25023 w 190500"/>
                  <a:gd name="connsiteY14" fmla="*/ 145733 h 180975"/>
                  <a:gd name="connsiteX15" fmla="*/ 35501 w 190500"/>
                  <a:gd name="connsiteY15" fmla="*/ 140018 h 180975"/>
                  <a:gd name="connsiteX16" fmla="*/ 38358 w 190500"/>
                  <a:gd name="connsiteY16" fmla="*/ 146685 h 180975"/>
                  <a:gd name="connsiteX17" fmla="*/ 52645 w 190500"/>
                  <a:gd name="connsiteY17" fmla="*/ 132398 h 180975"/>
                  <a:gd name="connsiteX18" fmla="*/ 82173 w 190500"/>
                  <a:gd name="connsiteY18" fmla="*/ 140970 h 180975"/>
                  <a:gd name="connsiteX19" fmla="*/ 103128 w 190500"/>
                  <a:gd name="connsiteY19" fmla="*/ 160020 h 180975"/>
                  <a:gd name="connsiteX20" fmla="*/ 116463 w 190500"/>
                  <a:gd name="connsiteY20" fmla="*/ 167640 h 180975"/>
                  <a:gd name="connsiteX21" fmla="*/ 127893 w 190500"/>
                  <a:gd name="connsiteY21" fmla="*/ 159068 h 180975"/>
                  <a:gd name="connsiteX22" fmla="*/ 124083 w 190500"/>
                  <a:gd name="connsiteY22" fmla="*/ 150495 h 180975"/>
                  <a:gd name="connsiteX23" fmla="*/ 143133 w 190500"/>
                  <a:gd name="connsiteY23" fmla="*/ 120968 h 180975"/>
                  <a:gd name="connsiteX24" fmla="*/ 151706 w 190500"/>
                  <a:gd name="connsiteY24" fmla="*/ 117158 h 180975"/>
                  <a:gd name="connsiteX25" fmla="*/ 161231 w 190500"/>
                  <a:gd name="connsiteY25" fmla="*/ 118110 h 180975"/>
                  <a:gd name="connsiteX26" fmla="*/ 190758 w 190500"/>
                  <a:gd name="connsiteY26" fmla="*/ 108585 h 180975"/>
                  <a:gd name="connsiteX27" fmla="*/ 186948 w 190500"/>
                  <a:gd name="connsiteY27" fmla="*/ 69533 h 180975"/>
                  <a:gd name="connsiteX28" fmla="*/ 185995 w 190500"/>
                  <a:gd name="connsiteY28" fmla="*/ 65723 h 180975"/>
                  <a:gd name="connsiteX29" fmla="*/ 170756 w 190500"/>
                  <a:gd name="connsiteY29" fmla="*/ 67628 h 180975"/>
                  <a:gd name="connsiteX30" fmla="*/ 148848 w 190500"/>
                  <a:gd name="connsiteY30" fmla="*/ 63818 h 180975"/>
                  <a:gd name="connsiteX31" fmla="*/ 116463 w 190500"/>
                  <a:gd name="connsiteY31" fmla="*/ 49530 h 180975"/>
                  <a:gd name="connsiteX32" fmla="*/ 94556 w 190500"/>
                  <a:gd name="connsiteY32" fmla="*/ 21908 h 180975"/>
                  <a:gd name="connsiteX33" fmla="*/ 67885 w 190500"/>
                  <a:gd name="connsiteY33" fmla="*/ 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0500" h="180975">
                    <a:moveTo>
                      <a:pt x="67885" y="0"/>
                    </a:moveTo>
                    <a:cubicBezTo>
                      <a:pt x="70743" y="18098"/>
                      <a:pt x="73601" y="37148"/>
                      <a:pt x="65981" y="53340"/>
                    </a:cubicBezTo>
                    <a:cubicBezTo>
                      <a:pt x="63123" y="60960"/>
                      <a:pt x="57408" y="67628"/>
                      <a:pt x="56456" y="75248"/>
                    </a:cubicBezTo>
                    <a:cubicBezTo>
                      <a:pt x="55503" y="80963"/>
                      <a:pt x="57408" y="86678"/>
                      <a:pt x="56456" y="92393"/>
                    </a:cubicBezTo>
                    <a:cubicBezTo>
                      <a:pt x="55503" y="98108"/>
                      <a:pt x="50741" y="104775"/>
                      <a:pt x="45026" y="102870"/>
                    </a:cubicBezTo>
                    <a:cubicBezTo>
                      <a:pt x="40263" y="101918"/>
                      <a:pt x="37406" y="96203"/>
                      <a:pt x="32643" y="94298"/>
                    </a:cubicBezTo>
                    <a:cubicBezTo>
                      <a:pt x="26928" y="92393"/>
                      <a:pt x="20260" y="99060"/>
                      <a:pt x="20260" y="105728"/>
                    </a:cubicBezTo>
                    <a:cubicBezTo>
                      <a:pt x="20260" y="112395"/>
                      <a:pt x="24070" y="118110"/>
                      <a:pt x="26928" y="122873"/>
                    </a:cubicBezTo>
                    <a:cubicBezTo>
                      <a:pt x="14545" y="120968"/>
                      <a:pt x="2163" y="129540"/>
                      <a:pt x="258" y="141923"/>
                    </a:cubicBezTo>
                    <a:cubicBezTo>
                      <a:pt x="-1647" y="155258"/>
                      <a:pt x="7878" y="170498"/>
                      <a:pt x="258" y="180975"/>
                    </a:cubicBezTo>
                    <a:cubicBezTo>
                      <a:pt x="4068" y="182880"/>
                      <a:pt x="9783" y="182880"/>
                      <a:pt x="13593" y="180975"/>
                    </a:cubicBezTo>
                    <a:cubicBezTo>
                      <a:pt x="17403" y="179070"/>
                      <a:pt x="20260" y="175260"/>
                      <a:pt x="24070" y="172403"/>
                    </a:cubicBezTo>
                    <a:cubicBezTo>
                      <a:pt x="27881" y="169545"/>
                      <a:pt x="33595" y="169545"/>
                      <a:pt x="36453" y="173355"/>
                    </a:cubicBezTo>
                    <a:cubicBezTo>
                      <a:pt x="40263" y="169545"/>
                      <a:pt x="37406" y="162878"/>
                      <a:pt x="33595" y="159068"/>
                    </a:cubicBezTo>
                    <a:cubicBezTo>
                      <a:pt x="29785" y="155258"/>
                      <a:pt x="25976" y="150495"/>
                      <a:pt x="25023" y="145733"/>
                    </a:cubicBezTo>
                    <a:cubicBezTo>
                      <a:pt x="25023" y="140018"/>
                      <a:pt x="32643" y="135255"/>
                      <a:pt x="35501" y="140018"/>
                    </a:cubicBezTo>
                    <a:cubicBezTo>
                      <a:pt x="36453" y="141923"/>
                      <a:pt x="37406" y="144780"/>
                      <a:pt x="38358" y="146685"/>
                    </a:cubicBezTo>
                    <a:cubicBezTo>
                      <a:pt x="45026" y="145733"/>
                      <a:pt x="46931" y="137160"/>
                      <a:pt x="52645" y="132398"/>
                    </a:cubicBezTo>
                    <a:cubicBezTo>
                      <a:pt x="61218" y="124778"/>
                      <a:pt x="74553" y="132398"/>
                      <a:pt x="82173" y="140970"/>
                    </a:cubicBezTo>
                    <a:cubicBezTo>
                      <a:pt x="88841" y="147638"/>
                      <a:pt x="95508" y="153353"/>
                      <a:pt x="103128" y="160020"/>
                    </a:cubicBezTo>
                    <a:cubicBezTo>
                      <a:pt x="106938" y="163830"/>
                      <a:pt x="111701" y="167640"/>
                      <a:pt x="116463" y="167640"/>
                    </a:cubicBezTo>
                    <a:cubicBezTo>
                      <a:pt x="121226" y="168593"/>
                      <a:pt x="127893" y="164783"/>
                      <a:pt x="127893" y="159068"/>
                    </a:cubicBezTo>
                    <a:cubicBezTo>
                      <a:pt x="127893" y="156210"/>
                      <a:pt x="125035" y="153353"/>
                      <a:pt x="124083" y="150495"/>
                    </a:cubicBezTo>
                    <a:cubicBezTo>
                      <a:pt x="119320" y="138113"/>
                      <a:pt x="131703" y="126683"/>
                      <a:pt x="143133" y="120968"/>
                    </a:cubicBezTo>
                    <a:cubicBezTo>
                      <a:pt x="145991" y="119063"/>
                      <a:pt x="148848" y="118110"/>
                      <a:pt x="151706" y="117158"/>
                    </a:cubicBezTo>
                    <a:cubicBezTo>
                      <a:pt x="154563" y="117158"/>
                      <a:pt x="158373" y="117158"/>
                      <a:pt x="161231" y="118110"/>
                    </a:cubicBezTo>
                    <a:cubicBezTo>
                      <a:pt x="171708" y="120015"/>
                      <a:pt x="183138" y="116205"/>
                      <a:pt x="190758" y="108585"/>
                    </a:cubicBezTo>
                    <a:cubicBezTo>
                      <a:pt x="189806" y="95250"/>
                      <a:pt x="188853" y="82868"/>
                      <a:pt x="186948" y="69533"/>
                    </a:cubicBezTo>
                    <a:cubicBezTo>
                      <a:pt x="186948" y="67628"/>
                      <a:pt x="186948" y="66675"/>
                      <a:pt x="185995" y="65723"/>
                    </a:cubicBezTo>
                    <a:cubicBezTo>
                      <a:pt x="183138" y="60960"/>
                      <a:pt x="176470" y="65723"/>
                      <a:pt x="170756" y="67628"/>
                    </a:cubicBezTo>
                    <a:cubicBezTo>
                      <a:pt x="163135" y="70485"/>
                      <a:pt x="155516" y="66675"/>
                      <a:pt x="148848" y="63818"/>
                    </a:cubicBezTo>
                    <a:cubicBezTo>
                      <a:pt x="138370" y="59055"/>
                      <a:pt x="127893" y="54293"/>
                      <a:pt x="116463" y="49530"/>
                    </a:cubicBezTo>
                    <a:cubicBezTo>
                      <a:pt x="101223" y="41910"/>
                      <a:pt x="103128" y="34290"/>
                      <a:pt x="94556" y="21908"/>
                    </a:cubicBezTo>
                    <a:cubicBezTo>
                      <a:pt x="92651" y="16193"/>
                      <a:pt x="67885" y="953"/>
                      <a:pt x="6788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6ED5DFC-33E8-404E-AB2F-69A0D30605E6}"/>
                  </a:ext>
                </a:extLst>
              </p:cNvPr>
              <p:cNvSpPr/>
              <p:nvPr/>
            </p:nvSpPr>
            <p:spPr>
              <a:xfrm>
                <a:off x="6369226" y="5004690"/>
                <a:ext cx="34900" cy="122154"/>
              </a:xfrm>
              <a:custGeom>
                <a:avLst/>
                <a:gdLst>
                  <a:gd name="connsiteX0" fmla="*/ 0 w 19050"/>
                  <a:gd name="connsiteY0" fmla="*/ 61924 h 66675"/>
                  <a:gd name="connsiteX1" fmla="*/ 953 w 19050"/>
                  <a:gd name="connsiteY1" fmla="*/ 68591 h 66675"/>
                  <a:gd name="connsiteX2" fmla="*/ 6668 w 19050"/>
                  <a:gd name="connsiteY2" fmla="*/ 71449 h 66675"/>
                  <a:gd name="connsiteX3" fmla="*/ 10478 w 19050"/>
                  <a:gd name="connsiteY3" fmla="*/ 66686 h 66675"/>
                  <a:gd name="connsiteX4" fmla="*/ 21907 w 19050"/>
                  <a:gd name="connsiteY4" fmla="*/ 36206 h 66675"/>
                  <a:gd name="connsiteX5" fmla="*/ 26670 w 19050"/>
                  <a:gd name="connsiteY5" fmla="*/ 12394 h 66675"/>
                  <a:gd name="connsiteX6" fmla="*/ 9525 w 19050"/>
                  <a:gd name="connsiteY6" fmla="*/ 10488 h 66675"/>
                  <a:gd name="connsiteX7" fmla="*/ 0 w 19050"/>
                  <a:gd name="connsiteY7" fmla="*/ 6192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" h="66675">
                    <a:moveTo>
                      <a:pt x="0" y="61924"/>
                    </a:moveTo>
                    <a:cubicBezTo>
                      <a:pt x="0" y="63829"/>
                      <a:pt x="0" y="66686"/>
                      <a:pt x="953" y="68591"/>
                    </a:cubicBezTo>
                    <a:cubicBezTo>
                      <a:pt x="1905" y="70496"/>
                      <a:pt x="4763" y="72401"/>
                      <a:pt x="6668" y="71449"/>
                    </a:cubicBezTo>
                    <a:cubicBezTo>
                      <a:pt x="8572" y="70496"/>
                      <a:pt x="9525" y="68591"/>
                      <a:pt x="10478" y="66686"/>
                    </a:cubicBezTo>
                    <a:cubicBezTo>
                      <a:pt x="14288" y="56209"/>
                      <a:pt x="18097" y="46684"/>
                      <a:pt x="21907" y="36206"/>
                    </a:cubicBezTo>
                    <a:cubicBezTo>
                      <a:pt x="24765" y="28586"/>
                      <a:pt x="27622" y="20966"/>
                      <a:pt x="26670" y="12394"/>
                    </a:cubicBezTo>
                    <a:cubicBezTo>
                      <a:pt x="23813" y="-5704"/>
                      <a:pt x="14288" y="-1894"/>
                      <a:pt x="9525" y="10488"/>
                    </a:cubicBezTo>
                    <a:cubicBezTo>
                      <a:pt x="2857" y="26681"/>
                      <a:pt x="953" y="45731"/>
                      <a:pt x="0" y="619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FCB89703-F573-4571-ADF6-DB35BFC1609A}"/>
                  </a:ext>
                </a:extLst>
              </p:cNvPr>
              <p:cNvSpPr/>
              <p:nvPr/>
            </p:nvSpPr>
            <p:spPr>
              <a:xfrm>
                <a:off x="5583540" y="5235124"/>
                <a:ext cx="122154" cy="244311"/>
              </a:xfrm>
              <a:custGeom>
                <a:avLst/>
                <a:gdLst>
                  <a:gd name="connsiteX0" fmla="*/ 2125 w 66675"/>
                  <a:gd name="connsiteY0" fmla="*/ 45685 h 133350"/>
                  <a:gd name="connsiteX1" fmla="*/ 4030 w 66675"/>
                  <a:gd name="connsiteY1" fmla="*/ 92358 h 133350"/>
                  <a:gd name="connsiteX2" fmla="*/ 4983 w 66675"/>
                  <a:gd name="connsiteY2" fmla="*/ 126648 h 133350"/>
                  <a:gd name="connsiteX3" fmla="*/ 8793 w 66675"/>
                  <a:gd name="connsiteY3" fmla="*/ 131410 h 133350"/>
                  <a:gd name="connsiteX4" fmla="*/ 14508 w 66675"/>
                  <a:gd name="connsiteY4" fmla="*/ 133315 h 133350"/>
                  <a:gd name="connsiteX5" fmla="*/ 38320 w 66675"/>
                  <a:gd name="connsiteY5" fmla="*/ 137125 h 133350"/>
                  <a:gd name="connsiteX6" fmla="*/ 68800 w 66675"/>
                  <a:gd name="connsiteY6" fmla="*/ 94263 h 133350"/>
                  <a:gd name="connsiteX7" fmla="*/ 69753 w 66675"/>
                  <a:gd name="connsiteY7" fmla="*/ 80928 h 133350"/>
                  <a:gd name="connsiteX8" fmla="*/ 49750 w 66675"/>
                  <a:gd name="connsiteY8" fmla="*/ 53305 h 133350"/>
                  <a:gd name="connsiteX9" fmla="*/ 44035 w 66675"/>
                  <a:gd name="connsiteY9" fmla="*/ 30445 h 133350"/>
                  <a:gd name="connsiteX10" fmla="*/ 13555 w 66675"/>
                  <a:gd name="connsiteY10" fmla="*/ 1870 h 133350"/>
                  <a:gd name="connsiteX11" fmla="*/ 12603 w 66675"/>
                  <a:gd name="connsiteY11" fmla="*/ 20920 h 133350"/>
                  <a:gd name="connsiteX12" fmla="*/ 2125 w 66675"/>
                  <a:gd name="connsiteY12" fmla="*/ 4568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675" h="133350">
                    <a:moveTo>
                      <a:pt x="2125" y="45685"/>
                    </a:moveTo>
                    <a:cubicBezTo>
                      <a:pt x="-3590" y="59973"/>
                      <a:pt x="4030" y="76165"/>
                      <a:pt x="4030" y="92358"/>
                    </a:cubicBezTo>
                    <a:cubicBezTo>
                      <a:pt x="4030" y="103788"/>
                      <a:pt x="220" y="116170"/>
                      <a:pt x="4983" y="126648"/>
                    </a:cubicBezTo>
                    <a:cubicBezTo>
                      <a:pt x="5935" y="128553"/>
                      <a:pt x="6888" y="130458"/>
                      <a:pt x="8793" y="131410"/>
                    </a:cubicBezTo>
                    <a:cubicBezTo>
                      <a:pt x="10698" y="132363"/>
                      <a:pt x="12603" y="133315"/>
                      <a:pt x="14508" y="133315"/>
                    </a:cubicBezTo>
                    <a:cubicBezTo>
                      <a:pt x="22128" y="134268"/>
                      <a:pt x="29748" y="136173"/>
                      <a:pt x="38320" y="137125"/>
                    </a:cubicBezTo>
                    <a:cubicBezTo>
                      <a:pt x="53560" y="127600"/>
                      <a:pt x="64990" y="112360"/>
                      <a:pt x="68800" y="94263"/>
                    </a:cubicBezTo>
                    <a:cubicBezTo>
                      <a:pt x="69753" y="89500"/>
                      <a:pt x="70705" y="84738"/>
                      <a:pt x="69753" y="80928"/>
                    </a:cubicBezTo>
                    <a:cubicBezTo>
                      <a:pt x="66895" y="69498"/>
                      <a:pt x="54513" y="62830"/>
                      <a:pt x="49750" y="53305"/>
                    </a:cubicBezTo>
                    <a:cubicBezTo>
                      <a:pt x="45940" y="46638"/>
                      <a:pt x="45940" y="38065"/>
                      <a:pt x="44035" y="30445"/>
                    </a:cubicBezTo>
                    <a:cubicBezTo>
                      <a:pt x="42130" y="21873"/>
                      <a:pt x="27843" y="-7655"/>
                      <a:pt x="13555" y="1870"/>
                    </a:cubicBezTo>
                    <a:cubicBezTo>
                      <a:pt x="4030" y="7585"/>
                      <a:pt x="14508" y="12348"/>
                      <a:pt x="12603" y="20920"/>
                    </a:cubicBezTo>
                    <a:cubicBezTo>
                      <a:pt x="9745" y="29493"/>
                      <a:pt x="5935" y="36160"/>
                      <a:pt x="2125" y="456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0EEB6CA-94F1-4ED3-B156-0C50A6668614}"/>
                  </a:ext>
                </a:extLst>
              </p:cNvPr>
              <p:cNvSpPr/>
              <p:nvPr/>
            </p:nvSpPr>
            <p:spPr>
              <a:xfrm>
                <a:off x="7374078" y="4580182"/>
                <a:ext cx="139606" cy="104704"/>
              </a:xfrm>
              <a:custGeom>
                <a:avLst/>
                <a:gdLst>
                  <a:gd name="connsiteX0" fmla="*/ 170 w 76200"/>
                  <a:gd name="connsiteY0" fmla="*/ 38360 h 57150"/>
                  <a:gd name="connsiteX1" fmla="*/ 10648 w 76200"/>
                  <a:gd name="connsiteY1" fmla="*/ 14547 h 57150"/>
                  <a:gd name="connsiteX2" fmla="*/ 26840 w 76200"/>
                  <a:gd name="connsiteY2" fmla="*/ 5975 h 57150"/>
                  <a:gd name="connsiteX3" fmla="*/ 46843 w 76200"/>
                  <a:gd name="connsiteY3" fmla="*/ 2165 h 57150"/>
                  <a:gd name="connsiteX4" fmla="*/ 71608 w 76200"/>
                  <a:gd name="connsiteY4" fmla="*/ 2165 h 57150"/>
                  <a:gd name="connsiteX5" fmla="*/ 79228 w 76200"/>
                  <a:gd name="connsiteY5" fmla="*/ 260 h 57150"/>
                  <a:gd name="connsiteX6" fmla="*/ 83038 w 76200"/>
                  <a:gd name="connsiteY6" fmla="*/ 5975 h 57150"/>
                  <a:gd name="connsiteX7" fmla="*/ 81133 w 76200"/>
                  <a:gd name="connsiteY7" fmla="*/ 13595 h 57150"/>
                  <a:gd name="connsiteX8" fmla="*/ 70655 w 76200"/>
                  <a:gd name="connsiteY8" fmla="*/ 33597 h 57150"/>
                  <a:gd name="connsiteX9" fmla="*/ 57320 w 76200"/>
                  <a:gd name="connsiteY9" fmla="*/ 49790 h 57150"/>
                  <a:gd name="connsiteX10" fmla="*/ 51605 w 76200"/>
                  <a:gd name="connsiteY10" fmla="*/ 51695 h 57150"/>
                  <a:gd name="connsiteX11" fmla="*/ 43985 w 76200"/>
                  <a:gd name="connsiteY11" fmla="*/ 58362 h 57150"/>
                  <a:gd name="connsiteX12" fmla="*/ 13505 w 76200"/>
                  <a:gd name="connsiteY12" fmla="*/ 59315 h 57150"/>
                  <a:gd name="connsiteX13" fmla="*/ 170 w 76200"/>
                  <a:gd name="connsiteY13" fmla="*/ 3836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200" h="57150">
                    <a:moveTo>
                      <a:pt x="170" y="38360"/>
                    </a:moveTo>
                    <a:cubicBezTo>
                      <a:pt x="1123" y="29787"/>
                      <a:pt x="3980" y="20262"/>
                      <a:pt x="10648" y="14547"/>
                    </a:cubicBezTo>
                    <a:cubicBezTo>
                      <a:pt x="15410" y="10737"/>
                      <a:pt x="21125" y="7880"/>
                      <a:pt x="26840" y="5975"/>
                    </a:cubicBezTo>
                    <a:cubicBezTo>
                      <a:pt x="33508" y="4070"/>
                      <a:pt x="40175" y="2165"/>
                      <a:pt x="46843" y="2165"/>
                    </a:cubicBezTo>
                    <a:cubicBezTo>
                      <a:pt x="55415" y="2165"/>
                      <a:pt x="63988" y="5975"/>
                      <a:pt x="71608" y="2165"/>
                    </a:cubicBezTo>
                    <a:cubicBezTo>
                      <a:pt x="73513" y="1212"/>
                      <a:pt x="76370" y="-693"/>
                      <a:pt x="79228" y="260"/>
                    </a:cubicBezTo>
                    <a:cubicBezTo>
                      <a:pt x="82085" y="1212"/>
                      <a:pt x="83038" y="4070"/>
                      <a:pt x="83038" y="5975"/>
                    </a:cubicBezTo>
                    <a:cubicBezTo>
                      <a:pt x="83038" y="8832"/>
                      <a:pt x="82085" y="10737"/>
                      <a:pt x="81133" y="13595"/>
                    </a:cubicBezTo>
                    <a:cubicBezTo>
                      <a:pt x="77323" y="20262"/>
                      <a:pt x="74465" y="26930"/>
                      <a:pt x="70655" y="33597"/>
                    </a:cubicBezTo>
                    <a:cubicBezTo>
                      <a:pt x="67798" y="40265"/>
                      <a:pt x="63988" y="46932"/>
                      <a:pt x="57320" y="49790"/>
                    </a:cubicBezTo>
                    <a:cubicBezTo>
                      <a:pt x="55415" y="50742"/>
                      <a:pt x="53510" y="50742"/>
                      <a:pt x="51605" y="51695"/>
                    </a:cubicBezTo>
                    <a:cubicBezTo>
                      <a:pt x="48748" y="53600"/>
                      <a:pt x="46843" y="56457"/>
                      <a:pt x="43985" y="58362"/>
                    </a:cubicBezTo>
                    <a:cubicBezTo>
                      <a:pt x="37318" y="63125"/>
                      <a:pt x="21125" y="61220"/>
                      <a:pt x="13505" y="59315"/>
                    </a:cubicBezTo>
                    <a:cubicBezTo>
                      <a:pt x="2075" y="57410"/>
                      <a:pt x="-782" y="48837"/>
                      <a:pt x="170" y="383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B02C5D6-C832-4143-86E1-0A0797180498}"/>
                  </a:ext>
                </a:extLst>
              </p:cNvPr>
              <p:cNvSpPr/>
              <p:nvPr/>
            </p:nvSpPr>
            <p:spPr>
              <a:xfrm>
                <a:off x="8091617" y="4235839"/>
                <a:ext cx="104704" cy="226860"/>
              </a:xfrm>
              <a:custGeom>
                <a:avLst/>
                <a:gdLst>
                  <a:gd name="connsiteX0" fmla="*/ 1905 w 57150"/>
                  <a:gd name="connsiteY0" fmla="*/ 64385 h 123825"/>
                  <a:gd name="connsiteX1" fmla="*/ 0 w 57150"/>
                  <a:gd name="connsiteY1" fmla="*/ 73910 h 123825"/>
                  <a:gd name="connsiteX2" fmla="*/ 4763 w 57150"/>
                  <a:gd name="connsiteY2" fmla="*/ 85340 h 123825"/>
                  <a:gd name="connsiteX3" fmla="*/ 20955 w 57150"/>
                  <a:gd name="connsiteY3" fmla="*/ 120583 h 123825"/>
                  <a:gd name="connsiteX4" fmla="*/ 20955 w 57150"/>
                  <a:gd name="connsiteY4" fmla="*/ 124393 h 123825"/>
                  <a:gd name="connsiteX5" fmla="*/ 28575 w 57150"/>
                  <a:gd name="connsiteY5" fmla="*/ 126298 h 123825"/>
                  <a:gd name="connsiteX6" fmla="*/ 31432 w 57150"/>
                  <a:gd name="connsiteY6" fmla="*/ 116773 h 123825"/>
                  <a:gd name="connsiteX7" fmla="*/ 32385 w 57150"/>
                  <a:gd name="connsiteY7" fmla="*/ 92960 h 123825"/>
                  <a:gd name="connsiteX8" fmla="*/ 47625 w 57150"/>
                  <a:gd name="connsiteY8" fmla="*/ 72005 h 123825"/>
                  <a:gd name="connsiteX9" fmla="*/ 51435 w 57150"/>
                  <a:gd name="connsiteY9" fmla="*/ 37715 h 123825"/>
                  <a:gd name="connsiteX10" fmla="*/ 60007 w 57150"/>
                  <a:gd name="connsiteY10" fmla="*/ 20570 h 123825"/>
                  <a:gd name="connsiteX11" fmla="*/ 48577 w 57150"/>
                  <a:gd name="connsiteY11" fmla="*/ 568 h 123825"/>
                  <a:gd name="connsiteX12" fmla="*/ 27622 w 57150"/>
                  <a:gd name="connsiteY12" fmla="*/ 11998 h 123825"/>
                  <a:gd name="connsiteX13" fmla="*/ 1905 w 57150"/>
                  <a:gd name="connsiteY13" fmla="*/ 6438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150" h="123825">
                    <a:moveTo>
                      <a:pt x="1905" y="64385"/>
                    </a:moveTo>
                    <a:cubicBezTo>
                      <a:pt x="952" y="67243"/>
                      <a:pt x="0" y="70100"/>
                      <a:pt x="0" y="73910"/>
                    </a:cubicBezTo>
                    <a:cubicBezTo>
                      <a:pt x="0" y="77720"/>
                      <a:pt x="2857" y="81530"/>
                      <a:pt x="4763" y="85340"/>
                    </a:cubicBezTo>
                    <a:cubicBezTo>
                      <a:pt x="12382" y="96770"/>
                      <a:pt x="23813" y="108200"/>
                      <a:pt x="20955" y="120583"/>
                    </a:cubicBezTo>
                    <a:cubicBezTo>
                      <a:pt x="20955" y="121535"/>
                      <a:pt x="20002" y="122488"/>
                      <a:pt x="20955" y="124393"/>
                    </a:cubicBezTo>
                    <a:cubicBezTo>
                      <a:pt x="21907" y="127250"/>
                      <a:pt x="26670" y="128203"/>
                      <a:pt x="28575" y="126298"/>
                    </a:cubicBezTo>
                    <a:cubicBezTo>
                      <a:pt x="31432" y="124393"/>
                      <a:pt x="31432" y="120583"/>
                      <a:pt x="31432" y="116773"/>
                    </a:cubicBezTo>
                    <a:cubicBezTo>
                      <a:pt x="31432" y="108200"/>
                      <a:pt x="29527" y="100580"/>
                      <a:pt x="32385" y="92960"/>
                    </a:cubicBezTo>
                    <a:cubicBezTo>
                      <a:pt x="36195" y="85340"/>
                      <a:pt x="43815" y="79625"/>
                      <a:pt x="47625" y="72005"/>
                    </a:cubicBezTo>
                    <a:cubicBezTo>
                      <a:pt x="52388" y="61528"/>
                      <a:pt x="47625" y="48193"/>
                      <a:pt x="51435" y="37715"/>
                    </a:cubicBezTo>
                    <a:cubicBezTo>
                      <a:pt x="53340" y="32000"/>
                      <a:pt x="59055" y="26285"/>
                      <a:pt x="60007" y="20570"/>
                    </a:cubicBezTo>
                    <a:cubicBezTo>
                      <a:pt x="61913" y="12950"/>
                      <a:pt x="56197" y="2473"/>
                      <a:pt x="48577" y="568"/>
                    </a:cubicBezTo>
                    <a:cubicBezTo>
                      <a:pt x="40005" y="-2290"/>
                      <a:pt x="33338" y="6283"/>
                      <a:pt x="27622" y="11998"/>
                    </a:cubicBezTo>
                    <a:cubicBezTo>
                      <a:pt x="16192" y="25333"/>
                      <a:pt x="7620" y="45335"/>
                      <a:pt x="1905" y="643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D3EAEE2B-A438-471C-9AC8-BAF114E612A8}"/>
                  </a:ext>
                </a:extLst>
              </p:cNvPr>
              <p:cNvSpPr/>
              <p:nvPr/>
            </p:nvSpPr>
            <p:spPr>
              <a:xfrm>
                <a:off x="8072419" y="4674611"/>
                <a:ext cx="366465" cy="575875"/>
              </a:xfrm>
              <a:custGeom>
                <a:avLst/>
                <a:gdLst>
                  <a:gd name="connsiteX0" fmla="*/ 13335 w 200025"/>
                  <a:gd name="connsiteY0" fmla="*/ 74449 h 314325"/>
                  <a:gd name="connsiteX1" fmla="*/ 0 w 200025"/>
                  <a:gd name="connsiteY1" fmla="*/ 90641 h 314325"/>
                  <a:gd name="connsiteX2" fmla="*/ 15240 w 200025"/>
                  <a:gd name="connsiteY2" fmla="*/ 110644 h 314325"/>
                  <a:gd name="connsiteX3" fmla="*/ 20955 w 200025"/>
                  <a:gd name="connsiteY3" fmla="*/ 130646 h 314325"/>
                  <a:gd name="connsiteX4" fmla="*/ 33338 w 200025"/>
                  <a:gd name="connsiteY4" fmla="*/ 138266 h 314325"/>
                  <a:gd name="connsiteX5" fmla="*/ 31432 w 200025"/>
                  <a:gd name="connsiteY5" fmla="*/ 156364 h 314325"/>
                  <a:gd name="connsiteX6" fmla="*/ 59055 w 200025"/>
                  <a:gd name="connsiteY6" fmla="*/ 219228 h 314325"/>
                  <a:gd name="connsiteX7" fmla="*/ 79057 w 200025"/>
                  <a:gd name="connsiteY7" fmla="*/ 192559 h 314325"/>
                  <a:gd name="connsiteX8" fmla="*/ 113347 w 200025"/>
                  <a:gd name="connsiteY8" fmla="*/ 186844 h 314325"/>
                  <a:gd name="connsiteX9" fmla="*/ 140017 w 200025"/>
                  <a:gd name="connsiteY9" fmla="*/ 212561 h 314325"/>
                  <a:gd name="connsiteX10" fmla="*/ 172403 w 200025"/>
                  <a:gd name="connsiteY10" fmla="*/ 257328 h 314325"/>
                  <a:gd name="connsiteX11" fmla="*/ 157163 w 200025"/>
                  <a:gd name="connsiteY11" fmla="*/ 261139 h 314325"/>
                  <a:gd name="connsiteX12" fmla="*/ 190500 w 200025"/>
                  <a:gd name="connsiteY12" fmla="*/ 314478 h 314325"/>
                  <a:gd name="connsiteX13" fmla="*/ 192405 w 200025"/>
                  <a:gd name="connsiteY13" fmla="*/ 292571 h 314325"/>
                  <a:gd name="connsiteX14" fmla="*/ 187642 w 200025"/>
                  <a:gd name="connsiteY14" fmla="*/ 269711 h 314325"/>
                  <a:gd name="connsiteX15" fmla="*/ 203835 w 200025"/>
                  <a:gd name="connsiteY15" fmla="*/ 257328 h 314325"/>
                  <a:gd name="connsiteX16" fmla="*/ 164782 w 200025"/>
                  <a:gd name="connsiteY16" fmla="*/ 190653 h 314325"/>
                  <a:gd name="connsiteX17" fmla="*/ 160020 w 200025"/>
                  <a:gd name="connsiteY17" fmla="*/ 179224 h 314325"/>
                  <a:gd name="connsiteX18" fmla="*/ 164782 w 200025"/>
                  <a:gd name="connsiteY18" fmla="*/ 163031 h 314325"/>
                  <a:gd name="connsiteX19" fmla="*/ 114300 w 200025"/>
                  <a:gd name="connsiteY19" fmla="*/ 160174 h 314325"/>
                  <a:gd name="connsiteX20" fmla="*/ 64770 w 200025"/>
                  <a:gd name="connsiteY20" fmla="*/ 162078 h 314325"/>
                  <a:gd name="connsiteX21" fmla="*/ 58103 w 200025"/>
                  <a:gd name="connsiteY21" fmla="*/ 138266 h 314325"/>
                  <a:gd name="connsiteX22" fmla="*/ 59055 w 200025"/>
                  <a:gd name="connsiteY22" fmla="*/ 112549 h 314325"/>
                  <a:gd name="connsiteX23" fmla="*/ 53340 w 200025"/>
                  <a:gd name="connsiteY23" fmla="*/ 102071 h 314325"/>
                  <a:gd name="connsiteX24" fmla="*/ 55245 w 200025"/>
                  <a:gd name="connsiteY24" fmla="*/ 91594 h 314325"/>
                  <a:gd name="connsiteX25" fmla="*/ 91440 w 200025"/>
                  <a:gd name="connsiteY25" fmla="*/ 75401 h 314325"/>
                  <a:gd name="connsiteX26" fmla="*/ 100013 w 200025"/>
                  <a:gd name="connsiteY26" fmla="*/ 45874 h 314325"/>
                  <a:gd name="connsiteX27" fmla="*/ 78105 w 200025"/>
                  <a:gd name="connsiteY27" fmla="*/ 34444 h 314325"/>
                  <a:gd name="connsiteX28" fmla="*/ 80963 w 200025"/>
                  <a:gd name="connsiteY28" fmla="*/ 8726 h 314325"/>
                  <a:gd name="connsiteX29" fmla="*/ 27622 w 200025"/>
                  <a:gd name="connsiteY29" fmla="*/ 7774 h 314325"/>
                  <a:gd name="connsiteX30" fmla="*/ 13335 w 200025"/>
                  <a:gd name="connsiteY30" fmla="*/ 74449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00025" h="314325">
                    <a:moveTo>
                      <a:pt x="13335" y="74449"/>
                    </a:moveTo>
                    <a:cubicBezTo>
                      <a:pt x="8572" y="79211"/>
                      <a:pt x="0" y="83974"/>
                      <a:pt x="0" y="90641"/>
                    </a:cubicBezTo>
                    <a:cubicBezTo>
                      <a:pt x="0" y="99214"/>
                      <a:pt x="11430" y="103024"/>
                      <a:pt x="15240" y="110644"/>
                    </a:cubicBezTo>
                    <a:cubicBezTo>
                      <a:pt x="18097" y="117311"/>
                      <a:pt x="16192" y="124931"/>
                      <a:pt x="20955" y="130646"/>
                    </a:cubicBezTo>
                    <a:cubicBezTo>
                      <a:pt x="24765" y="134456"/>
                      <a:pt x="30480" y="134456"/>
                      <a:pt x="33338" y="138266"/>
                    </a:cubicBezTo>
                    <a:cubicBezTo>
                      <a:pt x="37147" y="143028"/>
                      <a:pt x="33338" y="150649"/>
                      <a:pt x="31432" y="156364"/>
                    </a:cubicBezTo>
                    <a:cubicBezTo>
                      <a:pt x="20955" y="180176"/>
                      <a:pt x="34290" y="210656"/>
                      <a:pt x="59055" y="219228"/>
                    </a:cubicBezTo>
                    <a:cubicBezTo>
                      <a:pt x="70485" y="220181"/>
                      <a:pt x="72390" y="202084"/>
                      <a:pt x="79057" y="192559"/>
                    </a:cubicBezTo>
                    <a:cubicBezTo>
                      <a:pt x="86678" y="182081"/>
                      <a:pt x="101917" y="181128"/>
                      <a:pt x="113347" y="186844"/>
                    </a:cubicBezTo>
                    <a:cubicBezTo>
                      <a:pt x="124778" y="192559"/>
                      <a:pt x="132397" y="203036"/>
                      <a:pt x="140017" y="212561"/>
                    </a:cubicBezTo>
                    <a:cubicBezTo>
                      <a:pt x="150495" y="227801"/>
                      <a:pt x="161925" y="242089"/>
                      <a:pt x="172403" y="257328"/>
                    </a:cubicBezTo>
                    <a:cubicBezTo>
                      <a:pt x="166688" y="255424"/>
                      <a:pt x="160972" y="257328"/>
                      <a:pt x="157163" y="261139"/>
                    </a:cubicBezTo>
                    <a:cubicBezTo>
                      <a:pt x="178117" y="267806"/>
                      <a:pt x="169545" y="307811"/>
                      <a:pt x="190500" y="314478"/>
                    </a:cubicBezTo>
                    <a:cubicBezTo>
                      <a:pt x="195263" y="308764"/>
                      <a:pt x="195263" y="299239"/>
                      <a:pt x="192405" y="292571"/>
                    </a:cubicBezTo>
                    <a:cubicBezTo>
                      <a:pt x="190500" y="284951"/>
                      <a:pt x="186690" y="277331"/>
                      <a:pt x="187642" y="269711"/>
                    </a:cubicBezTo>
                    <a:cubicBezTo>
                      <a:pt x="188595" y="262091"/>
                      <a:pt x="196215" y="254471"/>
                      <a:pt x="203835" y="257328"/>
                    </a:cubicBezTo>
                    <a:cubicBezTo>
                      <a:pt x="190500" y="235421"/>
                      <a:pt x="178117" y="212561"/>
                      <a:pt x="164782" y="190653"/>
                    </a:cubicBezTo>
                    <a:cubicBezTo>
                      <a:pt x="162878" y="186844"/>
                      <a:pt x="160972" y="183034"/>
                      <a:pt x="160020" y="179224"/>
                    </a:cubicBezTo>
                    <a:cubicBezTo>
                      <a:pt x="159067" y="173509"/>
                      <a:pt x="160972" y="166841"/>
                      <a:pt x="164782" y="163031"/>
                    </a:cubicBezTo>
                    <a:cubicBezTo>
                      <a:pt x="150495" y="172556"/>
                      <a:pt x="130492" y="165889"/>
                      <a:pt x="114300" y="160174"/>
                    </a:cubicBezTo>
                    <a:cubicBezTo>
                      <a:pt x="98107" y="154459"/>
                      <a:pt x="77153" y="149696"/>
                      <a:pt x="64770" y="162078"/>
                    </a:cubicBezTo>
                    <a:cubicBezTo>
                      <a:pt x="57150" y="158269"/>
                      <a:pt x="56197" y="146839"/>
                      <a:pt x="58103" y="138266"/>
                    </a:cubicBezTo>
                    <a:cubicBezTo>
                      <a:pt x="60007" y="129694"/>
                      <a:pt x="62865" y="120169"/>
                      <a:pt x="59055" y="112549"/>
                    </a:cubicBezTo>
                    <a:cubicBezTo>
                      <a:pt x="57150" y="108739"/>
                      <a:pt x="54292" y="105881"/>
                      <a:pt x="53340" y="102071"/>
                    </a:cubicBezTo>
                    <a:cubicBezTo>
                      <a:pt x="52388" y="98261"/>
                      <a:pt x="53340" y="94451"/>
                      <a:pt x="55245" y="91594"/>
                    </a:cubicBezTo>
                    <a:cubicBezTo>
                      <a:pt x="60960" y="78259"/>
                      <a:pt x="77153" y="71591"/>
                      <a:pt x="91440" y="75401"/>
                    </a:cubicBezTo>
                    <a:cubicBezTo>
                      <a:pt x="100013" y="67781"/>
                      <a:pt x="108585" y="53494"/>
                      <a:pt x="100013" y="45874"/>
                    </a:cubicBezTo>
                    <a:cubicBezTo>
                      <a:pt x="94297" y="40159"/>
                      <a:pt x="81915" y="42064"/>
                      <a:pt x="78105" y="34444"/>
                    </a:cubicBezTo>
                    <a:cubicBezTo>
                      <a:pt x="74295" y="26824"/>
                      <a:pt x="83820" y="17299"/>
                      <a:pt x="80963" y="8726"/>
                    </a:cubicBezTo>
                    <a:cubicBezTo>
                      <a:pt x="76200" y="-4609"/>
                      <a:pt x="35242" y="-799"/>
                      <a:pt x="27622" y="7774"/>
                    </a:cubicBezTo>
                    <a:cubicBezTo>
                      <a:pt x="10478" y="25871"/>
                      <a:pt x="31432" y="56351"/>
                      <a:pt x="13335" y="744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8E83CE9-7100-496F-968A-E5626CB5C4A2}"/>
                  </a:ext>
                </a:extLst>
              </p:cNvPr>
              <p:cNvSpPr/>
              <p:nvPr/>
            </p:nvSpPr>
            <p:spPr>
              <a:xfrm>
                <a:off x="7910126" y="5126868"/>
                <a:ext cx="139606" cy="191958"/>
              </a:xfrm>
              <a:custGeom>
                <a:avLst/>
                <a:gdLst>
                  <a:gd name="connsiteX0" fmla="*/ 78105 w 76200"/>
                  <a:gd name="connsiteY0" fmla="*/ 4763 h 104775"/>
                  <a:gd name="connsiteX1" fmla="*/ 79058 w 76200"/>
                  <a:gd name="connsiteY1" fmla="*/ 15240 h 104775"/>
                  <a:gd name="connsiteX2" fmla="*/ 63818 w 76200"/>
                  <a:gd name="connsiteY2" fmla="*/ 33338 h 104775"/>
                  <a:gd name="connsiteX3" fmla="*/ 41910 w 76200"/>
                  <a:gd name="connsiteY3" fmla="*/ 64770 h 104775"/>
                  <a:gd name="connsiteX4" fmla="*/ 0 w 76200"/>
                  <a:gd name="connsiteY4" fmla="*/ 106680 h 104775"/>
                  <a:gd name="connsiteX5" fmla="*/ 36195 w 76200"/>
                  <a:gd name="connsiteY5" fmla="*/ 88582 h 104775"/>
                  <a:gd name="connsiteX6" fmla="*/ 45720 w 76200"/>
                  <a:gd name="connsiteY6" fmla="*/ 80963 h 104775"/>
                  <a:gd name="connsiteX7" fmla="*/ 73343 w 76200"/>
                  <a:gd name="connsiteY7" fmla="*/ 42863 h 104775"/>
                  <a:gd name="connsiteX8" fmla="*/ 80010 w 76200"/>
                  <a:gd name="connsiteY8" fmla="*/ 39052 h 104775"/>
                  <a:gd name="connsiteX9" fmla="*/ 81915 w 76200"/>
                  <a:gd name="connsiteY9" fmla="*/ 18097 h 104775"/>
                  <a:gd name="connsiteX10" fmla="*/ 84773 w 76200"/>
                  <a:gd name="connsiteY10" fmla="*/ 0 h 104775"/>
                  <a:gd name="connsiteX11" fmla="*/ 78105 w 76200"/>
                  <a:gd name="connsiteY11" fmla="*/ 476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104775">
                    <a:moveTo>
                      <a:pt x="78105" y="4763"/>
                    </a:moveTo>
                    <a:cubicBezTo>
                      <a:pt x="77153" y="7620"/>
                      <a:pt x="79058" y="11430"/>
                      <a:pt x="79058" y="15240"/>
                    </a:cubicBezTo>
                    <a:cubicBezTo>
                      <a:pt x="79058" y="23813"/>
                      <a:pt x="70485" y="28575"/>
                      <a:pt x="63818" y="33338"/>
                    </a:cubicBezTo>
                    <a:cubicBezTo>
                      <a:pt x="54293" y="41910"/>
                      <a:pt x="48578" y="54292"/>
                      <a:pt x="41910" y="64770"/>
                    </a:cubicBezTo>
                    <a:cubicBezTo>
                      <a:pt x="31433" y="81915"/>
                      <a:pt x="17145" y="96202"/>
                      <a:pt x="0" y="106680"/>
                    </a:cubicBezTo>
                    <a:cubicBezTo>
                      <a:pt x="13335" y="102870"/>
                      <a:pt x="24765" y="96202"/>
                      <a:pt x="36195" y="88582"/>
                    </a:cubicBezTo>
                    <a:cubicBezTo>
                      <a:pt x="40005" y="86677"/>
                      <a:pt x="42863" y="83820"/>
                      <a:pt x="45720" y="80963"/>
                    </a:cubicBezTo>
                    <a:cubicBezTo>
                      <a:pt x="57150" y="69532"/>
                      <a:pt x="59055" y="50482"/>
                      <a:pt x="73343" y="42863"/>
                    </a:cubicBezTo>
                    <a:cubicBezTo>
                      <a:pt x="75248" y="41910"/>
                      <a:pt x="78105" y="40957"/>
                      <a:pt x="80010" y="39052"/>
                    </a:cubicBezTo>
                    <a:cubicBezTo>
                      <a:pt x="84773" y="34290"/>
                      <a:pt x="80963" y="23813"/>
                      <a:pt x="81915" y="18097"/>
                    </a:cubicBezTo>
                    <a:cubicBezTo>
                      <a:pt x="82868" y="11430"/>
                      <a:pt x="86678" y="6667"/>
                      <a:pt x="84773" y="0"/>
                    </a:cubicBezTo>
                    <a:cubicBezTo>
                      <a:pt x="81915" y="0"/>
                      <a:pt x="79058" y="1905"/>
                      <a:pt x="78105" y="47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5C5A28CB-5F1A-4E16-BF17-E01D404E88F3}"/>
                  </a:ext>
                </a:extLst>
              </p:cNvPr>
              <p:cNvSpPr/>
              <p:nvPr/>
            </p:nvSpPr>
            <p:spPr>
              <a:xfrm>
                <a:off x="6536754" y="5495192"/>
                <a:ext cx="698030" cy="732930"/>
              </a:xfrm>
              <a:custGeom>
                <a:avLst/>
                <a:gdLst>
                  <a:gd name="connsiteX0" fmla="*/ 84772 w 381000"/>
                  <a:gd name="connsiteY0" fmla="*/ 20893 h 400050"/>
                  <a:gd name="connsiteX1" fmla="*/ 75247 w 381000"/>
                  <a:gd name="connsiteY1" fmla="*/ 14225 h 400050"/>
                  <a:gd name="connsiteX2" fmla="*/ 63817 w 381000"/>
                  <a:gd name="connsiteY2" fmla="*/ 15178 h 400050"/>
                  <a:gd name="connsiteX3" fmla="*/ 0 w 381000"/>
                  <a:gd name="connsiteY3" fmla="*/ 890 h 400050"/>
                  <a:gd name="connsiteX4" fmla="*/ 7620 w 381000"/>
                  <a:gd name="connsiteY4" fmla="*/ 23750 h 400050"/>
                  <a:gd name="connsiteX5" fmla="*/ 76200 w 381000"/>
                  <a:gd name="connsiteY5" fmla="*/ 77090 h 400050"/>
                  <a:gd name="connsiteX6" fmla="*/ 92392 w 381000"/>
                  <a:gd name="connsiteY6" fmla="*/ 120906 h 400050"/>
                  <a:gd name="connsiteX7" fmla="*/ 120967 w 381000"/>
                  <a:gd name="connsiteY7" fmla="*/ 149481 h 400050"/>
                  <a:gd name="connsiteX8" fmla="*/ 140970 w 381000"/>
                  <a:gd name="connsiteY8" fmla="*/ 187581 h 400050"/>
                  <a:gd name="connsiteX9" fmla="*/ 152400 w 381000"/>
                  <a:gd name="connsiteY9" fmla="*/ 193296 h 400050"/>
                  <a:gd name="connsiteX10" fmla="*/ 173355 w 381000"/>
                  <a:gd name="connsiteY10" fmla="*/ 216156 h 400050"/>
                  <a:gd name="connsiteX11" fmla="*/ 210503 w 381000"/>
                  <a:gd name="connsiteY11" fmla="*/ 283783 h 400050"/>
                  <a:gd name="connsiteX12" fmla="*/ 226695 w 381000"/>
                  <a:gd name="connsiteY12" fmla="*/ 315215 h 400050"/>
                  <a:gd name="connsiteX13" fmla="*/ 250507 w 381000"/>
                  <a:gd name="connsiteY13" fmla="*/ 337123 h 400050"/>
                  <a:gd name="connsiteX14" fmla="*/ 254317 w 381000"/>
                  <a:gd name="connsiteY14" fmla="*/ 349506 h 400050"/>
                  <a:gd name="connsiteX15" fmla="*/ 301942 w 381000"/>
                  <a:gd name="connsiteY15" fmla="*/ 377128 h 400050"/>
                  <a:gd name="connsiteX16" fmla="*/ 316230 w 381000"/>
                  <a:gd name="connsiteY16" fmla="*/ 405703 h 400050"/>
                  <a:gd name="connsiteX17" fmla="*/ 323850 w 381000"/>
                  <a:gd name="connsiteY17" fmla="*/ 382843 h 400050"/>
                  <a:gd name="connsiteX18" fmla="*/ 346710 w 381000"/>
                  <a:gd name="connsiteY18" fmla="*/ 394273 h 400050"/>
                  <a:gd name="connsiteX19" fmla="*/ 352425 w 381000"/>
                  <a:gd name="connsiteY19" fmla="*/ 400940 h 400050"/>
                  <a:gd name="connsiteX20" fmla="*/ 362903 w 381000"/>
                  <a:gd name="connsiteY20" fmla="*/ 397131 h 400050"/>
                  <a:gd name="connsiteX21" fmla="*/ 366713 w 381000"/>
                  <a:gd name="connsiteY21" fmla="*/ 356173 h 400050"/>
                  <a:gd name="connsiteX22" fmla="*/ 373380 w 381000"/>
                  <a:gd name="connsiteY22" fmla="*/ 316168 h 400050"/>
                  <a:gd name="connsiteX23" fmla="*/ 387667 w 381000"/>
                  <a:gd name="connsiteY23" fmla="*/ 282831 h 400050"/>
                  <a:gd name="connsiteX24" fmla="*/ 375285 w 381000"/>
                  <a:gd name="connsiteY24" fmla="*/ 251398 h 400050"/>
                  <a:gd name="connsiteX25" fmla="*/ 346710 w 381000"/>
                  <a:gd name="connsiteY25" fmla="*/ 256161 h 400050"/>
                  <a:gd name="connsiteX26" fmla="*/ 364807 w 381000"/>
                  <a:gd name="connsiteY26" fmla="*/ 264733 h 400050"/>
                  <a:gd name="connsiteX27" fmla="*/ 363855 w 381000"/>
                  <a:gd name="connsiteY27" fmla="*/ 287593 h 400050"/>
                  <a:gd name="connsiteX28" fmla="*/ 338138 w 381000"/>
                  <a:gd name="connsiteY28" fmla="*/ 272353 h 400050"/>
                  <a:gd name="connsiteX29" fmla="*/ 319088 w 381000"/>
                  <a:gd name="connsiteY29" fmla="*/ 250446 h 400050"/>
                  <a:gd name="connsiteX30" fmla="*/ 318135 w 381000"/>
                  <a:gd name="connsiteY30" fmla="*/ 235206 h 400050"/>
                  <a:gd name="connsiteX31" fmla="*/ 298132 w 381000"/>
                  <a:gd name="connsiteY31" fmla="*/ 225681 h 400050"/>
                  <a:gd name="connsiteX32" fmla="*/ 285750 w 381000"/>
                  <a:gd name="connsiteY32" fmla="*/ 209488 h 400050"/>
                  <a:gd name="connsiteX33" fmla="*/ 296228 w 381000"/>
                  <a:gd name="connsiteY33" fmla="*/ 208536 h 400050"/>
                  <a:gd name="connsiteX34" fmla="*/ 286703 w 381000"/>
                  <a:gd name="connsiteY34" fmla="*/ 199011 h 400050"/>
                  <a:gd name="connsiteX35" fmla="*/ 291465 w 381000"/>
                  <a:gd name="connsiteY35" fmla="*/ 188533 h 400050"/>
                  <a:gd name="connsiteX36" fmla="*/ 269557 w 381000"/>
                  <a:gd name="connsiteY36" fmla="*/ 179961 h 400050"/>
                  <a:gd name="connsiteX37" fmla="*/ 266700 w 381000"/>
                  <a:gd name="connsiteY37" fmla="*/ 157100 h 400050"/>
                  <a:gd name="connsiteX38" fmla="*/ 257175 w 381000"/>
                  <a:gd name="connsiteY38" fmla="*/ 151386 h 400050"/>
                  <a:gd name="connsiteX39" fmla="*/ 216217 w 381000"/>
                  <a:gd name="connsiteY39" fmla="*/ 139003 h 400050"/>
                  <a:gd name="connsiteX40" fmla="*/ 216217 w 381000"/>
                  <a:gd name="connsiteY40" fmla="*/ 126621 h 400050"/>
                  <a:gd name="connsiteX41" fmla="*/ 203835 w 381000"/>
                  <a:gd name="connsiteY41" fmla="*/ 124715 h 400050"/>
                  <a:gd name="connsiteX42" fmla="*/ 194310 w 381000"/>
                  <a:gd name="connsiteY42" fmla="*/ 115190 h 400050"/>
                  <a:gd name="connsiteX43" fmla="*/ 177165 w 381000"/>
                  <a:gd name="connsiteY43" fmla="*/ 117096 h 400050"/>
                  <a:gd name="connsiteX44" fmla="*/ 166688 w 381000"/>
                  <a:gd name="connsiteY44" fmla="*/ 95188 h 400050"/>
                  <a:gd name="connsiteX45" fmla="*/ 155257 w 381000"/>
                  <a:gd name="connsiteY45" fmla="*/ 88521 h 400050"/>
                  <a:gd name="connsiteX46" fmla="*/ 150495 w 381000"/>
                  <a:gd name="connsiteY46" fmla="*/ 78043 h 400050"/>
                  <a:gd name="connsiteX47" fmla="*/ 140970 w 381000"/>
                  <a:gd name="connsiteY47" fmla="*/ 69471 h 400050"/>
                  <a:gd name="connsiteX48" fmla="*/ 84772 w 381000"/>
                  <a:gd name="connsiteY48" fmla="*/ 20893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1000" h="400050">
                    <a:moveTo>
                      <a:pt x="84772" y="20893"/>
                    </a:moveTo>
                    <a:cubicBezTo>
                      <a:pt x="81915" y="18036"/>
                      <a:pt x="79057" y="15178"/>
                      <a:pt x="75247" y="14225"/>
                    </a:cubicBezTo>
                    <a:cubicBezTo>
                      <a:pt x="71438" y="13273"/>
                      <a:pt x="67628" y="15178"/>
                      <a:pt x="63817" y="15178"/>
                    </a:cubicBezTo>
                    <a:cubicBezTo>
                      <a:pt x="41910" y="18988"/>
                      <a:pt x="21907" y="-4825"/>
                      <a:pt x="0" y="890"/>
                    </a:cubicBezTo>
                    <a:cubicBezTo>
                      <a:pt x="953" y="9463"/>
                      <a:pt x="2857" y="17083"/>
                      <a:pt x="7620" y="23750"/>
                    </a:cubicBezTo>
                    <a:cubicBezTo>
                      <a:pt x="22860" y="48515"/>
                      <a:pt x="56197" y="55183"/>
                      <a:pt x="76200" y="77090"/>
                    </a:cubicBezTo>
                    <a:cubicBezTo>
                      <a:pt x="86678" y="88521"/>
                      <a:pt x="92392" y="104713"/>
                      <a:pt x="92392" y="120906"/>
                    </a:cubicBezTo>
                    <a:cubicBezTo>
                      <a:pt x="106680" y="119953"/>
                      <a:pt x="117157" y="136146"/>
                      <a:pt x="120967" y="149481"/>
                    </a:cubicBezTo>
                    <a:cubicBezTo>
                      <a:pt x="124778" y="163768"/>
                      <a:pt x="128588" y="179961"/>
                      <a:pt x="140970" y="187581"/>
                    </a:cubicBezTo>
                    <a:cubicBezTo>
                      <a:pt x="144780" y="189486"/>
                      <a:pt x="148590" y="191390"/>
                      <a:pt x="152400" y="193296"/>
                    </a:cubicBezTo>
                    <a:cubicBezTo>
                      <a:pt x="161925" y="198058"/>
                      <a:pt x="167640" y="207583"/>
                      <a:pt x="173355" y="216156"/>
                    </a:cubicBezTo>
                    <a:cubicBezTo>
                      <a:pt x="187642" y="238063"/>
                      <a:pt x="201930" y="259018"/>
                      <a:pt x="210503" y="283783"/>
                    </a:cubicBezTo>
                    <a:cubicBezTo>
                      <a:pt x="214313" y="295213"/>
                      <a:pt x="218122" y="307596"/>
                      <a:pt x="226695" y="315215"/>
                    </a:cubicBezTo>
                    <a:cubicBezTo>
                      <a:pt x="234315" y="322836"/>
                      <a:pt x="245745" y="326646"/>
                      <a:pt x="250507" y="337123"/>
                    </a:cubicBezTo>
                    <a:cubicBezTo>
                      <a:pt x="252413" y="340933"/>
                      <a:pt x="253365" y="345696"/>
                      <a:pt x="254317" y="349506"/>
                    </a:cubicBezTo>
                    <a:cubicBezTo>
                      <a:pt x="261938" y="366650"/>
                      <a:pt x="286703" y="365698"/>
                      <a:pt x="301942" y="377128"/>
                    </a:cubicBezTo>
                    <a:cubicBezTo>
                      <a:pt x="310515" y="383796"/>
                      <a:pt x="316230" y="394273"/>
                      <a:pt x="316230" y="405703"/>
                    </a:cubicBezTo>
                    <a:cubicBezTo>
                      <a:pt x="324803" y="401893"/>
                      <a:pt x="328613" y="390463"/>
                      <a:pt x="323850" y="382843"/>
                    </a:cubicBezTo>
                    <a:cubicBezTo>
                      <a:pt x="333375" y="381890"/>
                      <a:pt x="341947" y="386653"/>
                      <a:pt x="346710" y="394273"/>
                    </a:cubicBezTo>
                    <a:cubicBezTo>
                      <a:pt x="348615" y="397131"/>
                      <a:pt x="349567" y="399988"/>
                      <a:pt x="352425" y="400940"/>
                    </a:cubicBezTo>
                    <a:cubicBezTo>
                      <a:pt x="356235" y="402846"/>
                      <a:pt x="360045" y="399988"/>
                      <a:pt x="362903" y="397131"/>
                    </a:cubicBezTo>
                    <a:cubicBezTo>
                      <a:pt x="371475" y="385700"/>
                      <a:pt x="367665" y="370461"/>
                      <a:pt x="366713" y="356173"/>
                    </a:cubicBezTo>
                    <a:cubicBezTo>
                      <a:pt x="365760" y="342838"/>
                      <a:pt x="367665" y="328550"/>
                      <a:pt x="373380" y="316168"/>
                    </a:cubicBezTo>
                    <a:cubicBezTo>
                      <a:pt x="378142" y="304738"/>
                      <a:pt x="385763" y="294261"/>
                      <a:pt x="387667" y="282831"/>
                    </a:cubicBezTo>
                    <a:cubicBezTo>
                      <a:pt x="390525" y="270448"/>
                      <a:pt x="386715" y="256161"/>
                      <a:pt x="375285" y="251398"/>
                    </a:cubicBezTo>
                    <a:cubicBezTo>
                      <a:pt x="365760" y="247588"/>
                      <a:pt x="355282" y="252350"/>
                      <a:pt x="346710" y="256161"/>
                    </a:cubicBezTo>
                    <a:cubicBezTo>
                      <a:pt x="344805" y="264733"/>
                      <a:pt x="359092" y="271400"/>
                      <a:pt x="364807" y="264733"/>
                    </a:cubicBezTo>
                    <a:cubicBezTo>
                      <a:pt x="366713" y="272353"/>
                      <a:pt x="365760" y="279973"/>
                      <a:pt x="363855" y="287593"/>
                    </a:cubicBezTo>
                    <a:cubicBezTo>
                      <a:pt x="357188" y="279973"/>
                      <a:pt x="347663" y="276163"/>
                      <a:pt x="338138" y="272353"/>
                    </a:cubicBezTo>
                    <a:cubicBezTo>
                      <a:pt x="329565" y="267590"/>
                      <a:pt x="320040" y="260923"/>
                      <a:pt x="319088" y="250446"/>
                    </a:cubicBezTo>
                    <a:cubicBezTo>
                      <a:pt x="319088" y="245683"/>
                      <a:pt x="320040" y="239968"/>
                      <a:pt x="318135" y="235206"/>
                    </a:cubicBezTo>
                    <a:cubicBezTo>
                      <a:pt x="315278" y="228538"/>
                      <a:pt x="305753" y="226633"/>
                      <a:pt x="298132" y="225681"/>
                    </a:cubicBezTo>
                    <a:cubicBezTo>
                      <a:pt x="290513" y="223775"/>
                      <a:pt x="281940" y="216156"/>
                      <a:pt x="285750" y="209488"/>
                    </a:cubicBezTo>
                    <a:cubicBezTo>
                      <a:pt x="289560" y="209488"/>
                      <a:pt x="293370" y="208536"/>
                      <a:pt x="296228" y="208536"/>
                    </a:cubicBezTo>
                    <a:cubicBezTo>
                      <a:pt x="292417" y="206631"/>
                      <a:pt x="287655" y="203773"/>
                      <a:pt x="286703" y="199011"/>
                    </a:cubicBezTo>
                    <a:cubicBezTo>
                      <a:pt x="285750" y="194248"/>
                      <a:pt x="286703" y="188533"/>
                      <a:pt x="291465" y="188533"/>
                    </a:cubicBezTo>
                    <a:cubicBezTo>
                      <a:pt x="286703" y="181865"/>
                      <a:pt x="277178" y="178056"/>
                      <a:pt x="269557" y="179961"/>
                    </a:cubicBezTo>
                    <a:cubicBezTo>
                      <a:pt x="263842" y="175198"/>
                      <a:pt x="270510" y="163768"/>
                      <a:pt x="266700" y="157100"/>
                    </a:cubicBezTo>
                    <a:cubicBezTo>
                      <a:pt x="264795" y="154243"/>
                      <a:pt x="260985" y="152338"/>
                      <a:pt x="257175" y="151386"/>
                    </a:cubicBezTo>
                    <a:cubicBezTo>
                      <a:pt x="243840" y="147575"/>
                      <a:pt x="230505" y="142813"/>
                      <a:pt x="216217" y="139003"/>
                    </a:cubicBezTo>
                    <a:cubicBezTo>
                      <a:pt x="219075" y="136146"/>
                      <a:pt x="220028" y="130431"/>
                      <a:pt x="216217" y="126621"/>
                    </a:cubicBezTo>
                    <a:cubicBezTo>
                      <a:pt x="213360" y="122811"/>
                      <a:pt x="207645" y="122811"/>
                      <a:pt x="203835" y="124715"/>
                    </a:cubicBezTo>
                    <a:cubicBezTo>
                      <a:pt x="207645" y="119953"/>
                      <a:pt x="200025" y="114238"/>
                      <a:pt x="194310" y="115190"/>
                    </a:cubicBezTo>
                    <a:cubicBezTo>
                      <a:pt x="188595" y="116143"/>
                      <a:pt x="181928" y="119953"/>
                      <a:pt x="177165" y="117096"/>
                    </a:cubicBezTo>
                    <a:cubicBezTo>
                      <a:pt x="170497" y="113286"/>
                      <a:pt x="173355" y="100903"/>
                      <a:pt x="166688" y="95188"/>
                    </a:cubicBezTo>
                    <a:cubicBezTo>
                      <a:pt x="163830" y="92331"/>
                      <a:pt x="158115" y="92331"/>
                      <a:pt x="155257" y="88521"/>
                    </a:cubicBezTo>
                    <a:cubicBezTo>
                      <a:pt x="152400" y="85663"/>
                      <a:pt x="152400" y="80900"/>
                      <a:pt x="150495" y="78043"/>
                    </a:cubicBezTo>
                    <a:cubicBezTo>
                      <a:pt x="148590" y="74233"/>
                      <a:pt x="144780" y="71375"/>
                      <a:pt x="140970" y="69471"/>
                    </a:cubicBezTo>
                    <a:cubicBezTo>
                      <a:pt x="119063" y="54231"/>
                      <a:pt x="104775" y="40896"/>
                      <a:pt x="84772" y="208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A12133D5-07D1-4478-AF09-D4EFDAAAA858}"/>
                  </a:ext>
                </a:extLst>
              </p:cNvPr>
              <p:cNvSpPr/>
              <p:nvPr/>
            </p:nvSpPr>
            <p:spPr>
              <a:xfrm>
                <a:off x="7395117" y="5407824"/>
                <a:ext cx="628226" cy="680580"/>
              </a:xfrm>
              <a:custGeom>
                <a:avLst/>
                <a:gdLst>
                  <a:gd name="connsiteX0" fmla="*/ 70602 w 342900"/>
                  <a:gd name="connsiteY0" fmla="*/ 158115 h 371475"/>
                  <a:gd name="connsiteX1" fmla="*/ 75365 w 342900"/>
                  <a:gd name="connsiteY1" fmla="*/ 190500 h 371475"/>
                  <a:gd name="connsiteX2" fmla="*/ 25835 w 342900"/>
                  <a:gd name="connsiteY2" fmla="*/ 167640 h 371475"/>
                  <a:gd name="connsiteX3" fmla="*/ 1070 w 342900"/>
                  <a:gd name="connsiteY3" fmla="*/ 197168 h 371475"/>
                  <a:gd name="connsiteX4" fmla="*/ 16310 w 342900"/>
                  <a:gd name="connsiteY4" fmla="*/ 228600 h 371475"/>
                  <a:gd name="connsiteX5" fmla="*/ 42027 w 342900"/>
                  <a:gd name="connsiteY5" fmla="*/ 280035 h 371475"/>
                  <a:gd name="connsiteX6" fmla="*/ 45837 w 342900"/>
                  <a:gd name="connsiteY6" fmla="*/ 324803 h 371475"/>
                  <a:gd name="connsiteX7" fmla="*/ 83937 w 342900"/>
                  <a:gd name="connsiteY7" fmla="*/ 332423 h 371475"/>
                  <a:gd name="connsiteX8" fmla="*/ 89652 w 342900"/>
                  <a:gd name="connsiteY8" fmla="*/ 325755 h 371475"/>
                  <a:gd name="connsiteX9" fmla="*/ 101082 w 342900"/>
                  <a:gd name="connsiteY9" fmla="*/ 339090 h 371475"/>
                  <a:gd name="connsiteX10" fmla="*/ 99177 w 342900"/>
                  <a:gd name="connsiteY10" fmla="*/ 360045 h 371475"/>
                  <a:gd name="connsiteX11" fmla="*/ 141087 w 342900"/>
                  <a:gd name="connsiteY11" fmla="*/ 345758 h 371475"/>
                  <a:gd name="connsiteX12" fmla="*/ 156327 w 342900"/>
                  <a:gd name="connsiteY12" fmla="*/ 363855 h 371475"/>
                  <a:gd name="connsiteX13" fmla="*/ 167757 w 342900"/>
                  <a:gd name="connsiteY13" fmla="*/ 361950 h 371475"/>
                  <a:gd name="connsiteX14" fmla="*/ 175377 w 342900"/>
                  <a:gd name="connsiteY14" fmla="*/ 351473 h 371475"/>
                  <a:gd name="connsiteX15" fmla="*/ 190617 w 342900"/>
                  <a:gd name="connsiteY15" fmla="*/ 358140 h 371475"/>
                  <a:gd name="connsiteX16" fmla="*/ 191570 w 342900"/>
                  <a:gd name="connsiteY16" fmla="*/ 376238 h 371475"/>
                  <a:gd name="connsiteX17" fmla="*/ 215382 w 342900"/>
                  <a:gd name="connsiteY17" fmla="*/ 369570 h 371475"/>
                  <a:gd name="connsiteX18" fmla="*/ 237290 w 342900"/>
                  <a:gd name="connsiteY18" fmla="*/ 373380 h 371475"/>
                  <a:gd name="connsiteX19" fmla="*/ 251577 w 342900"/>
                  <a:gd name="connsiteY19" fmla="*/ 310515 h 371475"/>
                  <a:gd name="connsiteX20" fmla="*/ 257292 w 342900"/>
                  <a:gd name="connsiteY20" fmla="*/ 293370 h 371475"/>
                  <a:gd name="connsiteX21" fmla="*/ 284915 w 342900"/>
                  <a:gd name="connsiteY21" fmla="*/ 264795 h 371475"/>
                  <a:gd name="connsiteX22" fmla="*/ 288725 w 342900"/>
                  <a:gd name="connsiteY22" fmla="*/ 231458 h 371475"/>
                  <a:gd name="connsiteX23" fmla="*/ 342065 w 342900"/>
                  <a:gd name="connsiteY23" fmla="*/ 210503 h 371475"/>
                  <a:gd name="connsiteX24" fmla="*/ 311585 w 342900"/>
                  <a:gd name="connsiteY24" fmla="*/ 164783 h 371475"/>
                  <a:gd name="connsiteX25" fmla="*/ 306822 w 342900"/>
                  <a:gd name="connsiteY25" fmla="*/ 156210 h 371475"/>
                  <a:gd name="connsiteX26" fmla="*/ 297297 w 342900"/>
                  <a:gd name="connsiteY26" fmla="*/ 100965 h 371475"/>
                  <a:gd name="connsiteX27" fmla="*/ 324920 w 342900"/>
                  <a:gd name="connsiteY27" fmla="*/ 99060 h 371475"/>
                  <a:gd name="connsiteX28" fmla="*/ 313490 w 342900"/>
                  <a:gd name="connsiteY28" fmla="*/ 86678 h 371475"/>
                  <a:gd name="connsiteX29" fmla="*/ 350637 w 342900"/>
                  <a:gd name="connsiteY29" fmla="*/ 63818 h 371475"/>
                  <a:gd name="connsiteX30" fmla="*/ 298250 w 342900"/>
                  <a:gd name="connsiteY30" fmla="*/ 11430 h 371475"/>
                  <a:gd name="connsiteX31" fmla="*/ 273485 w 342900"/>
                  <a:gd name="connsiteY31" fmla="*/ 0 h 371475"/>
                  <a:gd name="connsiteX32" fmla="*/ 259197 w 342900"/>
                  <a:gd name="connsiteY32" fmla="*/ 13335 h 371475"/>
                  <a:gd name="connsiteX33" fmla="*/ 223002 w 342900"/>
                  <a:gd name="connsiteY33" fmla="*/ 51435 h 371475"/>
                  <a:gd name="connsiteX34" fmla="*/ 214430 w 342900"/>
                  <a:gd name="connsiteY34" fmla="*/ 70485 h 371475"/>
                  <a:gd name="connsiteX35" fmla="*/ 192522 w 342900"/>
                  <a:gd name="connsiteY35" fmla="*/ 77153 h 371475"/>
                  <a:gd name="connsiteX36" fmla="*/ 142040 w 342900"/>
                  <a:gd name="connsiteY36" fmla="*/ 132398 h 371475"/>
                  <a:gd name="connsiteX37" fmla="*/ 70602 w 342900"/>
                  <a:gd name="connsiteY37" fmla="*/ 15811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42900" h="371475">
                    <a:moveTo>
                      <a:pt x="70602" y="158115"/>
                    </a:moveTo>
                    <a:cubicBezTo>
                      <a:pt x="72507" y="168593"/>
                      <a:pt x="74412" y="180023"/>
                      <a:pt x="75365" y="190500"/>
                    </a:cubicBezTo>
                    <a:cubicBezTo>
                      <a:pt x="58220" y="183833"/>
                      <a:pt x="42027" y="176213"/>
                      <a:pt x="25835" y="167640"/>
                    </a:cubicBezTo>
                    <a:cubicBezTo>
                      <a:pt x="15357" y="175260"/>
                      <a:pt x="4880" y="184785"/>
                      <a:pt x="1070" y="197168"/>
                    </a:cubicBezTo>
                    <a:cubicBezTo>
                      <a:pt x="-2740" y="209550"/>
                      <a:pt x="3927" y="225743"/>
                      <a:pt x="16310" y="228600"/>
                    </a:cubicBezTo>
                    <a:cubicBezTo>
                      <a:pt x="6785" y="248603"/>
                      <a:pt x="20120" y="276225"/>
                      <a:pt x="42027" y="280035"/>
                    </a:cubicBezTo>
                    <a:cubicBezTo>
                      <a:pt x="40122" y="295275"/>
                      <a:pt x="38217" y="311468"/>
                      <a:pt x="45837" y="324803"/>
                    </a:cubicBezTo>
                    <a:cubicBezTo>
                      <a:pt x="53457" y="338138"/>
                      <a:pt x="74412" y="343853"/>
                      <a:pt x="83937" y="332423"/>
                    </a:cubicBezTo>
                    <a:cubicBezTo>
                      <a:pt x="85842" y="330518"/>
                      <a:pt x="86795" y="327660"/>
                      <a:pt x="89652" y="325755"/>
                    </a:cubicBezTo>
                    <a:cubicBezTo>
                      <a:pt x="96320" y="322898"/>
                      <a:pt x="102035" y="332423"/>
                      <a:pt x="101082" y="339090"/>
                    </a:cubicBezTo>
                    <a:cubicBezTo>
                      <a:pt x="100130" y="345758"/>
                      <a:pt x="96320" y="353378"/>
                      <a:pt x="99177" y="360045"/>
                    </a:cubicBezTo>
                    <a:cubicBezTo>
                      <a:pt x="113465" y="369570"/>
                      <a:pt x="136325" y="361950"/>
                      <a:pt x="141087" y="345758"/>
                    </a:cubicBezTo>
                    <a:cubicBezTo>
                      <a:pt x="150612" y="345758"/>
                      <a:pt x="158232" y="355283"/>
                      <a:pt x="156327" y="363855"/>
                    </a:cubicBezTo>
                    <a:cubicBezTo>
                      <a:pt x="159185" y="367665"/>
                      <a:pt x="164900" y="364808"/>
                      <a:pt x="167757" y="361950"/>
                    </a:cubicBezTo>
                    <a:cubicBezTo>
                      <a:pt x="170615" y="358140"/>
                      <a:pt x="171567" y="353378"/>
                      <a:pt x="175377" y="351473"/>
                    </a:cubicBezTo>
                    <a:cubicBezTo>
                      <a:pt x="181092" y="348615"/>
                      <a:pt x="187760" y="352425"/>
                      <a:pt x="190617" y="358140"/>
                    </a:cubicBezTo>
                    <a:cubicBezTo>
                      <a:pt x="193475" y="363855"/>
                      <a:pt x="192522" y="370523"/>
                      <a:pt x="191570" y="376238"/>
                    </a:cubicBezTo>
                    <a:cubicBezTo>
                      <a:pt x="199190" y="380048"/>
                      <a:pt x="207762" y="373380"/>
                      <a:pt x="215382" y="369570"/>
                    </a:cubicBezTo>
                    <a:cubicBezTo>
                      <a:pt x="223002" y="365760"/>
                      <a:pt x="235385" y="364808"/>
                      <a:pt x="237290" y="373380"/>
                    </a:cubicBezTo>
                    <a:cubicBezTo>
                      <a:pt x="242052" y="352425"/>
                      <a:pt x="246815" y="331470"/>
                      <a:pt x="251577" y="310515"/>
                    </a:cubicBezTo>
                    <a:cubicBezTo>
                      <a:pt x="252530" y="304800"/>
                      <a:pt x="254435" y="298133"/>
                      <a:pt x="257292" y="293370"/>
                    </a:cubicBezTo>
                    <a:cubicBezTo>
                      <a:pt x="264912" y="281940"/>
                      <a:pt x="279200" y="277178"/>
                      <a:pt x="284915" y="264795"/>
                    </a:cubicBezTo>
                    <a:cubicBezTo>
                      <a:pt x="289677" y="254318"/>
                      <a:pt x="284915" y="241935"/>
                      <a:pt x="288725" y="231458"/>
                    </a:cubicBezTo>
                    <a:cubicBezTo>
                      <a:pt x="295392" y="212408"/>
                      <a:pt x="321110" y="209550"/>
                      <a:pt x="342065" y="210503"/>
                    </a:cubicBezTo>
                    <a:cubicBezTo>
                      <a:pt x="329682" y="197168"/>
                      <a:pt x="316347" y="182880"/>
                      <a:pt x="311585" y="164783"/>
                    </a:cubicBezTo>
                    <a:cubicBezTo>
                      <a:pt x="309680" y="161925"/>
                      <a:pt x="308727" y="159068"/>
                      <a:pt x="306822" y="156210"/>
                    </a:cubicBezTo>
                    <a:cubicBezTo>
                      <a:pt x="296345" y="139065"/>
                      <a:pt x="286820" y="117158"/>
                      <a:pt x="297297" y="100965"/>
                    </a:cubicBezTo>
                    <a:cubicBezTo>
                      <a:pt x="306822" y="100013"/>
                      <a:pt x="315395" y="99060"/>
                      <a:pt x="324920" y="99060"/>
                    </a:cubicBezTo>
                    <a:cubicBezTo>
                      <a:pt x="324920" y="92393"/>
                      <a:pt x="319205" y="86678"/>
                      <a:pt x="313490" y="86678"/>
                    </a:cubicBezTo>
                    <a:cubicBezTo>
                      <a:pt x="327777" y="81915"/>
                      <a:pt x="340160" y="74295"/>
                      <a:pt x="350637" y="63818"/>
                    </a:cubicBezTo>
                    <a:cubicBezTo>
                      <a:pt x="323015" y="64770"/>
                      <a:pt x="297297" y="39053"/>
                      <a:pt x="298250" y="11430"/>
                    </a:cubicBezTo>
                    <a:cubicBezTo>
                      <a:pt x="288725" y="12383"/>
                      <a:pt x="279200" y="7620"/>
                      <a:pt x="273485" y="0"/>
                    </a:cubicBezTo>
                    <a:cubicBezTo>
                      <a:pt x="273485" y="7620"/>
                      <a:pt x="265865" y="13335"/>
                      <a:pt x="259197" y="13335"/>
                    </a:cubicBezTo>
                    <a:cubicBezTo>
                      <a:pt x="253482" y="30480"/>
                      <a:pt x="239195" y="44768"/>
                      <a:pt x="223002" y="51435"/>
                    </a:cubicBezTo>
                    <a:cubicBezTo>
                      <a:pt x="226812" y="58103"/>
                      <a:pt x="221097" y="66675"/>
                      <a:pt x="214430" y="70485"/>
                    </a:cubicBezTo>
                    <a:cubicBezTo>
                      <a:pt x="207762" y="74295"/>
                      <a:pt x="200142" y="75248"/>
                      <a:pt x="192522" y="77153"/>
                    </a:cubicBezTo>
                    <a:cubicBezTo>
                      <a:pt x="162995" y="86678"/>
                      <a:pt x="161090" y="113348"/>
                      <a:pt x="142040" y="132398"/>
                    </a:cubicBezTo>
                    <a:cubicBezTo>
                      <a:pt x="125847" y="148590"/>
                      <a:pt x="92510" y="152400"/>
                      <a:pt x="70602" y="1581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1E0E9F5F-BF16-4BFD-9A72-2A4646240578}"/>
                  </a:ext>
                </a:extLst>
              </p:cNvPr>
              <p:cNvSpPr/>
              <p:nvPr/>
            </p:nvSpPr>
            <p:spPr>
              <a:xfrm>
                <a:off x="7183905" y="6224519"/>
                <a:ext cx="628226" cy="174507"/>
              </a:xfrm>
              <a:custGeom>
                <a:avLst/>
                <a:gdLst>
                  <a:gd name="connsiteX0" fmla="*/ 31580 w 342900"/>
                  <a:gd name="connsiteY0" fmla="*/ 0 h 95250"/>
                  <a:gd name="connsiteX1" fmla="*/ 20149 w 342900"/>
                  <a:gd name="connsiteY1" fmla="*/ 4763 h 95250"/>
                  <a:gd name="connsiteX2" fmla="*/ 19197 w 342900"/>
                  <a:gd name="connsiteY2" fmla="*/ 13335 h 95250"/>
                  <a:gd name="connsiteX3" fmla="*/ 147 w 342900"/>
                  <a:gd name="connsiteY3" fmla="*/ 23813 h 95250"/>
                  <a:gd name="connsiteX4" fmla="*/ 21102 w 342900"/>
                  <a:gd name="connsiteY4" fmla="*/ 34290 h 95250"/>
                  <a:gd name="connsiteX5" fmla="*/ 23007 w 342900"/>
                  <a:gd name="connsiteY5" fmla="*/ 36195 h 95250"/>
                  <a:gd name="connsiteX6" fmla="*/ 26817 w 342900"/>
                  <a:gd name="connsiteY6" fmla="*/ 36195 h 95250"/>
                  <a:gd name="connsiteX7" fmla="*/ 45867 w 342900"/>
                  <a:gd name="connsiteY7" fmla="*/ 30480 h 95250"/>
                  <a:gd name="connsiteX8" fmla="*/ 55392 w 342900"/>
                  <a:gd name="connsiteY8" fmla="*/ 38100 h 95250"/>
                  <a:gd name="connsiteX9" fmla="*/ 76347 w 342900"/>
                  <a:gd name="connsiteY9" fmla="*/ 37147 h 95250"/>
                  <a:gd name="connsiteX10" fmla="*/ 83967 w 342900"/>
                  <a:gd name="connsiteY10" fmla="*/ 39053 h 95250"/>
                  <a:gd name="connsiteX11" fmla="*/ 92540 w 342900"/>
                  <a:gd name="connsiteY11" fmla="*/ 52388 h 95250"/>
                  <a:gd name="connsiteX12" fmla="*/ 106827 w 342900"/>
                  <a:gd name="connsiteY12" fmla="*/ 58103 h 95250"/>
                  <a:gd name="connsiteX13" fmla="*/ 137307 w 342900"/>
                  <a:gd name="connsiteY13" fmla="*/ 59055 h 95250"/>
                  <a:gd name="connsiteX14" fmla="*/ 146832 w 342900"/>
                  <a:gd name="connsiteY14" fmla="*/ 64770 h 95250"/>
                  <a:gd name="connsiteX15" fmla="*/ 161120 w 342900"/>
                  <a:gd name="connsiteY15" fmla="*/ 71438 h 95250"/>
                  <a:gd name="connsiteX16" fmla="*/ 163977 w 342900"/>
                  <a:gd name="connsiteY16" fmla="*/ 74295 h 95250"/>
                  <a:gd name="connsiteX17" fmla="*/ 168740 w 342900"/>
                  <a:gd name="connsiteY17" fmla="*/ 75247 h 95250"/>
                  <a:gd name="connsiteX18" fmla="*/ 178265 w 342900"/>
                  <a:gd name="connsiteY18" fmla="*/ 75247 h 95250"/>
                  <a:gd name="connsiteX19" fmla="*/ 181122 w 342900"/>
                  <a:gd name="connsiteY19" fmla="*/ 75247 h 95250"/>
                  <a:gd name="connsiteX20" fmla="*/ 183980 w 342900"/>
                  <a:gd name="connsiteY20" fmla="*/ 77153 h 95250"/>
                  <a:gd name="connsiteX21" fmla="*/ 207792 w 342900"/>
                  <a:gd name="connsiteY21" fmla="*/ 79057 h 95250"/>
                  <a:gd name="connsiteX22" fmla="*/ 235415 w 342900"/>
                  <a:gd name="connsiteY22" fmla="*/ 80963 h 95250"/>
                  <a:gd name="connsiteX23" fmla="*/ 263990 w 342900"/>
                  <a:gd name="connsiteY23" fmla="*/ 80963 h 95250"/>
                  <a:gd name="connsiteX24" fmla="*/ 297327 w 342900"/>
                  <a:gd name="connsiteY24" fmla="*/ 96203 h 95250"/>
                  <a:gd name="connsiteX25" fmla="*/ 308757 w 342900"/>
                  <a:gd name="connsiteY25" fmla="*/ 95250 h 95250"/>
                  <a:gd name="connsiteX26" fmla="*/ 305900 w 342900"/>
                  <a:gd name="connsiteY26" fmla="*/ 82867 h 95250"/>
                  <a:gd name="connsiteX27" fmla="*/ 292565 w 342900"/>
                  <a:gd name="connsiteY27" fmla="*/ 80010 h 95250"/>
                  <a:gd name="connsiteX28" fmla="*/ 318282 w 342900"/>
                  <a:gd name="connsiteY28" fmla="*/ 85725 h 95250"/>
                  <a:gd name="connsiteX29" fmla="*/ 344000 w 342900"/>
                  <a:gd name="connsiteY29" fmla="*/ 87630 h 95250"/>
                  <a:gd name="connsiteX30" fmla="*/ 342095 w 342900"/>
                  <a:gd name="connsiteY30" fmla="*/ 74295 h 95250"/>
                  <a:gd name="connsiteX31" fmla="*/ 298280 w 342900"/>
                  <a:gd name="connsiteY31" fmla="*/ 60960 h 95250"/>
                  <a:gd name="connsiteX32" fmla="*/ 267800 w 342900"/>
                  <a:gd name="connsiteY32" fmla="*/ 60960 h 95250"/>
                  <a:gd name="connsiteX33" fmla="*/ 245892 w 342900"/>
                  <a:gd name="connsiteY33" fmla="*/ 45720 h 95250"/>
                  <a:gd name="connsiteX34" fmla="*/ 286850 w 342900"/>
                  <a:gd name="connsiteY34" fmla="*/ 35242 h 95250"/>
                  <a:gd name="connsiteX35" fmla="*/ 245892 w 342900"/>
                  <a:gd name="connsiteY35" fmla="*/ 28575 h 95250"/>
                  <a:gd name="connsiteX36" fmla="*/ 242082 w 342900"/>
                  <a:gd name="connsiteY36" fmla="*/ 36195 h 95250"/>
                  <a:gd name="connsiteX37" fmla="*/ 186837 w 342900"/>
                  <a:gd name="connsiteY37" fmla="*/ 23813 h 95250"/>
                  <a:gd name="connsiteX38" fmla="*/ 185885 w 342900"/>
                  <a:gd name="connsiteY38" fmla="*/ 16192 h 95250"/>
                  <a:gd name="connsiteX39" fmla="*/ 173502 w 342900"/>
                  <a:gd name="connsiteY39" fmla="*/ 20003 h 95250"/>
                  <a:gd name="connsiteX40" fmla="*/ 164930 w 342900"/>
                  <a:gd name="connsiteY40" fmla="*/ 32385 h 95250"/>
                  <a:gd name="connsiteX41" fmla="*/ 151595 w 342900"/>
                  <a:gd name="connsiteY41" fmla="*/ 34290 h 95250"/>
                  <a:gd name="connsiteX42" fmla="*/ 121115 w 342900"/>
                  <a:gd name="connsiteY42" fmla="*/ 31432 h 95250"/>
                  <a:gd name="connsiteX43" fmla="*/ 31580 w 342900"/>
                  <a:gd name="connsiteY43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42900" h="95250">
                    <a:moveTo>
                      <a:pt x="31580" y="0"/>
                    </a:moveTo>
                    <a:cubicBezTo>
                      <a:pt x="26817" y="0"/>
                      <a:pt x="21102" y="953"/>
                      <a:pt x="20149" y="4763"/>
                    </a:cubicBezTo>
                    <a:cubicBezTo>
                      <a:pt x="19197" y="7620"/>
                      <a:pt x="20149" y="10478"/>
                      <a:pt x="19197" y="13335"/>
                    </a:cubicBezTo>
                    <a:cubicBezTo>
                      <a:pt x="15387" y="20003"/>
                      <a:pt x="-1758" y="16192"/>
                      <a:pt x="147" y="23813"/>
                    </a:cubicBezTo>
                    <a:cubicBezTo>
                      <a:pt x="1099" y="28575"/>
                      <a:pt x="17292" y="29528"/>
                      <a:pt x="21102" y="34290"/>
                    </a:cubicBezTo>
                    <a:cubicBezTo>
                      <a:pt x="22055" y="35242"/>
                      <a:pt x="22055" y="35242"/>
                      <a:pt x="23007" y="36195"/>
                    </a:cubicBezTo>
                    <a:cubicBezTo>
                      <a:pt x="23960" y="37147"/>
                      <a:pt x="25865" y="36195"/>
                      <a:pt x="26817" y="36195"/>
                    </a:cubicBezTo>
                    <a:cubicBezTo>
                      <a:pt x="33485" y="34290"/>
                      <a:pt x="40152" y="32385"/>
                      <a:pt x="45867" y="30480"/>
                    </a:cubicBezTo>
                    <a:cubicBezTo>
                      <a:pt x="48724" y="29528"/>
                      <a:pt x="53487" y="37147"/>
                      <a:pt x="55392" y="38100"/>
                    </a:cubicBezTo>
                    <a:cubicBezTo>
                      <a:pt x="61107" y="40005"/>
                      <a:pt x="70632" y="38100"/>
                      <a:pt x="76347" y="37147"/>
                    </a:cubicBezTo>
                    <a:cubicBezTo>
                      <a:pt x="79205" y="37147"/>
                      <a:pt x="82062" y="37147"/>
                      <a:pt x="83967" y="39053"/>
                    </a:cubicBezTo>
                    <a:cubicBezTo>
                      <a:pt x="87777" y="43815"/>
                      <a:pt x="84920" y="48578"/>
                      <a:pt x="92540" y="52388"/>
                    </a:cubicBezTo>
                    <a:cubicBezTo>
                      <a:pt x="96349" y="54292"/>
                      <a:pt x="103017" y="57150"/>
                      <a:pt x="106827" y="58103"/>
                    </a:cubicBezTo>
                    <a:cubicBezTo>
                      <a:pt x="116352" y="60960"/>
                      <a:pt x="127782" y="54292"/>
                      <a:pt x="137307" y="59055"/>
                    </a:cubicBezTo>
                    <a:cubicBezTo>
                      <a:pt x="141117" y="60960"/>
                      <a:pt x="143022" y="63817"/>
                      <a:pt x="146832" y="64770"/>
                    </a:cubicBezTo>
                    <a:cubicBezTo>
                      <a:pt x="152547" y="66675"/>
                      <a:pt x="156357" y="66675"/>
                      <a:pt x="161120" y="71438"/>
                    </a:cubicBezTo>
                    <a:cubicBezTo>
                      <a:pt x="162072" y="72390"/>
                      <a:pt x="163024" y="74295"/>
                      <a:pt x="163977" y="74295"/>
                    </a:cubicBezTo>
                    <a:cubicBezTo>
                      <a:pt x="164930" y="75247"/>
                      <a:pt x="166835" y="75247"/>
                      <a:pt x="168740" y="75247"/>
                    </a:cubicBezTo>
                    <a:cubicBezTo>
                      <a:pt x="171597" y="75247"/>
                      <a:pt x="175407" y="75247"/>
                      <a:pt x="178265" y="75247"/>
                    </a:cubicBezTo>
                    <a:cubicBezTo>
                      <a:pt x="179217" y="75247"/>
                      <a:pt x="180170" y="75247"/>
                      <a:pt x="181122" y="75247"/>
                    </a:cubicBezTo>
                    <a:cubicBezTo>
                      <a:pt x="182074" y="75247"/>
                      <a:pt x="183027" y="76200"/>
                      <a:pt x="183980" y="77153"/>
                    </a:cubicBezTo>
                    <a:cubicBezTo>
                      <a:pt x="190647" y="81915"/>
                      <a:pt x="200172" y="79057"/>
                      <a:pt x="207792" y="79057"/>
                    </a:cubicBezTo>
                    <a:cubicBezTo>
                      <a:pt x="217317" y="78105"/>
                      <a:pt x="225890" y="80010"/>
                      <a:pt x="235415" y="80963"/>
                    </a:cubicBezTo>
                    <a:cubicBezTo>
                      <a:pt x="244940" y="81915"/>
                      <a:pt x="254465" y="77153"/>
                      <a:pt x="263990" y="80963"/>
                    </a:cubicBezTo>
                    <a:cubicBezTo>
                      <a:pt x="275420" y="84772"/>
                      <a:pt x="284945" y="92392"/>
                      <a:pt x="297327" y="96203"/>
                    </a:cubicBezTo>
                    <a:cubicBezTo>
                      <a:pt x="301137" y="97155"/>
                      <a:pt x="305900" y="98107"/>
                      <a:pt x="308757" y="95250"/>
                    </a:cubicBezTo>
                    <a:cubicBezTo>
                      <a:pt x="311615" y="92392"/>
                      <a:pt x="309710" y="85725"/>
                      <a:pt x="305900" y="82867"/>
                    </a:cubicBezTo>
                    <a:cubicBezTo>
                      <a:pt x="302090" y="80010"/>
                      <a:pt x="297327" y="80010"/>
                      <a:pt x="292565" y="80010"/>
                    </a:cubicBezTo>
                    <a:cubicBezTo>
                      <a:pt x="299232" y="73342"/>
                      <a:pt x="310662" y="80010"/>
                      <a:pt x="318282" y="85725"/>
                    </a:cubicBezTo>
                    <a:cubicBezTo>
                      <a:pt x="325902" y="91440"/>
                      <a:pt x="339237" y="96203"/>
                      <a:pt x="344000" y="87630"/>
                    </a:cubicBezTo>
                    <a:cubicBezTo>
                      <a:pt x="343047" y="82867"/>
                      <a:pt x="343047" y="79057"/>
                      <a:pt x="342095" y="74295"/>
                    </a:cubicBezTo>
                    <a:cubicBezTo>
                      <a:pt x="326855" y="78105"/>
                      <a:pt x="309710" y="72390"/>
                      <a:pt x="298280" y="60960"/>
                    </a:cubicBezTo>
                    <a:cubicBezTo>
                      <a:pt x="289707" y="55245"/>
                      <a:pt x="278277" y="60007"/>
                      <a:pt x="267800" y="60960"/>
                    </a:cubicBezTo>
                    <a:cubicBezTo>
                      <a:pt x="257322" y="61913"/>
                      <a:pt x="243987" y="56197"/>
                      <a:pt x="245892" y="45720"/>
                    </a:cubicBezTo>
                    <a:cubicBezTo>
                      <a:pt x="260180" y="43815"/>
                      <a:pt x="273515" y="40005"/>
                      <a:pt x="286850" y="35242"/>
                    </a:cubicBezTo>
                    <a:cubicBezTo>
                      <a:pt x="273515" y="33338"/>
                      <a:pt x="260180" y="30480"/>
                      <a:pt x="245892" y="28575"/>
                    </a:cubicBezTo>
                    <a:cubicBezTo>
                      <a:pt x="244940" y="31432"/>
                      <a:pt x="243035" y="33338"/>
                      <a:pt x="242082" y="36195"/>
                    </a:cubicBezTo>
                    <a:cubicBezTo>
                      <a:pt x="224937" y="27622"/>
                      <a:pt x="205887" y="22860"/>
                      <a:pt x="186837" y="23813"/>
                    </a:cubicBezTo>
                    <a:cubicBezTo>
                      <a:pt x="186837" y="20955"/>
                      <a:pt x="185885" y="19050"/>
                      <a:pt x="185885" y="16192"/>
                    </a:cubicBezTo>
                    <a:cubicBezTo>
                      <a:pt x="183027" y="12382"/>
                      <a:pt x="176360" y="15240"/>
                      <a:pt x="173502" y="20003"/>
                    </a:cubicBezTo>
                    <a:cubicBezTo>
                      <a:pt x="170645" y="23813"/>
                      <a:pt x="169692" y="29528"/>
                      <a:pt x="164930" y="32385"/>
                    </a:cubicBezTo>
                    <a:cubicBezTo>
                      <a:pt x="161120" y="35242"/>
                      <a:pt x="156357" y="34290"/>
                      <a:pt x="151595" y="34290"/>
                    </a:cubicBezTo>
                    <a:cubicBezTo>
                      <a:pt x="141117" y="33338"/>
                      <a:pt x="131592" y="32385"/>
                      <a:pt x="121115" y="31432"/>
                    </a:cubicBezTo>
                    <a:cubicBezTo>
                      <a:pt x="90635" y="26670"/>
                      <a:pt x="65870" y="953"/>
                      <a:pt x="315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DDC63977-E942-4EAD-AF05-9C9AF8532570}"/>
                  </a:ext>
                </a:extLst>
              </p:cNvPr>
              <p:cNvSpPr/>
              <p:nvPr/>
            </p:nvSpPr>
            <p:spPr>
              <a:xfrm>
                <a:off x="7835090" y="6363900"/>
                <a:ext cx="52352" cy="34900"/>
              </a:xfrm>
              <a:custGeom>
                <a:avLst/>
                <a:gdLst>
                  <a:gd name="connsiteX0" fmla="*/ 5715 w 28575"/>
                  <a:gd name="connsiteY0" fmla="*/ 8695 h 19050"/>
                  <a:gd name="connsiteX1" fmla="*/ 0 w 28575"/>
                  <a:gd name="connsiteY1" fmla="*/ 22983 h 19050"/>
                  <a:gd name="connsiteX2" fmla="*/ 6668 w 28575"/>
                  <a:gd name="connsiteY2" fmla="*/ 22030 h 19050"/>
                  <a:gd name="connsiteX3" fmla="*/ 16193 w 28575"/>
                  <a:gd name="connsiteY3" fmla="*/ 20125 h 19050"/>
                  <a:gd name="connsiteX4" fmla="*/ 26670 w 28575"/>
                  <a:gd name="connsiteY4" fmla="*/ 8695 h 19050"/>
                  <a:gd name="connsiteX5" fmla="*/ 29528 w 28575"/>
                  <a:gd name="connsiteY5" fmla="*/ 6790 h 19050"/>
                  <a:gd name="connsiteX6" fmla="*/ 29528 w 28575"/>
                  <a:gd name="connsiteY6" fmla="*/ 3933 h 19050"/>
                  <a:gd name="connsiteX7" fmla="*/ 18097 w 28575"/>
                  <a:gd name="connsiteY7" fmla="*/ 123 h 19050"/>
                  <a:gd name="connsiteX8" fmla="*/ 5715 w 28575"/>
                  <a:gd name="connsiteY8" fmla="*/ 869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" h="19050">
                    <a:moveTo>
                      <a:pt x="5715" y="8695"/>
                    </a:moveTo>
                    <a:cubicBezTo>
                      <a:pt x="3810" y="13458"/>
                      <a:pt x="1905" y="18220"/>
                      <a:pt x="0" y="22983"/>
                    </a:cubicBezTo>
                    <a:cubicBezTo>
                      <a:pt x="1905" y="22983"/>
                      <a:pt x="4763" y="22983"/>
                      <a:pt x="6668" y="22030"/>
                    </a:cubicBezTo>
                    <a:cubicBezTo>
                      <a:pt x="9525" y="22030"/>
                      <a:pt x="13335" y="21077"/>
                      <a:pt x="16193" y="20125"/>
                    </a:cubicBezTo>
                    <a:cubicBezTo>
                      <a:pt x="20955" y="17267"/>
                      <a:pt x="22860" y="11552"/>
                      <a:pt x="26670" y="8695"/>
                    </a:cubicBezTo>
                    <a:cubicBezTo>
                      <a:pt x="27622" y="7742"/>
                      <a:pt x="28575" y="7742"/>
                      <a:pt x="29528" y="6790"/>
                    </a:cubicBezTo>
                    <a:cubicBezTo>
                      <a:pt x="30480" y="5838"/>
                      <a:pt x="30480" y="4885"/>
                      <a:pt x="29528" y="3933"/>
                    </a:cubicBezTo>
                    <a:cubicBezTo>
                      <a:pt x="26670" y="2027"/>
                      <a:pt x="21907" y="123"/>
                      <a:pt x="18097" y="123"/>
                    </a:cubicBezTo>
                    <a:cubicBezTo>
                      <a:pt x="12382" y="-830"/>
                      <a:pt x="8572" y="3933"/>
                      <a:pt x="5715" y="86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C8FC15E-8667-4709-B194-3D1B0EC8D696}"/>
                  </a:ext>
                </a:extLst>
              </p:cNvPr>
              <p:cNvSpPr/>
              <p:nvPr/>
            </p:nvSpPr>
            <p:spPr>
              <a:xfrm>
                <a:off x="7893017" y="6356903"/>
                <a:ext cx="122154" cy="52352"/>
              </a:xfrm>
              <a:custGeom>
                <a:avLst/>
                <a:gdLst>
                  <a:gd name="connsiteX0" fmla="*/ 3624 w 66675"/>
                  <a:gd name="connsiteY0" fmla="*/ 18229 h 28575"/>
                  <a:gd name="connsiteX1" fmla="*/ 767 w 66675"/>
                  <a:gd name="connsiteY1" fmla="*/ 26802 h 28575"/>
                  <a:gd name="connsiteX2" fmla="*/ 9339 w 66675"/>
                  <a:gd name="connsiteY2" fmla="*/ 29659 h 28575"/>
                  <a:gd name="connsiteX3" fmla="*/ 15054 w 66675"/>
                  <a:gd name="connsiteY3" fmla="*/ 31564 h 28575"/>
                  <a:gd name="connsiteX4" fmla="*/ 25532 w 66675"/>
                  <a:gd name="connsiteY4" fmla="*/ 26802 h 28575"/>
                  <a:gd name="connsiteX5" fmla="*/ 42677 w 66675"/>
                  <a:gd name="connsiteY5" fmla="*/ 23944 h 28575"/>
                  <a:gd name="connsiteX6" fmla="*/ 54107 w 66675"/>
                  <a:gd name="connsiteY6" fmla="*/ 20134 h 28575"/>
                  <a:gd name="connsiteX7" fmla="*/ 61727 w 66675"/>
                  <a:gd name="connsiteY7" fmla="*/ 22992 h 28575"/>
                  <a:gd name="connsiteX8" fmla="*/ 74109 w 66675"/>
                  <a:gd name="connsiteY8" fmla="*/ 20134 h 28575"/>
                  <a:gd name="connsiteX9" fmla="*/ 76014 w 66675"/>
                  <a:gd name="connsiteY9" fmla="*/ 18229 h 28575"/>
                  <a:gd name="connsiteX10" fmla="*/ 76014 w 66675"/>
                  <a:gd name="connsiteY10" fmla="*/ 16324 h 28575"/>
                  <a:gd name="connsiteX11" fmla="*/ 74109 w 66675"/>
                  <a:gd name="connsiteY11" fmla="*/ 3942 h 28575"/>
                  <a:gd name="connsiteX12" fmla="*/ 67442 w 66675"/>
                  <a:gd name="connsiteY12" fmla="*/ 3942 h 28575"/>
                  <a:gd name="connsiteX13" fmla="*/ 60774 w 66675"/>
                  <a:gd name="connsiteY13" fmla="*/ 5847 h 28575"/>
                  <a:gd name="connsiteX14" fmla="*/ 56012 w 66675"/>
                  <a:gd name="connsiteY14" fmla="*/ 4894 h 28575"/>
                  <a:gd name="connsiteX15" fmla="*/ 45534 w 66675"/>
                  <a:gd name="connsiteY15" fmla="*/ 6799 h 28575"/>
                  <a:gd name="connsiteX16" fmla="*/ 45534 w 66675"/>
                  <a:gd name="connsiteY16" fmla="*/ 2037 h 28575"/>
                  <a:gd name="connsiteX17" fmla="*/ 33152 w 66675"/>
                  <a:gd name="connsiteY17" fmla="*/ 2989 h 28575"/>
                  <a:gd name="connsiteX18" fmla="*/ 32199 w 66675"/>
                  <a:gd name="connsiteY18" fmla="*/ 4894 h 28575"/>
                  <a:gd name="connsiteX19" fmla="*/ 35057 w 66675"/>
                  <a:gd name="connsiteY19" fmla="*/ 8704 h 28575"/>
                  <a:gd name="connsiteX20" fmla="*/ 46487 w 66675"/>
                  <a:gd name="connsiteY20" fmla="*/ 18229 h 28575"/>
                  <a:gd name="connsiteX21" fmla="*/ 28389 w 66675"/>
                  <a:gd name="connsiteY21" fmla="*/ 15372 h 28575"/>
                  <a:gd name="connsiteX22" fmla="*/ 28389 w 66675"/>
                  <a:gd name="connsiteY22" fmla="*/ 12514 h 28575"/>
                  <a:gd name="connsiteX23" fmla="*/ 14102 w 66675"/>
                  <a:gd name="connsiteY23" fmla="*/ 11562 h 28575"/>
                  <a:gd name="connsiteX24" fmla="*/ 3624 w 66675"/>
                  <a:gd name="connsiteY24" fmla="*/ 1822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6675" h="28575">
                    <a:moveTo>
                      <a:pt x="3624" y="18229"/>
                    </a:moveTo>
                    <a:cubicBezTo>
                      <a:pt x="767" y="20134"/>
                      <a:pt x="-1138" y="23944"/>
                      <a:pt x="767" y="26802"/>
                    </a:cubicBezTo>
                    <a:cubicBezTo>
                      <a:pt x="2672" y="29659"/>
                      <a:pt x="6482" y="28707"/>
                      <a:pt x="9339" y="29659"/>
                    </a:cubicBezTo>
                    <a:cubicBezTo>
                      <a:pt x="11244" y="30612"/>
                      <a:pt x="13149" y="31564"/>
                      <a:pt x="15054" y="31564"/>
                    </a:cubicBezTo>
                    <a:cubicBezTo>
                      <a:pt x="18864" y="32517"/>
                      <a:pt x="21722" y="28707"/>
                      <a:pt x="25532" y="26802"/>
                    </a:cubicBezTo>
                    <a:cubicBezTo>
                      <a:pt x="31247" y="23944"/>
                      <a:pt x="36962" y="25849"/>
                      <a:pt x="42677" y="23944"/>
                    </a:cubicBezTo>
                    <a:cubicBezTo>
                      <a:pt x="46487" y="22992"/>
                      <a:pt x="50297" y="19182"/>
                      <a:pt x="54107" y="20134"/>
                    </a:cubicBezTo>
                    <a:cubicBezTo>
                      <a:pt x="56964" y="20134"/>
                      <a:pt x="58869" y="22039"/>
                      <a:pt x="61727" y="22992"/>
                    </a:cubicBezTo>
                    <a:cubicBezTo>
                      <a:pt x="65537" y="23944"/>
                      <a:pt x="70299" y="22039"/>
                      <a:pt x="74109" y="20134"/>
                    </a:cubicBezTo>
                    <a:cubicBezTo>
                      <a:pt x="75062" y="20134"/>
                      <a:pt x="76014" y="19182"/>
                      <a:pt x="76014" y="18229"/>
                    </a:cubicBezTo>
                    <a:cubicBezTo>
                      <a:pt x="76014" y="17277"/>
                      <a:pt x="76014" y="17277"/>
                      <a:pt x="76014" y="16324"/>
                    </a:cubicBezTo>
                    <a:cubicBezTo>
                      <a:pt x="75062" y="12514"/>
                      <a:pt x="75062" y="8704"/>
                      <a:pt x="74109" y="3942"/>
                    </a:cubicBezTo>
                    <a:cubicBezTo>
                      <a:pt x="72204" y="2037"/>
                      <a:pt x="69347" y="2989"/>
                      <a:pt x="67442" y="3942"/>
                    </a:cubicBezTo>
                    <a:cubicBezTo>
                      <a:pt x="65537" y="4894"/>
                      <a:pt x="62679" y="5847"/>
                      <a:pt x="60774" y="5847"/>
                    </a:cubicBezTo>
                    <a:cubicBezTo>
                      <a:pt x="58869" y="5847"/>
                      <a:pt x="57917" y="4894"/>
                      <a:pt x="56012" y="4894"/>
                    </a:cubicBezTo>
                    <a:cubicBezTo>
                      <a:pt x="52202" y="3942"/>
                      <a:pt x="49344" y="5847"/>
                      <a:pt x="45534" y="6799"/>
                    </a:cubicBezTo>
                    <a:cubicBezTo>
                      <a:pt x="45534" y="4894"/>
                      <a:pt x="45534" y="3942"/>
                      <a:pt x="45534" y="2037"/>
                    </a:cubicBezTo>
                    <a:cubicBezTo>
                      <a:pt x="41724" y="-821"/>
                      <a:pt x="36009" y="-821"/>
                      <a:pt x="33152" y="2989"/>
                    </a:cubicBezTo>
                    <a:cubicBezTo>
                      <a:pt x="33152" y="2989"/>
                      <a:pt x="32199" y="3942"/>
                      <a:pt x="32199" y="4894"/>
                    </a:cubicBezTo>
                    <a:cubicBezTo>
                      <a:pt x="32199" y="6799"/>
                      <a:pt x="34104" y="7752"/>
                      <a:pt x="35057" y="8704"/>
                    </a:cubicBezTo>
                    <a:cubicBezTo>
                      <a:pt x="39819" y="10609"/>
                      <a:pt x="46487" y="13467"/>
                      <a:pt x="46487" y="18229"/>
                    </a:cubicBezTo>
                    <a:cubicBezTo>
                      <a:pt x="40772" y="21087"/>
                      <a:pt x="34104" y="13467"/>
                      <a:pt x="28389" y="15372"/>
                    </a:cubicBezTo>
                    <a:cubicBezTo>
                      <a:pt x="28389" y="14419"/>
                      <a:pt x="28389" y="13467"/>
                      <a:pt x="28389" y="12514"/>
                    </a:cubicBezTo>
                    <a:cubicBezTo>
                      <a:pt x="23627" y="12514"/>
                      <a:pt x="17912" y="10609"/>
                      <a:pt x="14102" y="11562"/>
                    </a:cubicBezTo>
                    <a:cubicBezTo>
                      <a:pt x="11244" y="11562"/>
                      <a:pt x="6482" y="15372"/>
                      <a:pt x="3624" y="182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5FB8A5F2-7A1A-45AF-AC6E-EAF992B9D0A0}"/>
                  </a:ext>
                </a:extLst>
              </p:cNvPr>
              <p:cNvSpPr/>
              <p:nvPr/>
            </p:nvSpPr>
            <p:spPr>
              <a:xfrm>
                <a:off x="8022760" y="6425719"/>
                <a:ext cx="122154" cy="52352"/>
              </a:xfrm>
              <a:custGeom>
                <a:avLst/>
                <a:gdLst>
                  <a:gd name="connsiteX0" fmla="*/ 1387 w 66675"/>
                  <a:gd name="connsiteY0" fmla="*/ 14958 h 28575"/>
                  <a:gd name="connsiteX1" fmla="*/ 14722 w 66675"/>
                  <a:gd name="connsiteY1" fmla="*/ 14958 h 28575"/>
                  <a:gd name="connsiteX2" fmla="*/ 32820 w 66675"/>
                  <a:gd name="connsiteY2" fmla="*/ 26388 h 28575"/>
                  <a:gd name="connsiteX3" fmla="*/ 36630 w 66675"/>
                  <a:gd name="connsiteY3" fmla="*/ 28293 h 28575"/>
                  <a:gd name="connsiteX4" fmla="*/ 44250 w 66675"/>
                  <a:gd name="connsiteY4" fmla="*/ 29246 h 28575"/>
                  <a:gd name="connsiteX5" fmla="*/ 47107 w 66675"/>
                  <a:gd name="connsiteY5" fmla="*/ 32103 h 28575"/>
                  <a:gd name="connsiteX6" fmla="*/ 60442 w 66675"/>
                  <a:gd name="connsiteY6" fmla="*/ 34961 h 28575"/>
                  <a:gd name="connsiteX7" fmla="*/ 69015 w 66675"/>
                  <a:gd name="connsiteY7" fmla="*/ 24483 h 28575"/>
                  <a:gd name="connsiteX8" fmla="*/ 64252 w 66675"/>
                  <a:gd name="connsiteY8" fmla="*/ 23531 h 28575"/>
                  <a:gd name="connsiteX9" fmla="*/ 59490 w 66675"/>
                  <a:gd name="connsiteY9" fmla="*/ 17816 h 28575"/>
                  <a:gd name="connsiteX10" fmla="*/ 45202 w 66675"/>
                  <a:gd name="connsiteY10" fmla="*/ 10196 h 28575"/>
                  <a:gd name="connsiteX11" fmla="*/ 39487 w 66675"/>
                  <a:gd name="connsiteY11" fmla="*/ 9243 h 28575"/>
                  <a:gd name="connsiteX12" fmla="*/ 39487 w 66675"/>
                  <a:gd name="connsiteY12" fmla="*/ 6386 h 28575"/>
                  <a:gd name="connsiteX13" fmla="*/ 31867 w 66675"/>
                  <a:gd name="connsiteY13" fmla="*/ 671 h 28575"/>
                  <a:gd name="connsiteX14" fmla="*/ 29962 w 66675"/>
                  <a:gd name="connsiteY14" fmla="*/ 671 h 28575"/>
                  <a:gd name="connsiteX15" fmla="*/ 10912 w 66675"/>
                  <a:gd name="connsiteY15" fmla="*/ 671 h 28575"/>
                  <a:gd name="connsiteX16" fmla="*/ 1387 w 66675"/>
                  <a:gd name="connsiteY16" fmla="*/ 1495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675" h="28575">
                    <a:moveTo>
                      <a:pt x="1387" y="14958"/>
                    </a:moveTo>
                    <a:cubicBezTo>
                      <a:pt x="5197" y="17816"/>
                      <a:pt x="9960" y="14958"/>
                      <a:pt x="14722" y="14958"/>
                    </a:cubicBezTo>
                    <a:cubicBezTo>
                      <a:pt x="22342" y="14958"/>
                      <a:pt x="27105" y="21626"/>
                      <a:pt x="32820" y="26388"/>
                    </a:cubicBezTo>
                    <a:cubicBezTo>
                      <a:pt x="33772" y="27341"/>
                      <a:pt x="34725" y="28293"/>
                      <a:pt x="36630" y="28293"/>
                    </a:cubicBezTo>
                    <a:cubicBezTo>
                      <a:pt x="39487" y="29246"/>
                      <a:pt x="42345" y="28293"/>
                      <a:pt x="44250" y="29246"/>
                    </a:cubicBezTo>
                    <a:cubicBezTo>
                      <a:pt x="45202" y="30198"/>
                      <a:pt x="46155" y="31151"/>
                      <a:pt x="47107" y="32103"/>
                    </a:cubicBezTo>
                    <a:cubicBezTo>
                      <a:pt x="50917" y="35913"/>
                      <a:pt x="55680" y="36866"/>
                      <a:pt x="60442" y="34961"/>
                    </a:cubicBezTo>
                    <a:cubicBezTo>
                      <a:pt x="65205" y="33056"/>
                      <a:pt x="68062" y="29246"/>
                      <a:pt x="69015" y="24483"/>
                    </a:cubicBezTo>
                    <a:cubicBezTo>
                      <a:pt x="67110" y="23531"/>
                      <a:pt x="65205" y="22578"/>
                      <a:pt x="64252" y="23531"/>
                    </a:cubicBezTo>
                    <a:cubicBezTo>
                      <a:pt x="65205" y="20673"/>
                      <a:pt x="62347" y="18768"/>
                      <a:pt x="59490" y="17816"/>
                    </a:cubicBezTo>
                    <a:cubicBezTo>
                      <a:pt x="54727" y="14958"/>
                      <a:pt x="49965" y="13053"/>
                      <a:pt x="45202" y="10196"/>
                    </a:cubicBezTo>
                    <a:cubicBezTo>
                      <a:pt x="43297" y="9243"/>
                      <a:pt x="41392" y="8291"/>
                      <a:pt x="39487" y="9243"/>
                    </a:cubicBezTo>
                    <a:cubicBezTo>
                      <a:pt x="39487" y="8291"/>
                      <a:pt x="39487" y="7338"/>
                      <a:pt x="39487" y="6386"/>
                    </a:cubicBezTo>
                    <a:cubicBezTo>
                      <a:pt x="36630" y="7338"/>
                      <a:pt x="34725" y="1623"/>
                      <a:pt x="31867" y="671"/>
                    </a:cubicBezTo>
                    <a:cubicBezTo>
                      <a:pt x="30915" y="671"/>
                      <a:pt x="29962" y="671"/>
                      <a:pt x="29962" y="671"/>
                    </a:cubicBezTo>
                    <a:cubicBezTo>
                      <a:pt x="23295" y="1623"/>
                      <a:pt x="15675" y="-1234"/>
                      <a:pt x="10912" y="671"/>
                    </a:cubicBezTo>
                    <a:cubicBezTo>
                      <a:pt x="5197" y="1623"/>
                      <a:pt x="-3375" y="11148"/>
                      <a:pt x="1387" y="149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FA4DE730-2A68-4998-8D82-1930FDEB7607}"/>
                  </a:ext>
                </a:extLst>
              </p:cNvPr>
              <p:cNvSpPr/>
              <p:nvPr/>
            </p:nvSpPr>
            <p:spPr>
              <a:xfrm>
                <a:off x="8302770" y="6370011"/>
                <a:ext cx="244311" cy="122154"/>
              </a:xfrm>
              <a:custGeom>
                <a:avLst/>
                <a:gdLst>
                  <a:gd name="connsiteX0" fmla="*/ 49530 w 133350"/>
                  <a:gd name="connsiteY0" fmla="*/ 20599 h 66675"/>
                  <a:gd name="connsiteX1" fmla="*/ 25718 w 133350"/>
                  <a:gd name="connsiteY1" fmla="*/ 29172 h 66675"/>
                  <a:gd name="connsiteX2" fmla="*/ 13335 w 133350"/>
                  <a:gd name="connsiteY2" fmla="*/ 50127 h 66675"/>
                  <a:gd name="connsiteX3" fmla="*/ 0 w 133350"/>
                  <a:gd name="connsiteY3" fmla="*/ 70129 h 66675"/>
                  <a:gd name="connsiteX4" fmla="*/ 28575 w 133350"/>
                  <a:gd name="connsiteY4" fmla="*/ 65367 h 66675"/>
                  <a:gd name="connsiteX5" fmla="*/ 33338 w 133350"/>
                  <a:gd name="connsiteY5" fmla="*/ 60604 h 66675"/>
                  <a:gd name="connsiteX6" fmla="*/ 42863 w 133350"/>
                  <a:gd name="connsiteY6" fmla="*/ 56794 h 66675"/>
                  <a:gd name="connsiteX7" fmla="*/ 56198 w 133350"/>
                  <a:gd name="connsiteY7" fmla="*/ 42507 h 66675"/>
                  <a:gd name="connsiteX8" fmla="*/ 71438 w 133350"/>
                  <a:gd name="connsiteY8" fmla="*/ 31077 h 66675"/>
                  <a:gd name="connsiteX9" fmla="*/ 78105 w 133350"/>
                  <a:gd name="connsiteY9" fmla="*/ 31077 h 66675"/>
                  <a:gd name="connsiteX10" fmla="*/ 91440 w 133350"/>
                  <a:gd name="connsiteY10" fmla="*/ 20599 h 66675"/>
                  <a:gd name="connsiteX11" fmla="*/ 108585 w 133350"/>
                  <a:gd name="connsiteY11" fmla="*/ 17742 h 66675"/>
                  <a:gd name="connsiteX12" fmla="*/ 119063 w 133350"/>
                  <a:gd name="connsiteY12" fmla="*/ 12027 h 66675"/>
                  <a:gd name="connsiteX13" fmla="*/ 127635 w 133350"/>
                  <a:gd name="connsiteY13" fmla="*/ 11074 h 66675"/>
                  <a:gd name="connsiteX14" fmla="*/ 135255 w 133350"/>
                  <a:gd name="connsiteY14" fmla="*/ 597 h 66675"/>
                  <a:gd name="connsiteX15" fmla="*/ 100013 w 133350"/>
                  <a:gd name="connsiteY15" fmla="*/ 6312 h 66675"/>
                  <a:gd name="connsiteX16" fmla="*/ 93345 w 133350"/>
                  <a:gd name="connsiteY16" fmla="*/ 8217 h 66675"/>
                  <a:gd name="connsiteX17" fmla="*/ 90488 w 133350"/>
                  <a:gd name="connsiteY17" fmla="*/ 6312 h 66675"/>
                  <a:gd name="connsiteX18" fmla="*/ 78105 w 133350"/>
                  <a:gd name="connsiteY18" fmla="*/ 11074 h 66675"/>
                  <a:gd name="connsiteX19" fmla="*/ 76200 w 133350"/>
                  <a:gd name="connsiteY19" fmla="*/ 5359 h 66675"/>
                  <a:gd name="connsiteX20" fmla="*/ 62865 w 133350"/>
                  <a:gd name="connsiteY20" fmla="*/ 11074 h 66675"/>
                  <a:gd name="connsiteX21" fmla="*/ 49530 w 133350"/>
                  <a:gd name="connsiteY21" fmla="*/ 2059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3350" h="66675">
                    <a:moveTo>
                      <a:pt x="49530" y="20599"/>
                    </a:moveTo>
                    <a:cubicBezTo>
                      <a:pt x="41910" y="24409"/>
                      <a:pt x="32385" y="24409"/>
                      <a:pt x="25718" y="29172"/>
                    </a:cubicBezTo>
                    <a:cubicBezTo>
                      <a:pt x="19050" y="33934"/>
                      <a:pt x="16193" y="42507"/>
                      <a:pt x="13335" y="50127"/>
                    </a:cubicBezTo>
                    <a:cubicBezTo>
                      <a:pt x="10478" y="57747"/>
                      <a:pt x="6668" y="66319"/>
                      <a:pt x="0" y="70129"/>
                    </a:cubicBezTo>
                    <a:cubicBezTo>
                      <a:pt x="9525" y="74892"/>
                      <a:pt x="20955" y="72987"/>
                      <a:pt x="28575" y="65367"/>
                    </a:cubicBezTo>
                    <a:cubicBezTo>
                      <a:pt x="30480" y="63462"/>
                      <a:pt x="31433" y="61557"/>
                      <a:pt x="33338" y="60604"/>
                    </a:cubicBezTo>
                    <a:cubicBezTo>
                      <a:pt x="36195" y="58699"/>
                      <a:pt x="40005" y="58699"/>
                      <a:pt x="42863" y="56794"/>
                    </a:cubicBezTo>
                    <a:cubicBezTo>
                      <a:pt x="48578" y="53937"/>
                      <a:pt x="52388" y="48222"/>
                      <a:pt x="56198" y="42507"/>
                    </a:cubicBezTo>
                    <a:cubicBezTo>
                      <a:pt x="60008" y="36792"/>
                      <a:pt x="64770" y="31077"/>
                      <a:pt x="71438" y="31077"/>
                    </a:cubicBezTo>
                    <a:cubicBezTo>
                      <a:pt x="73343" y="31077"/>
                      <a:pt x="76200" y="31077"/>
                      <a:pt x="78105" y="31077"/>
                    </a:cubicBezTo>
                    <a:cubicBezTo>
                      <a:pt x="83820" y="30124"/>
                      <a:pt x="86678" y="22504"/>
                      <a:pt x="91440" y="20599"/>
                    </a:cubicBezTo>
                    <a:cubicBezTo>
                      <a:pt x="96203" y="17742"/>
                      <a:pt x="102870" y="19647"/>
                      <a:pt x="108585" y="17742"/>
                    </a:cubicBezTo>
                    <a:cubicBezTo>
                      <a:pt x="112395" y="15837"/>
                      <a:pt x="115253" y="12979"/>
                      <a:pt x="119063" y="12027"/>
                    </a:cubicBezTo>
                    <a:cubicBezTo>
                      <a:pt x="121920" y="11074"/>
                      <a:pt x="124778" y="12027"/>
                      <a:pt x="127635" y="11074"/>
                    </a:cubicBezTo>
                    <a:cubicBezTo>
                      <a:pt x="131445" y="9169"/>
                      <a:pt x="134303" y="4407"/>
                      <a:pt x="135255" y="597"/>
                    </a:cubicBezTo>
                    <a:cubicBezTo>
                      <a:pt x="122873" y="-1308"/>
                      <a:pt x="110490" y="1549"/>
                      <a:pt x="100013" y="6312"/>
                    </a:cubicBezTo>
                    <a:cubicBezTo>
                      <a:pt x="98108" y="7264"/>
                      <a:pt x="95250" y="8217"/>
                      <a:pt x="93345" y="8217"/>
                    </a:cubicBezTo>
                    <a:cubicBezTo>
                      <a:pt x="92393" y="8217"/>
                      <a:pt x="91440" y="7264"/>
                      <a:pt x="90488" y="6312"/>
                    </a:cubicBezTo>
                    <a:cubicBezTo>
                      <a:pt x="85725" y="4407"/>
                      <a:pt x="80010" y="6312"/>
                      <a:pt x="78105" y="11074"/>
                    </a:cubicBezTo>
                    <a:cubicBezTo>
                      <a:pt x="76200" y="10122"/>
                      <a:pt x="75248" y="7264"/>
                      <a:pt x="76200" y="5359"/>
                    </a:cubicBezTo>
                    <a:cubicBezTo>
                      <a:pt x="71438" y="6312"/>
                      <a:pt x="66675" y="8217"/>
                      <a:pt x="62865" y="11074"/>
                    </a:cubicBezTo>
                    <a:cubicBezTo>
                      <a:pt x="57150" y="13932"/>
                      <a:pt x="54293" y="18694"/>
                      <a:pt x="49530" y="205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83291215-E972-443A-A96F-F5479A955C9E}"/>
                  </a:ext>
                </a:extLst>
              </p:cNvPr>
              <p:cNvSpPr/>
              <p:nvPr/>
            </p:nvSpPr>
            <p:spPr>
              <a:xfrm>
                <a:off x="8067183" y="6358889"/>
                <a:ext cx="261761" cy="34900"/>
              </a:xfrm>
              <a:custGeom>
                <a:avLst/>
                <a:gdLst>
                  <a:gd name="connsiteX0" fmla="*/ 0 w 142875"/>
                  <a:gd name="connsiteY0" fmla="*/ 19050 h 19050"/>
                  <a:gd name="connsiteX1" fmla="*/ 26670 w 142875"/>
                  <a:gd name="connsiteY1" fmla="*/ 22860 h 19050"/>
                  <a:gd name="connsiteX2" fmla="*/ 40005 w 142875"/>
                  <a:gd name="connsiteY2" fmla="*/ 20003 h 19050"/>
                  <a:gd name="connsiteX3" fmla="*/ 49530 w 142875"/>
                  <a:gd name="connsiteY3" fmla="*/ 25718 h 19050"/>
                  <a:gd name="connsiteX4" fmla="*/ 70485 w 142875"/>
                  <a:gd name="connsiteY4" fmla="*/ 19050 h 19050"/>
                  <a:gd name="connsiteX5" fmla="*/ 76200 w 142875"/>
                  <a:gd name="connsiteY5" fmla="*/ 22860 h 19050"/>
                  <a:gd name="connsiteX6" fmla="*/ 83820 w 142875"/>
                  <a:gd name="connsiteY6" fmla="*/ 21908 h 19050"/>
                  <a:gd name="connsiteX7" fmla="*/ 117158 w 142875"/>
                  <a:gd name="connsiteY7" fmla="*/ 10478 h 19050"/>
                  <a:gd name="connsiteX8" fmla="*/ 132398 w 142875"/>
                  <a:gd name="connsiteY8" fmla="*/ 14288 h 19050"/>
                  <a:gd name="connsiteX9" fmla="*/ 143828 w 142875"/>
                  <a:gd name="connsiteY9" fmla="*/ 0 h 19050"/>
                  <a:gd name="connsiteX10" fmla="*/ 123825 w 142875"/>
                  <a:gd name="connsiteY10" fmla="*/ 953 h 19050"/>
                  <a:gd name="connsiteX11" fmla="*/ 119063 w 142875"/>
                  <a:gd name="connsiteY11" fmla="*/ 0 h 19050"/>
                  <a:gd name="connsiteX12" fmla="*/ 112395 w 142875"/>
                  <a:gd name="connsiteY12" fmla="*/ 1905 h 19050"/>
                  <a:gd name="connsiteX13" fmla="*/ 106680 w 142875"/>
                  <a:gd name="connsiteY13" fmla="*/ 0 h 19050"/>
                  <a:gd name="connsiteX14" fmla="*/ 94298 w 142875"/>
                  <a:gd name="connsiteY14" fmla="*/ 12383 h 19050"/>
                  <a:gd name="connsiteX15" fmla="*/ 86678 w 142875"/>
                  <a:gd name="connsiteY15" fmla="*/ 13335 h 19050"/>
                  <a:gd name="connsiteX16" fmla="*/ 57150 w 142875"/>
                  <a:gd name="connsiteY16" fmla="*/ 12383 h 19050"/>
                  <a:gd name="connsiteX17" fmla="*/ 50483 w 142875"/>
                  <a:gd name="connsiteY17" fmla="*/ 11430 h 19050"/>
                  <a:gd name="connsiteX18" fmla="*/ 44768 w 142875"/>
                  <a:gd name="connsiteY18" fmla="*/ 7620 h 19050"/>
                  <a:gd name="connsiteX19" fmla="*/ 31433 w 142875"/>
                  <a:gd name="connsiteY19" fmla="*/ 8573 h 19050"/>
                  <a:gd name="connsiteX20" fmla="*/ 15240 w 142875"/>
                  <a:gd name="connsiteY20" fmla="*/ 7620 h 19050"/>
                  <a:gd name="connsiteX21" fmla="*/ 0 w 142875"/>
                  <a:gd name="connsiteY21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2875" h="19050">
                    <a:moveTo>
                      <a:pt x="0" y="19050"/>
                    </a:moveTo>
                    <a:cubicBezTo>
                      <a:pt x="7620" y="24765"/>
                      <a:pt x="18098" y="26670"/>
                      <a:pt x="26670" y="22860"/>
                    </a:cubicBezTo>
                    <a:cubicBezTo>
                      <a:pt x="30480" y="20955"/>
                      <a:pt x="35243" y="18098"/>
                      <a:pt x="40005" y="20003"/>
                    </a:cubicBezTo>
                    <a:cubicBezTo>
                      <a:pt x="43815" y="20955"/>
                      <a:pt x="45720" y="24765"/>
                      <a:pt x="49530" y="25718"/>
                    </a:cubicBezTo>
                    <a:cubicBezTo>
                      <a:pt x="57150" y="27623"/>
                      <a:pt x="63818" y="16193"/>
                      <a:pt x="70485" y="19050"/>
                    </a:cubicBezTo>
                    <a:cubicBezTo>
                      <a:pt x="72390" y="20003"/>
                      <a:pt x="74295" y="21908"/>
                      <a:pt x="76200" y="22860"/>
                    </a:cubicBezTo>
                    <a:cubicBezTo>
                      <a:pt x="79058" y="23813"/>
                      <a:pt x="81915" y="22860"/>
                      <a:pt x="83820" y="21908"/>
                    </a:cubicBezTo>
                    <a:cubicBezTo>
                      <a:pt x="95250" y="18098"/>
                      <a:pt x="106680" y="14288"/>
                      <a:pt x="117158" y="10478"/>
                    </a:cubicBezTo>
                    <a:cubicBezTo>
                      <a:pt x="119063" y="16193"/>
                      <a:pt x="127635" y="17145"/>
                      <a:pt x="132398" y="14288"/>
                    </a:cubicBezTo>
                    <a:cubicBezTo>
                      <a:pt x="138113" y="11430"/>
                      <a:pt x="140970" y="5715"/>
                      <a:pt x="143828" y="0"/>
                    </a:cubicBezTo>
                    <a:cubicBezTo>
                      <a:pt x="138113" y="2858"/>
                      <a:pt x="130493" y="3810"/>
                      <a:pt x="123825" y="953"/>
                    </a:cubicBezTo>
                    <a:cubicBezTo>
                      <a:pt x="122873" y="0"/>
                      <a:pt x="120968" y="0"/>
                      <a:pt x="119063" y="0"/>
                    </a:cubicBezTo>
                    <a:cubicBezTo>
                      <a:pt x="117158" y="0"/>
                      <a:pt x="115253" y="953"/>
                      <a:pt x="112395" y="1905"/>
                    </a:cubicBezTo>
                    <a:cubicBezTo>
                      <a:pt x="110490" y="2858"/>
                      <a:pt x="107633" y="2858"/>
                      <a:pt x="106680" y="0"/>
                    </a:cubicBezTo>
                    <a:cubicBezTo>
                      <a:pt x="100965" y="1905"/>
                      <a:pt x="100013" y="9525"/>
                      <a:pt x="94298" y="12383"/>
                    </a:cubicBezTo>
                    <a:cubicBezTo>
                      <a:pt x="92393" y="13335"/>
                      <a:pt x="89535" y="13335"/>
                      <a:pt x="86678" y="13335"/>
                    </a:cubicBezTo>
                    <a:cubicBezTo>
                      <a:pt x="77153" y="13335"/>
                      <a:pt x="66675" y="12383"/>
                      <a:pt x="57150" y="12383"/>
                    </a:cubicBezTo>
                    <a:cubicBezTo>
                      <a:pt x="55245" y="12383"/>
                      <a:pt x="52388" y="12383"/>
                      <a:pt x="50483" y="11430"/>
                    </a:cubicBezTo>
                    <a:cubicBezTo>
                      <a:pt x="48578" y="10478"/>
                      <a:pt x="46673" y="8573"/>
                      <a:pt x="44768" y="7620"/>
                    </a:cubicBezTo>
                    <a:cubicBezTo>
                      <a:pt x="40958" y="5715"/>
                      <a:pt x="36195" y="7620"/>
                      <a:pt x="31433" y="8573"/>
                    </a:cubicBezTo>
                    <a:cubicBezTo>
                      <a:pt x="25718" y="10478"/>
                      <a:pt x="20955" y="6668"/>
                      <a:pt x="15240" y="7620"/>
                    </a:cubicBezTo>
                    <a:cubicBezTo>
                      <a:pt x="11430" y="9525"/>
                      <a:pt x="3810" y="14288"/>
                      <a:pt x="0" y="19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663A8DE4-719A-4B6F-90AC-3F960936EED3}"/>
                  </a:ext>
                </a:extLst>
              </p:cNvPr>
              <p:cNvSpPr/>
              <p:nvPr/>
            </p:nvSpPr>
            <p:spPr>
              <a:xfrm>
                <a:off x="8337671" y="6353654"/>
                <a:ext cx="69804" cy="17450"/>
              </a:xfrm>
              <a:custGeom>
                <a:avLst/>
                <a:gdLst>
                  <a:gd name="connsiteX0" fmla="*/ 0 w 38100"/>
                  <a:gd name="connsiteY0" fmla="*/ 13335 h 9525"/>
                  <a:gd name="connsiteX1" fmla="*/ 6668 w 38100"/>
                  <a:gd name="connsiteY1" fmla="*/ 16193 h 9525"/>
                  <a:gd name="connsiteX2" fmla="*/ 14288 w 38100"/>
                  <a:gd name="connsiteY2" fmla="*/ 15240 h 9525"/>
                  <a:gd name="connsiteX3" fmla="*/ 20955 w 38100"/>
                  <a:gd name="connsiteY3" fmla="*/ 11430 h 9525"/>
                  <a:gd name="connsiteX4" fmla="*/ 26670 w 38100"/>
                  <a:gd name="connsiteY4" fmla="*/ 12382 h 9525"/>
                  <a:gd name="connsiteX5" fmla="*/ 30480 w 38100"/>
                  <a:gd name="connsiteY5" fmla="*/ 10478 h 9525"/>
                  <a:gd name="connsiteX6" fmla="*/ 39053 w 38100"/>
                  <a:gd name="connsiteY6" fmla="*/ 11430 h 9525"/>
                  <a:gd name="connsiteX7" fmla="*/ 40005 w 38100"/>
                  <a:gd name="connsiteY7" fmla="*/ 7620 h 9525"/>
                  <a:gd name="connsiteX8" fmla="*/ 40005 w 38100"/>
                  <a:gd name="connsiteY8" fmla="*/ 6668 h 9525"/>
                  <a:gd name="connsiteX9" fmla="*/ 39053 w 38100"/>
                  <a:gd name="connsiteY9" fmla="*/ 5715 h 9525"/>
                  <a:gd name="connsiteX10" fmla="*/ 25718 w 38100"/>
                  <a:gd name="connsiteY10" fmla="*/ 1905 h 9525"/>
                  <a:gd name="connsiteX11" fmla="*/ 22860 w 38100"/>
                  <a:gd name="connsiteY11" fmla="*/ 0 h 9525"/>
                  <a:gd name="connsiteX12" fmla="*/ 18098 w 38100"/>
                  <a:gd name="connsiteY12" fmla="*/ 2857 h 9525"/>
                  <a:gd name="connsiteX13" fmla="*/ 9525 w 38100"/>
                  <a:gd name="connsiteY13" fmla="*/ 7620 h 9525"/>
                  <a:gd name="connsiteX14" fmla="*/ 0 w 38100"/>
                  <a:gd name="connsiteY14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9525">
                    <a:moveTo>
                      <a:pt x="0" y="13335"/>
                    </a:moveTo>
                    <a:cubicBezTo>
                      <a:pt x="1905" y="14288"/>
                      <a:pt x="4763" y="16193"/>
                      <a:pt x="6668" y="16193"/>
                    </a:cubicBezTo>
                    <a:cubicBezTo>
                      <a:pt x="9525" y="17145"/>
                      <a:pt x="12383" y="17145"/>
                      <a:pt x="14288" y="15240"/>
                    </a:cubicBezTo>
                    <a:cubicBezTo>
                      <a:pt x="16193" y="14288"/>
                      <a:pt x="18098" y="11430"/>
                      <a:pt x="20955" y="11430"/>
                    </a:cubicBezTo>
                    <a:cubicBezTo>
                      <a:pt x="22860" y="11430"/>
                      <a:pt x="24765" y="12382"/>
                      <a:pt x="26670" y="12382"/>
                    </a:cubicBezTo>
                    <a:cubicBezTo>
                      <a:pt x="28575" y="12382"/>
                      <a:pt x="29528" y="10478"/>
                      <a:pt x="30480" y="10478"/>
                    </a:cubicBezTo>
                    <a:cubicBezTo>
                      <a:pt x="33338" y="8572"/>
                      <a:pt x="37148" y="9525"/>
                      <a:pt x="39053" y="11430"/>
                    </a:cubicBezTo>
                    <a:cubicBezTo>
                      <a:pt x="39053" y="10478"/>
                      <a:pt x="40005" y="9525"/>
                      <a:pt x="40005" y="7620"/>
                    </a:cubicBezTo>
                    <a:cubicBezTo>
                      <a:pt x="40005" y="7620"/>
                      <a:pt x="40005" y="6668"/>
                      <a:pt x="40005" y="6668"/>
                    </a:cubicBezTo>
                    <a:cubicBezTo>
                      <a:pt x="40005" y="6668"/>
                      <a:pt x="39053" y="6668"/>
                      <a:pt x="39053" y="5715"/>
                    </a:cubicBezTo>
                    <a:cubicBezTo>
                      <a:pt x="34290" y="4763"/>
                      <a:pt x="29528" y="4763"/>
                      <a:pt x="25718" y="1905"/>
                    </a:cubicBezTo>
                    <a:cubicBezTo>
                      <a:pt x="24765" y="953"/>
                      <a:pt x="23813" y="0"/>
                      <a:pt x="22860" y="0"/>
                    </a:cubicBezTo>
                    <a:cubicBezTo>
                      <a:pt x="20955" y="0"/>
                      <a:pt x="19050" y="953"/>
                      <a:pt x="18098" y="2857"/>
                    </a:cubicBezTo>
                    <a:cubicBezTo>
                      <a:pt x="15240" y="7620"/>
                      <a:pt x="14288" y="7620"/>
                      <a:pt x="9525" y="7620"/>
                    </a:cubicBezTo>
                    <a:cubicBezTo>
                      <a:pt x="5715" y="8572"/>
                      <a:pt x="953" y="7620"/>
                      <a:pt x="0" y="133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EE85344-B941-4802-B26C-83434A3B4A05}"/>
                  </a:ext>
                </a:extLst>
              </p:cNvPr>
              <p:cNvSpPr/>
              <p:nvPr/>
            </p:nvSpPr>
            <p:spPr>
              <a:xfrm>
                <a:off x="8016577" y="5746369"/>
                <a:ext cx="401367" cy="453719"/>
              </a:xfrm>
              <a:custGeom>
                <a:avLst/>
                <a:gdLst>
                  <a:gd name="connsiteX0" fmla="*/ 11430 w 219075"/>
                  <a:gd name="connsiteY0" fmla="*/ 127635 h 247650"/>
                  <a:gd name="connsiteX1" fmla="*/ 4763 w 219075"/>
                  <a:gd name="connsiteY1" fmla="*/ 132397 h 247650"/>
                  <a:gd name="connsiteX2" fmla="*/ 1905 w 219075"/>
                  <a:gd name="connsiteY2" fmla="*/ 164782 h 247650"/>
                  <a:gd name="connsiteX3" fmla="*/ 0 w 219075"/>
                  <a:gd name="connsiteY3" fmla="*/ 169545 h 247650"/>
                  <a:gd name="connsiteX4" fmla="*/ 8572 w 219075"/>
                  <a:gd name="connsiteY4" fmla="*/ 175260 h 247650"/>
                  <a:gd name="connsiteX5" fmla="*/ 26670 w 219075"/>
                  <a:gd name="connsiteY5" fmla="*/ 197167 h 247650"/>
                  <a:gd name="connsiteX6" fmla="*/ 23813 w 219075"/>
                  <a:gd name="connsiteY6" fmla="*/ 202882 h 247650"/>
                  <a:gd name="connsiteX7" fmla="*/ 27622 w 219075"/>
                  <a:gd name="connsiteY7" fmla="*/ 214313 h 247650"/>
                  <a:gd name="connsiteX8" fmla="*/ 18097 w 219075"/>
                  <a:gd name="connsiteY8" fmla="*/ 227647 h 247650"/>
                  <a:gd name="connsiteX9" fmla="*/ 16193 w 219075"/>
                  <a:gd name="connsiteY9" fmla="*/ 229552 h 247650"/>
                  <a:gd name="connsiteX10" fmla="*/ 16193 w 219075"/>
                  <a:gd name="connsiteY10" fmla="*/ 231457 h 247650"/>
                  <a:gd name="connsiteX11" fmla="*/ 24765 w 219075"/>
                  <a:gd name="connsiteY11" fmla="*/ 249555 h 247650"/>
                  <a:gd name="connsiteX12" fmla="*/ 50483 w 219075"/>
                  <a:gd name="connsiteY12" fmla="*/ 247650 h 247650"/>
                  <a:gd name="connsiteX13" fmla="*/ 48578 w 219075"/>
                  <a:gd name="connsiteY13" fmla="*/ 196215 h 247650"/>
                  <a:gd name="connsiteX14" fmla="*/ 58103 w 219075"/>
                  <a:gd name="connsiteY14" fmla="*/ 164782 h 247650"/>
                  <a:gd name="connsiteX15" fmla="*/ 48578 w 219075"/>
                  <a:gd name="connsiteY15" fmla="*/ 160972 h 247650"/>
                  <a:gd name="connsiteX16" fmla="*/ 55245 w 219075"/>
                  <a:gd name="connsiteY16" fmla="*/ 153352 h 247650"/>
                  <a:gd name="connsiteX17" fmla="*/ 73343 w 219075"/>
                  <a:gd name="connsiteY17" fmla="*/ 159067 h 247650"/>
                  <a:gd name="connsiteX18" fmla="*/ 76200 w 219075"/>
                  <a:gd name="connsiteY18" fmla="*/ 176213 h 247650"/>
                  <a:gd name="connsiteX19" fmla="*/ 89535 w 219075"/>
                  <a:gd name="connsiteY19" fmla="*/ 195263 h 247650"/>
                  <a:gd name="connsiteX20" fmla="*/ 97155 w 219075"/>
                  <a:gd name="connsiteY20" fmla="*/ 218122 h 247650"/>
                  <a:gd name="connsiteX21" fmla="*/ 100013 w 219075"/>
                  <a:gd name="connsiteY21" fmla="*/ 220027 h 247650"/>
                  <a:gd name="connsiteX22" fmla="*/ 104775 w 219075"/>
                  <a:gd name="connsiteY22" fmla="*/ 219075 h 247650"/>
                  <a:gd name="connsiteX23" fmla="*/ 118110 w 219075"/>
                  <a:gd name="connsiteY23" fmla="*/ 206692 h 247650"/>
                  <a:gd name="connsiteX24" fmla="*/ 134303 w 219075"/>
                  <a:gd name="connsiteY24" fmla="*/ 201930 h 247650"/>
                  <a:gd name="connsiteX25" fmla="*/ 141922 w 219075"/>
                  <a:gd name="connsiteY25" fmla="*/ 204788 h 247650"/>
                  <a:gd name="connsiteX26" fmla="*/ 141922 w 219075"/>
                  <a:gd name="connsiteY26" fmla="*/ 197167 h 247650"/>
                  <a:gd name="connsiteX27" fmla="*/ 134303 w 219075"/>
                  <a:gd name="connsiteY27" fmla="*/ 193357 h 247650"/>
                  <a:gd name="connsiteX28" fmla="*/ 120015 w 219075"/>
                  <a:gd name="connsiteY28" fmla="*/ 160972 h 247650"/>
                  <a:gd name="connsiteX29" fmla="*/ 122872 w 219075"/>
                  <a:gd name="connsiteY29" fmla="*/ 152400 h 247650"/>
                  <a:gd name="connsiteX30" fmla="*/ 120015 w 219075"/>
                  <a:gd name="connsiteY30" fmla="*/ 143827 h 247650"/>
                  <a:gd name="connsiteX31" fmla="*/ 94297 w 219075"/>
                  <a:gd name="connsiteY31" fmla="*/ 121920 h 247650"/>
                  <a:gd name="connsiteX32" fmla="*/ 88583 w 219075"/>
                  <a:gd name="connsiteY32" fmla="*/ 113347 h 247650"/>
                  <a:gd name="connsiteX33" fmla="*/ 100013 w 219075"/>
                  <a:gd name="connsiteY33" fmla="*/ 114300 h 247650"/>
                  <a:gd name="connsiteX34" fmla="*/ 115253 w 219075"/>
                  <a:gd name="connsiteY34" fmla="*/ 108585 h 247650"/>
                  <a:gd name="connsiteX35" fmla="*/ 151447 w 219075"/>
                  <a:gd name="connsiteY35" fmla="*/ 85725 h 247650"/>
                  <a:gd name="connsiteX36" fmla="*/ 156210 w 219075"/>
                  <a:gd name="connsiteY36" fmla="*/ 92392 h 247650"/>
                  <a:gd name="connsiteX37" fmla="*/ 161925 w 219075"/>
                  <a:gd name="connsiteY37" fmla="*/ 83820 h 247650"/>
                  <a:gd name="connsiteX38" fmla="*/ 144780 w 219075"/>
                  <a:gd name="connsiteY38" fmla="*/ 75247 h 247650"/>
                  <a:gd name="connsiteX39" fmla="*/ 119063 w 219075"/>
                  <a:gd name="connsiteY39" fmla="*/ 86677 h 247650"/>
                  <a:gd name="connsiteX40" fmla="*/ 110490 w 219075"/>
                  <a:gd name="connsiteY40" fmla="*/ 88582 h 247650"/>
                  <a:gd name="connsiteX41" fmla="*/ 103822 w 219075"/>
                  <a:gd name="connsiteY41" fmla="*/ 84772 h 247650"/>
                  <a:gd name="connsiteX42" fmla="*/ 98108 w 219075"/>
                  <a:gd name="connsiteY42" fmla="*/ 88582 h 247650"/>
                  <a:gd name="connsiteX43" fmla="*/ 95250 w 219075"/>
                  <a:gd name="connsiteY43" fmla="*/ 94297 h 247650"/>
                  <a:gd name="connsiteX44" fmla="*/ 90488 w 219075"/>
                  <a:gd name="connsiteY44" fmla="*/ 99060 h 247650"/>
                  <a:gd name="connsiteX45" fmla="*/ 85725 w 219075"/>
                  <a:gd name="connsiteY45" fmla="*/ 100965 h 247650"/>
                  <a:gd name="connsiteX46" fmla="*/ 74295 w 219075"/>
                  <a:gd name="connsiteY46" fmla="*/ 100013 h 247650"/>
                  <a:gd name="connsiteX47" fmla="*/ 62865 w 219075"/>
                  <a:gd name="connsiteY47" fmla="*/ 100965 h 247650"/>
                  <a:gd name="connsiteX48" fmla="*/ 60008 w 219075"/>
                  <a:gd name="connsiteY48" fmla="*/ 96202 h 247650"/>
                  <a:gd name="connsiteX49" fmla="*/ 53340 w 219075"/>
                  <a:gd name="connsiteY49" fmla="*/ 91440 h 247650"/>
                  <a:gd name="connsiteX50" fmla="*/ 45720 w 219075"/>
                  <a:gd name="connsiteY50" fmla="*/ 90488 h 247650"/>
                  <a:gd name="connsiteX51" fmla="*/ 44768 w 219075"/>
                  <a:gd name="connsiteY51" fmla="*/ 89535 h 247650"/>
                  <a:gd name="connsiteX52" fmla="*/ 44768 w 219075"/>
                  <a:gd name="connsiteY52" fmla="*/ 88582 h 247650"/>
                  <a:gd name="connsiteX53" fmla="*/ 65722 w 219075"/>
                  <a:gd name="connsiteY53" fmla="*/ 36195 h 247650"/>
                  <a:gd name="connsiteX54" fmla="*/ 100965 w 219075"/>
                  <a:gd name="connsiteY54" fmla="*/ 41910 h 247650"/>
                  <a:gd name="connsiteX55" fmla="*/ 119063 w 219075"/>
                  <a:gd name="connsiteY55" fmla="*/ 40957 h 247650"/>
                  <a:gd name="connsiteX56" fmla="*/ 137160 w 219075"/>
                  <a:gd name="connsiteY56" fmla="*/ 58102 h 247650"/>
                  <a:gd name="connsiteX57" fmla="*/ 160972 w 219075"/>
                  <a:gd name="connsiteY57" fmla="*/ 49530 h 247650"/>
                  <a:gd name="connsiteX58" fmla="*/ 187643 w 219075"/>
                  <a:gd name="connsiteY58" fmla="*/ 47625 h 247650"/>
                  <a:gd name="connsiteX59" fmla="*/ 192405 w 219075"/>
                  <a:gd name="connsiteY59" fmla="*/ 40005 h 247650"/>
                  <a:gd name="connsiteX60" fmla="*/ 221933 w 219075"/>
                  <a:gd name="connsiteY60" fmla="*/ 3810 h 247650"/>
                  <a:gd name="connsiteX61" fmla="*/ 208597 w 219075"/>
                  <a:gd name="connsiteY61" fmla="*/ 0 h 247650"/>
                  <a:gd name="connsiteX62" fmla="*/ 176213 w 219075"/>
                  <a:gd name="connsiteY62" fmla="*/ 22860 h 247650"/>
                  <a:gd name="connsiteX63" fmla="*/ 151447 w 219075"/>
                  <a:gd name="connsiteY63" fmla="*/ 23813 h 247650"/>
                  <a:gd name="connsiteX64" fmla="*/ 94297 w 219075"/>
                  <a:gd name="connsiteY64" fmla="*/ 10477 h 247650"/>
                  <a:gd name="connsiteX65" fmla="*/ 78105 w 219075"/>
                  <a:gd name="connsiteY65" fmla="*/ 3810 h 247650"/>
                  <a:gd name="connsiteX66" fmla="*/ 60008 w 219075"/>
                  <a:gd name="connsiteY66" fmla="*/ 29527 h 247650"/>
                  <a:gd name="connsiteX67" fmla="*/ 43815 w 219075"/>
                  <a:gd name="connsiteY67" fmla="*/ 35242 h 247650"/>
                  <a:gd name="connsiteX68" fmla="*/ 38100 w 219075"/>
                  <a:gd name="connsiteY68" fmla="*/ 50482 h 247650"/>
                  <a:gd name="connsiteX69" fmla="*/ 28575 w 219075"/>
                  <a:gd name="connsiteY69" fmla="*/ 91440 h 247650"/>
                  <a:gd name="connsiteX70" fmla="*/ 20003 w 219075"/>
                  <a:gd name="connsiteY70" fmla="*/ 109538 h 247650"/>
                  <a:gd name="connsiteX71" fmla="*/ 11430 w 219075"/>
                  <a:gd name="connsiteY71" fmla="*/ 127635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19075" h="247650">
                    <a:moveTo>
                      <a:pt x="11430" y="127635"/>
                    </a:moveTo>
                    <a:cubicBezTo>
                      <a:pt x="9525" y="129540"/>
                      <a:pt x="6668" y="130492"/>
                      <a:pt x="4763" y="132397"/>
                    </a:cubicBezTo>
                    <a:cubicBezTo>
                      <a:pt x="-3810" y="140017"/>
                      <a:pt x="6668" y="154305"/>
                      <a:pt x="1905" y="164782"/>
                    </a:cubicBezTo>
                    <a:cubicBezTo>
                      <a:pt x="953" y="166688"/>
                      <a:pt x="0" y="167640"/>
                      <a:pt x="0" y="169545"/>
                    </a:cubicBezTo>
                    <a:cubicBezTo>
                      <a:pt x="0" y="173355"/>
                      <a:pt x="4763" y="175260"/>
                      <a:pt x="8572" y="175260"/>
                    </a:cubicBezTo>
                    <a:cubicBezTo>
                      <a:pt x="19050" y="175260"/>
                      <a:pt x="32385" y="184785"/>
                      <a:pt x="26670" y="197167"/>
                    </a:cubicBezTo>
                    <a:cubicBezTo>
                      <a:pt x="25718" y="199072"/>
                      <a:pt x="24765" y="200977"/>
                      <a:pt x="23813" y="202882"/>
                    </a:cubicBezTo>
                    <a:cubicBezTo>
                      <a:pt x="22860" y="206692"/>
                      <a:pt x="26670" y="210502"/>
                      <a:pt x="27622" y="214313"/>
                    </a:cubicBezTo>
                    <a:cubicBezTo>
                      <a:pt x="28575" y="220027"/>
                      <a:pt x="22860" y="224790"/>
                      <a:pt x="18097" y="227647"/>
                    </a:cubicBezTo>
                    <a:cubicBezTo>
                      <a:pt x="17145" y="227647"/>
                      <a:pt x="16193" y="228600"/>
                      <a:pt x="16193" y="229552"/>
                    </a:cubicBezTo>
                    <a:cubicBezTo>
                      <a:pt x="16193" y="230505"/>
                      <a:pt x="16193" y="231457"/>
                      <a:pt x="16193" y="231457"/>
                    </a:cubicBezTo>
                    <a:cubicBezTo>
                      <a:pt x="17145" y="240982"/>
                      <a:pt x="15240" y="246697"/>
                      <a:pt x="24765" y="249555"/>
                    </a:cubicBezTo>
                    <a:cubicBezTo>
                      <a:pt x="27622" y="250507"/>
                      <a:pt x="51435" y="250507"/>
                      <a:pt x="50483" y="247650"/>
                    </a:cubicBezTo>
                    <a:cubicBezTo>
                      <a:pt x="49530" y="230505"/>
                      <a:pt x="49530" y="213360"/>
                      <a:pt x="48578" y="196215"/>
                    </a:cubicBezTo>
                    <a:cubicBezTo>
                      <a:pt x="48578" y="184785"/>
                      <a:pt x="48578" y="171450"/>
                      <a:pt x="58103" y="164782"/>
                    </a:cubicBezTo>
                    <a:cubicBezTo>
                      <a:pt x="53340" y="165735"/>
                      <a:pt x="52388" y="160972"/>
                      <a:pt x="48578" y="160972"/>
                    </a:cubicBezTo>
                    <a:cubicBezTo>
                      <a:pt x="49530" y="158115"/>
                      <a:pt x="52388" y="155257"/>
                      <a:pt x="55245" y="153352"/>
                    </a:cubicBezTo>
                    <a:cubicBezTo>
                      <a:pt x="61913" y="148590"/>
                      <a:pt x="73343" y="148590"/>
                      <a:pt x="73343" y="159067"/>
                    </a:cubicBezTo>
                    <a:cubicBezTo>
                      <a:pt x="73343" y="168592"/>
                      <a:pt x="62865" y="171450"/>
                      <a:pt x="76200" y="176213"/>
                    </a:cubicBezTo>
                    <a:cubicBezTo>
                      <a:pt x="83820" y="179070"/>
                      <a:pt x="87630" y="187642"/>
                      <a:pt x="89535" y="195263"/>
                    </a:cubicBezTo>
                    <a:cubicBezTo>
                      <a:pt x="91440" y="202882"/>
                      <a:pt x="92393" y="211455"/>
                      <a:pt x="97155" y="218122"/>
                    </a:cubicBezTo>
                    <a:cubicBezTo>
                      <a:pt x="98108" y="219075"/>
                      <a:pt x="98108" y="220027"/>
                      <a:pt x="100013" y="220027"/>
                    </a:cubicBezTo>
                    <a:cubicBezTo>
                      <a:pt x="100965" y="220980"/>
                      <a:pt x="102870" y="220027"/>
                      <a:pt x="104775" y="219075"/>
                    </a:cubicBezTo>
                    <a:cubicBezTo>
                      <a:pt x="110490" y="216217"/>
                      <a:pt x="113347" y="210502"/>
                      <a:pt x="118110" y="206692"/>
                    </a:cubicBezTo>
                    <a:cubicBezTo>
                      <a:pt x="122872" y="201930"/>
                      <a:pt x="128588" y="199072"/>
                      <a:pt x="134303" y="201930"/>
                    </a:cubicBezTo>
                    <a:cubicBezTo>
                      <a:pt x="137160" y="202882"/>
                      <a:pt x="139065" y="205740"/>
                      <a:pt x="141922" y="204788"/>
                    </a:cubicBezTo>
                    <a:cubicBezTo>
                      <a:pt x="144780" y="203835"/>
                      <a:pt x="144780" y="199072"/>
                      <a:pt x="141922" y="197167"/>
                    </a:cubicBezTo>
                    <a:cubicBezTo>
                      <a:pt x="140018" y="195263"/>
                      <a:pt x="137160" y="194310"/>
                      <a:pt x="134303" y="193357"/>
                    </a:cubicBezTo>
                    <a:cubicBezTo>
                      <a:pt x="121920" y="188595"/>
                      <a:pt x="115253" y="173355"/>
                      <a:pt x="120015" y="160972"/>
                    </a:cubicBezTo>
                    <a:cubicBezTo>
                      <a:pt x="120968" y="158115"/>
                      <a:pt x="122872" y="155257"/>
                      <a:pt x="122872" y="152400"/>
                    </a:cubicBezTo>
                    <a:cubicBezTo>
                      <a:pt x="122872" y="149542"/>
                      <a:pt x="120968" y="146685"/>
                      <a:pt x="120015" y="143827"/>
                    </a:cubicBezTo>
                    <a:cubicBezTo>
                      <a:pt x="113347" y="134302"/>
                      <a:pt x="104775" y="126682"/>
                      <a:pt x="94297" y="121920"/>
                    </a:cubicBezTo>
                    <a:cubicBezTo>
                      <a:pt x="90488" y="120015"/>
                      <a:pt x="86678" y="116205"/>
                      <a:pt x="88583" y="113347"/>
                    </a:cubicBezTo>
                    <a:cubicBezTo>
                      <a:pt x="90488" y="110490"/>
                      <a:pt x="96203" y="113347"/>
                      <a:pt x="100013" y="114300"/>
                    </a:cubicBezTo>
                    <a:cubicBezTo>
                      <a:pt x="105728" y="116205"/>
                      <a:pt x="110490" y="112395"/>
                      <a:pt x="115253" y="108585"/>
                    </a:cubicBezTo>
                    <a:cubicBezTo>
                      <a:pt x="125730" y="99060"/>
                      <a:pt x="136208" y="85725"/>
                      <a:pt x="151447" y="85725"/>
                    </a:cubicBezTo>
                    <a:cubicBezTo>
                      <a:pt x="153353" y="87630"/>
                      <a:pt x="154305" y="90488"/>
                      <a:pt x="156210" y="92392"/>
                    </a:cubicBezTo>
                    <a:cubicBezTo>
                      <a:pt x="158115" y="89535"/>
                      <a:pt x="160020" y="86677"/>
                      <a:pt x="161925" y="83820"/>
                    </a:cubicBezTo>
                    <a:cubicBezTo>
                      <a:pt x="159068" y="77152"/>
                      <a:pt x="151447" y="74295"/>
                      <a:pt x="144780" y="75247"/>
                    </a:cubicBezTo>
                    <a:cubicBezTo>
                      <a:pt x="135255" y="76200"/>
                      <a:pt x="126683" y="81915"/>
                      <a:pt x="119063" y="86677"/>
                    </a:cubicBezTo>
                    <a:cubicBezTo>
                      <a:pt x="116205" y="88582"/>
                      <a:pt x="113347" y="89535"/>
                      <a:pt x="110490" y="88582"/>
                    </a:cubicBezTo>
                    <a:cubicBezTo>
                      <a:pt x="108585" y="87630"/>
                      <a:pt x="106680" y="84772"/>
                      <a:pt x="103822" y="84772"/>
                    </a:cubicBezTo>
                    <a:cubicBezTo>
                      <a:pt x="101918" y="84772"/>
                      <a:pt x="99060" y="86677"/>
                      <a:pt x="98108" y="88582"/>
                    </a:cubicBezTo>
                    <a:cubicBezTo>
                      <a:pt x="97155" y="90488"/>
                      <a:pt x="96203" y="92392"/>
                      <a:pt x="95250" y="94297"/>
                    </a:cubicBezTo>
                    <a:cubicBezTo>
                      <a:pt x="94297" y="96202"/>
                      <a:pt x="92393" y="97155"/>
                      <a:pt x="90488" y="99060"/>
                    </a:cubicBezTo>
                    <a:cubicBezTo>
                      <a:pt x="89535" y="100013"/>
                      <a:pt x="87630" y="100965"/>
                      <a:pt x="85725" y="100965"/>
                    </a:cubicBezTo>
                    <a:cubicBezTo>
                      <a:pt x="81915" y="100013"/>
                      <a:pt x="78105" y="100965"/>
                      <a:pt x="74295" y="100013"/>
                    </a:cubicBezTo>
                    <a:cubicBezTo>
                      <a:pt x="70485" y="99060"/>
                      <a:pt x="66675" y="100965"/>
                      <a:pt x="62865" y="100965"/>
                    </a:cubicBezTo>
                    <a:cubicBezTo>
                      <a:pt x="60960" y="100965"/>
                      <a:pt x="60960" y="98107"/>
                      <a:pt x="60008" y="96202"/>
                    </a:cubicBezTo>
                    <a:cubicBezTo>
                      <a:pt x="59055" y="93345"/>
                      <a:pt x="56197" y="92392"/>
                      <a:pt x="53340" y="91440"/>
                    </a:cubicBezTo>
                    <a:cubicBezTo>
                      <a:pt x="50483" y="90488"/>
                      <a:pt x="47625" y="90488"/>
                      <a:pt x="45720" y="90488"/>
                    </a:cubicBezTo>
                    <a:cubicBezTo>
                      <a:pt x="44768" y="90488"/>
                      <a:pt x="44768" y="90488"/>
                      <a:pt x="44768" y="89535"/>
                    </a:cubicBezTo>
                    <a:cubicBezTo>
                      <a:pt x="44768" y="89535"/>
                      <a:pt x="44768" y="88582"/>
                      <a:pt x="44768" y="88582"/>
                    </a:cubicBezTo>
                    <a:cubicBezTo>
                      <a:pt x="44768" y="71438"/>
                      <a:pt x="43815" y="40957"/>
                      <a:pt x="65722" y="36195"/>
                    </a:cubicBezTo>
                    <a:cubicBezTo>
                      <a:pt x="77153" y="33338"/>
                      <a:pt x="88583" y="41910"/>
                      <a:pt x="100965" y="41910"/>
                    </a:cubicBezTo>
                    <a:cubicBezTo>
                      <a:pt x="106680" y="41910"/>
                      <a:pt x="113347" y="40957"/>
                      <a:pt x="119063" y="40957"/>
                    </a:cubicBezTo>
                    <a:cubicBezTo>
                      <a:pt x="127635" y="41910"/>
                      <a:pt x="135255" y="49530"/>
                      <a:pt x="137160" y="58102"/>
                    </a:cubicBezTo>
                    <a:cubicBezTo>
                      <a:pt x="139065" y="48577"/>
                      <a:pt x="151447" y="47625"/>
                      <a:pt x="160972" y="49530"/>
                    </a:cubicBezTo>
                    <a:cubicBezTo>
                      <a:pt x="170497" y="51435"/>
                      <a:pt x="180975" y="54292"/>
                      <a:pt x="187643" y="47625"/>
                    </a:cubicBezTo>
                    <a:cubicBezTo>
                      <a:pt x="189547" y="45720"/>
                      <a:pt x="190500" y="42863"/>
                      <a:pt x="192405" y="40005"/>
                    </a:cubicBezTo>
                    <a:cubicBezTo>
                      <a:pt x="199072" y="26670"/>
                      <a:pt x="209550" y="14288"/>
                      <a:pt x="221933" y="3810"/>
                    </a:cubicBezTo>
                    <a:cubicBezTo>
                      <a:pt x="217170" y="2857"/>
                      <a:pt x="213360" y="952"/>
                      <a:pt x="208597" y="0"/>
                    </a:cubicBezTo>
                    <a:cubicBezTo>
                      <a:pt x="199072" y="9525"/>
                      <a:pt x="188595" y="19050"/>
                      <a:pt x="176213" y="22860"/>
                    </a:cubicBezTo>
                    <a:cubicBezTo>
                      <a:pt x="168593" y="24765"/>
                      <a:pt x="160020" y="23813"/>
                      <a:pt x="151447" y="23813"/>
                    </a:cubicBezTo>
                    <a:cubicBezTo>
                      <a:pt x="131445" y="21907"/>
                      <a:pt x="111443" y="20955"/>
                      <a:pt x="94297" y="10477"/>
                    </a:cubicBezTo>
                    <a:cubicBezTo>
                      <a:pt x="89535" y="7620"/>
                      <a:pt x="83820" y="3810"/>
                      <a:pt x="78105" y="3810"/>
                    </a:cubicBezTo>
                    <a:cubicBezTo>
                      <a:pt x="78105" y="15240"/>
                      <a:pt x="70485" y="25717"/>
                      <a:pt x="60008" y="29527"/>
                    </a:cubicBezTo>
                    <a:cubicBezTo>
                      <a:pt x="54293" y="31432"/>
                      <a:pt x="47625" y="31432"/>
                      <a:pt x="43815" y="35242"/>
                    </a:cubicBezTo>
                    <a:cubicBezTo>
                      <a:pt x="40005" y="39052"/>
                      <a:pt x="39053" y="44767"/>
                      <a:pt x="38100" y="50482"/>
                    </a:cubicBezTo>
                    <a:cubicBezTo>
                      <a:pt x="36195" y="64770"/>
                      <a:pt x="36195" y="79057"/>
                      <a:pt x="28575" y="91440"/>
                    </a:cubicBezTo>
                    <a:cubicBezTo>
                      <a:pt x="24765" y="98107"/>
                      <a:pt x="20955" y="101917"/>
                      <a:pt x="20003" y="109538"/>
                    </a:cubicBezTo>
                    <a:cubicBezTo>
                      <a:pt x="15240" y="116205"/>
                      <a:pt x="16193" y="122872"/>
                      <a:pt x="11430" y="1276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474AF3-1FC7-4739-BA64-A94B238EA2F7}"/>
                  </a:ext>
                </a:extLst>
              </p:cNvPr>
              <p:cNvSpPr/>
              <p:nvPr/>
            </p:nvSpPr>
            <p:spPr>
              <a:xfrm>
                <a:off x="8764027" y="5874358"/>
                <a:ext cx="1239002" cy="628226"/>
              </a:xfrm>
              <a:custGeom>
                <a:avLst/>
                <a:gdLst>
                  <a:gd name="connsiteX0" fmla="*/ 115901 w 676275"/>
                  <a:gd name="connsiteY0" fmla="*/ 56823 h 342900"/>
                  <a:gd name="connsiteX1" fmla="*/ 113044 w 676275"/>
                  <a:gd name="connsiteY1" fmla="*/ 38726 h 342900"/>
                  <a:gd name="connsiteX2" fmla="*/ 115901 w 676275"/>
                  <a:gd name="connsiteY2" fmla="*/ 33963 h 342900"/>
                  <a:gd name="connsiteX3" fmla="*/ 111139 w 676275"/>
                  <a:gd name="connsiteY3" fmla="*/ 17771 h 342900"/>
                  <a:gd name="connsiteX4" fmla="*/ 106376 w 676275"/>
                  <a:gd name="connsiteY4" fmla="*/ 13008 h 342900"/>
                  <a:gd name="connsiteX5" fmla="*/ 100661 w 676275"/>
                  <a:gd name="connsiteY5" fmla="*/ 13008 h 342900"/>
                  <a:gd name="connsiteX6" fmla="*/ 71134 w 676275"/>
                  <a:gd name="connsiteY6" fmla="*/ 5388 h 342900"/>
                  <a:gd name="connsiteX7" fmla="*/ 41606 w 676275"/>
                  <a:gd name="connsiteY7" fmla="*/ 1578 h 342900"/>
                  <a:gd name="connsiteX8" fmla="*/ 38749 w 676275"/>
                  <a:gd name="connsiteY8" fmla="*/ 3483 h 342900"/>
                  <a:gd name="connsiteX9" fmla="*/ 37796 w 676275"/>
                  <a:gd name="connsiteY9" fmla="*/ 8246 h 342900"/>
                  <a:gd name="connsiteX10" fmla="*/ 17794 w 676275"/>
                  <a:gd name="connsiteY10" fmla="*/ 15866 h 342900"/>
                  <a:gd name="connsiteX11" fmla="*/ 11126 w 676275"/>
                  <a:gd name="connsiteY11" fmla="*/ 27296 h 342900"/>
                  <a:gd name="connsiteX12" fmla="*/ 6364 w 676275"/>
                  <a:gd name="connsiteY12" fmla="*/ 11103 h 342900"/>
                  <a:gd name="connsiteX13" fmla="*/ 4459 w 676275"/>
                  <a:gd name="connsiteY13" fmla="*/ 33011 h 342900"/>
                  <a:gd name="connsiteX14" fmla="*/ 10174 w 676275"/>
                  <a:gd name="connsiteY14" fmla="*/ 40631 h 342900"/>
                  <a:gd name="connsiteX15" fmla="*/ 33986 w 676275"/>
                  <a:gd name="connsiteY15" fmla="*/ 36821 h 342900"/>
                  <a:gd name="connsiteX16" fmla="*/ 37796 w 676275"/>
                  <a:gd name="connsiteY16" fmla="*/ 36821 h 342900"/>
                  <a:gd name="connsiteX17" fmla="*/ 40654 w 676275"/>
                  <a:gd name="connsiteY17" fmla="*/ 40631 h 342900"/>
                  <a:gd name="connsiteX18" fmla="*/ 44464 w 676275"/>
                  <a:gd name="connsiteY18" fmla="*/ 61586 h 342900"/>
                  <a:gd name="connsiteX19" fmla="*/ 73039 w 676275"/>
                  <a:gd name="connsiteY19" fmla="*/ 57776 h 342900"/>
                  <a:gd name="connsiteX20" fmla="*/ 77801 w 676275"/>
                  <a:gd name="connsiteY20" fmla="*/ 58728 h 342900"/>
                  <a:gd name="connsiteX21" fmla="*/ 79706 w 676275"/>
                  <a:gd name="connsiteY21" fmla="*/ 60633 h 342900"/>
                  <a:gd name="connsiteX22" fmla="*/ 100661 w 676275"/>
                  <a:gd name="connsiteY22" fmla="*/ 57776 h 342900"/>
                  <a:gd name="connsiteX23" fmla="*/ 98756 w 676275"/>
                  <a:gd name="connsiteY23" fmla="*/ 69206 h 342900"/>
                  <a:gd name="connsiteX24" fmla="*/ 86374 w 676275"/>
                  <a:gd name="connsiteY24" fmla="*/ 73968 h 342900"/>
                  <a:gd name="connsiteX25" fmla="*/ 76849 w 676275"/>
                  <a:gd name="connsiteY25" fmla="*/ 68253 h 342900"/>
                  <a:gd name="connsiteX26" fmla="*/ 74944 w 676275"/>
                  <a:gd name="connsiteY26" fmla="*/ 72063 h 342900"/>
                  <a:gd name="connsiteX27" fmla="*/ 61609 w 676275"/>
                  <a:gd name="connsiteY27" fmla="*/ 76826 h 342900"/>
                  <a:gd name="connsiteX28" fmla="*/ 47321 w 676275"/>
                  <a:gd name="connsiteY28" fmla="*/ 77778 h 342900"/>
                  <a:gd name="connsiteX29" fmla="*/ 46369 w 676275"/>
                  <a:gd name="connsiteY29" fmla="*/ 82541 h 342900"/>
                  <a:gd name="connsiteX30" fmla="*/ 66371 w 676275"/>
                  <a:gd name="connsiteY30" fmla="*/ 92066 h 342900"/>
                  <a:gd name="connsiteX31" fmla="*/ 70181 w 676275"/>
                  <a:gd name="connsiteY31" fmla="*/ 115878 h 342900"/>
                  <a:gd name="connsiteX32" fmla="*/ 68276 w 676275"/>
                  <a:gd name="connsiteY32" fmla="*/ 124451 h 342900"/>
                  <a:gd name="connsiteX33" fmla="*/ 83516 w 676275"/>
                  <a:gd name="connsiteY33" fmla="*/ 123498 h 342900"/>
                  <a:gd name="connsiteX34" fmla="*/ 88279 w 676275"/>
                  <a:gd name="connsiteY34" fmla="*/ 112068 h 342900"/>
                  <a:gd name="connsiteX35" fmla="*/ 93041 w 676275"/>
                  <a:gd name="connsiteY35" fmla="*/ 101591 h 342900"/>
                  <a:gd name="connsiteX36" fmla="*/ 103519 w 676275"/>
                  <a:gd name="connsiteY36" fmla="*/ 101591 h 342900"/>
                  <a:gd name="connsiteX37" fmla="*/ 104471 w 676275"/>
                  <a:gd name="connsiteY37" fmla="*/ 112068 h 342900"/>
                  <a:gd name="connsiteX38" fmla="*/ 113996 w 676275"/>
                  <a:gd name="connsiteY38" fmla="*/ 120641 h 342900"/>
                  <a:gd name="connsiteX39" fmla="*/ 125426 w 676275"/>
                  <a:gd name="connsiteY39" fmla="*/ 115878 h 342900"/>
                  <a:gd name="connsiteX40" fmla="*/ 136856 w 676275"/>
                  <a:gd name="connsiteY40" fmla="*/ 115878 h 342900"/>
                  <a:gd name="connsiteX41" fmla="*/ 140666 w 676275"/>
                  <a:gd name="connsiteY41" fmla="*/ 133976 h 342900"/>
                  <a:gd name="connsiteX42" fmla="*/ 151144 w 676275"/>
                  <a:gd name="connsiteY42" fmla="*/ 134928 h 342900"/>
                  <a:gd name="connsiteX43" fmla="*/ 214009 w 676275"/>
                  <a:gd name="connsiteY43" fmla="*/ 153026 h 342900"/>
                  <a:gd name="connsiteX44" fmla="*/ 259729 w 676275"/>
                  <a:gd name="connsiteY44" fmla="*/ 207318 h 342900"/>
                  <a:gd name="connsiteX45" fmla="*/ 263539 w 676275"/>
                  <a:gd name="connsiteY45" fmla="*/ 224463 h 342900"/>
                  <a:gd name="connsiteX46" fmla="*/ 276874 w 676275"/>
                  <a:gd name="connsiteY46" fmla="*/ 245418 h 342900"/>
                  <a:gd name="connsiteX47" fmla="*/ 254014 w 676275"/>
                  <a:gd name="connsiteY47" fmla="*/ 246371 h 342900"/>
                  <a:gd name="connsiteX48" fmla="*/ 241631 w 676275"/>
                  <a:gd name="connsiteY48" fmla="*/ 264468 h 342900"/>
                  <a:gd name="connsiteX49" fmla="*/ 245441 w 676275"/>
                  <a:gd name="connsiteY49" fmla="*/ 271136 h 342900"/>
                  <a:gd name="connsiteX50" fmla="*/ 260681 w 676275"/>
                  <a:gd name="connsiteY50" fmla="*/ 270183 h 342900"/>
                  <a:gd name="connsiteX51" fmla="*/ 269254 w 676275"/>
                  <a:gd name="connsiteY51" fmla="*/ 273993 h 342900"/>
                  <a:gd name="connsiteX52" fmla="*/ 277826 w 676275"/>
                  <a:gd name="connsiteY52" fmla="*/ 273993 h 342900"/>
                  <a:gd name="connsiteX53" fmla="*/ 279731 w 676275"/>
                  <a:gd name="connsiteY53" fmla="*/ 270183 h 342900"/>
                  <a:gd name="connsiteX54" fmla="*/ 304496 w 676275"/>
                  <a:gd name="connsiteY54" fmla="*/ 260658 h 342900"/>
                  <a:gd name="connsiteX55" fmla="*/ 315926 w 676275"/>
                  <a:gd name="connsiteY55" fmla="*/ 270183 h 342900"/>
                  <a:gd name="connsiteX56" fmla="*/ 330214 w 676275"/>
                  <a:gd name="connsiteY56" fmla="*/ 290186 h 342900"/>
                  <a:gd name="connsiteX57" fmla="*/ 337834 w 676275"/>
                  <a:gd name="connsiteY57" fmla="*/ 306378 h 342900"/>
                  <a:gd name="connsiteX58" fmla="*/ 356884 w 676275"/>
                  <a:gd name="connsiteY58" fmla="*/ 303521 h 342900"/>
                  <a:gd name="connsiteX59" fmla="*/ 374981 w 676275"/>
                  <a:gd name="connsiteY59" fmla="*/ 294948 h 342900"/>
                  <a:gd name="connsiteX60" fmla="*/ 397841 w 676275"/>
                  <a:gd name="connsiteY60" fmla="*/ 302568 h 342900"/>
                  <a:gd name="connsiteX61" fmla="*/ 419749 w 676275"/>
                  <a:gd name="connsiteY61" fmla="*/ 292091 h 342900"/>
                  <a:gd name="connsiteX62" fmla="*/ 426416 w 676275"/>
                  <a:gd name="connsiteY62" fmla="*/ 284471 h 342900"/>
                  <a:gd name="connsiteX63" fmla="*/ 424511 w 676275"/>
                  <a:gd name="connsiteY63" fmla="*/ 274946 h 342900"/>
                  <a:gd name="connsiteX64" fmla="*/ 411176 w 676275"/>
                  <a:gd name="connsiteY64" fmla="*/ 270183 h 342900"/>
                  <a:gd name="connsiteX65" fmla="*/ 425464 w 676275"/>
                  <a:gd name="connsiteY65" fmla="*/ 275898 h 342900"/>
                  <a:gd name="connsiteX66" fmla="*/ 436894 w 676275"/>
                  <a:gd name="connsiteY66" fmla="*/ 271136 h 342900"/>
                  <a:gd name="connsiteX67" fmla="*/ 443561 w 676275"/>
                  <a:gd name="connsiteY67" fmla="*/ 255896 h 342900"/>
                  <a:gd name="connsiteX68" fmla="*/ 449276 w 676275"/>
                  <a:gd name="connsiteY68" fmla="*/ 253038 h 342900"/>
                  <a:gd name="connsiteX69" fmla="*/ 449276 w 676275"/>
                  <a:gd name="connsiteY69" fmla="*/ 249228 h 342900"/>
                  <a:gd name="connsiteX70" fmla="*/ 454039 w 676275"/>
                  <a:gd name="connsiteY70" fmla="*/ 243513 h 342900"/>
                  <a:gd name="connsiteX71" fmla="*/ 462611 w 676275"/>
                  <a:gd name="connsiteY71" fmla="*/ 244466 h 342900"/>
                  <a:gd name="connsiteX72" fmla="*/ 492139 w 676275"/>
                  <a:gd name="connsiteY72" fmla="*/ 259706 h 342900"/>
                  <a:gd name="connsiteX73" fmla="*/ 496901 w 676275"/>
                  <a:gd name="connsiteY73" fmla="*/ 268278 h 342900"/>
                  <a:gd name="connsiteX74" fmla="*/ 524524 w 676275"/>
                  <a:gd name="connsiteY74" fmla="*/ 284471 h 342900"/>
                  <a:gd name="connsiteX75" fmla="*/ 530239 w 676275"/>
                  <a:gd name="connsiteY75" fmla="*/ 295901 h 342900"/>
                  <a:gd name="connsiteX76" fmla="*/ 544526 w 676275"/>
                  <a:gd name="connsiteY76" fmla="*/ 304473 h 342900"/>
                  <a:gd name="connsiteX77" fmla="*/ 550241 w 676275"/>
                  <a:gd name="connsiteY77" fmla="*/ 317808 h 342900"/>
                  <a:gd name="connsiteX78" fmla="*/ 556909 w 676275"/>
                  <a:gd name="connsiteY78" fmla="*/ 323523 h 342900"/>
                  <a:gd name="connsiteX79" fmla="*/ 597866 w 676275"/>
                  <a:gd name="connsiteY79" fmla="*/ 330191 h 342900"/>
                  <a:gd name="connsiteX80" fmla="*/ 617869 w 676275"/>
                  <a:gd name="connsiteY80" fmla="*/ 334953 h 342900"/>
                  <a:gd name="connsiteX81" fmla="*/ 661684 w 676275"/>
                  <a:gd name="connsiteY81" fmla="*/ 345431 h 342900"/>
                  <a:gd name="connsiteX82" fmla="*/ 674066 w 676275"/>
                  <a:gd name="connsiteY82" fmla="*/ 340668 h 342900"/>
                  <a:gd name="connsiteX83" fmla="*/ 675971 w 676275"/>
                  <a:gd name="connsiteY83" fmla="*/ 339716 h 342900"/>
                  <a:gd name="connsiteX84" fmla="*/ 675019 w 676275"/>
                  <a:gd name="connsiteY84" fmla="*/ 334001 h 342900"/>
                  <a:gd name="connsiteX85" fmla="*/ 669304 w 676275"/>
                  <a:gd name="connsiteY85" fmla="*/ 331143 h 342900"/>
                  <a:gd name="connsiteX86" fmla="*/ 637871 w 676275"/>
                  <a:gd name="connsiteY86" fmla="*/ 316856 h 342900"/>
                  <a:gd name="connsiteX87" fmla="*/ 624536 w 676275"/>
                  <a:gd name="connsiteY87" fmla="*/ 286376 h 342900"/>
                  <a:gd name="connsiteX88" fmla="*/ 595009 w 676275"/>
                  <a:gd name="connsiteY88" fmla="*/ 274946 h 342900"/>
                  <a:gd name="connsiteX89" fmla="*/ 589294 w 676275"/>
                  <a:gd name="connsiteY89" fmla="*/ 255896 h 342900"/>
                  <a:gd name="connsiteX90" fmla="*/ 588341 w 676275"/>
                  <a:gd name="connsiteY90" fmla="*/ 251133 h 342900"/>
                  <a:gd name="connsiteX91" fmla="*/ 583579 w 676275"/>
                  <a:gd name="connsiteY91" fmla="*/ 249228 h 342900"/>
                  <a:gd name="connsiteX92" fmla="*/ 553099 w 676275"/>
                  <a:gd name="connsiteY92" fmla="*/ 225416 h 342900"/>
                  <a:gd name="connsiteX93" fmla="*/ 550241 w 676275"/>
                  <a:gd name="connsiteY93" fmla="*/ 209223 h 342900"/>
                  <a:gd name="connsiteX94" fmla="*/ 560719 w 676275"/>
                  <a:gd name="connsiteY94" fmla="*/ 208271 h 342900"/>
                  <a:gd name="connsiteX95" fmla="*/ 572149 w 676275"/>
                  <a:gd name="connsiteY95" fmla="*/ 210176 h 342900"/>
                  <a:gd name="connsiteX96" fmla="*/ 576911 w 676275"/>
                  <a:gd name="connsiteY96" fmla="*/ 210176 h 342900"/>
                  <a:gd name="connsiteX97" fmla="*/ 578816 w 676275"/>
                  <a:gd name="connsiteY97" fmla="*/ 203508 h 342900"/>
                  <a:gd name="connsiteX98" fmla="*/ 574054 w 676275"/>
                  <a:gd name="connsiteY98" fmla="*/ 198746 h 342900"/>
                  <a:gd name="connsiteX99" fmla="*/ 536906 w 676275"/>
                  <a:gd name="connsiteY99" fmla="*/ 180648 h 342900"/>
                  <a:gd name="connsiteX100" fmla="*/ 514999 w 676275"/>
                  <a:gd name="connsiteY100" fmla="*/ 172076 h 342900"/>
                  <a:gd name="connsiteX101" fmla="*/ 511189 w 676275"/>
                  <a:gd name="connsiteY101" fmla="*/ 152073 h 342900"/>
                  <a:gd name="connsiteX102" fmla="*/ 491186 w 676275"/>
                  <a:gd name="connsiteY102" fmla="*/ 134928 h 342900"/>
                  <a:gd name="connsiteX103" fmla="*/ 454039 w 676275"/>
                  <a:gd name="connsiteY103" fmla="*/ 108258 h 342900"/>
                  <a:gd name="connsiteX104" fmla="*/ 438799 w 676275"/>
                  <a:gd name="connsiteY104" fmla="*/ 100638 h 342900"/>
                  <a:gd name="connsiteX105" fmla="*/ 432131 w 676275"/>
                  <a:gd name="connsiteY105" fmla="*/ 98733 h 342900"/>
                  <a:gd name="connsiteX106" fmla="*/ 426416 w 676275"/>
                  <a:gd name="connsiteY106" fmla="*/ 93018 h 342900"/>
                  <a:gd name="connsiteX107" fmla="*/ 405461 w 676275"/>
                  <a:gd name="connsiteY107" fmla="*/ 88256 h 342900"/>
                  <a:gd name="connsiteX108" fmla="*/ 317831 w 676275"/>
                  <a:gd name="connsiteY108" fmla="*/ 61586 h 342900"/>
                  <a:gd name="connsiteX109" fmla="*/ 306401 w 676275"/>
                  <a:gd name="connsiteY109" fmla="*/ 61586 h 342900"/>
                  <a:gd name="connsiteX110" fmla="*/ 294019 w 676275"/>
                  <a:gd name="connsiteY110" fmla="*/ 57776 h 342900"/>
                  <a:gd name="connsiteX111" fmla="*/ 257824 w 676275"/>
                  <a:gd name="connsiteY111" fmla="*/ 41583 h 342900"/>
                  <a:gd name="connsiteX112" fmla="*/ 240679 w 676275"/>
                  <a:gd name="connsiteY112" fmla="*/ 35868 h 342900"/>
                  <a:gd name="connsiteX113" fmla="*/ 214961 w 676275"/>
                  <a:gd name="connsiteY113" fmla="*/ 41583 h 342900"/>
                  <a:gd name="connsiteX114" fmla="*/ 223534 w 676275"/>
                  <a:gd name="connsiteY114" fmla="*/ 55871 h 342900"/>
                  <a:gd name="connsiteX115" fmla="*/ 215914 w 676275"/>
                  <a:gd name="connsiteY115" fmla="*/ 58728 h 342900"/>
                  <a:gd name="connsiteX116" fmla="*/ 182576 w 676275"/>
                  <a:gd name="connsiteY116" fmla="*/ 53966 h 342900"/>
                  <a:gd name="connsiteX117" fmla="*/ 190196 w 676275"/>
                  <a:gd name="connsiteY117" fmla="*/ 66348 h 342900"/>
                  <a:gd name="connsiteX118" fmla="*/ 169241 w 676275"/>
                  <a:gd name="connsiteY118" fmla="*/ 83493 h 342900"/>
                  <a:gd name="connsiteX119" fmla="*/ 146381 w 676275"/>
                  <a:gd name="connsiteY119" fmla="*/ 96828 h 342900"/>
                  <a:gd name="connsiteX120" fmla="*/ 143524 w 676275"/>
                  <a:gd name="connsiteY120" fmla="*/ 95876 h 342900"/>
                  <a:gd name="connsiteX121" fmla="*/ 141619 w 676275"/>
                  <a:gd name="connsiteY121" fmla="*/ 93018 h 342900"/>
                  <a:gd name="connsiteX122" fmla="*/ 126379 w 676275"/>
                  <a:gd name="connsiteY122" fmla="*/ 64443 h 342900"/>
                  <a:gd name="connsiteX123" fmla="*/ 110186 w 676275"/>
                  <a:gd name="connsiteY123" fmla="*/ 55871 h 342900"/>
                  <a:gd name="connsiteX124" fmla="*/ 115901 w 676275"/>
                  <a:gd name="connsiteY124" fmla="*/ 56823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676275" h="342900">
                    <a:moveTo>
                      <a:pt x="115901" y="56823"/>
                    </a:moveTo>
                    <a:cubicBezTo>
                      <a:pt x="119711" y="52061"/>
                      <a:pt x="111139" y="45393"/>
                      <a:pt x="113044" y="38726"/>
                    </a:cubicBezTo>
                    <a:cubicBezTo>
                      <a:pt x="113996" y="36821"/>
                      <a:pt x="114949" y="35868"/>
                      <a:pt x="115901" y="33963"/>
                    </a:cubicBezTo>
                    <a:cubicBezTo>
                      <a:pt x="118759" y="29201"/>
                      <a:pt x="114949" y="22533"/>
                      <a:pt x="111139" y="17771"/>
                    </a:cubicBezTo>
                    <a:cubicBezTo>
                      <a:pt x="110186" y="15866"/>
                      <a:pt x="108281" y="13961"/>
                      <a:pt x="106376" y="13008"/>
                    </a:cubicBezTo>
                    <a:cubicBezTo>
                      <a:pt x="104471" y="12056"/>
                      <a:pt x="102566" y="13008"/>
                      <a:pt x="100661" y="13008"/>
                    </a:cubicBezTo>
                    <a:cubicBezTo>
                      <a:pt x="90184" y="14913"/>
                      <a:pt x="80659" y="9198"/>
                      <a:pt x="71134" y="5388"/>
                    </a:cubicBezTo>
                    <a:cubicBezTo>
                      <a:pt x="61609" y="1578"/>
                      <a:pt x="51131" y="-2232"/>
                      <a:pt x="41606" y="1578"/>
                    </a:cubicBezTo>
                    <a:cubicBezTo>
                      <a:pt x="40654" y="2531"/>
                      <a:pt x="38749" y="2531"/>
                      <a:pt x="38749" y="3483"/>
                    </a:cubicBezTo>
                    <a:cubicBezTo>
                      <a:pt x="37796" y="4436"/>
                      <a:pt x="37796" y="6341"/>
                      <a:pt x="37796" y="8246"/>
                    </a:cubicBezTo>
                    <a:cubicBezTo>
                      <a:pt x="34939" y="15866"/>
                      <a:pt x="22556" y="10151"/>
                      <a:pt x="17794" y="15866"/>
                    </a:cubicBezTo>
                    <a:cubicBezTo>
                      <a:pt x="17794" y="20628"/>
                      <a:pt x="14936" y="25391"/>
                      <a:pt x="11126" y="27296"/>
                    </a:cubicBezTo>
                    <a:cubicBezTo>
                      <a:pt x="10174" y="21581"/>
                      <a:pt x="8269" y="15866"/>
                      <a:pt x="6364" y="11103"/>
                    </a:cubicBezTo>
                    <a:cubicBezTo>
                      <a:pt x="-1256" y="14913"/>
                      <a:pt x="-2209" y="27296"/>
                      <a:pt x="4459" y="33011"/>
                    </a:cubicBezTo>
                    <a:cubicBezTo>
                      <a:pt x="7316" y="34916"/>
                      <a:pt x="10174" y="37773"/>
                      <a:pt x="10174" y="40631"/>
                    </a:cubicBezTo>
                    <a:cubicBezTo>
                      <a:pt x="17794" y="39678"/>
                      <a:pt x="26366" y="37773"/>
                      <a:pt x="33986" y="36821"/>
                    </a:cubicBezTo>
                    <a:cubicBezTo>
                      <a:pt x="34939" y="36821"/>
                      <a:pt x="36844" y="35868"/>
                      <a:pt x="37796" y="36821"/>
                    </a:cubicBezTo>
                    <a:cubicBezTo>
                      <a:pt x="38749" y="37773"/>
                      <a:pt x="39701" y="38726"/>
                      <a:pt x="40654" y="40631"/>
                    </a:cubicBezTo>
                    <a:cubicBezTo>
                      <a:pt x="43511" y="47298"/>
                      <a:pt x="44464" y="54918"/>
                      <a:pt x="44464" y="61586"/>
                    </a:cubicBezTo>
                    <a:cubicBezTo>
                      <a:pt x="53989" y="60633"/>
                      <a:pt x="63514" y="58728"/>
                      <a:pt x="73039" y="57776"/>
                    </a:cubicBezTo>
                    <a:cubicBezTo>
                      <a:pt x="74944" y="57776"/>
                      <a:pt x="76849" y="57776"/>
                      <a:pt x="77801" y="58728"/>
                    </a:cubicBezTo>
                    <a:cubicBezTo>
                      <a:pt x="78754" y="59681"/>
                      <a:pt x="79706" y="60633"/>
                      <a:pt x="79706" y="60633"/>
                    </a:cubicBezTo>
                    <a:cubicBezTo>
                      <a:pt x="85421" y="65396"/>
                      <a:pt x="94946" y="53013"/>
                      <a:pt x="100661" y="57776"/>
                    </a:cubicBezTo>
                    <a:cubicBezTo>
                      <a:pt x="104471" y="60633"/>
                      <a:pt x="102566" y="66348"/>
                      <a:pt x="98756" y="69206"/>
                    </a:cubicBezTo>
                    <a:cubicBezTo>
                      <a:pt x="94946" y="72063"/>
                      <a:pt x="90184" y="72063"/>
                      <a:pt x="86374" y="73968"/>
                    </a:cubicBezTo>
                    <a:cubicBezTo>
                      <a:pt x="84469" y="70158"/>
                      <a:pt x="80659" y="66348"/>
                      <a:pt x="76849" y="68253"/>
                    </a:cubicBezTo>
                    <a:cubicBezTo>
                      <a:pt x="75896" y="69206"/>
                      <a:pt x="75896" y="71111"/>
                      <a:pt x="74944" y="72063"/>
                    </a:cubicBezTo>
                    <a:cubicBezTo>
                      <a:pt x="72086" y="76826"/>
                      <a:pt x="66371" y="76826"/>
                      <a:pt x="61609" y="76826"/>
                    </a:cubicBezTo>
                    <a:cubicBezTo>
                      <a:pt x="56846" y="75873"/>
                      <a:pt x="51131" y="74921"/>
                      <a:pt x="47321" y="77778"/>
                    </a:cubicBezTo>
                    <a:cubicBezTo>
                      <a:pt x="47321" y="79683"/>
                      <a:pt x="47321" y="80636"/>
                      <a:pt x="46369" y="82541"/>
                    </a:cubicBezTo>
                    <a:cubicBezTo>
                      <a:pt x="53989" y="79683"/>
                      <a:pt x="62561" y="84446"/>
                      <a:pt x="66371" y="92066"/>
                    </a:cubicBezTo>
                    <a:cubicBezTo>
                      <a:pt x="70181" y="99686"/>
                      <a:pt x="70181" y="108258"/>
                      <a:pt x="70181" y="115878"/>
                    </a:cubicBezTo>
                    <a:cubicBezTo>
                      <a:pt x="70181" y="118736"/>
                      <a:pt x="70181" y="122546"/>
                      <a:pt x="68276" y="124451"/>
                    </a:cubicBezTo>
                    <a:cubicBezTo>
                      <a:pt x="72086" y="128261"/>
                      <a:pt x="79706" y="127308"/>
                      <a:pt x="83516" y="123498"/>
                    </a:cubicBezTo>
                    <a:cubicBezTo>
                      <a:pt x="86374" y="120641"/>
                      <a:pt x="87326" y="116831"/>
                      <a:pt x="88279" y="112068"/>
                    </a:cubicBezTo>
                    <a:cubicBezTo>
                      <a:pt x="89231" y="108258"/>
                      <a:pt x="90184" y="103496"/>
                      <a:pt x="93041" y="101591"/>
                    </a:cubicBezTo>
                    <a:cubicBezTo>
                      <a:pt x="95899" y="98733"/>
                      <a:pt x="101614" y="98733"/>
                      <a:pt x="103519" y="101591"/>
                    </a:cubicBezTo>
                    <a:cubicBezTo>
                      <a:pt x="105424" y="104448"/>
                      <a:pt x="104471" y="108258"/>
                      <a:pt x="104471" y="112068"/>
                    </a:cubicBezTo>
                    <a:cubicBezTo>
                      <a:pt x="105424" y="116831"/>
                      <a:pt x="109234" y="120641"/>
                      <a:pt x="113996" y="120641"/>
                    </a:cubicBezTo>
                    <a:cubicBezTo>
                      <a:pt x="117806" y="120641"/>
                      <a:pt x="121616" y="117783"/>
                      <a:pt x="125426" y="115878"/>
                    </a:cubicBezTo>
                    <a:cubicBezTo>
                      <a:pt x="129236" y="113973"/>
                      <a:pt x="133999" y="113021"/>
                      <a:pt x="136856" y="115878"/>
                    </a:cubicBezTo>
                    <a:cubicBezTo>
                      <a:pt x="141619" y="119688"/>
                      <a:pt x="137809" y="128261"/>
                      <a:pt x="140666" y="133976"/>
                    </a:cubicBezTo>
                    <a:cubicBezTo>
                      <a:pt x="144476" y="133976"/>
                      <a:pt x="148286" y="133976"/>
                      <a:pt x="151144" y="134928"/>
                    </a:cubicBezTo>
                    <a:cubicBezTo>
                      <a:pt x="175909" y="135881"/>
                      <a:pt x="192101" y="141596"/>
                      <a:pt x="214009" y="153026"/>
                    </a:cubicBezTo>
                    <a:cubicBezTo>
                      <a:pt x="235916" y="164456"/>
                      <a:pt x="254014" y="183506"/>
                      <a:pt x="259729" y="207318"/>
                    </a:cubicBezTo>
                    <a:cubicBezTo>
                      <a:pt x="260681" y="213033"/>
                      <a:pt x="261634" y="218748"/>
                      <a:pt x="263539" y="224463"/>
                    </a:cubicBezTo>
                    <a:cubicBezTo>
                      <a:pt x="266396" y="232083"/>
                      <a:pt x="271159" y="239703"/>
                      <a:pt x="276874" y="245418"/>
                    </a:cubicBezTo>
                    <a:cubicBezTo>
                      <a:pt x="269254" y="243513"/>
                      <a:pt x="261634" y="243513"/>
                      <a:pt x="254014" y="246371"/>
                    </a:cubicBezTo>
                    <a:cubicBezTo>
                      <a:pt x="247346" y="249228"/>
                      <a:pt x="241631" y="256848"/>
                      <a:pt x="241631" y="264468"/>
                    </a:cubicBezTo>
                    <a:cubicBezTo>
                      <a:pt x="241631" y="267326"/>
                      <a:pt x="242584" y="270183"/>
                      <a:pt x="245441" y="271136"/>
                    </a:cubicBezTo>
                    <a:cubicBezTo>
                      <a:pt x="250204" y="273993"/>
                      <a:pt x="254966" y="270183"/>
                      <a:pt x="260681" y="270183"/>
                    </a:cubicBezTo>
                    <a:cubicBezTo>
                      <a:pt x="263539" y="270183"/>
                      <a:pt x="266396" y="273041"/>
                      <a:pt x="269254" y="273993"/>
                    </a:cubicBezTo>
                    <a:cubicBezTo>
                      <a:pt x="272111" y="274946"/>
                      <a:pt x="275921" y="275898"/>
                      <a:pt x="277826" y="273993"/>
                    </a:cubicBezTo>
                    <a:cubicBezTo>
                      <a:pt x="278779" y="273041"/>
                      <a:pt x="279731" y="271136"/>
                      <a:pt x="279731" y="270183"/>
                    </a:cubicBezTo>
                    <a:cubicBezTo>
                      <a:pt x="284494" y="261611"/>
                      <a:pt x="295924" y="256848"/>
                      <a:pt x="304496" y="260658"/>
                    </a:cubicBezTo>
                    <a:cubicBezTo>
                      <a:pt x="309259" y="262563"/>
                      <a:pt x="313069" y="266373"/>
                      <a:pt x="315926" y="270183"/>
                    </a:cubicBezTo>
                    <a:cubicBezTo>
                      <a:pt x="321641" y="275898"/>
                      <a:pt x="327356" y="282566"/>
                      <a:pt x="330214" y="290186"/>
                    </a:cubicBezTo>
                    <a:cubicBezTo>
                      <a:pt x="332119" y="295901"/>
                      <a:pt x="333071" y="302568"/>
                      <a:pt x="337834" y="306378"/>
                    </a:cubicBezTo>
                    <a:cubicBezTo>
                      <a:pt x="343549" y="310188"/>
                      <a:pt x="351169" y="307331"/>
                      <a:pt x="356884" y="303521"/>
                    </a:cubicBezTo>
                    <a:cubicBezTo>
                      <a:pt x="362599" y="299711"/>
                      <a:pt x="368314" y="294948"/>
                      <a:pt x="374981" y="294948"/>
                    </a:cubicBezTo>
                    <a:cubicBezTo>
                      <a:pt x="383554" y="294948"/>
                      <a:pt x="390221" y="301616"/>
                      <a:pt x="397841" y="302568"/>
                    </a:cubicBezTo>
                    <a:cubicBezTo>
                      <a:pt x="406414" y="303521"/>
                      <a:pt x="413081" y="297806"/>
                      <a:pt x="419749" y="292091"/>
                    </a:cubicBezTo>
                    <a:cubicBezTo>
                      <a:pt x="422606" y="290186"/>
                      <a:pt x="425464" y="287328"/>
                      <a:pt x="426416" y="284471"/>
                    </a:cubicBezTo>
                    <a:cubicBezTo>
                      <a:pt x="427369" y="281613"/>
                      <a:pt x="427369" y="276851"/>
                      <a:pt x="424511" y="274946"/>
                    </a:cubicBezTo>
                    <a:cubicBezTo>
                      <a:pt x="419749" y="272088"/>
                      <a:pt x="412129" y="274946"/>
                      <a:pt x="411176" y="270183"/>
                    </a:cubicBezTo>
                    <a:cubicBezTo>
                      <a:pt x="415939" y="269231"/>
                      <a:pt x="420701" y="273041"/>
                      <a:pt x="425464" y="275898"/>
                    </a:cubicBezTo>
                    <a:cubicBezTo>
                      <a:pt x="430226" y="277803"/>
                      <a:pt x="437846" y="275898"/>
                      <a:pt x="436894" y="271136"/>
                    </a:cubicBezTo>
                    <a:cubicBezTo>
                      <a:pt x="435941" y="265421"/>
                      <a:pt x="438799" y="257801"/>
                      <a:pt x="443561" y="255896"/>
                    </a:cubicBezTo>
                    <a:cubicBezTo>
                      <a:pt x="445466" y="254943"/>
                      <a:pt x="448324" y="254943"/>
                      <a:pt x="449276" y="253038"/>
                    </a:cubicBezTo>
                    <a:cubicBezTo>
                      <a:pt x="449276" y="252086"/>
                      <a:pt x="449276" y="251133"/>
                      <a:pt x="449276" y="249228"/>
                    </a:cubicBezTo>
                    <a:cubicBezTo>
                      <a:pt x="449276" y="246371"/>
                      <a:pt x="451181" y="243513"/>
                      <a:pt x="454039" y="243513"/>
                    </a:cubicBezTo>
                    <a:cubicBezTo>
                      <a:pt x="456896" y="242561"/>
                      <a:pt x="459754" y="243513"/>
                      <a:pt x="462611" y="244466"/>
                    </a:cubicBezTo>
                    <a:cubicBezTo>
                      <a:pt x="474041" y="247323"/>
                      <a:pt x="485471" y="250181"/>
                      <a:pt x="492139" y="259706"/>
                    </a:cubicBezTo>
                    <a:cubicBezTo>
                      <a:pt x="494044" y="262563"/>
                      <a:pt x="494996" y="265421"/>
                      <a:pt x="496901" y="268278"/>
                    </a:cubicBezTo>
                    <a:cubicBezTo>
                      <a:pt x="503569" y="276851"/>
                      <a:pt x="518809" y="274946"/>
                      <a:pt x="524524" y="284471"/>
                    </a:cubicBezTo>
                    <a:cubicBezTo>
                      <a:pt x="527381" y="288281"/>
                      <a:pt x="527381" y="293043"/>
                      <a:pt x="530239" y="295901"/>
                    </a:cubicBezTo>
                    <a:cubicBezTo>
                      <a:pt x="534049" y="299711"/>
                      <a:pt x="540716" y="300663"/>
                      <a:pt x="544526" y="304473"/>
                    </a:cubicBezTo>
                    <a:cubicBezTo>
                      <a:pt x="547384" y="308283"/>
                      <a:pt x="547384" y="313046"/>
                      <a:pt x="550241" y="317808"/>
                    </a:cubicBezTo>
                    <a:cubicBezTo>
                      <a:pt x="552146" y="320666"/>
                      <a:pt x="554051" y="322571"/>
                      <a:pt x="556909" y="323523"/>
                    </a:cubicBezTo>
                    <a:cubicBezTo>
                      <a:pt x="569291" y="330191"/>
                      <a:pt x="584531" y="328286"/>
                      <a:pt x="597866" y="330191"/>
                    </a:cubicBezTo>
                    <a:cubicBezTo>
                      <a:pt x="604534" y="331143"/>
                      <a:pt x="611201" y="334001"/>
                      <a:pt x="617869" y="334953"/>
                    </a:cubicBezTo>
                    <a:cubicBezTo>
                      <a:pt x="633109" y="337811"/>
                      <a:pt x="651206" y="334953"/>
                      <a:pt x="661684" y="345431"/>
                    </a:cubicBezTo>
                    <a:cubicBezTo>
                      <a:pt x="665494" y="343526"/>
                      <a:pt x="669304" y="341621"/>
                      <a:pt x="674066" y="340668"/>
                    </a:cubicBezTo>
                    <a:cubicBezTo>
                      <a:pt x="675019" y="340668"/>
                      <a:pt x="675971" y="339716"/>
                      <a:pt x="675971" y="339716"/>
                    </a:cubicBezTo>
                    <a:cubicBezTo>
                      <a:pt x="677876" y="337811"/>
                      <a:pt x="676924" y="335906"/>
                      <a:pt x="675019" y="334001"/>
                    </a:cubicBezTo>
                    <a:cubicBezTo>
                      <a:pt x="673114" y="332096"/>
                      <a:pt x="671209" y="332096"/>
                      <a:pt x="669304" y="331143"/>
                    </a:cubicBezTo>
                    <a:cubicBezTo>
                      <a:pt x="657874" y="328286"/>
                      <a:pt x="647396" y="324476"/>
                      <a:pt x="637871" y="316856"/>
                    </a:cubicBezTo>
                    <a:cubicBezTo>
                      <a:pt x="629299" y="309236"/>
                      <a:pt x="622631" y="297806"/>
                      <a:pt x="624536" y="286376"/>
                    </a:cubicBezTo>
                    <a:cubicBezTo>
                      <a:pt x="614059" y="291138"/>
                      <a:pt x="601676" y="284471"/>
                      <a:pt x="595009" y="274946"/>
                    </a:cubicBezTo>
                    <a:cubicBezTo>
                      <a:pt x="591199" y="269231"/>
                      <a:pt x="588341" y="262563"/>
                      <a:pt x="589294" y="255896"/>
                    </a:cubicBezTo>
                    <a:cubicBezTo>
                      <a:pt x="589294" y="253991"/>
                      <a:pt x="589294" y="253038"/>
                      <a:pt x="588341" y="251133"/>
                    </a:cubicBezTo>
                    <a:cubicBezTo>
                      <a:pt x="587389" y="249228"/>
                      <a:pt x="585484" y="249228"/>
                      <a:pt x="583579" y="249228"/>
                    </a:cubicBezTo>
                    <a:cubicBezTo>
                      <a:pt x="570244" y="246371"/>
                      <a:pt x="560719" y="235893"/>
                      <a:pt x="553099" y="225416"/>
                    </a:cubicBezTo>
                    <a:cubicBezTo>
                      <a:pt x="549289" y="220653"/>
                      <a:pt x="545479" y="213986"/>
                      <a:pt x="550241" y="209223"/>
                    </a:cubicBezTo>
                    <a:cubicBezTo>
                      <a:pt x="553099" y="206366"/>
                      <a:pt x="556909" y="207318"/>
                      <a:pt x="560719" y="208271"/>
                    </a:cubicBezTo>
                    <a:cubicBezTo>
                      <a:pt x="564529" y="209223"/>
                      <a:pt x="568339" y="210176"/>
                      <a:pt x="572149" y="210176"/>
                    </a:cubicBezTo>
                    <a:cubicBezTo>
                      <a:pt x="574054" y="210176"/>
                      <a:pt x="575959" y="211128"/>
                      <a:pt x="576911" y="210176"/>
                    </a:cubicBezTo>
                    <a:cubicBezTo>
                      <a:pt x="578816" y="209223"/>
                      <a:pt x="579769" y="206366"/>
                      <a:pt x="578816" y="203508"/>
                    </a:cubicBezTo>
                    <a:cubicBezTo>
                      <a:pt x="577864" y="201603"/>
                      <a:pt x="575959" y="199698"/>
                      <a:pt x="574054" y="198746"/>
                    </a:cubicBezTo>
                    <a:cubicBezTo>
                      <a:pt x="562624" y="190173"/>
                      <a:pt x="550241" y="184458"/>
                      <a:pt x="536906" y="180648"/>
                    </a:cubicBezTo>
                    <a:cubicBezTo>
                      <a:pt x="529286" y="178743"/>
                      <a:pt x="521666" y="176838"/>
                      <a:pt x="514999" y="172076"/>
                    </a:cubicBezTo>
                    <a:cubicBezTo>
                      <a:pt x="509284" y="167313"/>
                      <a:pt x="505474" y="157788"/>
                      <a:pt x="511189" y="152073"/>
                    </a:cubicBezTo>
                    <a:cubicBezTo>
                      <a:pt x="501664" y="152073"/>
                      <a:pt x="499759" y="133976"/>
                      <a:pt x="491186" y="134928"/>
                    </a:cubicBezTo>
                    <a:cubicBezTo>
                      <a:pt x="477851" y="125403"/>
                      <a:pt x="467374" y="117783"/>
                      <a:pt x="454039" y="108258"/>
                    </a:cubicBezTo>
                    <a:cubicBezTo>
                      <a:pt x="449276" y="105401"/>
                      <a:pt x="444514" y="101591"/>
                      <a:pt x="438799" y="100638"/>
                    </a:cubicBezTo>
                    <a:cubicBezTo>
                      <a:pt x="436894" y="100638"/>
                      <a:pt x="434036" y="99686"/>
                      <a:pt x="432131" y="98733"/>
                    </a:cubicBezTo>
                    <a:cubicBezTo>
                      <a:pt x="430226" y="97781"/>
                      <a:pt x="428321" y="94923"/>
                      <a:pt x="426416" y="93018"/>
                    </a:cubicBezTo>
                    <a:cubicBezTo>
                      <a:pt x="420701" y="88256"/>
                      <a:pt x="412129" y="89208"/>
                      <a:pt x="405461" y="88256"/>
                    </a:cubicBezTo>
                    <a:cubicBezTo>
                      <a:pt x="374981" y="86351"/>
                      <a:pt x="348311" y="60633"/>
                      <a:pt x="317831" y="61586"/>
                    </a:cubicBezTo>
                    <a:cubicBezTo>
                      <a:pt x="314021" y="61586"/>
                      <a:pt x="310211" y="62538"/>
                      <a:pt x="306401" y="61586"/>
                    </a:cubicBezTo>
                    <a:cubicBezTo>
                      <a:pt x="301639" y="60633"/>
                      <a:pt x="297829" y="59681"/>
                      <a:pt x="294019" y="57776"/>
                    </a:cubicBezTo>
                    <a:cubicBezTo>
                      <a:pt x="281636" y="52061"/>
                      <a:pt x="270206" y="47298"/>
                      <a:pt x="257824" y="41583"/>
                    </a:cubicBezTo>
                    <a:cubicBezTo>
                      <a:pt x="252109" y="38726"/>
                      <a:pt x="246394" y="36821"/>
                      <a:pt x="240679" y="35868"/>
                    </a:cubicBezTo>
                    <a:cubicBezTo>
                      <a:pt x="232106" y="34916"/>
                      <a:pt x="222581" y="37773"/>
                      <a:pt x="214961" y="41583"/>
                    </a:cubicBezTo>
                    <a:cubicBezTo>
                      <a:pt x="213056" y="47298"/>
                      <a:pt x="225439" y="50156"/>
                      <a:pt x="223534" y="55871"/>
                    </a:cubicBezTo>
                    <a:cubicBezTo>
                      <a:pt x="222581" y="58728"/>
                      <a:pt x="218771" y="58728"/>
                      <a:pt x="215914" y="58728"/>
                    </a:cubicBezTo>
                    <a:cubicBezTo>
                      <a:pt x="204484" y="57776"/>
                      <a:pt x="193054" y="56823"/>
                      <a:pt x="182576" y="53966"/>
                    </a:cubicBezTo>
                    <a:cubicBezTo>
                      <a:pt x="185434" y="57776"/>
                      <a:pt x="187339" y="62538"/>
                      <a:pt x="190196" y="66348"/>
                    </a:cubicBezTo>
                    <a:cubicBezTo>
                      <a:pt x="181624" y="69206"/>
                      <a:pt x="175909" y="76826"/>
                      <a:pt x="169241" y="83493"/>
                    </a:cubicBezTo>
                    <a:cubicBezTo>
                      <a:pt x="163526" y="90161"/>
                      <a:pt x="155906" y="96828"/>
                      <a:pt x="146381" y="96828"/>
                    </a:cubicBezTo>
                    <a:cubicBezTo>
                      <a:pt x="145429" y="96828"/>
                      <a:pt x="144476" y="96828"/>
                      <a:pt x="143524" y="95876"/>
                    </a:cubicBezTo>
                    <a:cubicBezTo>
                      <a:pt x="142571" y="94923"/>
                      <a:pt x="141619" y="93971"/>
                      <a:pt x="141619" y="93018"/>
                    </a:cubicBezTo>
                    <a:cubicBezTo>
                      <a:pt x="136856" y="83493"/>
                      <a:pt x="131141" y="73968"/>
                      <a:pt x="126379" y="64443"/>
                    </a:cubicBezTo>
                    <a:cubicBezTo>
                      <a:pt x="120664" y="62538"/>
                      <a:pt x="114949" y="59681"/>
                      <a:pt x="110186" y="55871"/>
                    </a:cubicBezTo>
                    <a:cubicBezTo>
                      <a:pt x="112091" y="59681"/>
                      <a:pt x="113996" y="56823"/>
                      <a:pt x="115901" y="568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30BA795F-9DDC-49D0-AE50-0BF218C927B7}"/>
                  </a:ext>
                </a:extLst>
              </p:cNvPr>
              <p:cNvSpPr/>
              <p:nvPr/>
            </p:nvSpPr>
            <p:spPr>
              <a:xfrm>
                <a:off x="9039191" y="5889464"/>
                <a:ext cx="52352" cy="34900"/>
              </a:xfrm>
              <a:custGeom>
                <a:avLst/>
                <a:gdLst>
                  <a:gd name="connsiteX0" fmla="*/ 11430 w 28575"/>
                  <a:gd name="connsiteY0" fmla="*/ 12383 h 19050"/>
                  <a:gd name="connsiteX1" fmla="*/ 16193 w 28575"/>
                  <a:gd name="connsiteY1" fmla="*/ 17145 h 19050"/>
                  <a:gd name="connsiteX2" fmla="*/ 15240 w 28575"/>
                  <a:gd name="connsiteY2" fmla="*/ 23813 h 19050"/>
                  <a:gd name="connsiteX3" fmla="*/ 24765 w 28575"/>
                  <a:gd name="connsiteY3" fmla="*/ 20955 h 19050"/>
                  <a:gd name="connsiteX4" fmla="*/ 33338 w 28575"/>
                  <a:gd name="connsiteY4" fmla="*/ 22860 h 19050"/>
                  <a:gd name="connsiteX5" fmla="*/ 27622 w 28575"/>
                  <a:gd name="connsiteY5" fmla="*/ 15240 h 19050"/>
                  <a:gd name="connsiteX6" fmla="*/ 24765 w 28575"/>
                  <a:gd name="connsiteY6" fmla="*/ 13335 h 19050"/>
                  <a:gd name="connsiteX7" fmla="*/ 22860 w 28575"/>
                  <a:gd name="connsiteY7" fmla="*/ 10478 h 19050"/>
                  <a:gd name="connsiteX8" fmla="*/ 17145 w 28575"/>
                  <a:gd name="connsiteY8" fmla="*/ 4763 h 19050"/>
                  <a:gd name="connsiteX9" fmla="*/ 16193 w 28575"/>
                  <a:gd name="connsiteY9" fmla="*/ 2858 h 19050"/>
                  <a:gd name="connsiteX10" fmla="*/ 10478 w 28575"/>
                  <a:gd name="connsiteY10" fmla="*/ 953 h 19050"/>
                  <a:gd name="connsiteX11" fmla="*/ 4763 w 28575"/>
                  <a:gd name="connsiteY11" fmla="*/ 1905 h 19050"/>
                  <a:gd name="connsiteX12" fmla="*/ 0 w 28575"/>
                  <a:gd name="connsiteY12" fmla="*/ 0 h 19050"/>
                  <a:gd name="connsiteX13" fmla="*/ 11430 w 28575"/>
                  <a:gd name="connsiteY13" fmla="*/ 1238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575" h="19050">
                    <a:moveTo>
                      <a:pt x="11430" y="12383"/>
                    </a:moveTo>
                    <a:cubicBezTo>
                      <a:pt x="13335" y="14288"/>
                      <a:pt x="15240" y="15240"/>
                      <a:pt x="16193" y="17145"/>
                    </a:cubicBezTo>
                    <a:cubicBezTo>
                      <a:pt x="17145" y="19050"/>
                      <a:pt x="17145" y="21908"/>
                      <a:pt x="15240" y="23813"/>
                    </a:cubicBezTo>
                    <a:cubicBezTo>
                      <a:pt x="18097" y="23813"/>
                      <a:pt x="20955" y="21908"/>
                      <a:pt x="24765" y="20955"/>
                    </a:cubicBezTo>
                    <a:cubicBezTo>
                      <a:pt x="27622" y="20003"/>
                      <a:pt x="31432" y="20003"/>
                      <a:pt x="33338" y="22860"/>
                    </a:cubicBezTo>
                    <a:cubicBezTo>
                      <a:pt x="32385" y="20003"/>
                      <a:pt x="30480" y="17145"/>
                      <a:pt x="27622" y="15240"/>
                    </a:cubicBezTo>
                    <a:cubicBezTo>
                      <a:pt x="26670" y="14288"/>
                      <a:pt x="25718" y="14288"/>
                      <a:pt x="24765" y="13335"/>
                    </a:cubicBezTo>
                    <a:cubicBezTo>
                      <a:pt x="23813" y="12383"/>
                      <a:pt x="23813" y="11430"/>
                      <a:pt x="22860" y="10478"/>
                    </a:cubicBezTo>
                    <a:cubicBezTo>
                      <a:pt x="20955" y="7620"/>
                      <a:pt x="18097" y="6668"/>
                      <a:pt x="17145" y="4763"/>
                    </a:cubicBezTo>
                    <a:cubicBezTo>
                      <a:pt x="17145" y="3810"/>
                      <a:pt x="16193" y="2858"/>
                      <a:pt x="16193" y="2858"/>
                    </a:cubicBezTo>
                    <a:cubicBezTo>
                      <a:pt x="15240" y="953"/>
                      <a:pt x="13335" y="953"/>
                      <a:pt x="10478" y="953"/>
                    </a:cubicBezTo>
                    <a:cubicBezTo>
                      <a:pt x="8572" y="953"/>
                      <a:pt x="6668" y="1905"/>
                      <a:pt x="4763" y="1905"/>
                    </a:cubicBezTo>
                    <a:cubicBezTo>
                      <a:pt x="2857" y="1905"/>
                      <a:pt x="953" y="953"/>
                      <a:pt x="0" y="0"/>
                    </a:cubicBezTo>
                    <a:cubicBezTo>
                      <a:pt x="4763" y="3810"/>
                      <a:pt x="7620" y="8572"/>
                      <a:pt x="11430" y="123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948399F1-7148-447A-80FF-147C4A31430C}"/>
                  </a:ext>
                </a:extLst>
              </p:cNvPr>
              <p:cNvSpPr/>
              <p:nvPr/>
            </p:nvSpPr>
            <p:spPr>
              <a:xfrm>
                <a:off x="9049541" y="5947833"/>
                <a:ext cx="69804" cy="17450"/>
              </a:xfrm>
              <a:custGeom>
                <a:avLst/>
                <a:gdLst>
                  <a:gd name="connsiteX0" fmla="*/ 12448 w 38100"/>
                  <a:gd name="connsiteY0" fmla="*/ 8146 h 9525"/>
                  <a:gd name="connsiteX1" fmla="*/ 16258 w 38100"/>
                  <a:gd name="connsiteY1" fmla="*/ 9099 h 9525"/>
                  <a:gd name="connsiteX2" fmla="*/ 17210 w 38100"/>
                  <a:gd name="connsiteY2" fmla="*/ 11956 h 9525"/>
                  <a:gd name="connsiteX3" fmla="*/ 21973 w 38100"/>
                  <a:gd name="connsiteY3" fmla="*/ 12909 h 9525"/>
                  <a:gd name="connsiteX4" fmla="*/ 25783 w 38100"/>
                  <a:gd name="connsiteY4" fmla="*/ 10051 h 9525"/>
                  <a:gd name="connsiteX5" fmla="*/ 36260 w 38100"/>
                  <a:gd name="connsiteY5" fmla="*/ 8146 h 9525"/>
                  <a:gd name="connsiteX6" fmla="*/ 44833 w 38100"/>
                  <a:gd name="connsiteY6" fmla="*/ 6241 h 9525"/>
                  <a:gd name="connsiteX7" fmla="*/ 38165 w 38100"/>
                  <a:gd name="connsiteY7" fmla="*/ 4336 h 9525"/>
                  <a:gd name="connsiteX8" fmla="*/ 28640 w 38100"/>
                  <a:gd name="connsiteY8" fmla="*/ 5288 h 9525"/>
                  <a:gd name="connsiteX9" fmla="*/ 13400 w 38100"/>
                  <a:gd name="connsiteY9" fmla="*/ 3384 h 9525"/>
                  <a:gd name="connsiteX10" fmla="*/ 1018 w 38100"/>
                  <a:gd name="connsiteY10" fmla="*/ 526 h 9525"/>
                  <a:gd name="connsiteX11" fmla="*/ 12448 w 38100"/>
                  <a:gd name="connsiteY11" fmla="*/ 814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9525">
                    <a:moveTo>
                      <a:pt x="12448" y="8146"/>
                    </a:moveTo>
                    <a:cubicBezTo>
                      <a:pt x="13400" y="8146"/>
                      <a:pt x="15306" y="8146"/>
                      <a:pt x="16258" y="9099"/>
                    </a:cubicBezTo>
                    <a:cubicBezTo>
                      <a:pt x="17210" y="10051"/>
                      <a:pt x="17210" y="11004"/>
                      <a:pt x="17210" y="11956"/>
                    </a:cubicBezTo>
                    <a:cubicBezTo>
                      <a:pt x="18163" y="12909"/>
                      <a:pt x="20068" y="13861"/>
                      <a:pt x="21973" y="12909"/>
                    </a:cubicBezTo>
                    <a:cubicBezTo>
                      <a:pt x="23878" y="11956"/>
                      <a:pt x="24831" y="11004"/>
                      <a:pt x="25783" y="10051"/>
                    </a:cubicBezTo>
                    <a:cubicBezTo>
                      <a:pt x="28640" y="8146"/>
                      <a:pt x="33403" y="8146"/>
                      <a:pt x="36260" y="8146"/>
                    </a:cubicBezTo>
                    <a:cubicBezTo>
                      <a:pt x="39118" y="8146"/>
                      <a:pt x="42928" y="8146"/>
                      <a:pt x="44833" y="6241"/>
                    </a:cubicBezTo>
                    <a:cubicBezTo>
                      <a:pt x="44833" y="6241"/>
                      <a:pt x="39118" y="4336"/>
                      <a:pt x="38165" y="4336"/>
                    </a:cubicBezTo>
                    <a:cubicBezTo>
                      <a:pt x="35308" y="4336"/>
                      <a:pt x="31498" y="5288"/>
                      <a:pt x="28640" y="5288"/>
                    </a:cubicBezTo>
                    <a:cubicBezTo>
                      <a:pt x="23878" y="5288"/>
                      <a:pt x="18163" y="5288"/>
                      <a:pt x="13400" y="3384"/>
                    </a:cubicBezTo>
                    <a:cubicBezTo>
                      <a:pt x="10543" y="2431"/>
                      <a:pt x="3875" y="-1379"/>
                      <a:pt x="1018" y="526"/>
                    </a:cubicBezTo>
                    <a:cubicBezTo>
                      <a:pt x="-3744" y="6241"/>
                      <a:pt x="9590" y="8146"/>
                      <a:pt x="12448" y="81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8B74A523-7357-4383-98B8-7C871F1A982B}"/>
                  </a:ext>
                </a:extLst>
              </p:cNvPr>
              <p:cNvSpPr/>
              <p:nvPr/>
            </p:nvSpPr>
            <p:spPr>
              <a:xfrm>
                <a:off x="8219005" y="6144246"/>
                <a:ext cx="52352" cy="69804"/>
              </a:xfrm>
              <a:custGeom>
                <a:avLst/>
                <a:gdLst>
                  <a:gd name="connsiteX0" fmla="*/ 20003 w 28575"/>
                  <a:gd name="connsiteY0" fmla="*/ 3810 h 38100"/>
                  <a:gd name="connsiteX1" fmla="*/ 17145 w 28575"/>
                  <a:gd name="connsiteY1" fmla="*/ 953 h 38100"/>
                  <a:gd name="connsiteX2" fmla="*/ 14288 w 28575"/>
                  <a:gd name="connsiteY2" fmla="*/ 3810 h 38100"/>
                  <a:gd name="connsiteX3" fmla="*/ 13335 w 28575"/>
                  <a:gd name="connsiteY3" fmla="*/ 8572 h 38100"/>
                  <a:gd name="connsiteX4" fmla="*/ 7620 w 28575"/>
                  <a:gd name="connsiteY4" fmla="*/ 14288 h 38100"/>
                  <a:gd name="connsiteX5" fmla="*/ 0 w 28575"/>
                  <a:gd name="connsiteY5" fmla="*/ 15240 h 38100"/>
                  <a:gd name="connsiteX6" fmla="*/ 953 w 28575"/>
                  <a:gd name="connsiteY6" fmla="*/ 27622 h 38100"/>
                  <a:gd name="connsiteX7" fmla="*/ 17145 w 28575"/>
                  <a:gd name="connsiteY7" fmla="*/ 28575 h 38100"/>
                  <a:gd name="connsiteX8" fmla="*/ 20003 w 28575"/>
                  <a:gd name="connsiteY8" fmla="*/ 29528 h 38100"/>
                  <a:gd name="connsiteX9" fmla="*/ 20955 w 28575"/>
                  <a:gd name="connsiteY9" fmla="*/ 33338 h 38100"/>
                  <a:gd name="connsiteX10" fmla="*/ 32385 w 28575"/>
                  <a:gd name="connsiteY10" fmla="*/ 44768 h 38100"/>
                  <a:gd name="connsiteX11" fmla="*/ 29528 w 28575"/>
                  <a:gd name="connsiteY11" fmla="*/ 19050 h 38100"/>
                  <a:gd name="connsiteX12" fmla="*/ 26670 w 28575"/>
                  <a:gd name="connsiteY12" fmla="*/ 0 h 38100"/>
                  <a:gd name="connsiteX13" fmla="*/ 21907 w 28575"/>
                  <a:gd name="connsiteY13" fmla="*/ 8572 h 38100"/>
                  <a:gd name="connsiteX14" fmla="*/ 20003 w 28575"/>
                  <a:gd name="connsiteY14" fmla="*/ 381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575" h="38100">
                    <a:moveTo>
                      <a:pt x="20003" y="3810"/>
                    </a:moveTo>
                    <a:cubicBezTo>
                      <a:pt x="20003" y="1905"/>
                      <a:pt x="19050" y="953"/>
                      <a:pt x="17145" y="953"/>
                    </a:cubicBezTo>
                    <a:cubicBezTo>
                      <a:pt x="15240" y="953"/>
                      <a:pt x="14288" y="1905"/>
                      <a:pt x="14288" y="3810"/>
                    </a:cubicBezTo>
                    <a:cubicBezTo>
                      <a:pt x="14288" y="5715"/>
                      <a:pt x="14288" y="6668"/>
                      <a:pt x="13335" y="8572"/>
                    </a:cubicBezTo>
                    <a:cubicBezTo>
                      <a:pt x="12382" y="11430"/>
                      <a:pt x="10478" y="13335"/>
                      <a:pt x="7620" y="14288"/>
                    </a:cubicBezTo>
                    <a:cubicBezTo>
                      <a:pt x="4763" y="15240"/>
                      <a:pt x="1905" y="15240"/>
                      <a:pt x="0" y="15240"/>
                    </a:cubicBezTo>
                    <a:cubicBezTo>
                      <a:pt x="953" y="19050"/>
                      <a:pt x="953" y="22860"/>
                      <a:pt x="953" y="27622"/>
                    </a:cubicBezTo>
                    <a:cubicBezTo>
                      <a:pt x="6668" y="26670"/>
                      <a:pt x="11430" y="26670"/>
                      <a:pt x="17145" y="28575"/>
                    </a:cubicBezTo>
                    <a:cubicBezTo>
                      <a:pt x="18097" y="28575"/>
                      <a:pt x="19050" y="29528"/>
                      <a:pt x="20003" y="29528"/>
                    </a:cubicBezTo>
                    <a:cubicBezTo>
                      <a:pt x="20955" y="30480"/>
                      <a:pt x="20955" y="32385"/>
                      <a:pt x="20955" y="33338"/>
                    </a:cubicBezTo>
                    <a:cubicBezTo>
                      <a:pt x="20955" y="39053"/>
                      <a:pt x="26670" y="44768"/>
                      <a:pt x="32385" y="44768"/>
                    </a:cubicBezTo>
                    <a:cubicBezTo>
                      <a:pt x="30480" y="44768"/>
                      <a:pt x="28575" y="21907"/>
                      <a:pt x="29528" y="19050"/>
                    </a:cubicBezTo>
                    <a:cubicBezTo>
                      <a:pt x="30480" y="13335"/>
                      <a:pt x="31432" y="4763"/>
                      <a:pt x="26670" y="0"/>
                    </a:cubicBezTo>
                    <a:cubicBezTo>
                      <a:pt x="25718" y="2857"/>
                      <a:pt x="24765" y="6668"/>
                      <a:pt x="21907" y="8572"/>
                    </a:cubicBezTo>
                    <a:cubicBezTo>
                      <a:pt x="20003" y="6668"/>
                      <a:pt x="20003" y="5715"/>
                      <a:pt x="20003" y="38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118C74E0-2D3B-46BA-9EBA-277FAC4A5441}"/>
                  </a:ext>
                </a:extLst>
              </p:cNvPr>
              <p:cNvSpPr/>
              <p:nvPr/>
            </p:nvSpPr>
            <p:spPr>
              <a:xfrm>
                <a:off x="8451100" y="6044323"/>
                <a:ext cx="87254" cy="52352"/>
              </a:xfrm>
              <a:custGeom>
                <a:avLst/>
                <a:gdLst>
                  <a:gd name="connsiteX0" fmla="*/ 0 w 47625"/>
                  <a:gd name="connsiteY0" fmla="*/ 6915 h 28575"/>
                  <a:gd name="connsiteX1" fmla="*/ 0 w 47625"/>
                  <a:gd name="connsiteY1" fmla="*/ 8820 h 28575"/>
                  <a:gd name="connsiteX2" fmla="*/ 1905 w 47625"/>
                  <a:gd name="connsiteY2" fmla="*/ 15488 h 28575"/>
                  <a:gd name="connsiteX3" fmla="*/ 2858 w 47625"/>
                  <a:gd name="connsiteY3" fmla="*/ 19298 h 28575"/>
                  <a:gd name="connsiteX4" fmla="*/ 15240 w 47625"/>
                  <a:gd name="connsiteY4" fmla="*/ 23108 h 28575"/>
                  <a:gd name="connsiteX5" fmla="*/ 27623 w 47625"/>
                  <a:gd name="connsiteY5" fmla="*/ 30728 h 28575"/>
                  <a:gd name="connsiteX6" fmla="*/ 29528 w 47625"/>
                  <a:gd name="connsiteY6" fmla="*/ 32633 h 28575"/>
                  <a:gd name="connsiteX7" fmla="*/ 33338 w 47625"/>
                  <a:gd name="connsiteY7" fmla="*/ 31680 h 28575"/>
                  <a:gd name="connsiteX8" fmla="*/ 49530 w 47625"/>
                  <a:gd name="connsiteY8" fmla="*/ 16440 h 28575"/>
                  <a:gd name="connsiteX9" fmla="*/ 38100 w 47625"/>
                  <a:gd name="connsiteY9" fmla="*/ 4058 h 28575"/>
                  <a:gd name="connsiteX10" fmla="*/ 27623 w 47625"/>
                  <a:gd name="connsiteY10" fmla="*/ 248 h 28575"/>
                  <a:gd name="connsiteX11" fmla="*/ 14288 w 47625"/>
                  <a:gd name="connsiteY11" fmla="*/ 3105 h 28575"/>
                  <a:gd name="connsiteX12" fmla="*/ 0 w 47625"/>
                  <a:gd name="connsiteY12" fmla="*/ 69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28575">
                    <a:moveTo>
                      <a:pt x="0" y="6915"/>
                    </a:moveTo>
                    <a:cubicBezTo>
                      <a:pt x="0" y="7868"/>
                      <a:pt x="0" y="7868"/>
                      <a:pt x="0" y="8820"/>
                    </a:cubicBezTo>
                    <a:cubicBezTo>
                      <a:pt x="953" y="10725"/>
                      <a:pt x="953" y="13583"/>
                      <a:pt x="1905" y="15488"/>
                    </a:cubicBezTo>
                    <a:cubicBezTo>
                      <a:pt x="1905" y="16440"/>
                      <a:pt x="2858" y="18345"/>
                      <a:pt x="2858" y="19298"/>
                    </a:cubicBezTo>
                    <a:cubicBezTo>
                      <a:pt x="5715" y="23108"/>
                      <a:pt x="10478" y="22155"/>
                      <a:pt x="15240" y="23108"/>
                    </a:cubicBezTo>
                    <a:cubicBezTo>
                      <a:pt x="20003" y="24060"/>
                      <a:pt x="24765" y="26918"/>
                      <a:pt x="27623" y="30728"/>
                    </a:cubicBezTo>
                    <a:cubicBezTo>
                      <a:pt x="27623" y="31680"/>
                      <a:pt x="28575" y="31680"/>
                      <a:pt x="29528" y="32633"/>
                    </a:cubicBezTo>
                    <a:cubicBezTo>
                      <a:pt x="30480" y="33585"/>
                      <a:pt x="32385" y="32633"/>
                      <a:pt x="33338" y="31680"/>
                    </a:cubicBezTo>
                    <a:cubicBezTo>
                      <a:pt x="40005" y="27870"/>
                      <a:pt x="45720" y="23108"/>
                      <a:pt x="49530" y="16440"/>
                    </a:cubicBezTo>
                    <a:cubicBezTo>
                      <a:pt x="46673" y="11678"/>
                      <a:pt x="42863" y="7868"/>
                      <a:pt x="38100" y="4058"/>
                    </a:cubicBezTo>
                    <a:cubicBezTo>
                      <a:pt x="35243" y="1200"/>
                      <a:pt x="31433" y="-705"/>
                      <a:pt x="27623" y="248"/>
                    </a:cubicBezTo>
                    <a:cubicBezTo>
                      <a:pt x="22860" y="1200"/>
                      <a:pt x="20003" y="3105"/>
                      <a:pt x="14288" y="3105"/>
                    </a:cubicBezTo>
                    <a:cubicBezTo>
                      <a:pt x="10478" y="4058"/>
                      <a:pt x="1905" y="1200"/>
                      <a:pt x="0" y="69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7C463398-7C03-4E57-A1B6-0AEC21E3C750}"/>
                  </a:ext>
                </a:extLst>
              </p:cNvPr>
              <p:cNvSpPr/>
              <p:nvPr/>
            </p:nvSpPr>
            <p:spPr>
              <a:xfrm>
                <a:off x="8956975" y="6200698"/>
                <a:ext cx="34900" cy="87254"/>
              </a:xfrm>
              <a:custGeom>
                <a:avLst/>
                <a:gdLst>
                  <a:gd name="connsiteX0" fmla="*/ 2965 w 19050"/>
                  <a:gd name="connsiteY0" fmla="*/ 17765 h 47625"/>
                  <a:gd name="connsiteX1" fmla="*/ 107 w 19050"/>
                  <a:gd name="connsiteY1" fmla="*/ 23480 h 47625"/>
                  <a:gd name="connsiteX2" fmla="*/ 4870 w 19050"/>
                  <a:gd name="connsiteY2" fmla="*/ 40624 h 47625"/>
                  <a:gd name="connsiteX3" fmla="*/ 2965 w 19050"/>
                  <a:gd name="connsiteY3" fmla="*/ 48244 h 47625"/>
                  <a:gd name="connsiteX4" fmla="*/ 6775 w 19050"/>
                  <a:gd name="connsiteY4" fmla="*/ 53959 h 47625"/>
                  <a:gd name="connsiteX5" fmla="*/ 9632 w 19050"/>
                  <a:gd name="connsiteY5" fmla="*/ 53007 h 47625"/>
                  <a:gd name="connsiteX6" fmla="*/ 19157 w 19050"/>
                  <a:gd name="connsiteY6" fmla="*/ 32052 h 47625"/>
                  <a:gd name="connsiteX7" fmla="*/ 25825 w 19050"/>
                  <a:gd name="connsiteY7" fmla="*/ 21574 h 47625"/>
                  <a:gd name="connsiteX8" fmla="*/ 24872 w 19050"/>
                  <a:gd name="connsiteY8" fmla="*/ 13002 h 47625"/>
                  <a:gd name="connsiteX9" fmla="*/ 2965 w 19050"/>
                  <a:gd name="connsiteY9" fmla="*/ 1776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" h="47625">
                    <a:moveTo>
                      <a:pt x="2965" y="17765"/>
                    </a:moveTo>
                    <a:cubicBezTo>
                      <a:pt x="2012" y="19669"/>
                      <a:pt x="107" y="21574"/>
                      <a:pt x="107" y="23480"/>
                    </a:cubicBezTo>
                    <a:cubicBezTo>
                      <a:pt x="-845" y="29194"/>
                      <a:pt x="4870" y="34909"/>
                      <a:pt x="4870" y="40624"/>
                    </a:cubicBezTo>
                    <a:cubicBezTo>
                      <a:pt x="4870" y="43482"/>
                      <a:pt x="3917" y="45387"/>
                      <a:pt x="2965" y="48244"/>
                    </a:cubicBezTo>
                    <a:cubicBezTo>
                      <a:pt x="2965" y="51102"/>
                      <a:pt x="4870" y="53959"/>
                      <a:pt x="6775" y="53959"/>
                    </a:cubicBezTo>
                    <a:cubicBezTo>
                      <a:pt x="7727" y="53959"/>
                      <a:pt x="8680" y="53007"/>
                      <a:pt x="9632" y="53007"/>
                    </a:cubicBezTo>
                    <a:cubicBezTo>
                      <a:pt x="15347" y="47292"/>
                      <a:pt x="16300" y="39672"/>
                      <a:pt x="19157" y="32052"/>
                    </a:cubicBezTo>
                    <a:cubicBezTo>
                      <a:pt x="21062" y="28242"/>
                      <a:pt x="24872" y="24432"/>
                      <a:pt x="25825" y="21574"/>
                    </a:cubicBezTo>
                    <a:cubicBezTo>
                      <a:pt x="27730" y="14907"/>
                      <a:pt x="27730" y="19669"/>
                      <a:pt x="24872" y="13002"/>
                    </a:cubicBezTo>
                    <a:cubicBezTo>
                      <a:pt x="17252" y="-10810"/>
                      <a:pt x="12490" y="2524"/>
                      <a:pt x="2965" y="177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3F2B360-66CC-4919-9C53-06119919C070}"/>
                  </a:ext>
                </a:extLst>
              </p:cNvPr>
              <p:cNvSpPr/>
              <p:nvPr/>
            </p:nvSpPr>
            <p:spPr>
              <a:xfrm>
                <a:off x="8444120" y="6320499"/>
                <a:ext cx="52352" cy="17450"/>
              </a:xfrm>
              <a:custGeom>
                <a:avLst/>
                <a:gdLst>
                  <a:gd name="connsiteX0" fmla="*/ 29528 w 28575"/>
                  <a:gd name="connsiteY0" fmla="*/ 0 h 9525"/>
                  <a:gd name="connsiteX1" fmla="*/ 26670 w 28575"/>
                  <a:gd name="connsiteY1" fmla="*/ 1905 h 9525"/>
                  <a:gd name="connsiteX2" fmla="*/ 20955 w 28575"/>
                  <a:gd name="connsiteY2" fmla="*/ 4763 h 9525"/>
                  <a:gd name="connsiteX3" fmla="*/ 5715 w 28575"/>
                  <a:gd name="connsiteY3" fmla="*/ 6667 h 9525"/>
                  <a:gd name="connsiteX4" fmla="*/ 1905 w 28575"/>
                  <a:gd name="connsiteY4" fmla="*/ 6667 h 9525"/>
                  <a:gd name="connsiteX5" fmla="*/ 0 w 28575"/>
                  <a:gd name="connsiteY5" fmla="*/ 12382 h 9525"/>
                  <a:gd name="connsiteX6" fmla="*/ 12383 w 28575"/>
                  <a:gd name="connsiteY6" fmla="*/ 12382 h 9525"/>
                  <a:gd name="connsiteX7" fmla="*/ 17145 w 28575"/>
                  <a:gd name="connsiteY7" fmla="*/ 10478 h 9525"/>
                  <a:gd name="connsiteX8" fmla="*/ 21908 w 28575"/>
                  <a:gd name="connsiteY8" fmla="*/ 11430 h 9525"/>
                  <a:gd name="connsiteX9" fmla="*/ 25718 w 28575"/>
                  <a:gd name="connsiteY9" fmla="*/ 16192 h 9525"/>
                  <a:gd name="connsiteX10" fmla="*/ 27622 w 28575"/>
                  <a:gd name="connsiteY10" fmla="*/ 15240 h 9525"/>
                  <a:gd name="connsiteX11" fmla="*/ 36195 w 28575"/>
                  <a:gd name="connsiteY11" fmla="*/ 5715 h 9525"/>
                  <a:gd name="connsiteX12" fmla="*/ 29528 w 28575"/>
                  <a:gd name="connsiteY12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75" h="9525">
                    <a:moveTo>
                      <a:pt x="29528" y="0"/>
                    </a:moveTo>
                    <a:cubicBezTo>
                      <a:pt x="28575" y="0"/>
                      <a:pt x="27622" y="953"/>
                      <a:pt x="26670" y="1905"/>
                    </a:cubicBezTo>
                    <a:cubicBezTo>
                      <a:pt x="24765" y="2857"/>
                      <a:pt x="22860" y="4763"/>
                      <a:pt x="20955" y="4763"/>
                    </a:cubicBezTo>
                    <a:cubicBezTo>
                      <a:pt x="16193" y="6667"/>
                      <a:pt x="10478" y="7620"/>
                      <a:pt x="5715" y="6667"/>
                    </a:cubicBezTo>
                    <a:cubicBezTo>
                      <a:pt x="4763" y="6667"/>
                      <a:pt x="2858" y="5715"/>
                      <a:pt x="1905" y="6667"/>
                    </a:cubicBezTo>
                    <a:cubicBezTo>
                      <a:pt x="0" y="7620"/>
                      <a:pt x="953" y="10478"/>
                      <a:pt x="0" y="12382"/>
                    </a:cubicBezTo>
                    <a:cubicBezTo>
                      <a:pt x="3810" y="14288"/>
                      <a:pt x="8572" y="14288"/>
                      <a:pt x="12383" y="12382"/>
                    </a:cubicBezTo>
                    <a:cubicBezTo>
                      <a:pt x="14288" y="11430"/>
                      <a:pt x="15240" y="10478"/>
                      <a:pt x="17145" y="10478"/>
                    </a:cubicBezTo>
                    <a:cubicBezTo>
                      <a:pt x="19050" y="10478"/>
                      <a:pt x="20955" y="10478"/>
                      <a:pt x="21908" y="11430"/>
                    </a:cubicBezTo>
                    <a:cubicBezTo>
                      <a:pt x="22860" y="13335"/>
                      <a:pt x="23813" y="16192"/>
                      <a:pt x="25718" y="16192"/>
                    </a:cubicBezTo>
                    <a:cubicBezTo>
                      <a:pt x="26670" y="16192"/>
                      <a:pt x="26670" y="16192"/>
                      <a:pt x="27622" y="15240"/>
                    </a:cubicBezTo>
                    <a:cubicBezTo>
                      <a:pt x="30480" y="13335"/>
                      <a:pt x="36195" y="9525"/>
                      <a:pt x="36195" y="5715"/>
                    </a:cubicBezTo>
                    <a:cubicBezTo>
                      <a:pt x="35243" y="3810"/>
                      <a:pt x="32385" y="0"/>
                      <a:pt x="2952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37F88816-411E-4E54-82EC-12DE6C79A1C3}"/>
                  </a:ext>
                </a:extLst>
              </p:cNvPr>
              <p:cNvSpPr/>
              <p:nvPr/>
            </p:nvSpPr>
            <p:spPr>
              <a:xfrm>
                <a:off x="8580867" y="6028295"/>
                <a:ext cx="174507" cy="52352"/>
              </a:xfrm>
              <a:custGeom>
                <a:avLst/>
                <a:gdLst>
                  <a:gd name="connsiteX0" fmla="*/ 12038 w 95250"/>
                  <a:gd name="connsiteY0" fmla="*/ 3281 h 28575"/>
                  <a:gd name="connsiteX1" fmla="*/ 2513 w 95250"/>
                  <a:gd name="connsiteY1" fmla="*/ 5186 h 28575"/>
                  <a:gd name="connsiteX2" fmla="*/ 2513 w 95250"/>
                  <a:gd name="connsiteY2" fmla="*/ 14711 h 28575"/>
                  <a:gd name="connsiteX3" fmla="*/ 5370 w 95250"/>
                  <a:gd name="connsiteY3" fmla="*/ 15663 h 28575"/>
                  <a:gd name="connsiteX4" fmla="*/ 20610 w 95250"/>
                  <a:gd name="connsiteY4" fmla="*/ 16616 h 28575"/>
                  <a:gd name="connsiteX5" fmla="*/ 31088 w 95250"/>
                  <a:gd name="connsiteY5" fmla="*/ 26141 h 28575"/>
                  <a:gd name="connsiteX6" fmla="*/ 34898 w 95250"/>
                  <a:gd name="connsiteY6" fmla="*/ 18521 h 28575"/>
                  <a:gd name="connsiteX7" fmla="*/ 43470 w 95250"/>
                  <a:gd name="connsiteY7" fmla="*/ 19473 h 28575"/>
                  <a:gd name="connsiteX8" fmla="*/ 51090 w 95250"/>
                  <a:gd name="connsiteY8" fmla="*/ 24236 h 28575"/>
                  <a:gd name="connsiteX9" fmla="*/ 63473 w 95250"/>
                  <a:gd name="connsiteY9" fmla="*/ 22331 h 28575"/>
                  <a:gd name="connsiteX10" fmla="*/ 75855 w 95250"/>
                  <a:gd name="connsiteY10" fmla="*/ 24236 h 28575"/>
                  <a:gd name="connsiteX11" fmla="*/ 80618 w 95250"/>
                  <a:gd name="connsiteY11" fmla="*/ 31856 h 28575"/>
                  <a:gd name="connsiteX12" fmla="*/ 84428 w 95250"/>
                  <a:gd name="connsiteY12" fmla="*/ 32808 h 28575"/>
                  <a:gd name="connsiteX13" fmla="*/ 93953 w 95250"/>
                  <a:gd name="connsiteY13" fmla="*/ 35666 h 28575"/>
                  <a:gd name="connsiteX14" fmla="*/ 102525 w 95250"/>
                  <a:gd name="connsiteY14" fmla="*/ 32808 h 28575"/>
                  <a:gd name="connsiteX15" fmla="*/ 100620 w 95250"/>
                  <a:gd name="connsiteY15" fmla="*/ 23283 h 28575"/>
                  <a:gd name="connsiteX16" fmla="*/ 72045 w 95250"/>
                  <a:gd name="connsiteY16" fmla="*/ 4233 h 28575"/>
                  <a:gd name="connsiteX17" fmla="*/ 56805 w 95250"/>
                  <a:gd name="connsiteY17" fmla="*/ 423 h 28575"/>
                  <a:gd name="connsiteX18" fmla="*/ 38708 w 95250"/>
                  <a:gd name="connsiteY18" fmla="*/ 423 h 28575"/>
                  <a:gd name="connsiteX19" fmla="*/ 16800 w 95250"/>
                  <a:gd name="connsiteY19" fmla="*/ 2328 h 28575"/>
                  <a:gd name="connsiteX20" fmla="*/ 12038 w 95250"/>
                  <a:gd name="connsiteY20" fmla="*/ 328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5250" h="28575">
                    <a:moveTo>
                      <a:pt x="12038" y="3281"/>
                    </a:moveTo>
                    <a:cubicBezTo>
                      <a:pt x="8228" y="4233"/>
                      <a:pt x="5370" y="5186"/>
                      <a:pt x="2513" y="5186"/>
                    </a:cubicBezTo>
                    <a:cubicBezTo>
                      <a:pt x="-345" y="7091"/>
                      <a:pt x="-1297" y="12806"/>
                      <a:pt x="2513" y="14711"/>
                    </a:cubicBezTo>
                    <a:cubicBezTo>
                      <a:pt x="3465" y="15663"/>
                      <a:pt x="4418" y="15663"/>
                      <a:pt x="5370" y="15663"/>
                    </a:cubicBezTo>
                    <a:cubicBezTo>
                      <a:pt x="10133" y="15663"/>
                      <a:pt x="15848" y="15663"/>
                      <a:pt x="20610" y="16616"/>
                    </a:cubicBezTo>
                    <a:cubicBezTo>
                      <a:pt x="25373" y="17569"/>
                      <a:pt x="30135" y="21378"/>
                      <a:pt x="31088" y="26141"/>
                    </a:cubicBezTo>
                    <a:cubicBezTo>
                      <a:pt x="33945" y="24236"/>
                      <a:pt x="34898" y="21378"/>
                      <a:pt x="34898" y="18521"/>
                    </a:cubicBezTo>
                    <a:cubicBezTo>
                      <a:pt x="37755" y="16616"/>
                      <a:pt x="41565" y="18521"/>
                      <a:pt x="43470" y="19473"/>
                    </a:cubicBezTo>
                    <a:cubicBezTo>
                      <a:pt x="46328" y="21378"/>
                      <a:pt x="48233" y="23283"/>
                      <a:pt x="51090" y="24236"/>
                    </a:cubicBezTo>
                    <a:cubicBezTo>
                      <a:pt x="54900" y="25188"/>
                      <a:pt x="59663" y="23283"/>
                      <a:pt x="63473" y="22331"/>
                    </a:cubicBezTo>
                    <a:cubicBezTo>
                      <a:pt x="67283" y="21378"/>
                      <a:pt x="72998" y="20426"/>
                      <a:pt x="75855" y="24236"/>
                    </a:cubicBezTo>
                    <a:cubicBezTo>
                      <a:pt x="77760" y="27094"/>
                      <a:pt x="77760" y="30903"/>
                      <a:pt x="80618" y="31856"/>
                    </a:cubicBezTo>
                    <a:cubicBezTo>
                      <a:pt x="81570" y="32808"/>
                      <a:pt x="83475" y="32808"/>
                      <a:pt x="84428" y="32808"/>
                    </a:cubicBezTo>
                    <a:cubicBezTo>
                      <a:pt x="87285" y="32808"/>
                      <a:pt x="90143" y="34713"/>
                      <a:pt x="93953" y="35666"/>
                    </a:cubicBezTo>
                    <a:cubicBezTo>
                      <a:pt x="96810" y="36619"/>
                      <a:pt x="100620" y="35666"/>
                      <a:pt x="102525" y="32808"/>
                    </a:cubicBezTo>
                    <a:cubicBezTo>
                      <a:pt x="104430" y="29951"/>
                      <a:pt x="102525" y="26141"/>
                      <a:pt x="100620" y="23283"/>
                    </a:cubicBezTo>
                    <a:cubicBezTo>
                      <a:pt x="93953" y="13758"/>
                      <a:pt x="82523" y="8996"/>
                      <a:pt x="72045" y="4233"/>
                    </a:cubicBezTo>
                    <a:cubicBezTo>
                      <a:pt x="67283" y="2328"/>
                      <a:pt x="61568" y="423"/>
                      <a:pt x="56805" y="423"/>
                    </a:cubicBezTo>
                    <a:cubicBezTo>
                      <a:pt x="51090" y="-529"/>
                      <a:pt x="44423" y="423"/>
                      <a:pt x="38708" y="423"/>
                    </a:cubicBezTo>
                    <a:cubicBezTo>
                      <a:pt x="31088" y="1376"/>
                      <a:pt x="23468" y="1376"/>
                      <a:pt x="16800" y="2328"/>
                    </a:cubicBezTo>
                    <a:cubicBezTo>
                      <a:pt x="14895" y="2328"/>
                      <a:pt x="12990" y="3281"/>
                      <a:pt x="12038" y="32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473AAC3E-6F43-4924-BEF1-D6FD8C1FED2E}"/>
                  </a:ext>
                </a:extLst>
              </p:cNvPr>
              <p:cNvSpPr/>
              <p:nvPr/>
            </p:nvSpPr>
            <p:spPr>
              <a:xfrm>
                <a:off x="8545336" y="5714957"/>
                <a:ext cx="87254" cy="191958"/>
              </a:xfrm>
              <a:custGeom>
                <a:avLst/>
                <a:gdLst>
                  <a:gd name="connsiteX0" fmla="*/ 17145 w 47625"/>
                  <a:gd name="connsiteY0" fmla="*/ 0 h 104775"/>
                  <a:gd name="connsiteX1" fmla="*/ 11430 w 47625"/>
                  <a:gd name="connsiteY1" fmla="*/ 7620 h 104775"/>
                  <a:gd name="connsiteX2" fmla="*/ 8572 w 47625"/>
                  <a:gd name="connsiteY2" fmla="*/ 17145 h 104775"/>
                  <a:gd name="connsiteX3" fmla="*/ 0 w 47625"/>
                  <a:gd name="connsiteY3" fmla="*/ 29528 h 104775"/>
                  <a:gd name="connsiteX4" fmla="*/ 952 w 47625"/>
                  <a:gd name="connsiteY4" fmla="*/ 35243 h 104775"/>
                  <a:gd name="connsiteX5" fmla="*/ 11430 w 47625"/>
                  <a:gd name="connsiteY5" fmla="*/ 70485 h 104775"/>
                  <a:gd name="connsiteX6" fmla="*/ 10477 w 47625"/>
                  <a:gd name="connsiteY6" fmla="*/ 83820 h 104775"/>
                  <a:gd name="connsiteX7" fmla="*/ 19050 w 47625"/>
                  <a:gd name="connsiteY7" fmla="*/ 87630 h 104775"/>
                  <a:gd name="connsiteX8" fmla="*/ 22860 w 47625"/>
                  <a:gd name="connsiteY8" fmla="*/ 97155 h 104775"/>
                  <a:gd name="connsiteX9" fmla="*/ 29527 w 47625"/>
                  <a:gd name="connsiteY9" fmla="*/ 104775 h 104775"/>
                  <a:gd name="connsiteX10" fmla="*/ 33338 w 47625"/>
                  <a:gd name="connsiteY10" fmla="*/ 103822 h 104775"/>
                  <a:gd name="connsiteX11" fmla="*/ 28575 w 47625"/>
                  <a:gd name="connsiteY11" fmla="*/ 97155 h 104775"/>
                  <a:gd name="connsiteX12" fmla="*/ 18097 w 47625"/>
                  <a:gd name="connsiteY12" fmla="*/ 77153 h 104775"/>
                  <a:gd name="connsiteX13" fmla="*/ 16192 w 47625"/>
                  <a:gd name="connsiteY13" fmla="*/ 65722 h 104775"/>
                  <a:gd name="connsiteX14" fmla="*/ 16192 w 47625"/>
                  <a:gd name="connsiteY14" fmla="*/ 56197 h 104775"/>
                  <a:gd name="connsiteX15" fmla="*/ 28575 w 47625"/>
                  <a:gd name="connsiteY15" fmla="*/ 59055 h 104775"/>
                  <a:gd name="connsiteX16" fmla="*/ 31432 w 47625"/>
                  <a:gd name="connsiteY16" fmla="*/ 62865 h 104775"/>
                  <a:gd name="connsiteX17" fmla="*/ 36195 w 47625"/>
                  <a:gd name="connsiteY17" fmla="*/ 63818 h 104775"/>
                  <a:gd name="connsiteX18" fmla="*/ 46672 w 47625"/>
                  <a:gd name="connsiteY18" fmla="*/ 67628 h 104775"/>
                  <a:gd name="connsiteX19" fmla="*/ 46672 w 47625"/>
                  <a:gd name="connsiteY19" fmla="*/ 62865 h 104775"/>
                  <a:gd name="connsiteX20" fmla="*/ 25717 w 47625"/>
                  <a:gd name="connsiteY20" fmla="*/ 53340 h 104775"/>
                  <a:gd name="connsiteX21" fmla="*/ 28575 w 47625"/>
                  <a:gd name="connsiteY21" fmla="*/ 46672 h 104775"/>
                  <a:gd name="connsiteX22" fmla="*/ 32385 w 47625"/>
                  <a:gd name="connsiteY22" fmla="*/ 45720 h 104775"/>
                  <a:gd name="connsiteX23" fmla="*/ 37147 w 47625"/>
                  <a:gd name="connsiteY23" fmla="*/ 40958 h 104775"/>
                  <a:gd name="connsiteX24" fmla="*/ 42863 w 47625"/>
                  <a:gd name="connsiteY24" fmla="*/ 41910 h 104775"/>
                  <a:gd name="connsiteX25" fmla="*/ 43815 w 47625"/>
                  <a:gd name="connsiteY25" fmla="*/ 23813 h 104775"/>
                  <a:gd name="connsiteX26" fmla="*/ 20002 w 47625"/>
                  <a:gd name="connsiteY26" fmla="*/ 42863 h 104775"/>
                  <a:gd name="connsiteX27" fmla="*/ 15240 w 47625"/>
                  <a:gd name="connsiteY27" fmla="*/ 48578 h 104775"/>
                  <a:gd name="connsiteX28" fmla="*/ 12382 w 47625"/>
                  <a:gd name="connsiteY28" fmla="*/ 46672 h 104775"/>
                  <a:gd name="connsiteX29" fmla="*/ 11430 w 47625"/>
                  <a:gd name="connsiteY29" fmla="*/ 37147 h 104775"/>
                  <a:gd name="connsiteX30" fmla="*/ 19050 w 47625"/>
                  <a:gd name="connsiteY30" fmla="*/ 35243 h 104775"/>
                  <a:gd name="connsiteX31" fmla="*/ 20002 w 47625"/>
                  <a:gd name="connsiteY31" fmla="*/ 32385 h 104775"/>
                  <a:gd name="connsiteX32" fmla="*/ 20955 w 47625"/>
                  <a:gd name="connsiteY32" fmla="*/ 25718 h 104775"/>
                  <a:gd name="connsiteX33" fmla="*/ 20002 w 47625"/>
                  <a:gd name="connsiteY33" fmla="*/ 17145 h 104775"/>
                  <a:gd name="connsiteX34" fmla="*/ 16192 w 47625"/>
                  <a:gd name="connsiteY34" fmla="*/ 14288 h 104775"/>
                  <a:gd name="connsiteX35" fmla="*/ 17145 w 47625"/>
                  <a:gd name="connsiteY35" fmla="*/ 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7625" h="104775">
                    <a:moveTo>
                      <a:pt x="17145" y="0"/>
                    </a:moveTo>
                    <a:cubicBezTo>
                      <a:pt x="14288" y="953"/>
                      <a:pt x="12382" y="3810"/>
                      <a:pt x="11430" y="7620"/>
                    </a:cubicBezTo>
                    <a:cubicBezTo>
                      <a:pt x="10477" y="10478"/>
                      <a:pt x="10477" y="14288"/>
                      <a:pt x="8572" y="17145"/>
                    </a:cubicBezTo>
                    <a:cubicBezTo>
                      <a:pt x="5715" y="21908"/>
                      <a:pt x="0" y="23813"/>
                      <a:pt x="0" y="29528"/>
                    </a:cubicBezTo>
                    <a:cubicBezTo>
                      <a:pt x="0" y="31433"/>
                      <a:pt x="0" y="33338"/>
                      <a:pt x="952" y="35243"/>
                    </a:cubicBezTo>
                    <a:cubicBezTo>
                      <a:pt x="4763" y="46672"/>
                      <a:pt x="8572" y="58103"/>
                      <a:pt x="11430" y="70485"/>
                    </a:cubicBezTo>
                    <a:cubicBezTo>
                      <a:pt x="12382" y="75247"/>
                      <a:pt x="14288" y="80963"/>
                      <a:pt x="10477" y="83820"/>
                    </a:cubicBezTo>
                    <a:cubicBezTo>
                      <a:pt x="13335" y="82868"/>
                      <a:pt x="17145" y="84772"/>
                      <a:pt x="19050" y="87630"/>
                    </a:cubicBezTo>
                    <a:cubicBezTo>
                      <a:pt x="20955" y="90488"/>
                      <a:pt x="20955" y="94297"/>
                      <a:pt x="22860" y="97155"/>
                    </a:cubicBezTo>
                    <a:cubicBezTo>
                      <a:pt x="23813" y="100013"/>
                      <a:pt x="25717" y="103822"/>
                      <a:pt x="29527" y="104775"/>
                    </a:cubicBezTo>
                    <a:cubicBezTo>
                      <a:pt x="31432" y="104775"/>
                      <a:pt x="32385" y="104775"/>
                      <a:pt x="33338" y="103822"/>
                    </a:cubicBezTo>
                    <a:cubicBezTo>
                      <a:pt x="35242" y="100965"/>
                      <a:pt x="31432" y="99060"/>
                      <a:pt x="28575" y="97155"/>
                    </a:cubicBezTo>
                    <a:cubicBezTo>
                      <a:pt x="21907" y="93345"/>
                      <a:pt x="19050" y="84772"/>
                      <a:pt x="18097" y="77153"/>
                    </a:cubicBezTo>
                    <a:cubicBezTo>
                      <a:pt x="17145" y="73343"/>
                      <a:pt x="16192" y="69533"/>
                      <a:pt x="16192" y="65722"/>
                    </a:cubicBezTo>
                    <a:cubicBezTo>
                      <a:pt x="16192" y="62865"/>
                      <a:pt x="16192" y="60008"/>
                      <a:pt x="16192" y="56197"/>
                    </a:cubicBezTo>
                    <a:cubicBezTo>
                      <a:pt x="20002" y="54293"/>
                      <a:pt x="25717" y="55245"/>
                      <a:pt x="28575" y="59055"/>
                    </a:cubicBezTo>
                    <a:cubicBezTo>
                      <a:pt x="29527" y="60008"/>
                      <a:pt x="30480" y="61913"/>
                      <a:pt x="31432" y="62865"/>
                    </a:cubicBezTo>
                    <a:cubicBezTo>
                      <a:pt x="33338" y="63818"/>
                      <a:pt x="35242" y="63818"/>
                      <a:pt x="36195" y="63818"/>
                    </a:cubicBezTo>
                    <a:cubicBezTo>
                      <a:pt x="40005" y="63818"/>
                      <a:pt x="43815" y="64770"/>
                      <a:pt x="46672" y="67628"/>
                    </a:cubicBezTo>
                    <a:cubicBezTo>
                      <a:pt x="48577" y="66675"/>
                      <a:pt x="47625" y="63818"/>
                      <a:pt x="46672" y="62865"/>
                    </a:cubicBezTo>
                    <a:cubicBezTo>
                      <a:pt x="41910" y="56197"/>
                      <a:pt x="34290" y="53340"/>
                      <a:pt x="25717" y="53340"/>
                    </a:cubicBezTo>
                    <a:cubicBezTo>
                      <a:pt x="24765" y="50483"/>
                      <a:pt x="25717" y="47625"/>
                      <a:pt x="28575" y="46672"/>
                    </a:cubicBezTo>
                    <a:cubicBezTo>
                      <a:pt x="29527" y="45720"/>
                      <a:pt x="31432" y="45720"/>
                      <a:pt x="32385" y="45720"/>
                    </a:cubicBezTo>
                    <a:cubicBezTo>
                      <a:pt x="34290" y="44768"/>
                      <a:pt x="35242" y="41910"/>
                      <a:pt x="37147" y="40958"/>
                    </a:cubicBezTo>
                    <a:cubicBezTo>
                      <a:pt x="39052" y="40005"/>
                      <a:pt x="42863" y="39053"/>
                      <a:pt x="42863" y="41910"/>
                    </a:cubicBezTo>
                    <a:cubicBezTo>
                      <a:pt x="43815" y="36195"/>
                      <a:pt x="44767" y="29528"/>
                      <a:pt x="43815" y="23813"/>
                    </a:cubicBezTo>
                    <a:cubicBezTo>
                      <a:pt x="33338" y="22860"/>
                      <a:pt x="22860" y="32385"/>
                      <a:pt x="20002" y="42863"/>
                    </a:cubicBezTo>
                    <a:cubicBezTo>
                      <a:pt x="19050" y="45720"/>
                      <a:pt x="18097" y="48578"/>
                      <a:pt x="15240" y="48578"/>
                    </a:cubicBezTo>
                    <a:cubicBezTo>
                      <a:pt x="14288" y="48578"/>
                      <a:pt x="13335" y="47625"/>
                      <a:pt x="12382" y="46672"/>
                    </a:cubicBezTo>
                    <a:cubicBezTo>
                      <a:pt x="10477" y="43815"/>
                      <a:pt x="8572" y="39053"/>
                      <a:pt x="11430" y="37147"/>
                    </a:cubicBezTo>
                    <a:cubicBezTo>
                      <a:pt x="13335" y="36195"/>
                      <a:pt x="17145" y="37147"/>
                      <a:pt x="19050" y="35243"/>
                    </a:cubicBezTo>
                    <a:cubicBezTo>
                      <a:pt x="20002" y="34290"/>
                      <a:pt x="20002" y="33338"/>
                      <a:pt x="20002" y="32385"/>
                    </a:cubicBezTo>
                    <a:cubicBezTo>
                      <a:pt x="20002" y="30480"/>
                      <a:pt x="20955" y="27622"/>
                      <a:pt x="20955" y="25718"/>
                    </a:cubicBezTo>
                    <a:cubicBezTo>
                      <a:pt x="20955" y="22860"/>
                      <a:pt x="21907" y="20003"/>
                      <a:pt x="20002" y="17145"/>
                    </a:cubicBezTo>
                    <a:cubicBezTo>
                      <a:pt x="19050" y="16193"/>
                      <a:pt x="17145" y="15240"/>
                      <a:pt x="16192" y="14288"/>
                    </a:cubicBezTo>
                    <a:cubicBezTo>
                      <a:pt x="15240" y="11430"/>
                      <a:pt x="14288" y="953"/>
                      <a:pt x="1714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E16A0D98-6626-42AB-9684-93E6585D7624}"/>
                  </a:ext>
                </a:extLst>
              </p:cNvPr>
              <p:cNvSpPr/>
              <p:nvPr/>
            </p:nvSpPr>
            <p:spPr>
              <a:xfrm>
                <a:off x="8588962" y="5692271"/>
                <a:ext cx="34900" cy="34900"/>
              </a:xfrm>
              <a:custGeom>
                <a:avLst/>
                <a:gdLst>
                  <a:gd name="connsiteX0" fmla="*/ 11430 w 19050"/>
                  <a:gd name="connsiteY0" fmla="*/ 6667 h 19050"/>
                  <a:gd name="connsiteX1" fmla="*/ 0 w 19050"/>
                  <a:gd name="connsiteY1" fmla="*/ 16192 h 19050"/>
                  <a:gd name="connsiteX2" fmla="*/ 5715 w 19050"/>
                  <a:gd name="connsiteY2" fmla="*/ 17145 h 19050"/>
                  <a:gd name="connsiteX3" fmla="*/ 5715 w 19050"/>
                  <a:gd name="connsiteY3" fmla="*/ 20955 h 19050"/>
                  <a:gd name="connsiteX4" fmla="*/ 12382 w 19050"/>
                  <a:gd name="connsiteY4" fmla="*/ 18097 h 19050"/>
                  <a:gd name="connsiteX5" fmla="*/ 19050 w 19050"/>
                  <a:gd name="connsiteY5" fmla="*/ 16192 h 19050"/>
                  <a:gd name="connsiteX6" fmla="*/ 16192 w 19050"/>
                  <a:gd name="connsiteY6" fmla="*/ 12382 h 19050"/>
                  <a:gd name="connsiteX7" fmla="*/ 15240 w 19050"/>
                  <a:gd name="connsiteY7" fmla="*/ 10478 h 19050"/>
                  <a:gd name="connsiteX8" fmla="*/ 15240 w 19050"/>
                  <a:gd name="connsiteY8" fmla="*/ 8572 h 19050"/>
                  <a:gd name="connsiteX9" fmla="*/ 19050 w 19050"/>
                  <a:gd name="connsiteY9" fmla="*/ 0 h 19050"/>
                  <a:gd name="connsiteX10" fmla="*/ 11430 w 19050"/>
                  <a:gd name="connsiteY10" fmla="*/ 666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" h="19050">
                    <a:moveTo>
                      <a:pt x="11430" y="6667"/>
                    </a:moveTo>
                    <a:cubicBezTo>
                      <a:pt x="7620" y="9525"/>
                      <a:pt x="3810" y="13335"/>
                      <a:pt x="0" y="16192"/>
                    </a:cubicBezTo>
                    <a:cubicBezTo>
                      <a:pt x="1905" y="17145"/>
                      <a:pt x="3810" y="17145"/>
                      <a:pt x="5715" y="17145"/>
                    </a:cubicBezTo>
                    <a:cubicBezTo>
                      <a:pt x="5715" y="18097"/>
                      <a:pt x="5715" y="20003"/>
                      <a:pt x="5715" y="20955"/>
                    </a:cubicBezTo>
                    <a:cubicBezTo>
                      <a:pt x="7620" y="20955"/>
                      <a:pt x="10477" y="19050"/>
                      <a:pt x="12382" y="18097"/>
                    </a:cubicBezTo>
                    <a:cubicBezTo>
                      <a:pt x="14288" y="17145"/>
                      <a:pt x="17145" y="16192"/>
                      <a:pt x="19050" y="16192"/>
                    </a:cubicBezTo>
                    <a:cubicBezTo>
                      <a:pt x="18097" y="14288"/>
                      <a:pt x="18097" y="13335"/>
                      <a:pt x="16192" y="12382"/>
                    </a:cubicBezTo>
                    <a:cubicBezTo>
                      <a:pt x="15240" y="12382"/>
                      <a:pt x="15240" y="11430"/>
                      <a:pt x="15240" y="10478"/>
                    </a:cubicBezTo>
                    <a:cubicBezTo>
                      <a:pt x="15240" y="9525"/>
                      <a:pt x="15240" y="9525"/>
                      <a:pt x="15240" y="8572"/>
                    </a:cubicBezTo>
                    <a:cubicBezTo>
                      <a:pt x="16192" y="5715"/>
                      <a:pt x="18097" y="2857"/>
                      <a:pt x="19050" y="0"/>
                    </a:cubicBezTo>
                    <a:cubicBezTo>
                      <a:pt x="17145" y="2857"/>
                      <a:pt x="14288" y="4763"/>
                      <a:pt x="11430" y="666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B7EB805C-D461-46C1-BACE-BBC53E50B7C9}"/>
                  </a:ext>
                </a:extLst>
              </p:cNvPr>
              <p:cNvSpPr/>
              <p:nvPr/>
            </p:nvSpPr>
            <p:spPr>
              <a:xfrm>
                <a:off x="8353378" y="5956349"/>
                <a:ext cx="122154" cy="17450"/>
              </a:xfrm>
              <a:custGeom>
                <a:avLst/>
                <a:gdLst>
                  <a:gd name="connsiteX0" fmla="*/ 0 w 66675"/>
                  <a:gd name="connsiteY0" fmla="*/ 13976 h 9525"/>
                  <a:gd name="connsiteX1" fmla="*/ 6667 w 66675"/>
                  <a:gd name="connsiteY1" fmla="*/ 13976 h 9525"/>
                  <a:gd name="connsiteX2" fmla="*/ 12382 w 66675"/>
                  <a:gd name="connsiteY2" fmla="*/ 10166 h 9525"/>
                  <a:gd name="connsiteX3" fmla="*/ 27622 w 66675"/>
                  <a:gd name="connsiteY3" fmla="*/ 9213 h 9525"/>
                  <a:gd name="connsiteX4" fmla="*/ 69532 w 66675"/>
                  <a:gd name="connsiteY4" fmla="*/ 7308 h 9525"/>
                  <a:gd name="connsiteX5" fmla="*/ 49530 w 66675"/>
                  <a:gd name="connsiteY5" fmla="*/ 5403 h 9525"/>
                  <a:gd name="connsiteX6" fmla="*/ 20955 w 66675"/>
                  <a:gd name="connsiteY6" fmla="*/ 2546 h 9525"/>
                  <a:gd name="connsiteX7" fmla="*/ 5715 w 66675"/>
                  <a:gd name="connsiteY7" fmla="*/ 641 h 9525"/>
                  <a:gd name="connsiteX8" fmla="*/ 0 w 66675"/>
                  <a:gd name="connsiteY8" fmla="*/ 1397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9525">
                    <a:moveTo>
                      <a:pt x="0" y="13976"/>
                    </a:moveTo>
                    <a:cubicBezTo>
                      <a:pt x="1905" y="14928"/>
                      <a:pt x="4763" y="14928"/>
                      <a:pt x="6667" y="13976"/>
                    </a:cubicBezTo>
                    <a:cubicBezTo>
                      <a:pt x="8572" y="13023"/>
                      <a:pt x="10477" y="11118"/>
                      <a:pt x="12382" y="10166"/>
                    </a:cubicBezTo>
                    <a:cubicBezTo>
                      <a:pt x="17145" y="8261"/>
                      <a:pt x="21907" y="8261"/>
                      <a:pt x="27622" y="9213"/>
                    </a:cubicBezTo>
                    <a:cubicBezTo>
                      <a:pt x="41910" y="10166"/>
                      <a:pt x="55245" y="8261"/>
                      <a:pt x="69532" y="7308"/>
                    </a:cubicBezTo>
                    <a:cubicBezTo>
                      <a:pt x="63817" y="4451"/>
                      <a:pt x="56197" y="5403"/>
                      <a:pt x="49530" y="5403"/>
                    </a:cubicBezTo>
                    <a:cubicBezTo>
                      <a:pt x="40005" y="5403"/>
                      <a:pt x="30480" y="4451"/>
                      <a:pt x="20955" y="2546"/>
                    </a:cubicBezTo>
                    <a:cubicBezTo>
                      <a:pt x="17145" y="1593"/>
                      <a:pt x="8572" y="-1264"/>
                      <a:pt x="5715" y="641"/>
                    </a:cubicBezTo>
                    <a:cubicBezTo>
                      <a:pt x="5715" y="641"/>
                      <a:pt x="952" y="13976"/>
                      <a:pt x="0" y="139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6A3254AD-AD96-46F4-867E-87FEB87C148C}"/>
                  </a:ext>
                </a:extLst>
              </p:cNvPr>
              <p:cNvSpPr/>
              <p:nvPr/>
            </p:nvSpPr>
            <p:spPr>
              <a:xfrm>
                <a:off x="8548824" y="5937851"/>
                <a:ext cx="34900" cy="17450"/>
              </a:xfrm>
              <a:custGeom>
                <a:avLst/>
                <a:gdLst>
                  <a:gd name="connsiteX0" fmla="*/ 3810 w 19050"/>
                  <a:gd name="connsiteY0" fmla="*/ 5974 h 9525"/>
                  <a:gd name="connsiteX1" fmla="*/ 0 w 19050"/>
                  <a:gd name="connsiteY1" fmla="*/ 8832 h 9525"/>
                  <a:gd name="connsiteX2" fmla="*/ 1905 w 19050"/>
                  <a:gd name="connsiteY2" fmla="*/ 12642 h 9525"/>
                  <a:gd name="connsiteX3" fmla="*/ 14288 w 19050"/>
                  <a:gd name="connsiteY3" fmla="*/ 10737 h 9525"/>
                  <a:gd name="connsiteX4" fmla="*/ 19050 w 19050"/>
                  <a:gd name="connsiteY4" fmla="*/ 13595 h 9525"/>
                  <a:gd name="connsiteX5" fmla="*/ 20003 w 19050"/>
                  <a:gd name="connsiteY5" fmla="*/ 6927 h 9525"/>
                  <a:gd name="connsiteX6" fmla="*/ 16193 w 19050"/>
                  <a:gd name="connsiteY6" fmla="*/ 3117 h 9525"/>
                  <a:gd name="connsiteX7" fmla="*/ 14288 w 19050"/>
                  <a:gd name="connsiteY7" fmla="*/ 260 h 9525"/>
                  <a:gd name="connsiteX8" fmla="*/ 9525 w 19050"/>
                  <a:gd name="connsiteY8" fmla="*/ 2164 h 9525"/>
                  <a:gd name="connsiteX9" fmla="*/ 1905 w 19050"/>
                  <a:gd name="connsiteY9" fmla="*/ 311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" h="9525">
                    <a:moveTo>
                      <a:pt x="3810" y="5974"/>
                    </a:moveTo>
                    <a:cubicBezTo>
                      <a:pt x="1905" y="5974"/>
                      <a:pt x="953" y="7880"/>
                      <a:pt x="0" y="8832"/>
                    </a:cubicBezTo>
                    <a:cubicBezTo>
                      <a:pt x="0" y="10737"/>
                      <a:pt x="953" y="12642"/>
                      <a:pt x="1905" y="12642"/>
                    </a:cubicBezTo>
                    <a:cubicBezTo>
                      <a:pt x="5715" y="14547"/>
                      <a:pt x="10478" y="9785"/>
                      <a:pt x="14288" y="10737"/>
                    </a:cubicBezTo>
                    <a:cubicBezTo>
                      <a:pt x="16193" y="10737"/>
                      <a:pt x="18097" y="12642"/>
                      <a:pt x="19050" y="13595"/>
                    </a:cubicBezTo>
                    <a:cubicBezTo>
                      <a:pt x="20003" y="11689"/>
                      <a:pt x="20955" y="8832"/>
                      <a:pt x="20003" y="6927"/>
                    </a:cubicBezTo>
                    <a:cubicBezTo>
                      <a:pt x="19050" y="5022"/>
                      <a:pt x="17145" y="5022"/>
                      <a:pt x="16193" y="3117"/>
                    </a:cubicBezTo>
                    <a:cubicBezTo>
                      <a:pt x="15240" y="2164"/>
                      <a:pt x="15240" y="1212"/>
                      <a:pt x="14288" y="260"/>
                    </a:cubicBezTo>
                    <a:cubicBezTo>
                      <a:pt x="12383" y="-693"/>
                      <a:pt x="11430" y="1212"/>
                      <a:pt x="9525" y="2164"/>
                    </a:cubicBezTo>
                    <a:cubicBezTo>
                      <a:pt x="7620" y="4070"/>
                      <a:pt x="3810" y="4070"/>
                      <a:pt x="1905" y="311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61E78ED7-A1CA-4BBB-B50A-C50E456352F4}"/>
                  </a:ext>
                </a:extLst>
              </p:cNvPr>
              <p:cNvSpPr/>
              <p:nvPr/>
            </p:nvSpPr>
            <p:spPr>
              <a:xfrm>
                <a:off x="8690176" y="5961014"/>
                <a:ext cx="17450" cy="17450"/>
              </a:xfrm>
              <a:custGeom>
                <a:avLst/>
                <a:gdLst>
                  <a:gd name="connsiteX0" fmla="*/ 8572 w 9525"/>
                  <a:gd name="connsiteY0" fmla="*/ 3810 h 9525"/>
                  <a:gd name="connsiteX1" fmla="*/ 953 w 9525"/>
                  <a:gd name="connsiteY1" fmla="*/ 6668 h 9525"/>
                  <a:gd name="connsiteX2" fmla="*/ 0 w 9525"/>
                  <a:gd name="connsiteY2" fmla="*/ 8572 h 9525"/>
                  <a:gd name="connsiteX3" fmla="*/ 0 w 9525"/>
                  <a:gd name="connsiteY3" fmla="*/ 9525 h 9525"/>
                  <a:gd name="connsiteX4" fmla="*/ 12382 w 9525"/>
                  <a:gd name="connsiteY4" fmla="*/ 11430 h 9525"/>
                  <a:gd name="connsiteX5" fmla="*/ 14288 w 9525"/>
                  <a:gd name="connsiteY5" fmla="*/ 13335 h 9525"/>
                  <a:gd name="connsiteX6" fmla="*/ 17145 w 9525"/>
                  <a:gd name="connsiteY6" fmla="*/ 13335 h 9525"/>
                  <a:gd name="connsiteX7" fmla="*/ 17145 w 9525"/>
                  <a:gd name="connsiteY7" fmla="*/ 12382 h 9525"/>
                  <a:gd name="connsiteX8" fmla="*/ 18097 w 9525"/>
                  <a:gd name="connsiteY8" fmla="*/ 0 h 9525"/>
                  <a:gd name="connsiteX9" fmla="*/ 8572 w 9525"/>
                  <a:gd name="connsiteY9" fmla="*/ 381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" h="9525">
                    <a:moveTo>
                      <a:pt x="8572" y="3810"/>
                    </a:moveTo>
                    <a:cubicBezTo>
                      <a:pt x="5715" y="4763"/>
                      <a:pt x="2857" y="5715"/>
                      <a:pt x="953" y="6668"/>
                    </a:cubicBezTo>
                    <a:cubicBezTo>
                      <a:pt x="0" y="6668"/>
                      <a:pt x="0" y="7620"/>
                      <a:pt x="0" y="8572"/>
                    </a:cubicBezTo>
                    <a:cubicBezTo>
                      <a:pt x="0" y="8572"/>
                      <a:pt x="0" y="9525"/>
                      <a:pt x="0" y="9525"/>
                    </a:cubicBezTo>
                    <a:cubicBezTo>
                      <a:pt x="2857" y="12382"/>
                      <a:pt x="9525" y="8572"/>
                      <a:pt x="12382" y="11430"/>
                    </a:cubicBezTo>
                    <a:cubicBezTo>
                      <a:pt x="13335" y="12382"/>
                      <a:pt x="13335" y="13335"/>
                      <a:pt x="14288" y="13335"/>
                    </a:cubicBezTo>
                    <a:cubicBezTo>
                      <a:pt x="15240" y="14288"/>
                      <a:pt x="16193" y="14288"/>
                      <a:pt x="17145" y="13335"/>
                    </a:cubicBezTo>
                    <a:cubicBezTo>
                      <a:pt x="17145" y="13335"/>
                      <a:pt x="17145" y="12382"/>
                      <a:pt x="17145" y="12382"/>
                    </a:cubicBezTo>
                    <a:cubicBezTo>
                      <a:pt x="17145" y="8572"/>
                      <a:pt x="18097" y="3810"/>
                      <a:pt x="18097" y="0"/>
                    </a:cubicBezTo>
                    <a:cubicBezTo>
                      <a:pt x="16193" y="953"/>
                      <a:pt x="12382" y="2857"/>
                      <a:pt x="8572" y="381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9C6AC9E-2912-408C-AE23-7FE90A41A2E6}"/>
                  </a:ext>
                </a:extLst>
              </p:cNvPr>
              <p:cNvSpPr/>
              <p:nvPr/>
            </p:nvSpPr>
            <p:spPr>
              <a:xfrm>
                <a:off x="8726271" y="5846859"/>
                <a:ext cx="52352" cy="34900"/>
              </a:xfrm>
              <a:custGeom>
                <a:avLst/>
                <a:gdLst>
                  <a:gd name="connsiteX0" fmla="*/ 10778 w 28575"/>
                  <a:gd name="connsiteY0" fmla="*/ 19445 h 19050"/>
                  <a:gd name="connsiteX1" fmla="*/ 33638 w 28575"/>
                  <a:gd name="connsiteY1" fmla="*/ 12777 h 19050"/>
                  <a:gd name="connsiteX2" fmla="*/ 35543 w 28575"/>
                  <a:gd name="connsiteY2" fmla="*/ 11825 h 19050"/>
                  <a:gd name="connsiteX3" fmla="*/ 35543 w 28575"/>
                  <a:gd name="connsiteY3" fmla="*/ 10872 h 19050"/>
                  <a:gd name="connsiteX4" fmla="*/ 28876 w 28575"/>
                  <a:gd name="connsiteY4" fmla="*/ 5157 h 19050"/>
                  <a:gd name="connsiteX5" fmla="*/ 19351 w 28575"/>
                  <a:gd name="connsiteY5" fmla="*/ 2300 h 19050"/>
                  <a:gd name="connsiteX6" fmla="*/ 15541 w 28575"/>
                  <a:gd name="connsiteY6" fmla="*/ 395 h 19050"/>
                  <a:gd name="connsiteX7" fmla="*/ 9826 w 28575"/>
                  <a:gd name="connsiteY7" fmla="*/ 1347 h 19050"/>
                  <a:gd name="connsiteX8" fmla="*/ 301 w 28575"/>
                  <a:gd name="connsiteY8" fmla="*/ 8967 h 19050"/>
                  <a:gd name="connsiteX9" fmla="*/ 10778 w 28575"/>
                  <a:gd name="connsiteY9" fmla="*/ 1944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75" h="19050">
                    <a:moveTo>
                      <a:pt x="10778" y="19445"/>
                    </a:moveTo>
                    <a:cubicBezTo>
                      <a:pt x="17446" y="15635"/>
                      <a:pt x="25066" y="13730"/>
                      <a:pt x="33638" y="12777"/>
                    </a:cubicBezTo>
                    <a:cubicBezTo>
                      <a:pt x="34591" y="12777"/>
                      <a:pt x="34591" y="12777"/>
                      <a:pt x="35543" y="11825"/>
                    </a:cubicBezTo>
                    <a:cubicBezTo>
                      <a:pt x="35543" y="11825"/>
                      <a:pt x="35543" y="10872"/>
                      <a:pt x="35543" y="10872"/>
                    </a:cubicBezTo>
                    <a:cubicBezTo>
                      <a:pt x="35543" y="8014"/>
                      <a:pt x="31733" y="6110"/>
                      <a:pt x="28876" y="5157"/>
                    </a:cubicBezTo>
                    <a:cubicBezTo>
                      <a:pt x="26018" y="4205"/>
                      <a:pt x="22208" y="4205"/>
                      <a:pt x="19351" y="2300"/>
                    </a:cubicBezTo>
                    <a:cubicBezTo>
                      <a:pt x="18398" y="1347"/>
                      <a:pt x="17446" y="395"/>
                      <a:pt x="15541" y="395"/>
                    </a:cubicBezTo>
                    <a:cubicBezTo>
                      <a:pt x="13636" y="-558"/>
                      <a:pt x="11731" y="395"/>
                      <a:pt x="9826" y="1347"/>
                    </a:cubicBezTo>
                    <a:cubicBezTo>
                      <a:pt x="6016" y="3252"/>
                      <a:pt x="-1604" y="4205"/>
                      <a:pt x="301" y="8967"/>
                    </a:cubicBezTo>
                    <a:cubicBezTo>
                      <a:pt x="301" y="9920"/>
                      <a:pt x="9826" y="19445"/>
                      <a:pt x="10778" y="194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1DDDDA10-2FE0-4263-8F11-51EB1217A7CB}"/>
                  </a:ext>
                </a:extLst>
              </p:cNvPr>
              <p:cNvSpPr/>
              <p:nvPr/>
            </p:nvSpPr>
            <p:spPr>
              <a:xfrm>
                <a:off x="3531733" y="3892413"/>
                <a:ext cx="87254" cy="87254"/>
              </a:xfrm>
              <a:custGeom>
                <a:avLst/>
                <a:gdLst>
                  <a:gd name="connsiteX0" fmla="*/ 31432 w 47625"/>
                  <a:gd name="connsiteY0" fmla="*/ 374 h 47625"/>
                  <a:gd name="connsiteX1" fmla="*/ 18098 w 47625"/>
                  <a:gd name="connsiteY1" fmla="*/ 2279 h 47625"/>
                  <a:gd name="connsiteX2" fmla="*/ 17145 w 47625"/>
                  <a:gd name="connsiteY2" fmla="*/ 2279 h 47625"/>
                  <a:gd name="connsiteX3" fmla="*/ 17145 w 47625"/>
                  <a:gd name="connsiteY3" fmla="*/ 3231 h 47625"/>
                  <a:gd name="connsiteX4" fmla="*/ 7620 w 47625"/>
                  <a:gd name="connsiteY4" fmla="*/ 17519 h 47625"/>
                  <a:gd name="connsiteX5" fmla="*/ 0 w 47625"/>
                  <a:gd name="connsiteY5" fmla="*/ 27996 h 47625"/>
                  <a:gd name="connsiteX6" fmla="*/ 27623 w 47625"/>
                  <a:gd name="connsiteY6" fmla="*/ 38474 h 47625"/>
                  <a:gd name="connsiteX7" fmla="*/ 29527 w 47625"/>
                  <a:gd name="connsiteY7" fmla="*/ 39426 h 47625"/>
                  <a:gd name="connsiteX8" fmla="*/ 29527 w 47625"/>
                  <a:gd name="connsiteY8" fmla="*/ 41331 h 47625"/>
                  <a:gd name="connsiteX9" fmla="*/ 32385 w 47625"/>
                  <a:gd name="connsiteY9" fmla="*/ 55619 h 47625"/>
                  <a:gd name="connsiteX10" fmla="*/ 56198 w 47625"/>
                  <a:gd name="connsiteY10" fmla="*/ 51809 h 47625"/>
                  <a:gd name="connsiteX11" fmla="*/ 41910 w 47625"/>
                  <a:gd name="connsiteY11" fmla="*/ 25139 h 47625"/>
                  <a:gd name="connsiteX12" fmla="*/ 39052 w 47625"/>
                  <a:gd name="connsiteY12" fmla="*/ 12756 h 47625"/>
                  <a:gd name="connsiteX13" fmla="*/ 43815 w 47625"/>
                  <a:gd name="connsiteY13" fmla="*/ 7041 h 47625"/>
                  <a:gd name="connsiteX14" fmla="*/ 40957 w 47625"/>
                  <a:gd name="connsiteY14" fmla="*/ 4184 h 47625"/>
                  <a:gd name="connsiteX15" fmla="*/ 31432 w 47625"/>
                  <a:gd name="connsiteY15" fmla="*/ 37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625" h="47625">
                    <a:moveTo>
                      <a:pt x="31432" y="374"/>
                    </a:moveTo>
                    <a:cubicBezTo>
                      <a:pt x="27623" y="-579"/>
                      <a:pt x="22860" y="374"/>
                      <a:pt x="18098" y="2279"/>
                    </a:cubicBezTo>
                    <a:cubicBezTo>
                      <a:pt x="18098" y="2279"/>
                      <a:pt x="17145" y="2279"/>
                      <a:pt x="17145" y="2279"/>
                    </a:cubicBezTo>
                    <a:cubicBezTo>
                      <a:pt x="17145" y="2279"/>
                      <a:pt x="17145" y="3231"/>
                      <a:pt x="17145" y="3231"/>
                    </a:cubicBezTo>
                    <a:cubicBezTo>
                      <a:pt x="14288" y="8946"/>
                      <a:pt x="11430" y="13709"/>
                      <a:pt x="7620" y="17519"/>
                    </a:cubicBezTo>
                    <a:cubicBezTo>
                      <a:pt x="4763" y="21329"/>
                      <a:pt x="1905" y="24186"/>
                      <a:pt x="0" y="27996"/>
                    </a:cubicBezTo>
                    <a:cubicBezTo>
                      <a:pt x="9525" y="30854"/>
                      <a:pt x="19050" y="33711"/>
                      <a:pt x="27623" y="38474"/>
                    </a:cubicBezTo>
                    <a:lnTo>
                      <a:pt x="29527" y="39426"/>
                    </a:lnTo>
                    <a:lnTo>
                      <a:pt x="29527" y="41331"/>
                    </a:lnTo>
                    <a:cubicBezTo>
                      <a:pt x="29527" y="46094"/>
                      <a:pt x="30480" y="50856"/>
                      <a:pt x="32385" y="55619"/>
                    </a:cubicBezTo>
                    <a:lnTo>
                      <a:pt x="56198" y="51809"/>
                    </a:lnTo>
                    <a:cubicBezTo>
                      <a:pt x="51435" y="43236"/>
                      <a:pt x="46673" y="34664"/>
                      <a:pt x="41910" y="25139"/>
                    </a:cubicBezTo>
                    <a:cubicBezTo>
                      <a:pt x="40005" y="21329"/>
                      <a:pt x="37148" y="16566"/>
                      <a:pt x="39052" y="12756"/>
                    </a:cubicBezTo>
                    <a:cubicBezTo>
                      <a:pt x="40005" y="9899"/>
                      <a:pt x="41910" y="7994"/>
                      <a:pt x="43815" y="7041"/>
                    </a:cubicBezTo>
                    <a:cubicBezTo>
                      <a:pt x="42863" y="6089"/>
                      <a:pt x="41910" y="5136"/>
                      <a:pt x="40957" y="4184"/>
                    </a:cubicBezTo>
                    <a:cubicBezTo>
                      <a:pt x="36195" y="2279"/>
                      <a:pt x="34290" y="374"/>
                      <a:pt x="31432" y="3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26EEC6C0-2D49-4496-AE23-6A8B50154BBB}"/>
                  </a:ext>
                </a:extLst>
              </p:cNvPr>
              <p:cNvSpPr/>
              <p:nvPr/>
            </p:nvSpPr>
            <p:spPr>
              <a:xfrm>
                <a:off x="6971278" y="4362523"/>
                <a:ext cx="453719" cy="942341"/>
              </a:xfrm>
              <a:custGeom>
                <a:avLst/>
                <a:gdLst>
                  <a:gd name="connsiteX0" fmla="*/ 240982 w 247650"/>
                  <a:gd name="connsiteY0" fmla="*/ 299085 h 514350"/>
                  <a:gd name="connsiteX1" fmla="*/ 210503 w 247650"/>
                  <a:gd name="connsiteY1" fmla="*/ 257175 h 514350"/>
                  <a:gd name="connsiteX2" fmla="*/ 142875 w 247650"/>
                  <a:gd name="connsiteY2" fmla="*/ 180975 h 514350"/>
                  <a:gd name="connsiteX3" fmla="*/ 130493 w 247650"/>
                  <a:gd name="connsiteY3" fmla="*/ 160972 h 514350"/>
                  <a:gd name="connsiteX4" fmla="*/ 148590 w 247650"/>
                  <a:gd name="connsiteY4" fmla="*/ 100965 h 514350"/>
                  <a:gd name="connsiteX5" fmla="*/ 201930 w 247650"/>
                  <a:gd name="connsiteY5" fmla="*/ 66675 h 514350"/>
                  <a:gd name="connsiteX6" fmla="*/ 184785 w 247650"/>
                  <a:gd name="connsiteY6" fmla="*/ 61913 h 514350"/>
                  <a:gd name="connsiteX7" fmla="*/ 182880 w 247650"/>
                  <a:gd name="connsiteY7" fmla="*/ 61913 h 514350"/>
                  <a:gd name="connsiteX8" fmla="*/ 175260 w 247650"/>
                  <a:gd name="connsiteY8" fmla="*/ 61913 h 514350"/>
                  <a:gd name="connsiteX9" fmla="*/ 165735 w 247650"/>
                  <a:gd name="connsiteY9" fmla="*/ 56197 h 514350"/>
                  <a:gd name="connsiteX10" fmla="*/ 149543 w 247650"/>
                  <a:gd name="connsiteY10" fmla="*/ 40958 h 514350"/>
                  <a:gd name="connsiteX11" fmla="*/ 143828 w 247650"/>
                  <a:gd name="connsiteY11" fmla="*/ 32385 h 514350"/>
                  <a:gd name="connsiteX12" fmla="*/ 149543 w 247650"/>
                  <a:gd name="connsiteY12" fmla="*/ 18097 h 514350"/>
                  <a:gd name="connsiteX13" fmla="*/ 110490 w 247650"/>
                  <a:gd name="connsiteY13" fmla="*/ 1905 h 514350"/>
                  <a:gd name="connsiteX14" fmla="*/ 106680 w 247650"/>
                  <a:gd name="connsiteY14" fmla="*/ 0 h 514350"/>
                  <a:gd name="connsiteX15" fmla="*/ 100965 w 247650"/>
                  <a:gd name="connsiteY15" fmla="*/ 2858 h 514350"/>
                  <a:gd name="connsiteX16" fmla="*/ 59055 w 247650"/>
                  <a:gd name="connsiteY16" fmla="*/ 28575 h 514350"/>
                  <a:gd name="connsiteX17" fmla="*/ 55245 w 247650"/>
                  <a:gd name="connsiteY17" fmla="*/ 27622 h 514350"/>
                  <a:gd name="connsiteX18" fmla="*/ 50482 w 247650"/>
                  <a:gd name="connsiteY18" fmla="*/ 20003 h 514350"/>
                  <a:gd name="connsiteX19" fmla="*/ 43815 w 247650"/>
                  <a:gd name="connsiteY19" fmla="*/ 26670 h 514350"/>
                  <a:gd name="connsiteX20" fmla="*/ 40957 w 247650"/>
                  <a:gd name="connsiteY20" fmla="*/ 27622 h 514350"/>
                  <a:gd name="connsiteX21" fmla="*/ 39053 w 247650"/>
                  <a:gd name="connsiteY21" fmla="*/ 25718 h 514350"/>
                  <a:gd name="connsiteX22" fmla="*/ 36195 w 247650"/>
                  <a:gd name="connsiteY22" fmla="*/ 21908 h 514350"/>
                  <a:gd name="connsiteX23" fmla="*/ 21907 w 247650"/>
                  <a:gd name="connsiteY23" fmla="*/ 26670 h 514350"/>
                  <a:gd name="connsiteX24" fmla="*/ 10478 w 247650"/>
                  <a:gd name="connsiteY24" fmla="*/ 20955 h 514350"/>
                  <a:gd name="connsiteX25" fmla="*/ 1905 w 247650"/>
                  <a:gd name="connsiteY25" fmla="*/ 32385 h 514350"/>
                  <a:gd name="connsiteX26" fmla="*/ 0 w 247650"/>
                  <a:gd name="connsiteY26" fmla="*/ 33338 h 514350"/>
                  <a:gd name="connsiteX27" fmla="*/ 16193 w 247650"/>
                  <a:gd name="connsiteY27" fmla="*/ 56197 h 514350"/>
                  <a:gd name="connsiteX28" fmla="*/ 18097 w 247650"/>
                  <a:gd name="connsiteY28" fmla="*/ 51435 h 514350"/>
                  <a:gd name="connsiteX29" fmla="*/ 20955 w 247650"/>
                  <a:gd name="connsiteY29" fmla="*/ 49530 h 514350"/>
                  <a:gd name="connsiteX30" fmla="*/ 33338 w 247650"/>
                  <a:gd name="connsiteY30" fmla="*/ 52388 h 514350"/>
                  <a:gd name="connsiteX31" fmla="*/ 34290 w 247650"/>
                  <a:gd name="connsiteY31" fmla="*/ 56197 h 514350"/>
                  <a:gd name="connsiteX32" fmla="*/ 35243 w 247650"/>
                  <a:gd name="connsiteY32" fmla="*/ 76200 h 514350"/>
                  <a:gd name="connsiteX33" fmla="*/ 52388 w 247650"/>
                  <a:gd name="connsiteY33" fmla="*/ 90488 h 514350"/>
                  <a:gd name="connsiteX34" fmla="*/ 54293 w 247650"/>
                  <a:gd name="connsiteY34" fmla="*/ 90488 h 514350"/>
                  <a:gd name="connsiteX35" fmla="*/ 57150 w 247650"/>
                  <a:gd name="connsiteY35" fmla="*/ 88583 h 514350"/>
                  <a:gd name="connsiteX36" fmla="*/ 58103 w 247650"/>
                  <a:gd name="connsiteY36" fmla="*/ 87630 h 514350"/>
                  <a:gd name="connsiteX37" fmla="*/ 75247 w 247650"/>
                  <a:gd name="connsiteY37" fmla="*/ 81915 h 514350"/>
                  <a:gd name="connsiteX38" fmla="*/ 91440 w 247650"/>
                  <a:gd name="connsiteY38" fmla="*/ 91440 h 514350"/>
                  <a:gd name="connsiteX39" fmla="*/ 91440 w 247650"/>
                  <a:gd name="connsiteY39" fmla="*/ 94297 h 514350"/>
                  <a:gd name="connsiteX40" fmla="*/ 84772 w 247650"/>
                  <a:gd name="connsiteY40" fmla="*/ 103822 h 514350"/>
                  <a:gd name="connsiteX41" fmla="*/ 99060 w 247650"/>
                  <a:gd name="connsiteY41" fmla="*/ 117158 h 514350"/>
                  <a:gd name="connsiteX42" fmla="*/ 101918 w 247650"/>
                  <a:gd name="connsiteY42" fmla="*/ 122872 h 514350"/>
                  <a:gd name="connsiteX43" fmla="*/ 100013 w 247650"/>
                  <a:gd name="connsiteY43" fmla="*/ 127635 h 514350"/>
                  <a:gd name="connsiteX44" fmla="*/ 89535 w 247650"/>
                  <a:gd name="connsiteY44" fmla="*/ 140970 h 514350"/>
                  <a:gd name="connsiteX45" fmla="*/ 86678 w 247650"/>
                  <a:gd name="connsiteY45" fmla="*/ 141922 h 514350"/>
                  <a:gd name="connsiteX46" fmla="*/ 70485 w 247650"/>
                  <a:gd name="connsiteY46" fmla="*/ 133350 h 514350"/>
                  <a:gd name="connsiteX47" fmla="*/ 64770 w 247650"/>
                  <a:gd name="connsiteY47" fmla="*/ 141922 h 514350"/>
                  <a:gd name="connsiteX48" fmla="*/ 82868 w 247650"/>
                  <a:gd name="connsiteY48" fmla="*/ 155258 h 514350"/>
                  <a:gd name="connsiteX49" fmla="*/ 102870 w 247650"/>
                  <a:gd name="connsiteY49" fmla="*/ 170497 h 514350"/>
                  <a:gd name="connsiteX50" fmla="*/ 103822 w 247650"/>
                  <a:gd name="connsiteY50" fmla="*/ 174308 h 514350"/>
                  <a:gd name="connsiteX51" fmla="*/ 100965 w 247650"/>
                  <a:gd name="connsiteY51" fmla="*/ 181928 h 514350"/>
                  <a:gd name="connsiteX52" fmla="*/ 135255 w 247650"/>
                  <a:gd name="connsiteY52" fmla="*/ 209550 h 514350"/>
                  <a:gd name="connsiteX53" fmla="*/ 147638 w 247650"/>
                  <a:gd name="connsiteY53" fmla="*/ 225743 h 514350"/>
                  <a:gd name="connsiteX54" fmla="*/ 179070 w 247650"/>
                  <a:gd name="connsiteY54" fmla="*/ 257175 h 514350"/>
                  <a:gd name="connsiteX55" fmla="*/ 180975 w 247650"/>
                  <a:gd name="connsiteY55" fmla="*/ 259080 h 514350"/>
                  <a:gd name="connsiteX56" fmla="*/ 180022 w 247650"/>
                  <a:gd name="connsiteY56" fmla="*/ 261938 h 514350"/>
                  <a:gd name="connsiteX57" fmla="*/ 173355 w 247650"/>
                  <a:gd name="connsiteY57" fmla="*/ 274320 h 514350"/>
                  <a:gd name="connsiteX58" fmla="*/ 194310 w 247650"/>
                  <a:gd name="connsiteY58" fmla="*/ 288608 h 514350"/>
                  <a:gd name="connsiteX59" fmla="*/ 193357 w 247650"/>
                  <a:gd name="connsiteY59" fmla="*/ 292418 h 514350"/>
                  <a:gd name="connsiteX60" fmla="*/ 180022 w 247650"/>
                  <a:gd name="connsiteY60" fmla="*/ 310515 h 514350"/>
                  <a:gd name="connsiteX61" fmla="*/ 180022 w 247650"/>
                  <a:gd name="connsiteY61" fmla="*/ 311468 h 514350"/>
                  <a:gd name="connsiteX62" fmla="*/ 179070 w 247650"/>
                  <a:gd name="connsiteY62" fmla="*/ 313372 h 514350"/>
                  <a:gd name="connsiteX63" fmla="*/ 178118 w 247650"/>
                  <a:gd name="connsiteY63" fmla="*/ 339090 h 514350"/>
                  <a:gd name="connsiteX64" fmla="*/ 180975 w 247650"/>
                  <a:gd name="connsiteY64" fmla="*/ 387668 h 514350"/>
                  <a:gd name="connsiteX65" fmla="*/ 180022 w 247650"/>
                  <a:gd name="connsiteY65" fmla="*/ 389572 h 514350"/>
                  <a:gd name="connsiteX66" fmla="*/ 178118 w 247650"/>
                  <a:gd name="connsiteY66" fmla="*/ 390525 h 514350"/>
                  <a:gd name="connsiteX67" fmla="*/ 178118 w 247650"/>
                  <a:gd name="connsiteY67" fmla="*/ 390525 h 514350"/>
                  <a:gd name="connsiteX68" fmla="*/ 158115 w 247650"/>
                  <a:gd name="connsiteY68" fmla="*/ 400050 h 514350"/>
                  <a:gd name="connsiteX69" fmla="*/ 154305 w 247650"/>
                  <a:gd name="connsiteY69" fmla="*/ 401003 h 514350"/>
                  <a:gd name="connsiteX70" fmla="*/ 145732 w 247650"/>
                  <a:gd name="connsiteY70" fmla="*/ 398145 h 514350"/>
                  <a:gd name="connsiteX71" fmla="*/ 148590 w 247650"/>
                  <a:gd name="connsiteY71" fmla="*/ 415290 h 514350"/>
                  <a:gd name="connsiteX72" fmla="*/ 147638 w 247650"/>
                  <a:gd name="connsiteY72" fmla="*/ 417195 h 514350"/>
                  <a:gd name="connsiteX73" fmla="*/ 145732 w 247650"/>
                  <a:gd name="connsiteY73" fmla="*/ 418147 h 514350"/>
                  <a:gd name="connsiteX74" fmla="*/ 129540 w 247650"/>
                  <a:gd name="connsiteY74" fmla="*/ 418147 h 514350"/>
                  <a:gd name="connsiteX75" fmla="*/ 142875 w 247650"/>
                  <a:gd name="connsiteY75" fmla="*/ 443865 h 514350"/>
                  <a:gd name="connsiteX76" fmla="*/ 142875 w 247650"/>
                  <a:gd name="connsiteY76" fmla="*/ 447675 h 514350"/>
                  <a:gd name="connsiteX77" fmla="*/ 140018 w 247650"/>
                  <a:gd name="connsiteY77" fmla="*/ 448628 h 514350"/>
                  <a:gd name="connsiteX78" fmla="*/ 112395 w 247650"/>
                  <a:gd name="connsiteY78" fmla="*/ 441960 h 514350"/>
                  <a:gd name="connsiteX79" fmla="*/ 107632 w 247650"/>
                  <a:gd name="connsiteY79" fmla="*/ 441960 h 514350"/>
                  <a:gd name="connsiteX80" fmla="*/ 103822 w 247650"/>
                  <a:gd name="connsiteY80" fmla="*/ 444818 h 514350"/>
                  <a:gd name="connsiteX81" fmla="*/ 87630 w 247650"/>
                  <a:gd name="connsiteY81" fmla="*/ 461010 h 514350"/>
                  <a:gd name="connsiteX82" fmla="*/ 83820 w 247650"/>
                  <a:gd name="connsiteY82" fmla="*/ 457200 h 514350"/>
                  <a:gd name="connsiteX83" fmla="*/ 100013 w 247650"/>
                  <a:gd name="connsiteY83" fmla="*/ 441008 h 514350"/>
                  <a:gd name="connsiteX84" fmla="*/ 105728 w 247650"/>
                  <a:gd name="connsiteY84" fmla="*/ 437197 h 514350"/>
                  <a:gd name="connsiteX85" fmla="*/ 114300 w 247650"/>
                  <a:gd name="connsiteY85" fmla="*/ 437197 h 514350"/>
                  <a:gd name="connsiteX86" fmla="*/ 135255 w 247650"/>
                  <a:gd name="connsiteY86" fmla="*/ 441960 h 514350"/>
                  <a:gd name="connsiteX87" fmla="*/ 123825 w 247650"/>
                  <a:gd name="connsiteY87" fmla="*/ 417195 h 514350"/>
                  <a:gd name="connsiteX88" fmla="*/ 123825 w 247650"/>
                  <a:gd name="connsiteY88" fmla="*/ 414338 h 514350"/>
                  <a:gd name="connsiteX89" fmla="*/ 126682 w 247650"/>
                  <a:gd name="connsiteY89" fmla="*/ 413385 h 514350"/>
                  <a:gd name="connsiteX90" fmla="*/ 143828 w 247650"/>
                  <a:gd name="connsiteY90" fmla="*/ 413385 h 514350"/>
                  <a:gd name="connsiteX91" fmla="*/ 140018 w 247650"/>
                  <a:gd name="connsiteY91" fmla="*/ 396240 h 514350"/>
                  <a:gd name="connsiteX92" fmla="*/ 140970 w 247650"/>
                  <a:gd name="connsiteY92" fmla="*/ 393383 h 514350"/>
                  <a:gd name="connsiteX93" fmla="*/ 143828 w 247650"/>
                  <a:gd name="connsiteY93" fmla="*/ 392430 h 514350"/>
                  <a:gd name="connsiteX94" fmla="*/ 157163 w 247650"/>
                  <a:gd name="connsiteY94" fmla="*/ 395288 h 514350"/>
                  <a:gd name="connsiteX95" fmla="*/ 177165 w 247650"/>
                  <a:gd name="connsiteY95" fmla="*/ 385763 h 514350"/>
                  <a:gd name="connsiteX96" fmla="*/ 174307 w 247650"/>
                  <a:gd name="connsiteY96" fmla="*/ 340043 h 514350"/>
                  <a:gd name="connsiteX97" fmla="*/ 175260 w 247650"/>
                  <a:gd name="connsiteY97" fmla="*/ 314325 h 514350"/>
                  <a:gd name="connsiteX98" fmla="*/ 157163 w 247650"/>
                  <a:gd name="connsiteY98" fmla="*/ 324803 h 514350"/>
                  <a:gd name="connsiteX99" fmla="*/ 155257 w 247650"/>
                  <a:gd name="connsiteY99" fmla="*/ 324803 h 514350"/>
                  <a:gd name="connsiteX100" fmla="*/ 153353 w 247650"/>
                  <a:gd name="connsiteY100" fmla="*/ 322897 h 514350"/>
                  <a:gd name="connsiteX101" fmla="*/ 148590 w 247650"/>
                  <a:gd name="connsiteY101" fmla="*/ 313372 h 514350"/>
                  <a:gd name="connsiteX102" fmla="*/ 148590 w 247650"/>
                  <a:gd name="connsiteY102" fmla="*/ 313372 h 514350"/>
                  <a:gd name="connsiteX103" fmla="*/ 142875 w 247650"/>
                  <a:gd name="connsiteY103" fmla="*/ 312420 h 514350"/>
                  <a:gd name="connsiteX104" fmla="*/ 140018 w 247650"/>
                  <a:gd name="connsiteY104" fmla="*/ 312420 h 514350"/>
                  <a:gd name="connsiteX105" fmla="*/ 136207 w 247650"/>
                  <a:gd name="connsiteY105" fmla="*/ 312420 h 514350"/>
                  <a:gd name="connsiteX106" fmla="*/ 145732 w 247650"/>
                  <a:gd name="connsiteY106" fmla="*/ 328613 h 514350"/>
                  <a:gd name="connsiteX107" fmla="*/ 143828 w 247650"/>
                  <a:gd name="connsiteY107" fmla="*/ 335280 h 514350"/>
                  <a:gd name="connsiteX108" fmla="*/ 141922 w 247650"/>
                  <a:gd name="connsiteY108" fmla="*/ 336233 h 514350"/>
                  <a:gd name="connsiteX109" fmla="*/ 140970 w 247650"/>
                  <a:gd name="connsiteY109" fmla="*/ 336233 h 514350"/>
                  <a:gd name="connsiteX110" fmla="*/ 132397 w 247650"/>
                  <a:gd name="connsiteY110" fmla="*/ 335280 h 514350"/>
                  <a:gd name="connsiteX111" fmla="*/ 130493 w 247650"/>
                  <a:gd name="connsiteY111" fmla="*/ 334328 h 514350"/>
                  <a:gd name="connsiteX112" fmla="*/ 102870 w 247650"/>
                  <a:gd name="connsiteY112" fmla="*/ 320040 h 514350"/>
                  <a:gd name="connsiteX113" fmla="*/ 102870 w 247650"/>
                  <a:gd name="connsiteY113" fmla="*/ 320040 h 514350"/>
                  <a:gd name="connsiteX114" fmla="*/ 86678 w 247650"/>
                  <a:gd name="connsiteY114" fmla="*/ 321945 h 514350"/>
                  <a:gd name="connsiteX115" fmla="*/ 86678 w 247650"/>
                  <a:gd name="connsiteY115" fmla="*/ 322897 h 514350"/>
                  <a:gd name="connsiteX116" fmla="*/ 81915 w 247650"/>
                  <a:gd name="connsiteY116" fmla="*/ 324803 h 514350"/>
                  <a:gd name="connsiteX117" fmla="*/ 72390 w 247650"/>
                  <a:gd name="connsiteY117" fmla="*/ 322897 h 514350"/>
                  <a:gd name="connsiteX118" fmla="*/ 45720 w 247650"/>
                  <a:gd name="connsiteY118" fmla="*/ 321945 h 514350"/>
                  <a:gd name="connsiteX119" fmla="*/ 27622 w 247650"/>
                  <a:gd name="connsiteY119" fmla="*/ 335280 h 514350"/>
                  <a:gd name="connsiteX120" fmla="*/ 13335 w 247650"/>
                  <a:gd name="connsiteY120" fmla="*/ 348615 h 514350"/>
                  <a:gd name="connsiteX121" fmla="*/ 12382 w 247650"/>
                  <a:gd name="connsiteY121" fmla="*/ 349568 h 514350"/>
                  <a:gd name="connsiteX122" fmla="*/ 13335 w 247650"/>
                  <a:gd name="connsiteY122" fmla="*/ 352425 h 514350"/>
                  <a:gd name="connsiteX123" fmla="*/ 18097 w 247650"/>
                  <a:gd name="connsiteY123" fmla="*/ 371475 h 514350"/>
                  <a:gd name="connsiteX124" fmla="*/ 18097 w 247650"/>
                  <a:gd name="connsiteY124" fmla="*/ 372428 h 514350"/>
                  <a:gd name="connsiteX125" fmla="*/ 18097 w 247650"/>
                  <a:gd name="connsiteY125" fmla="*/ 377190 h 514350"/>
                  <a:gd name="connsiteX126" fmla="*/ 20003 w 247650"/>
                  <a:gd name="connsiteY126" fmla="*/ 380047 h 514350"/>
                  <a:gd name="connsiteX127" fmla="*/ 20955 w 247650"/>
                  <a:gd name="connsiteY127" fmla="*/ 381000 h 514350"/>
                  <a:gd name="connsiteX128" fmla="*/ 25718 w 247650"/>
                  <a:gd name="connsiteY128" fmla="*/ 399097 h 514350"/>
                  <a:gd name="connsiteX129" fmla="*/ 24765 w 247650"/>
                  <a:gd name="connsiteY129" fmla="*/ 401003 h 514350"/>
                  <a:gd name="connsiteX130" fmla="*/ 38100 w 247650"/>
                  <a:gd name="connsiteY130" fmla="*/ 425768 h 514350"/>
                  <a:gd name="connsiteX131" fmla="*/ 40005 w 247650"/>
                  <a:gd name="connsiteY131" fmla="*/ 437197 h 514350"/>
                  <a:gd name="connsiteX132" fmla="*/ 61913 w 247650"/>
                  <a:gd name="connsiteY132" fmla="*/ 446722 h 514350"/>
                  <a:gd name="connsiteX133" fmla="*/ 96203 w 247650"/>
                  <a:gd name="connsiteY133" fmla="*/ 474345 h 514350"/>
                  <a:gd name="connsiteX134" fmla="*/ 95250 w 247650"/>
                  <a:gd name="connsiteY134" fmla="*/ 497205 h 514350"/>
                  <a:gd name="connsiteX135" fmla="*/ 100965 w 247650"/>
                  <a:gd name="connsiteY135" fmla="*/ 518160 h 514350"/>
                  <a:gd name="connsiteX136" fmla="*/ 142875 w 247650"/>
                  <a:gd name="connsiteY136" fmla="*/ 487680 h 514350"/>
                  <a:gd name="connsiteX137" fmla="*/ 170497 w 247650"/>
                  <a:gd name="connsiteY137" fmla="*/ 459105 h 514350"/>
                  <a:gd name="connsiteX138" fmla="*/ 182880 w 247650"/>
                  <a:gd name="connsiteY138" fmla="*/ 458153 h 514350"/>
                  <a:gd name="connsiteX139" fmla="*/ 192405 w 247650"/>
                  <a:gd name="connsiteY139" fmla="*/ 453390 h 514350"/>
                  <a:gd name="connsiteX140" fmla="*/ 213360 w 247650"/>
                  <a:gd name="connsiteY140" fmla="*/ 438150 h 514350"/>
                  <a:gd name="connsiteX141" fmla="*/ 235268 w 247650"/>
                  <a:gd name="connsiteY141" fmla="*/ 423863 h 514350"/>
                  <a:gd name="connsiteX142" fmla="*/ 245745 w 247650"/>
                  <a:gd name="connsiteY142" fmla="*/ 415290 h 514350"/>
                  <a:gd name="connsiteX143" fmla="*/ 249555 w 247650"/>
                  <a:gd name="connsiteY143" fmla="*/ 403860 h 514350"/>
                  <a:gd name="connsiteX144" fmla="*/ 240982 w 247650"/>
                  <a:gd name="connsiteY144" fmla="*/ 299085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247650" h="514350">
                    <a:moveTo>
                      <a:pt x="240982" y="299085"/>
                    </a:moveTo>
                    <a:cubicBezTo>
                      <a:pt x="236220" y="281940"/>
                      <a:pt x="226695" y="263843"/>
                      <a:pt x="210503" y="257175"/>
                    </a:cubicBezTo>
                    <a:cubicBezTo>
                      <a:pt x="179070" y="244793"/>
                      <a:pt x="163830" y="207645"/>
                      <a:pt x="142875" y="180975"/>
                    </a:cubicBezTo>
                    <a:cubicBezTo>
                      <a:pt x="138113" y="175260"/>
                      <a:pt x="133350" y="168593"/>
                      <a:pt x="130493" y="160972"/>
                    </a:cubicBezTo>
                    <a:cubicBezTo>
                      <a:pt x="122872" y="140018"/>
                      <a:pt x="132397" y="116205"/>
                      <a:pt x="148590" y="100965"/>
                    </a:cubicBezTo>
                    <a:cubicBezTo>
                      <a:pt x="163830" y="85725"/>
                      <a:pt x="183832" y="77153"/>
                      <a:pt x="201930" y="66675"/>
                    </a:cubicBezTo>
                    <a:cubicBezTo>
                      <a:pt x="197168" y="62865"/>
                      <a:pt x="190500" y="60960"/>
                      <a:pt x="184785" y="61913"/>
                    </a:cubicBezTo>
                    <a:cubicBezTo>
                      <a:pt x="183832" y="61913"/>
                      <a:pt x="183832" y="61913"/>
                      <a:pt x="182880" y="61913"/>
                    </a:cubicBezTo>
                    <a:cubicBezTo>
                      <a:pt x="180975" y="61913"/>
                      <a:pt x="178118" y="62865"/>
                      <a:pt x="175260" y="61913"/>
                    </a:cubicBezTo>
                    <a:cubicBezTo>
                      <a:pt x="171450" y="60960"/>
                      <a:pt x="167640" y="58103"/>
                      <a:pt x="165735" y="56197"/>
                    </a:cubicBezTo>
                    <a:lnTo>
                      <a:pt x="149543" y="40958"/>
                    </a:lnTo>
                    <a:cubicBezTo>
                      <a:pt x="147638" y="39053"/>
                      <a:pt x="144780" y="36195"/>
                      <a:pt x="143828" y="32385"/>
                    </a:cubicBezTo>
                    <a:cubicBezTo>
                      <a:pt x="142875" y="26670"/>
                      <a:pt x="145732" y="21908"/>
                      <a:pt x="149543" y="18097"/>
                    </a:cubicBezTo>
                    <a:cubicBezTo>
                      <a:pt x="136207" y="15240"/>
                      <a:pt x="122872" y="9525"/>
                      <a:pt x="110490" y="1905"/>
                    </a:cubicBezTo>
                    <a:cubicBezTo>
                      <a:pt x="109538" y="953"/>
                      <a:pt x="107632" y="0"/>
                      <a:pt x="106680" y="0"/>
                    </a:cubicBezTo>
                    <a:cubicBezTo>
                      <a:pt x="104775" y="0"/>
                      <a:pt x="102870" y="953"/>
                      <a:pt x="100965" y="2858"/>
                    </a:cubicBezTo>
                    <a:cubicBezTo>
                      <a:pt x="87630" y="12383"/>
                      <a:pt x="73343" y="20955"/>
                      <a:pt x="59055" y="28575"/>
                    </a:cubicBezTo>
                    <a:cubicBezTo>
                      <a:pt x="58103" y="29528"/>
                      <a:pt x="56197" y="28575"/>
                      <a:pt x="55245" y="27622"/>
                    </a:cubicBezTo>
                    <a:lnTo>
                      <a:pt x="50482" y="20003"/>
                    </a:lnTo>
                    <a:lnTo>
                      <a:pt x="43815" y="26670"/>
                    </a:lnTo>
                    <a:cubicBezTo>
                      <a:pt x="42863" y="27622"/>
                      <a:pt x="41910" y="27622"/>
                      <a:pt x="40957" y="27622"/>
                    </a:cubicBezTo>
                    <a:cubicBezTo>
                      <a:pt x="40005" y="27622"/>
                      <a:pt x="39053" y="26670"/>
                      <a:pt x="39053" y="25718"/>
                    </a:cubicBezTo>
                    <a:cubicBezTo>
                      <a:pt x="38100" y="23813"/>
                      <a:pt x="37147" y="22860"/>
                      <a:pt x="36195" y="21908"/>
                    </a:cubicBezTo>
                    <a:cubicBezTo>
                      <a:pt x="32385" y="25718"/>
                      <a:pt x="27622" y="27622"/>
                      <a:pt x="21907" y="26670"/>
                    </a:cubicBezTo>
                    <a:cubicBezTo>
                      <a:pt x="17145" y="26670"/>
                      <a:pt x="13335" y="23813"/>
                      <a:pt x="10478" y="20955"/>
                    </a:cubicBezTo>
                    <a:cubicBezTo>
                      <a:pt x="8572" y="24765"/>
                      <a:pt x="5715" y="28575"/>
                      <a:pt x="1905" y="32385"/>
                    </a:cubicBezTo>
                    <a:cubicBezTo>
                      <a:pt x="953" y="32385"/>
                      <a:pt x="953" y="33338"/>
                      <a:pt x="0" y="33338"/>
                    </a:cubicBezTo>
                    <a:cubicBezTo>
                      <a:pt x="4763" y="41910"/>
                      <a:pt x="9525" y="49530"/>
                      <a:pt x="16193" y="56197"/>
                    </a:cubicBezTo>
                    <a:cubicBezTo>
                      <a:pt x="17145" y="54293"/>
                      <a:pt x="18097" y="53340"/>
                      <a:pt x="18097" y="51435"/>
                    </a:cubicBezTo>
                    <a:cubicBezTo>
                      <a:pt x="18097" y="50483"/>
                      <a:pt x="19050" y="49530"/>
                      <a:pt x="20955" y="49530"/>
                    </a:cubicBezTo>
                    <a:cubicBezTo>
                      <a:pt x="25718" y="49530"/>
                      <a:pt x="29528" y="50483"/>
                      <a:pt x="33338" y="52388"/>
                    </a:cubicBezTo>
                    <a:cubicBezTo>
                      <a:pt x="34290" y="53340"/>
                      <a:pt x="35243" y="55245"/>
                      <a:pt x="34290" y="56197"/>
                    </a:cubicBezTo>
                    <a:cubicBezTo>
                      <a:pt x="31432" y="61913"/>
                      <a:pt x="31432" y="69533"/>
                      <a:pt x="35243" y="76200"/>
                    </a:cubicBezTo>
                    <a:cubicBezTo>
                      <a:pt x="39053" y="81915"/>
                      <a:pt x="44768" y="86678"/>
                      <a:pt x="52388" y="90488"/>
                    </a:cubicBezTo>
                    <a:cubicBezTo>
                      <a:pt x="52388" y="90488"/>
                      <a:pt x="53340" y="90488"/>
                      <a:pt x="54293" y="90488"/>
                    </a:cubicBezTo>
                    <a:cubicBezTo>
                      <a:pt x="55245" y="90488"/>
                      <a:pt x="56197" y="89535"/>
                      <a:pt x="57150" y="88583"/>
                    </a:cubicBezTo>
                    <a:lnTo>
                      <a:pt x="58103" y="87630"/>
                    </a:lnTo>
                    <a:cubicBezTo>
                      <a:pt x="61913" y="82868"/>
                      <a:pt x="68580" y="80963"/>
                      <a:pt x="75247" y="81915"/>
                    </a:cubicBezTo>
                    <a:cubicBezTo>
                      <a:pt x="81915" y="82868"/>
                      <a:pt x="87630" y="85725"/>
                      <a:pt x="91440" y="91440"/>
                    </a:cubicBezTo>
                    <a:cubicBezTo>
                      <a:pt x="92393" y="92393"/>
                      <a:pt x="92393" y="93345"/>
                      <a:pt x="91440" y="94297"/>
                    </a:cubicBezTo>
                    <a:cubicBezTo>
                      <a:pt x="89535" y="98108"/>
                      <a:pt x="87630" y="100965"/>
                      <a:pt x="84772" y="103822"/>
                    </a:cubicBezTo>
                    <a:lnTo>
                      <a:pt x="99060" y="117158"/>
                    </a:lnTo>
                    <a:cubicBezTo>
                      <a:pt x="100013" y="118110"/>
                      <a:pt x="101918" y="120015"/>
                      <a:pt x="101918" y="122872"/>
                    </a:cubicBezTo>
                    <a:cubicBezTo>
                      <a:pt x="101918" y="125730"/>
                      <a:pt x="100965" y="126683"/>
                      <a:pt x="100013" y="127635"/>
                    </a:cubicBezTo>
                    <a:lnTo>
                      <a:pt x="89535" y="140970"/>
                    </a:lnTo>
                    <a:cubicBezTo>
                      <a:pt x="88582" y="141922"/>
                      <a:pt x="87630" y="141922"/>
                      <a:pt x="86678" y="141922"/>
                    </a:cubicBezTo>
                    <a:cubicBezTo>
                      <a:pt x="80963" y="140018"/>
                      <a:pt x="75247" y="137160"/>
                      <a:pt x="70485" y="133350"/>
                    </a:cubicBezTo>
                    <a:lnTo>
                      <a:pt x="64770" y="141922"/>
                    </a:lnTo>
                    <a:cubicBezTo>
                      <a:pt x="71438" y="146685"/>
                      <a:pt x="77153" y="151447"/>
                      <a:pt x="82868" y="155258"/>
                    </a:cubicBezTo>
                    <a:cubicBezTo>
                      <a:pt x="89535" y="160020"/>
                      <a:pt x="96203" y="165735"/>
                      <a:pt x="102870" y="170497"/>
                    </a:cubicBezTo>
                    <a:cubicBezTo>
                      <a:pt x="103822" y="171450"/>
                      <a:pt x="104775" y="172403"/>
                      <a:pt x="103822" y="174308"/>
                    </a:cubicBezTo>
                    <a:lnTo>
                      <a:pt x="100965" y="181928"/>
                    </a:lnTo>
                    <a:cubicBezTo>
                      <a:pt x="114300" y="188595"/>
                      <a:pt x="125730" y="198120"/>
                      <a:pt x="135255" y="209550"/>
                    </a:cubicBezTo>
                    <a:cubicBezTo>
                      <a:pt x="140018" y="214313"/>
                      <a:pt x="143828" y="220028"/>
                      <a:pt x="147638" y="225743"/>
                    </a:cubicBezTo>
                    <a:cubicBezTo>
                      <a:pt x="157163" y="238125"/>
                      <a:pt x="165735" y="250508"/>
                      <a:pt x="179070" y="257175"/>
                    </a:cubicBezTo>
                    <a:cubicBezTo>
                      <a:pt x="180022" y="257175"/>
                      <a:pt x="180022" y="258128"/>
                      <a:pt x="180975" y="259080"/>
                    </a:cubicBezTo>
                    <a:cubicBezTo>
                      <a:pt x="180975" y="260033"/>
                      <a:pt x="180975" y="260985"/>
                      <a:pt x="180022" y="261938"/>
                    </a:cubicBezTo>
                    <a:cubicBezTo>
                      <a:pt x="177165" y="265747"/>
                      <a:pt x="175260" y="269558"/>
                      <a:pt x="173355" y="274320"/>
                    </a:cubicBezTo>
                    <a:cubicBezTo>
                      <a:pt x="181928" y="275272"/>
                      <a:pt x="190500" y="280988"/>
                      <a:pt x="194310" y="288608"/>
                    </a:cubicBezTo>
                    <a:cubicBezTo>
                      <a:pt x="195263" y="290513"/>
                      <a:pt x="194310" y="291465"/>
                      <a:pt x="193357" y="292418"/>
                    </a:cubicBezTo>
                    <a:cubicBezTo>
                      <a:pt x="186690" y="295275"/>
                      <a:pt x="181928" y="302895"/>
                      <a:pt x="180022" y="310515"/>
                    </a:cubicBezTo>
                    <a:cubicBezTo>
                      <a:pt x="180022" y="310515"/>
                      <a:pt x="180022" y="311468"/>
                      <a:pt x="180022" y="311468"/>
                    </a:cubicBezTo>
                    <a:cubicBezTo>
                      <a:pt x="180022" y="312420"/>
                      <a:pt x="179070" y="313372"/>
                      <a:pt x="179070" y="313372"/>
                    </a:cubicBezTo>
                    <a:cubicBezTo>
                      <a:pt x="177165" y="321945"/>
                      <a:pt x="178118" y="330518"/>
                      <a:pt x="178118" y="339090"/>
                    </a:cubicBezTo>
                    <a:lnTo>
                      <a:pt x="180975" y="387668"/>
                    </a:lnTo>
                    <a:cubicBezTo>
                      <a:pt x="180975" y="388620"/>
                      <a:pt x="180975" y="389572"/>
                      <a:pt x="180022" y="389572"/>
                    </a:cubicBezTo>
                    <a:cubicBezTo>
                      <a:pt x="179070" y="390525"/>
                      <a:pt x="179070" y="390525"/>
                      <a:pt x="178118" y="390525"/>
                    </a:cubicBezTo>
                    <a:cubicBezTo>
                      <a:pt x="178118" y="390525"/>
                      <a:pt x="178118" y="390525"/>
                      <a:pt x="178118" y="390525"/>
                    </a:cubicBezTo>
                    <a:cubicBezTo>
                      <a:pt x="170497" y="390525"/>
                      <a:pt x="162878" y="394335"/>
                      <a:pt x="158115" y="400050"/>
                    </a:cubicBezTo>
                    <a:cubicBezTo>
                      <a:pt x="157163" y="401003"/>
                      <a:pt x="155257" y="401003"/>
                      <a:pt x="154305" y="401003"/>
                    </a:cubicBezTo>
                    <a:cubicBezTo>
                      <a:pt x="151447" y="400050"/>
                      <a:pt x="148590" y="399097"/>
                      <a:pt x="145732" y="398145"/>
                    </a:cubicBezTo>
                    <a:cubicBezTo>
                      <a:pt x="146685" y="403860"/>
                      <a:pt x="147638" y="409575"/>
                      <a:pt x="148590" y="415290"/>
                    </a:cubicBezTo>
                    <a:cubicBezTo>
                      <a:pt x="148590" y="416243"/>
                      <a:pt x="148590" y="417195"/>
                      <a:pt x="147638" y="417195"/>
                    </a:cubicBezTo>
                    <a:cubicBezTo>
                      <a:pt x="146685" y="418147"/>
                      <a:pt x="146685" y="418147"/>
                      <a:pt x="145732" y="418147"/>
                    </a:cubicBezTo>
                    <a:lnTo>
                      <a:pt x="129540" y="418147"/>
                    </a:lnTo>
                    <a:cubicBezTo>
                      <a:pt x="133350" y="426720"/>
                      <a:pt x="138113" y="435293"/>
                      <a:pt x="142875" y="443865"/>
                    </a:cubicBezTo>
                    <a:cubicBezTo>
                      <a:pt x="143828" y="444818"/>
                      <a:pt x="143828" y="445770"/>
                      <a:pt x="142875" y="447675"/>
                    </a:cubicBezTo>
                    <a:cubicBezTo>
                      <a:pt x="141922" y="448628"/>
                      <a:pt x="140970" y="449580"/>
                      <a:pt x="140018" y="448628"/>
                    </a:cubicBezTo>
                    <a:lnTo>
                      <a:pt x="112395" y="441960"/>
                    </a:lnTo>
                    <a:cubicBezTo>
                      <a:pt x="110490" y="441008"/>
                      <a:pt x="108585" y="441008"/>
                      <a:pt x="107632" y="441960"/>
                    </a:cubicBezTo>
                    <a:cubicBezTo>
                      <a:pt x="106680" y="441960"/>
                      <a:pt x="105728" y="443865"/>
                      <a:pt x="103822" y="444818"/>
                    </a:cubicBezTo>
                    <a:lnTo>
                      <a:pt x="87630" y="461010"/>
                    </a:lnTo>
                    <a:lnTo>
                      <a:pt x="83820" y="457200"/>
                    </a:lnTo>
                    <a:lnTo>
                      <a:pt x="100013" y="441008"/>
                    </a:lnTo>
                    <a:cubicBezTo>
                      <a:pt x="101918" y="439103"/>
                      <a:pt x="102870" y="438150"/>
                      <a:pt x="105728" y="437197"/>
                    </a:cubicBezTo>
                    <a:cubicBezTo>
                      <a:pt x="108585" y="436245"/>
                      <a:pt x="111443" y="437197"/>
                      <a:pt x="114300" y="437197"/>
                    </a:cubicBezTo>
                    <a:lnTo>
                      <a:pt x="135255" y="441960"/>
                    </a:lnTo>
                    <a:cubicBezTo>
                      <a:pt x="130493" y="434340"/>
                      <a:pt x="126682" y="425768"/>
                      <a:pt x="123825" y="417195"/>
                    </a:cubicBezTo>
                    <a:cubicBezTo>
                      <a:pt x="123825" y="416243"/>
                      <a:pt x="123825" y="415290"/>
                      <a:pt x="123825" y="414338"/>
                    </a:cubicBezTo>
                    <a:cubicBezTo>
                      <a:pt x="124778" y="413385"/>
                      <a:pt x="125730" y="413385"/>
                      <a:pt x="126682" y="413385"/>
                    </a:cubicBezTo>
                    <a:lnTo>
                      <a:pt x="143828" y="413385"/>
                    </a:lnTo>
                    <a:cubicBezTo>
                      <a:pt x="142875" y="407670"/>
                      <a:pt x="141922" y="401955"/>
                      <a:pt x="140018" y="396240"/>
                    </a:cubicBezTo>
                    <a:cubicBezTo>
                      <a:pt x="140018" y="395288"/>
                      <a:pt x="140018" y="394335"/>
                      <a:pt x="140970" y="393383"/>
                    </a:cubicBezTo>
                    <a:cubicBezTo>
                      <a:pt x="141922" y="392430"/>
                      <a:pt x="142875" y="392430"/>
                      <a:pt x="143828" y="392430"/>
                    </a:cubicBezTo>
                    <a:cubicBezTo>
                      <a:pt x="148590" y="392430"/>
                      <a:pt x="152400" y="393383"/>
                      <a:pt x="157163" y="395288"/>
                    </a:cubicBezTo>
                    <a:cubicBezTo>
                      <a:pt x="162878" y="389572"/>
                      <a:pt x="169545" y="385763"/>
                      <a:pt x="177165" y="385763"/>
                    </a:cubicBezTo>
                    <a:lnTo>
                      <a:pt x="174307" y="340043"/>
                    </a:lnTo>
                    <a:cubicBezTo>
                      <a:pt x="173355" y="331470"/>
                      <a:pt x="173355" y="322897"/>
                      <a:pt x="175260" y="314325"/>
                    </a:cubicBezTo>
                    <a:lnTo>
                      <a:pt x="157163" y="324803"/>
                    </a:lnTo>
                    <a:cubicBezTo>
                      <a:pt x="156210" y="324803"/>
                      <a:pt x="155257" y="325755"/>
                      <a:pt x="155257" y="324803"/>
                    </a:cubicBezTo>
                    <a:cubicBezTo>
                      <a:pt x="154305" y="324803"/>
                      <a:pt x="154305" y="323850"/>
                      <a:pt x="153353" y="322897"/>
                    </a:cubicBezTo>
                    <a:lnTo>
                      <a:pt x="148590" y="313372"/>
                    </a:lnTo>
                    <a:cubicBezTo>
                      <a:pt x="148590" y="313372"/>
                      <a:pt x="148590" y="313372"/>
                      <a:pt x="148590" y="313372"/>
                    </a:cubicBezTo>
                    <a:cubicBezTo>
                      <a:pt x="146685" y="313372"/>
                      <a:pt x="144780" y="313372"/>
                      <a:pt x="142875" y="312420"/>
                    </a:cubicBezTo>
                    <a:cubicBezTo>
                      <a:pt x="141922" y="312420"/>
                      <a:pt x="140970" y="312420"/>
                      <a:pt x="140018" y="312420"/>
                    </a:cubicBezTo>
                    <a:cubicBezTo>
                      <a:pt x="139065" y="312420"/>
                      <a:pt x="137160" y="312420"/>
                      <a:pt x="136207" y="312420"/>
                    </a:cubicBezTo>
                    <a:cubicBezTo>
                      <a:pt x="140018" y="317183"/>
                      <a:pt x="143828" y="322897"/>
                      <a:pt x="145732" y="328613"/>
                    </a:cubicBezTo>
                    <a:cubicBezTo>
                      <a:pt x="146685" y="331470"/>
                      <a:pt x="145732" y="334328"/>
                      <a:pt x="143828" y="335280"/>
                    </a:cubicBezTo>
                    <a:cubicBezTo>
                      <a:pt x="142875" y="335280"/>
                      <a:pt x="141922" y="336233"/>
                      <a:pt x="141922" y="336233"/>
                    </a:cubicBezTo>
                    <a:cubicBezTo>
                      <a:pt x="141922" y="336233"/>
                      <a:pt x="140970" y="336233"/>
                      <a:pt x="140970" y="336233"/>
                    </a:cubicBezTo>
                    <a:lnTo>
                      <a:pt x="132397" y="335280"/>
                    </a:lnTo>
                    <a:cubicBezTo>
                      <a:pt x="131445" y="335280"/>
                      <a:pt x="131445" y="335280"/>
                      <a:pt x="130493" y="334328"/>
                    </a:cubicBezTo>
                    <a:cubicBezTo>
                      <a:pt x="122872" y="326708"/>
                      <a:pt x="113347" y="321945"/>
                      <a:pt x="102870" y="320040"/>
                    </a:cubicBezTo>
                    <a:cubicBezTo>
                      <a:pt x="102870" y="320040"/>
                      <a:pt x="102870" y="320040"/>
                      <a:pt x="102870" y="320040"/>
                    </a:cubicBezTo>
                    <a:cubicBezTo>
                      <a:pt x="97155" y="321945"/>
                      <a:pt x="91440" y="322897"/>
                      <a:pt x="86678" y="321945"/>
                    </a:cubicBezTo>
                    <a:cubicBezTo>
                      <a:pt x="86678" y="321945"/>
                      <a:pt x="86678" y="321945"/>
                      <a:pt x="86678" y="322897"/>
                    </a:cubicBezTo>
                    <a:cubicBezTo>
                      <a:pt x="85725" y="324803"/>
                      <a:pt x="83820" y="324803"/>
                      <a:pt x="81915" y="324803"/>
                    </a:cubicBezTo>
                    <a:cubicBezTo>
                      <a:pt x="78105" y="323850"/>
                      <a:pt x="75247" y="323850"/>
                      <a:pt x="72390" y="322897"/>
                    </a:cubicBezTo>
                    <a:cubicBezTo>
                      <a:pt x="62865" y="320993"/>
                      <a:pt x="53340" y="319088"/>
                      <a:pt x="45720" y="321945"/>
                    </a:cubicBezTo>
                    <a:cubicBezTo>
                      <a:pt x="39053" y="323850"/>
                      <a:pt x="33338" y="329565"/>
                      <a:pt x="27622" y="335280"/>
                    </a:cubicBezTo>
                    <a:lnTo>
                      <a:pt x="13335" y="348615"/>
                    </a:lnTo>
                    <a:cubicBezTo>
                      <a:pt x="13335" y="348615"/>
                      <a:pt x="12382" y="349568"/>
                      <a:pt x="12382" y="349568"/>
                    </a:cubicBezTo>
                    <a:cubicBezTo>
                      <a:pt x="12382" y="349568"/>
                      <a:pt x="13335" y="351472"/>
                      <a:pt x="13335" y="352425"/>
                    </a:cubicBezTo>
                    <a:cubicBezTo>
                      <a:pt x="17145" y="358140"/>
                      <a:pt x="19050" y="364808"/>
                      <a:pt x="18097" y="371475"/>
                    </a:cubicBezTo>
                    <a:lnTo>
                      <a:pt x="18097" y="372428"/>
                    </a:lnTo>
                    <a:cubicBezTo>
                      <a:pt x="18097" y="374333"/>
                      <a:pt x="18097" y="375285"/>
                      <a:pt x="18097" y="377190"/>
                    </a:cubicBezTo>
                    <a:cubicBezTo>
                      <a:pt x="18097" y="378143"/>
                      <a:pt x="19050" y="379095"/>
                      <a:pt x="20003" y="380047"/>
                    </a:cubicBezTo>
                    <a:cubicBezTo>
                      <a:pt x="20003" y="380047"/>
                      <a:pt x="20955" y="381000"/>
                      <a:pt x="20955" y="381000"/>
                    </a:cubicBezTo>
                    <a:cubicBezTo>
                      <a:pt x="25718" y="385763"/>
                      <a:pt x="27622" y="393383"/>
                      <a:pt x="25718" y="399097"/>
                    </a:cubicBezTo>
                    <a:cubicBezTo>
                      <a:pt x="25718" y="400050"/>
                      <a:pt x="24765" y="400050"/>
                      <a:pt x="24765" y="401003"/>
                    </a:cubicBezTo>
                    <a:cubicBezTo>
                      <a:pt x="30480" y="408622"/>
                      <a:pt x="36195" y="416243"/>
                      <a:pt x="38100" y="425768"/>
                    </a:cubicBezTo>
                    <a:cubicBezTo>
                      <a:pt x="39053" y="429578"/>
                      <a:pt x="39053" y="433388"/>
                      <a:pt x="40005" y="437197"/>
                    </a:cubicBezTo>
                    <a:cubicBezTo>
                      <a:pt x="43815" y="444818"/>
                      <a:pt x="53340" y="445770"/>
                      <a:pt x="61913" y="446722"/>
                    </a:cubicBezTo>
                    <a:cubicBezTo>
                      <a:pt x="77153" y="449580"/>
                      <a:pt x="93345" y="459105"/>
                      <a:pt x="96203" y="474345"/>
                    </a:cubicBezTo>
                    <a:cubicBezTo>
                      <a:pt x="97155" y="481965"/>
                      <a:pt x="95250" y="489585"/>
                      <a:pt x="95250" y="497205"/>
                    </a:cubicBezTo>
                    <a:cubicBezTo>
                      <a:pt x="94297" y="504825"/>
                      <a:pt x="95250" y="513397"/>
                      <a:pt x="100965" y="518160"/>
                    </a:cubicBezTo>
                    <a:cubicBezTo>
                      <a:pt x="106680" y="501015"/>
                      <a:pt x="129540" y="500063"/>
                      <a:pt x="142875" y="487680"/>
                    </a:cubicBezTo>
                    <a:cubicBezTo>
                      <a:pt x="152400" y="478155"/>
                      <a:pt x="157163" y="461010"/>
                      <a:pt x="170497" y="459105"/>
                    </a:cubicBezTo>
                    <a:cubicBezTo>
                      <a:pt x="174307" y="458153"/>
                      <a:pt x="179070" y="459105"/>
                      <a:pt x="182880" y="458153"/>
                    </a:cubicBezTo>
                    <a:cubicBezTo>
                      <a:pt x="186690" y="457200"/>
                      <a:pt x="189547" y="455295"/>
                      <a:pt x="192405" y="453390"/>
                    </a:cubicBezTo>
                    <a:cubicBezTo>
                      <a:pt x="199072" y="448628"/>
                      <a:pt x="206693" y="443865"/>
                      <a:pt x="213360" y="438150"/>
                    </a:cubicBezTo>
                    <a:cubicBezTo>
                      <a:pt x="222885" y="431483"/>
                      <a:pt x="224790" y="429578"/>
                      <a:pt x="235268" y="423863"/>
                    </a:cubicBezTo>
                    <a:cubicBezTo>
                      <a:pt x="239078" y="421005"/>
                      <a:pt x="243840" y="419100"/>
                      <a:pt x="245745" y="415290"/>
                    </a:cubicBezTo>
                    <a:cubicBezTo>
                      <a:pt x="247650" y="411480"/>
                      <a:pt x="248603" y="407670"/>
                      <a:pt x="249555" y="403860"/>
                    </a:cubicBezTo>
                    <a:cubicBezTo>
                      <a:pt x="253365" y="369570"/>
                      <a:pt x="251460" y="333375"/>
                      <a:pt x="240982" y="2990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847ED1-7EE2-4510-BEA1-B588A69429FD}"/>
                  </a:ext>
                </a:extLst>
              </p:cNvPr>
              <p:cNvSpPr/>
              <p:nvPr/>
            </p:nvSpPr>
            <p:spPr>
              <a:xfrm>
                <a:off x="6850867" y="4432326"/>
                <a:ext cx="453719" cy="540973"/>
              </a:xfrm>
              <a:custGeom>
                <a:avLst/>
                <a:gdLst>
                  <a:gd name="connsiteX0" fmla="*/ 202882 w 247650"/>
                  <a:gd name="connsiteY0" fmla="*/ 293370 h 295275"/>
                  <a:gd name="connsiteX1" fmla="*/ 192405 w 247650"/>
                  <a:gd name="connsiteY1" fmla="*/ 277178 h 295275"/>
                  <a:gd name="connsiteX2" fmla="*/ 192405 w 247650"/>
                  <a:gd name="connsiteY2" fmla="*/ 273368 h 295275"/>
                  <a:gd name="connsiteX3" fmla="*/ 203835 w 247650"/>
                  <a:gd name="connsiteY3" fmla="*/ 269558 h 295275"/>
                  <a:gd name="connsiteX4" fmla="*/ 206692 w 247650"/>
                  <a:gd name="connsiteY4" fmla="*/ 270510 h 295275"/>
                  <a:gd name="connsiteX5" fmla="*/ 212407 w 247650"/>
                  <a:gd name="connsiteY5" fmla="*/ 270510 h 295275"/>
                  <a:gd name="connsiteX6" fmla="*/ 215265 w 247650"/>
                  <a:gd name="connsiteY6" fmla="*/ 272415 h 295275"/>
                  <a:gd name="connsiteX7" fmla="*/ 220028 w 247650"/>
                  <a:gd name="connsiteY7" fmla="*/ 280988 h 295275"/>
                  <a:gd name="connsiteX8" fmla="*/ 237172 w 247650"/>
                  <a:gd name="connsiteY8" fmla="*/ 271463 h 295275"/>
                  <a:gd name="connsiteX9" fmla="*/ 240030 w 247650"/>
                  <a:gd name="connsiteY9" fmla="*/ 270510 h 295275"/>
                  <a:gd name="connsiteX10" fmla="*/ 253365 w 247650"/>
                  <a:gd name="connsiteY10" fmla="*/ 251460 h 295275"/>
                  <a:gd name="connsiteX11" fmla="*/ 235267 w 247650"/>
                  <a:gd name="connsiteY11" fmla="*/ 241935 h 295275"/>
                  <a:gd name="connsiteX12" fmla="*/ 232410 w 247650"/>
                  <a:gd name="connsiteY12" fmla="*/ 240983 h 295275"/>
                  <a:gd name="connsiteX13" fmla="*/ 231457 w 247650"/>
                  <a:gd name="connsiteY13" fmla="*/ 238125 h 295275"/>
                  <a:gd name="connsiteX14" fmla="*/ 238125 w 247650"/>
                  <a:gd name="connsiteY14" fmla="*/ 222885 h 295275"/>
                  <a:gd name="connsiteX15" fmla="*/ 207645 w 247650"/>
                  <a:gd name="connsiteY15" fmla="*/ 191453 h 295275"/>
                  <a:gd name="connsiteX16" fmla="*/ 195263 w 247650"/>
                  <a:gd name="connsiteY16" fmla="*/ 176213 h 295275"/>
                  <a:gd name="connsiteX17" fmla="*/ 160020 w 247650"/>
                  <a:gd name="connsiteY17" fmla="*/ 148590 h 295275"/>
                  <a:gd name="connsiteX18" fmla="*/ 158115 w 247650"/>
                  <a:gd name="connsiteY18" fmla="*/ 144780 h 295275"/>
                  <a:gd name="connsiteX19" fmla="*/ 160972 w 247650"/>
                  <a:gd name="connsiteY19" fmla="*/ 136208 h 295275"/>
                  <a:gd name="connsiteX20" fmla="*/ 141922 w 247650"/>
                  <a:gd name="connsiteY20" fmla="*/ 121920 h 295275"/>
                  <a:gd name="connsiteX21" fmla="*/ 121920 w 247650"/>
                  <a:gd name="connsiteY21" fmla="*/ 106680 h 295275"/>
                  <a:gd name="connsiteX22" fmla="*/ 120967 w 247650"/>
                  <a:gd name="connsiteY22" fmla="*/ 102870 h 295275"/>
                  <a:gd name="connsiteX23" fmla="*/ 129540 w 247650"/>
                  <a:gd name="connsiteY23" fmla="*/ 89535 h 295275"/>
                  <a:gd name="connsiteX24" fmla="*/ 131445 w 247650"/>
                  <a:gd name="connsiteY24" fmla="*/ 88583 h 295275"/>
                  <a:gd name="connsiteX25" fmla="*/ 133350 w 247650"/>
                  <a:gd name="connsiteY25" fmla="*/ 89535 h 295275"/>
                  <a:gd name="connsiteX26" fmla="*/ 147638 w 247650"/>
                  <a:gd name="connsiteY26" fmla="*/ 98108 h 295275"/>
                  <a:gd name="connsiteX27" fmla="*/ 156210 w 247650"/>
                  <a:gd name="connsiteY27" fmla="*/ 86678 h 295275"/>
                  <a:gd name="connsiteX28" fmla="*/ 157163 w 247650"/>
                  <a:gd name="connsiteY28" fmla="*/ 85725 h 295275"/>
                  <a:gd name="connsiteX29" fmla="*/ 156210 w 247650"/>
                  <a:gd name="connsiteY29" fmla="*/ 84772 h 295275"/>
                  <a:gd name="connsiteX30" fmla="*/ 139065 w 247650"/>
                  <a:gd name="connsiteY30" fmla="*/ 69533 h 295275"/>
                  <a:gd name="connsiteX31" fmla="*/ 138113 w 247650"/>
                  <a:gd name="connsiteY31" fmla="*/ 67628 h 295275"/>
                  <a:gd name="connsiteX32" fmla="*/ 139065 w 247650"/>
                  <a:gd name="connsiteY32" fmla="*/ 65722 h 295275"/>
                  <a:gd name="connsiteX33" fmla="*/ 145732 w 247650"/>
                  <a:gd name="connsiteY33" fmla="*/ 58103 h 295275"/>
                  <a:gd name="connsiteX34" fmla="*/ 135255 w 247650"/>
                  <a:gd name="connsiteY34" fmla="*/ 52388 h 295275"/>
                  <a:gd name="connsiteX35" fmla="*/ 122872 w 247650"/>
                  <a:gd name="connsiteY35" fmla="*/ 56197 h 295275"/>
                  <a:gd name="connsiteX36" fmla="*/ 121920 w 247650"/>
                  <a:gd name="connsiteY36" fmla="*/ 57150 h 295275"/>
                  <a:gd name="connsiteX37" fmla="*/ 115253 w 247650"/>
                  <a:gd name="connsiteY37" fmla="*/ 60960 h 295275"/>
                  <a:gd name="connsiteX38" fmla="*/ 110490 w 247650"/>
                  <a:gd name="connsiteY38" fmla="*/ 60008 h 295275"/>
                  <a:gd name="connsiteX39" fmla="*/ 90488 w 247650"/>
                  <a:gd name="connsiteY39" fmla="*/ 43815 h 295275"/>
                  <a:gd name="connsiteX40" fmla="*/ 88582 w 247650"/>
                  <a:gd name="connsiteY40" fmla="*/ 20003 h 295275"/>
                  <a:gd name="connsiteX41" fmla="*/ 83820 w 247650"/>
                  <a:gd name="connsiteY41" fmla="*/ 19050 h 295275"/>
                  <a:gd name="connsiteX42" fmla="*/ 79057 w 247650"/>
                  <a:gd name="connsiteY42" fmla="*/ 26670 h 295275"/>
                  <a:gd name="connsiteX43" fmla="*/ 77153 w 247650"/>
                  <a:gd name="connsiteY43" fmla="*/ 27622 h 295275"/>
                  <a:gd name="connsiteX44" fmla="*/ 75247 w 247650"/>
                  <a:gd name="connsiteY44" fmla="*/ 26670 h 295275"/>
                  <a:gd name="connsiteX45" fmla="*/ 56197 w 247650"/>
                  <a:gd name="connsiteY45" fmla="*/ 0 h 295275"/>
                  <a:gd name="connsiteX46" fmla="*/ 47625 w 247650"/>
                  <a:gd name="connsiteY46" fmla="*/ 1905 h 295275"/>
                  <a:gd name="connsiteX47" fmla="*/ 47625 w 247650"/>
                  <a:gd name="connsiteY47" fmla="*/ 10478 h 295275"/>
                  <a:gd name="connsiteX48" fmla="*/ 49530 w 247650"/>
                  <a:gd name="connsiteY48" fmla="*/ 34290 h 295275"/>
                  <a:gd name="connsiteX49" fmla="*/ 50482 w 247650"/>
                  <a:gd name="connsiteY49" fmla="*/ 37147 h 295275"/>
                  <a:gd name="connsiteX50" fmla="*/ 46672 w 247650"/>
                  <a:gd name="connsiteY50" fmla="*/ 46672 h 295275"/>
                  <a:gd name="connsiteX51" fmla="*/ 34290 w 247650"/>
                  <a:gd name="connsiteY51" fmla="*/ 46672 h 295275"/>
                  <a:gd name="connsiteX52" fmla="*/ 30480 w 247650"/>
                  <a:gd name="connsiteY52" fmla="*/ 45720 h 295275"/>
                  <a:gd name="connsiteX53" fmla="*/ 25717 w 247650"/>
                  <a:gd name="connsiteY53" fmla="*/ 42863 h 295275"/>
                  <a:gd name="connsiteX54" fmla="*/ 24765 w 247650"/>
                  <a:gd name="connsiteY54" fmla="*/ 39053 h 295275"/>
                  <a:gd name="connsiteX55" fmla="*/ 24765 w 247650"/>
                  <a:gd name="connsiteY55" fmla="*/ 24765 h 295275"/>
                  <a:gd name="connsiteX56" fmla="*/ 18097 w 247650"/>
                  <a:gd name="connsiteY56" fmla="*/ 29528 h 295275"/>
                  <a:gd name="connsiteX57" fmla="*/ 18097 w 247650"/>
                  <a:gd name="connsiteY57" fmla="*/ 30480 h 295275"/>
                  <a:gd name="connsiteX58" fmla="*/ 19050 w 247650"/>
                  <a:gd name="connsiteY58" fmla="*/ 30480 h 295275"/>
                  <a:gd name="connsiteX59" fmla="*/ 18097 w 247650"/>
                  <a:gd name="connsiteY59" fmla="*/ 36195 h 295275"/>
                  <a:gd name="connsiteX60" fmla="*/ 18097 w 247650"/>
                  <a:gd name="connsiteY60" fmla="*/ 36195 h 295275"/>
                  <a:gd name="connsiteX61" fmla="*/ 10478 w 247650"/>
                  <a:gd name="connsiteY61" fmla="*/ 60008 h 295275"/>
                  <a:gd name="connsiteX62" fmla="*/ 5715 w 247650"/>
                  <a:gd name="connsiteY62" fmla="*/ 60008 h 295275"/>
                  <a:gd name="connsiteX63" fmla="*/ 1905 w 247650"/>
                  <a:gd name="connsiteY63" fmla="*/ 60960 h 295275"/>
                  <a:gd name="connsiteX64" fmla="*/ 953 w 247650"/>
                  <a:gd name="connsiteY64" fmla="*/ 63818 h 295275"/>
                  <a:gd name="connsiteX65" fmla="*/ 0 w 247650"/>
                  <a:gd name="connsiteY65" fmla="*/ 71438 h 295275"/>
                  <a:gd name="connsiteX66" fmla="*/ 7620 w 247650"/>
                  <a:gd name="connsiteY66" fmla="*/ 73343 h 295275"/>
                  <a:gd name="connsiteX67" fmla="*/ 9525 w 247650"/>
                  <a:gd name="connsiteY67" fmla="*/ 76200 h 295275"/>
                  <a:gd name="connsiteX68" fmla="*/ 11430 w 247650"/>
                  <a:gd name="connsiteY68" fmla="*/ 100013 h 295275"/>
                  <a:gd name="connsiteX69" fmla="*/ 11430 w 247650"/>
                  <a:gd name="connsiteY69" fmla="*/ 100965 h 295275"/>
                  <a:gd name="connsiteX70" fmla="*/ 28575 w 247650"/>
                  <a:gd name="connsiteY70" fmla="*/ 101918 h 295275"/>
                  <a:gd name="connsiteX71" fmla="*/ 34290 w 247650"/>
                  <a:gd name="connsiteY71" fmla="*/ 100965 h 295275"/>
                  <a:gd name="connsiteX72" fmla="*/ 37147 w 247650"/>
                  <a:gd name="connsiteY72" fmla="*/ 102870 h 295275"/>
                  <a:gd name="connsiteX73" fmla="*/ 32385 w 247650"/>
                  <a:gd name="connsiteY73" fmla="*/ 139065 h 295275"/>
                  <a:gd name="connsiteX74" fmla="*/ 29528 w 247650"/>
                  <a:gd name="connsiteY74" fmla="*/ 146685 h 295275"/>
                  <a:gd name="connsiteX75" fmla="*/ 23813 w 247650"/>
                  <a:gd name="connsiteY75" fmla="*/ 163830 h 295275"/>
                  <a:gd name="connsiteX76" fmla="*/ 23813 w 247650"/>
                  <a:gd name="connsiteY76" fmla="*/ 165735 h 295275"/>
                  <a:gd name="connsiteX77" fmla="*/ 25717 w 247650"/>
                  <a:gd name="connsiteY77" fmla="*/ 165735 h 295275"/>
                  <a:gd name="connsiteX78" fmla="*/ 38100 w 247650"/>
                  <a:gd name="connsiteY78" fmla="*/ 156210 h 295275"/>
                  <a:gd name="connsiteX79" fmla="*/ 57150 w 247650"/>
                  <a:gd name="connsiteY79" fmla="*/ 144780 h 295275"/>
                  <a:gd name="connsiteX80" fmla="*/ 66675 w 247650"/>
                  <a:gd name="connsiteY80" fmla="*/ 147638 h 295275"/>
                  <a:gd name="connsiteX81" fmla="*/ 86678 w 247650"/>
                  <a:gd name="connsiteY81" fmla="*/ 166688 h 295275"/>
                  <a:gd name="connsiteX82" fmla="*/ 88582 w 247650"/>
                  <a:gd name="connsiteY82" fmla="*/ 168593 h 295275"/>
                  <a:gd name="connsiteX83" fmla="*/ 94297 w 247650"/>
                  <a:gd name="connsiteY83" fmla="*/ 161925 h 295275"/>
                  <a:gd name="connsiteX84" fmla="*/ 132397 w 247650"/>
                  <a:gd name="connsiteY84" fmla="*/ 146685 h 295275"/>
                  <a:gd name="connsiteX85" fmla="*/ 160972 w 247650"/>
                  <a:gd name="connsiteY85" fmla="*/ 176213 h 295275"/>
                  <a:gd name="connsiteX86" fmla="*/ 159067 w 247650"/>
                  <a:gd name="connsiteY86" fmla="*/ 200978 h 295275"/>
                  <a:gd name="connsiteX87" fmla="*/ 158115 w 247650"/>
                  <a:gd name="connsiteY87" fmla="*/ 202883 h 295275"/>
                  <a:gd name="connsiteX88" fmla="*/ 156210 w 247650"/>
                  <a:gd name="connsiteY88" fmla="*/ 205740 h 295275"/>
                  <a:gd name="connsiteX89" fmla="*/ 163830 w 247650"/>
                  <a:gd name="connsiteY89" fmla="*/ 217170 h 295275"/>
                  <a:gd name="connsiteX90" fmla="*/ 167640 w 247650"/>
                  <a:gd name="connsiteY90" fmla="*/ 220028 h 295275"/>
                  <a:gd name="connsiteX91" fmla="*/ 180022 w 247650"/>
                  <a:gd name="connsiteY91" fmla="*/ 252413 h 295275"/>
                  <a:gd name="connsiteX92" fmla="*/ 180022 w 247650"/>
                  <a:gd name="connsiteY92" fmla="*/ 269558 h 295275"/>
                  <a:gd name="connsiteX93" fmla="*/ 169545 w 247650"/>
                  <a:gd name="connsiteY93" fmla="*/ 285750 h 295275"/>
                  <a:gd name="connsiteX94" fmla="*/ 193357 w 247650"/>
                  <a:gd name="connsiteY94" fmla="*/ 299085 h 295275"/>
                  <a:gd name="connsiteX95" fmla="*/ 202882 w 247650"/>
                  <a:gd name="connsiteY95" fmla="*/ 293370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247650" h="295275">
                    <a:moveTo>
                      <a:pt x="202882" y="293370"/>
                    </a:moveTo>
                    <a:cubicBezTo>
                      <a:pt x="200978" y="287655"/>
                      <a:pt x="197167" y="281940"/>
                      <a:pt x="192405" y="277178"/>
                    </a:cubicBezTo>
                    <a:cubicBezTo>
                      <a:pt x="191453" y="276225"/>
                      <a:pt x="191453" y="274320"/>
                      <a:pt x="192405" y="273368"/>
                    </a:cubicBezTo>
                    <a:cubicBezTo>
                      <a:pt x="194310" y="270510"/>
                      <a:pt x="199072" y="268605"/>
                      <a:pt x="203835" y="269558"/>
                    </a:cubicBezTo>
                    <a:cubicBezTo>
                      <a:pt x="204788" y="269558"/>
                      <a:pt x="205740" y="269558"/>
                      <a:pt x="206692" y="270510"/>
                    </a:cubicBezTo>
                    <a:cubicBezTo>
                      <a:pt x="208597" y="270510"/>
                      <a:pt x="210503" y="271463"/>
                      <a:pt x="212407" y="270510"/>
                    </a:cubicBezTo>
                    <a:cubicBezTo>
                      <a:pt x="213360" y="270510"/>
                      <a:pt x="215265" y="270510"/>
                      <a:pt x="215265" y="272415"/>
                    </a:cubicBezTo>
                    <a:lnTo>
                      <a:pt x="220028" y="280988"/>
                    </a:lnTo>
                    <a:lnTo>
                      <a:pt x="237172" y="271463"/>
                    </a:lnTo>
                    <a:cubicBezTo>
                      <a:pt x="238125" y="270510"/>
                      <a:pt x="239078" y="270510"/>
                      <a:pt x="240030" y="270510"/>
                    </a:cubicBezTo>
                    <a:cubicBezTo>
                      <a:pt x="242888" y="261938"/>
                      <a:pt x="247650" y="255270"/>
                      <a:pt x="253365" y="251460"/>
                    </a:cubicBezTo>
                    <a:cubicBezTo>
                      <a:pt x="249555" y="245745"/>
                      <a:pt x="241935" y="241935"/>
                      <a:pt x="235267" y="241935"/>
                    </a:cubicBezTo>
                    <a:cubicBezTo>
                      <a:pt x="234315" y="241935"/>
                      <a:pt x="233363" y="241935"/>
                      <a:pt x="232410" y="240983"/>
                    </a:cubicBezTo>
                    <a:cubicBezTo>
                      <a:pt x="231457" y="240030"/>
                      <a:pt x="231457" y="239078"/>
                      <a:pt x="231457" y="238125"/>
                    </a:cubicBezTo>
                    <a:cubicBezTo>
                      <a:pt x="233363" y="232410"/>
                      <a:pt x="235267" y="227647"/>
                      <a:pt x="238125" y="222885"/>
                    </a:cubicBezTo>
                    <a:cubicBezTo>
                      <a:pt x="224790" y="215265"/>
                      <a:pt x="216217" y="202883"/>
                      <a:pt x="207645" y="191453"/>
                    </a:cubicBezTo>
                    <a:cubicBezTo>
                      <a:pt x="203835" y="186690"/>
                      <a:pt x="200025" y="180975"/>
                      <a:pt x="195263" y="176213"/>
                    </a:cubicBezTo>
                    <a:cubicBezTo>
                      <a:pt x="185738" y="164783"/>
                      <a:pt x="173355" y="155258"/>
                      <a:pt x="160020" y="148590"/>
                    </a:cubicBezTo>
                    <a:cubicBezTo>
                      <a:pt x="159067" y="147638"/>
                      <a:pt x="158115" y="146685"/>
                      <a:pt x="158115" y="144780"/>
                    </a:cubicBezTo>
                    <a:lnTo>
                      <a:pt x="160972" y="136208"/>
                    </a:lnTo>
                    <a:cubicBezTo>
                      <a:pt x="154305" y="131445"/>
                      <a:pt x="148590" y="126683"/>
                      <a:pt x="141922" y="121920"/>
                    </a:cubicBezTo>
                    <a:cubicBezTo>
                      <a:pt x="135255" y="117158"/>
                      <a:pt x="128588" y="111443"/>
                      <a:pt x="121920" y="106680"/>
                    </a:cubicBezTo>
                    <a:cubicBezTo>
                      <a:pt x="120967" y="105728"/>
                      <a:pt x="120015" y="103822"/>
                      <a:pt x="120967" y="102870"/>
                    </a:cubicBezTo>
                    <a:lnTo>
                      <a:pt x="129540" y="89535"/>
                    </a:lnTo>
                    <a:cubicBezTo>
                      <a:pt x="130492" y="88583"/>
                      <a:pt x="130492" y="88583"/>
                      <a:pt x="131445" y="88583"/>
                    </a:cubicBezTo>
                    <a:cubicBezTo>
                      <a:pt x="132397" y="88583"/>
                      <a:pt x="133350" y="88583"/>
                      <a:pt x="133350" y="89535"/>
                    </a:cubicBezTo>
                    <a:cubicBezTo>
                      <a:pt x="137160" y="93345"/>
                      <a:pt x="142875" y="96203"/>
                      <a:pt x="147638" y="98108"/>
                    </a:cubicBezTo>
                    <a:lnTo>
                      <a:pt x="156210" y="86678"/>
                    </a:lnTo>
                    <a:cubicBezTo>
                      <a:pt x="156210" y="86678"/>
                      <a:pt x="157163" y="85725"/>
                      <a:pt x="157163" y="85725"/>
                    </a:cubicBezTo>
                    <a:cubicBezTo>
                      <a:pt x="157163" y="85725"/>
                      <a:pt x="157163" y="84772"/>
                      <a:pt x="156210" y="84772"/>
                    </a:cubicBezTo>
                    <a:lnTo>
                      <a:pt x="139065" y="69533"/>
                    </a:lnTo>
                    <a:cubicBezTo>
                      <a:pt x="138113" y="68580"/>
                      <a:pt x="138113" y="67628"/>
                      <a:pt x="138113" y="67628"/>
                    </a:cubicBezTo>
                    <a:cubicBezTo>
                      <a:pt x="138113" y="66675"/>
                      <a:pt x="138113" y="65722"/>
                      <a:pt x="139065" y="65722"/>
                    </a:cubicBezTo>
                    <a:cubicBezTo>
                      <a:pt x="141922" y="63818"/>
                      <a:pt x="143828" y="60960"/>
                      <a:pt x="145732" y="58103"/>
                    </a:cubicBezTo>
                    <a:cubicBezTo>
                      <a:pt x="142875" y="55245"/>
                      <a:pt x="140017" y="53340"/>
                      <a:pt x="135255" y="52388"/>
                    </a:cubicBezTo>
                    <a:cubicBezTo>
                      <a:pt x="130492" y="51435"/>
                      <a:pt x="125730" y="53340"/>
                      <a:pt x="122872" y="56197"/>
                    </a:cubicBezTo>
                    <a:lnTo>
                      <a:pt x="121920" y="57150"/>
                    </a:lnTo>
                    <a:cubicBezTo>
                      <a:pt x="120015" y="59055"/>
                      <a:pt x="118110" y="60960"/>
                      <a:pt x="115253" y="60960"/>
                    </a:cubicBezTo>
                    <a:cubicBezTo>
                      <a:pt x="113347" y="60960"/>
                      <a:pt x="112395" y="60960"/>
                      <a:pt x="110490" y="60008"/>
                    </a:cubicBezTo>
                    <a:cubicBezTo>
                      <a:pt x="103822" y="57150"/>
                      <a:pt x="95250" y="52388"/>
                      <a:pt x="90488" y="43815"/>
                    </a:cubicBezTo>
                    <a:cubicBezTo>
                      <a:pt x="86678" y="36195"/>
                      <a:pt x="85725" y="27622"/>
                      <a:pt x="88582" y="20003"/>
                    </a:cubicBezTo>
                    <a:cubicBezTo>
                      <a:pt x="87630" y="19050"/>
                      <a:pt x="85725" y="19050"/>
                      <a:pt x="83820" y="19050"/>
                    </a:cubicBezTo>
                    <a:cubicBezTo>
                      <a:pt x="82867" y="21908"/>
                      <a:pt x="80963" y="24765"/>
                      <a:pt x="79057" y="26670"/>
                    </a:cubicBezTo>
                    <a:cubicBezTo>
                      <a:pt x="78105" y="27622"/>
                      <a:pt x="77153" y="27622"/>
                      <a:pt x="77153" y="27622"/>
                    </a:cubicBezTo>
                    <a:cubicBezTo>
                      <a:pt x="76200" y="27622"/>
                      <a:pt x="75247" y="27622"/>
                      <a:pt x="75247" y="26670"/>
                    </a:cubicBezTo>
                    <a:cubicBezTo>
                      <a:pt x="68580" y="18097"/>
                      <a:pt x="61913" y="9525"/>
                      <a:pt x="56197" y="0"/>
                    </a:cubicBezTo>
                    <a:cubicBezTo>
                      <a:pt x="53340" y="953"/>
                      <a:pt x="50482" y="1905"/>
                      <a:pt x="47625" y="1905"/>
                    </a:cubicBezTo>
                    <a:cubicBezTo>
                      <a:pt x="47625" y="4763"/>
                      <a:pt x="47625" y="7620"/>
                      <a:pt x="47625" y="10478"/>
                    </a:cubicBezTo>
                    <a:cubicBezTo>
                      <a:pt x="47625" y="18097"/>
                      <a:pt x="48578" y="26670"/>
                      <a:pt x="49530" y="34290"/>
                    </a:cubicBezTo>
                    <a:cubicBezTo>
                      <a:pt x="49530" y="35243"/>
                      <a:pt x="49530" y="36195"/>
                      <a:pt x="50482" y="37147"/>
                    </a:cubicBezTo>
                    <a:cubicBezTo>
                      <a:pt x="51435" y="40005"/>
                      <a:pt x="52388" y="43815"/>
                      <a:pt x="46672" y="46672"/>
                    </a:cubicBezTo>
                    <a:cubicBezTo>
                      <a:pt x="42863" y="47625"/>
                      <a:pt x="38100" y="47625"/>
                      <a:pt x="34290" y="46672"/>
                    </a:cubicBezTo>
                    <a:cubicBezTo>
                      <a:pt x="32385" y="46672"/>
                      <a:pt x="31432" y="46672"/>
                      <a:pt x="30480" y="45720"/>
                    </a:cubicBezTo>
                    <a:cubicBezTo>
                      <a:pt x="29528" y="45720"/>
                      <a:pt x="26670" y="45720"/>
                      <a:pt x="25717" y="42863"/>
                    </a:cubicBezTo>
                    <a:cubicBezTo>
                      <a:pt x="24765" y="40958"/>
                      <a:pt x="24765" y="40005"/>
                      <a:pt x="24765" y="39053"/>
                    </a:cubicBezTo>
                    <a:cubicBezTo>
                      <a:pt x="24765" y="34290"/>
                      <a:pt x="24765" y="29528"/>
                      <a:pt x="24765" y="24765"/>
                    </a:cubicBezTo>
                    <a:cubicBezTo>
                      <a:pt x="22860" y="25718"/>
                      <a:pt x="20003" y="26670"/>
                      <a:pt x="18097" y="29528"/>
                    </a:cubicBezTo>
                    <a:lnTo>
                      <a:pt x="18097" y="30480"/>
                    </a:lnTo>
                    <a:lnTo>
                      <a:pt x="19050" y="30480"/>
                    </a:lnTo>
                    <a:lnTo>
                      <a:pt x="18097" y="36195"/>
                    </a:lnTo>
                    <a:lnTo>
                      <a:pt x="18097" y="36195"/>
                    </a:lnTo>
                    <a:cubicBezTo>
                      <a:pt x="18097" y="47625"/>
                      <a:pt x="17145" y="58103"/>
                      <a:pt x="10478" y="60008"/>
                    </a:cubicBezTo>
                    <a:cubicBezTo>
                      <a:pt x="8572" y="60960"/>
                      <a:pt x="6667" y="60008"/>
                      <a:pt x="5715" y="60008"/>
                    </a:cubicBezTo>
                    <a:cubicBezTo>
                      <a:pt x="3810" y="60008"/>
                      <a:pt x="2857" y="60008"/>
                      <a:pt x="1905" y="60960"/>
                    </a:cubicBezTo>
                    <a:cubicBezTo>
                      <a:pt x="1905" y="61913"/>
                      <a:pt x="1905" y="62865"/>
                      <a:pt x="953" y="63818"/>
                    </a:cubicBezTo>
                    <a:lnTo>
                      <a:pt x="0" y="71438"/>
                    </a:lnTo>
                    <a:lnTo>
                      <a:pt x="7620" y="73343"/>
                    </a:lnTo>
                    <a:cubicBezTo>
                      <a:pt x="8572" y="73343"/>
                      <a:pt x="9525" y="74295"/>
                      <a:pt x="9525" y="76200"/>
                    </a:cubicBezTo>
                    <a:cubicBezTo>
                      <a:pt x="9525" y="83820"/>
                      <a:pt x="10478" y="91440"/>
                      <a:pt x="11430" y="100013"/>
                    </a:cubicBezTo>
                    <a:cubicBezTo>
                      <a:pt x="11430" y="100013"/>
                      <a:pt x="11430" y="100965"/>
                      <a:pt x="11430" y="100965"/>
                    </a:cubicBezTo>
                    <a:cubicBezTo>
                      <a:pt x="14288" y="104775"/>
                      <a:pt x="22860" y="102870"/>
                      <a:pt x="28575" y="101918"/>
                    </a:cubicBezTo>
                    <a:cubicBezTo>
                      <a:pt x="30480" y="101918"/>
                      <a:pt x="33338" y="100965"/>
                      <a:pt x="34290" y="100965"/>
                    </a:cubicBezTo>
                    <a:cubicBezTo>
                      <a:pt x="36195" y="100965"/>
                      <a:pt x="37147" y="101918"/>
                      <a:pt x="37147" y="102870"/>
                    </a:cubicBezTo>
                    <a:cubicBezTo>
                      <a:pt x="40005" y="117158"/>
                      <a:pt x="35242" y="132397"/>
                      <a:pt x="32385" y="139065"/>
                    </a:cubicBezTo>
                    <a:cubicBezTo>
                      <a:pt x="31432" y="141922"/>
                      <a:pt x="30480" y="143828"/>
                      <a:pt x="29528" y="146685"/>
                    </a:cubicBezTo>
                    <a:cubicBezTo>
                      <a:pt x="26670" y="152400"/>
                      <a:pt x="23813" y="158115"/>
                      <a:pt x="23813" y="163830"/>
                    </a:cubicBezTo>
                    <a:cubicBezTo>
                      <a:pt x="23813" y="165735"/>
                      <a:pt x="23813" y="165735"/>
                      <a:pt x="23813" y="165735"/>
                    </a:cubicBezTo>
                    <a:cubicBezTo>
                      <a:pt x="23813" y="165735"/>
                      <a:pt x="24765" y="165735"/>
                      <a:pt x="25717" y="165735"/>
                    </a:cubicBezTo>
                    <a:cubicBezTo>
                      <a:pt x="30480" y="164783"/>
                      <a:pt x="34290" y="160020"/>
                      <a:pt x="38100" y="156210"/>
                    </a:cubicBezTo>
                    <a:cubicBezTo>
                      <a:pt x="42863" y="150495"/>
                      <a:pt x="48578" y="143828"/>
                      <a:pt x="57150" y="144780"/>
                    </a:cubicBezTo>
                    <a:cubicBezTo>
                      <a:pt x="60960" y="144780"/>
                      <a:pt x="63817" y="146685"/>
                      <a:pt x="66675" y="147638"/>
                    </a:cubicBezTo>
                    <a:cubicBezTo>
                      <a:pt x="74295" y="152400"/>
                      <a:pt x="81915" y="158115"/>
                      <a:pt x="86678" y="166688"/>
                    </a:cubicBezTo>
                    <a:cubicBezTo>
                      <a:pt x="87630" y="167640"/>
                      <a:pt x="87630" y="168593"/>
                      <a:pt x="88582" y="168593"/>
                    </a:cubicBezTo>
                    <a:cubicBezTo>
                      <a:pt x="90488" y="168593"/>
                      <a:pt x="91440" y="166688"/>
                      <a:pt x="94297" y="161925"/>
                    </a:cubicBezTo>
                    <a:cubicBezTo>
                      <a:pt x="100965" y="149543"/>
                      <a:pt x="117157" y="142875"/>
                      <a:pt x="132397" y="146685"/>
                    </a:cubicBezTo>
                    <a:cubicBezTo>
                      <a:pt x="145732" y="150495"/>
                      <a:pt x="156210" y="161925"/>
                      <a:pt x="160972" y="176213"/>
                    </a:cubicBezTo>
                    <a:cubicBezTo>
                      <a:pt x="162878" y="181928"/>
                      <a:pt x="164782" y="192405"/>
                      <a:pt x="159067" y="200978"/>
                    </a:cubicBezTo>
                    <a:cubicBezTo>
                      <a:pt x="159067" y="201930"/>
                      <a:pt x="158115" y="201930"/>
                      <a:pt x="158115" y="202883"/>
                    </a:cubicBezTo>
                    <a:cubicBezTo>
                      <a:pt x="157163" y="203835"/>
                      <a:pt x="157163" y="204788"/>
                      <a:pt x="156210" y="205740"/>
                    </a:cubicBezTo>
                    <a:cubicBezTo>
                      <a:pt x="155257" y="209550"/>
                      <a:pt x="158115" y="212408"/>
                      <a:pt x="163830" y="217170"/>
                    </a:cubicBezTo>
                    <a:cubicBezTo>
                      <a:pt x="164782" y="218122"/>
                      <a:pt x="166688" y="219075"/>
                      <a:pt x="167640" y="220028"/>
                    </a:cubicBezTo>
                    <a:cubicBezTo>
                      <a:pt x="176213" y="227647"/>
                      <a:pt x="178117" y="240030"/>
                      <a:pt x="180022" y="252413"/>
                    </a:cubicBezTo>
                    <a:cubicBezTo>
                      <a:pt x="180975" y="258128"/>
                      <a:pt x="180975" y="263843"/>
                      <a:pt x="180022" y="269558"/>
                    </a:cubicBezTo>
                    <a:cubicBezTo>
                      <a:pt x="179070" y="275272"/>
                      <a:pt x="175260" y="280988"/>
                      <a:pt x="169545" y="285750"/>
                    </a:cubicBezTo>
                    <a:cubicBezTo>
                      <a:pt x="178117" y="288608"/>
                      <a:pt x="186690" y="292418"/>
                      <a:pt x="193357" y="299085"/>
                    </a:cubicBezTo>
                    <a:lnTo>
                      <a:pt x="202882" y="2933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D26F8CB-2409-459D-8D7A-304CEA62027A}"/>
                  </a:ext>
                </a:extLst>
              </p:cNvPr>
              <p:cNvSpPr/>
              <p:nvPr/>
            </p:nvSpPr>
            <p:spPr>
              <a:xfrm>
                <a:off x="6069073" y="2043318"/>
                <a:ext cx="1989385" cy="942341"/>
              </a:xfrm>
              <a:custGeom>
                <a:avLst/>
                <a:gdLst>
                  <a:gd name="connsiteX0" fmla="*/ 12383 w 1085850"/>
                  <a:gd name="connsiteY0" fmla="*/ 166688 h 514350"/>
                  <a:gd name="connsiteX1" fmla="*/ 25717 w 1085850"/>
                  <a:gd name="connsiteY1" fmla="*/ 194310 h 514350"/>
                  <a:gd name="connsiteX2" fmla="*/ 50483 w 1085850"/>
                  <a:gd name="connsiteY2" fmla="*/ 211455 h 514350"/>
                  <a:gd name="connsiteX3" fmla="*/ 60008 w 1085850"/>
                  <a:gd name="connsiteY3" fmla="*/ 212408 h 514350"/>
                  <a:gd name="connsiteX4" fmla="*/ 80963 w 1085850"/>
                  <a:gd name="connsiteY4" fmla="*/ 218122 h 514350"/>
                  <a:gd name="connsiteX5" fmla="*/ 91440 w 1085850"/>
                  <a:gd name="connsiteY5" fmla="*/ 230505 h 514350"/>
                  <a:gd name="connsiteX6" fmla="*/ 100965 w 1085850"/>
                  <a:gd name="connsiteY6" fmla="*/ 243840 h 514350"/>
                  <a:gd name="connsiteX7" fmla="*/ 122872 w 1085850"/>
                  <a:gd name="connsiteY7" fmla="*/ 284797 h 514350"/>
                  <a:gd name="connsiteX8" fmla="*/ 106680 w 1085850"/>
                  <a:gd name="connsiteY8" fmla="*/ 341947 h 514350"/>
                  <a:gd name="connsiteX9" fmla="*/ 120015 w 1085850"/>
                  <a:gd name="connsiteY9" fmla="*/ 349567 h 514350"/>
                  <a:gd name="connsiteX10" fmla="*/ 131445 w 1085850"/>
                  <a:gd name="connsiteY10" fmla="*/ 348615 h 514350"/>
                  <a:gd name="connsiteX11" fmla="*/ 140017 w 1085850"/>
                  <a:gd name="connsiteY11" fmla="*/ 347663 h 514350"/>
                  <a:gd name="connsiteX12" fmla="*/ 173355 w 1085850"/>
                  <a:gd name="connsiteY12" fmla="*/ 356235 h 514350"/>
                  <a:gd name="connsiteX13" fmla="*/ 260985 w 1085850"/>
                  <a:gd name="connsiteY13" fmla="*/ 391478 h 514350"/>
                  <a:gd name="connsiteX14" fmla="*/ 290512 w 1085850"/>
                  <a:gd name="connsiteY14" fmla="*/ 452438 h 514350"/>
                  <a:gd name="connsiteX15" fmla="*/ 299085 w 1085850"/>
                  <a:gd name="connsiteY15" fmla="*/ 464820 h 514350"/>
                  <a:gd name="connsiteX16" fmla="*/ 327660 w 1085850"/>
                  <a:gd name="connsiteY16" fmla="*/ 466725 h 514350"/>
                  <a:gd name="connsiteX17" fmla="*/ 349567 w 1085850"/>
                  <a:gd name="connsiteY17" fmla="*/ 463867 h 514350"/>
                  <a:gd name="connsiteX18" fmla="*/ 373380 w 1085850"/>
                  <a:gd name="connsiteY18" fmla="*/ 472440 h 514350"/>
                  <a:gd name="connsiteX19" fmla="*/ 397192 w 1085850"/>
                  <a:gd name="connsiteY19" fmla="*/ 480060 h 514350"/>
                  <a:gd name="connsiteX20" fmla="*/ 420052 w 1085850"/>
                  <a:gd name="connsiteY20" fmla="*/ 472440 h 514350"/>
                  <a:gd name="connsiteX21" fmla="*/ 448627 w 1085850"/>
                  <a:gd name="connsiteY21" fmla="*/ 463867 h 514350"/>
                  <a:gd name="connsiteX22" fmla="*/ 476250 w 1085850"/>
                  <a:gd name="connsiteY22" fmla="*/ 478155 h 514350"/>
                  <a:gd name="connsiteX23" fmla="*/ 489585 w 1085850"/>
                  <a:gd name="connsiteY23" fmla="*/ 487680 h 514350"/>
                  <a:gd name="connsiteX24" fmla="*/ 517208 w 1085850"/>
                  <a:gd name="connsiteY24" fmla="*/ 496253 h 514350"/>
                  <a:gd name="connsiteX25" fmla="*/ 542925 w 1085850"/>
                  <a:gd name="connsiteY25" fmla="*/ 502920 h 514350"/>
                  <a:gd name="connsiteX26" fmla="*/ 555308 w 1085850"/>
                  <a:gd name="connsiteY26" fmla="*/ 509588 h 514350"/>
                  <a:gd name="connsiteX27" fmla="*/ 569595 w 1085850"/>
                  <a:gd name="connsiteY27" fmla="*/ 517208 h 514350"/>
                  <a:gd name="connsiteX28" fmla="*/ 594360 w 1085850"/>
                  <a:gd name="connsiteY28" fmla="*/ 513397 h 514350"/>
                  <a:gd name="connsiteX29" fmla="*/ 595312 w 1085850"/>
                  <a:gd name="connsiteY29" fmla="*/ 512445 h 514350"/>
                  <a:gd name="connsiteX30" fmla="*/ 596265 w 1085850"/>
                  <a:gd name="connsiteY30" fmla="*/ 512445 h 514350"/>
                  <a:gd name="connsiteX31" fmla="*/ 624840 w 1085850"/>
                  <a:gd name="connsiteY31" fmla="*/ 504825 h 514350"/>
                  <a:gd name="connsiteX32" fmla="*/ 652462 w 1085850"/>
                  <a:gd name="connsiteY32" fmla="*/ 497205 h 514350"/>
                  <a:gd name="connsiteX33" fmla="*/ 708660 w 1085850"/>
                  <a:gd name="connsiteY33" fmla="*/ 484822 h 514350"/>
                  <a:gd name="connsiteX34" fmla="*/ 720090 w 1085850"/>
                  <a:gd name="connsiteY34" fmla="*/ 486728 h 514350"/>
                  <a:gd name="connsiteX35" fmla="*/ 743902 w 1085850"/>
                  <a:gd name="connsiteY35" fmla="*/ 487680 h 514350"/>
                  <a:gd name="connsiteX36" fmla="*/ 759143 w 1085850"/>
                  <a:gd name="connsiteY36" fmla="*/ 477203 h 514350"/>
                  <a:gd name="connsiteX37" fmla="*/ 760095 w 1085850"/>
                  <a:gd name="connsiteY37" fmla="*/ 476250 h 514350"/>
                  <a:gd name="connsiteX38" fmla="*/ 824865 w 1085850"/>
                  <a:gd name="connsiteY38" fmla="*/ 431483 h 514350"/>
                  <a:gd name="connsiteX39" fmla="*/ 817245 w 1085850"/>
                  <a:gd name="connsiteY39" fmla="*/ 410528 h 514350"/>
                  <a:gd name="connsiteX40" fmla="*/ 812483 w 1085850"/>
                  <a:gd name="connsiteY40" fmla="*/ 399097 h 514350"/>
                  <a:gd name="connsiteX41" fmla="*/ 822008 w 1085850"/>
                  <a:gd name="connsiteY41" fmla="*/ 361950 h 514350"/>
                  <a:gd name="connsiteX42" fmla="*/ 822960 w 1085850"/>
                  <a:gd name="connsiteY42" fmla="*/ 361950 h 514350"/>
                  <a:gd name="connsiteX43" fmla="*/ 823912 w 1085850"/>
                  <a:gd name="connsiteY43" fmla="*/ 361950 h 514350"/>
                  <a:gd name="connsiteX44" fmla="*/ 878205 w 1085850"/>
                  <a:gd name="connsiteY44" fmla="*/ 381953 h 514350"/>
                  <a:gd name="connsiteX45" fmla="*/ 928687 w 1085850"/>
                  <a:gd name="connsiteY45" fmla="*/ 347663 h 514350"/>
                  <a:gd name="connsiteX46" fmla="*/ 933450 w 1085850"/>
                  <a:gd name="connsiteY46" fmla="*/ 348615 h 514350"/>
                  <a:gd name="connsiteX47" fmla="*/ 942975 w 1085850"/>
                  <a:gd name="connsiteY47" fmla="*/ 349567 h 514350"/>
                  <a:gd name="connsiteX48" fmla="*/ 952500 w 1085850"/>
                  <a:gd name="connsiteY48" fmla="*/ 338138 h 514350"/>
                  <a:gd name="connsiteX49" fmla="*/ 953452 w 1085850"/>
                  <a:gd name="connsiteY49" fmla="*/ 336233 h 514350"/>
                  <a:gd name="connsiteX50" fmla="*/ 1006793 w 1085850"/>
                  <a:gd name="connsiteY50" fmla="*/ 295275 h 514350"/>
                  <a:gd name="connsiteX51" fmla="*/ 1005840 w 1085850"/>
                  <a:gd name="connsiteY51" fmla="*/ 282892 h 514350"/>
                  <a:gd name="connsiteX52" fmla="*/ 1007745 w 1085850"/>
                  <a:gd name="connsiteY52" fmla="*/ 279083 h 514350"/>
                  <a:gd name="connsiteX53" fmla="*/ 1010602 w 1085850"/>
                  <a:gd name="connsiteY53" fmla="*/ 281940 h 514350"/>
                  <a:gd name="connsiteX54" fmla="*/ 1026795 w 1085850"/>
                  <a:gd name="connsiteY54" fmla="*/ 288608 h 514350"/>
                  <a:gd name="connsiteX55" fmla="*/ 1033462 w 1085850"/>
                  <a:gd name="connsiteY55" fmla="*/ 283845 h 514350"/>
                  <a:gd name="connsiteX56" fmla="*/ 1040130 w 1085850"/>
                  <a:gd name="connsiteY56" fmla="*/ 279083 h 514350"/>
                  <a:gd name="connsiteX57" fmla="*/ 1068705 w 1085850"/>
                  <a:gd name="connsiteY57" fmla="*/ 282892 h 514350"/>
                  <a:gd name="connsiteX58" fmla="*/ 1069658 w 1085850"/>
                  <a:gd name="connsiteY58" fmla="*/ 283845 h 514350"/>
                  <a:gd name="connsiteX59" fmla="*/ 1092518 w 1085850"/>
                  <a:gd name="connsiteY59" fmla="*/ 283845 h 514350"/>
                  <a:gd name="connsiteX60" fmla="*/ 1091565 w 1085850"/>
                  <a:gd name="connsiteY60" fmla="*/ 267653 h 514350"/>
                  <a:gd name="connsiteX61" fmla="*/ 1082993 w 1085850"/>
                  <a:gd name="connsiteY61" fmla="*/ 258128 h 514350"/>
                  <a:gd name="connsiteX62" fmla="*/ 1077277 w 1085850"/>
                  <a:gd name="connsiteY62" fmla="*/ 252413 h 514350"/>
                  <a:gd name="connsiteX63" fmla="*/ 1066800 w 1085850"/>
                  <a:gd name="connsiteY63" fmla="*/ 239078 h 514350"/>
                  <a:gd name="connsiteX64" fmla="*/ 1057275 w 1085850"/>
                  <a:gd name="connsiteY64" fmla="*/ 226695 h 514350"/>
                  <a:gd name="connsiteX65" fmla="*/ 1033462 w 1085850"/>
                  <a:gd name="connsiteY65" fmla="*/ 217170 h 514350"/>
                  <a:gd name="connsiteX66" fmla="*/ 1019175 w 1085850"/>
                  <a:gd name="connsiteY66" fmla="*/ 228600 h 514350"/>
                  <a:gd name="connsiteX67" fmla="*/ 1006793 w 1085850"/>
                  <a:gd name="connsiteY67" fmla="*/ 228600 h 514350"/>
                  <a:gd name="connsiteX68" fmla="*/ 1001077 w 1085850"/>
                  <a:gd name="connsiteY68" fmla="*/ 228600 h 514350"/>
                  <a:gd name="connsiteX69" fmla="*/ 971550 w 1085850"/>
                  <a:gd name="connsiteY69" fmla="*/ 237172 h 514350"/>
                  <a:gd name="connsiteX70" fmla="*/ 969645 w 1085850"/>
                  <a:gd name="connsiteY70" fmla="*/ 239078 h 514350"/>
                  <a:gd name="connsiteX71" fmla="*/ 967740 w 1085850"/>
                  <a:gd name="connsiteY71" fmla="*/ 237172 h 514350"/>
                  <a:gd name="connsiteX72" fmla="*/ 948690 w 1085850"/>
                  <a:gd name="connsiteY72" fmla="*/ 222885 h 514350"/>
                  <a:gd name="connsiteX73" fmla="*/ 945833 w 1085850"/>
                  <a:gd name="connsiteY73" fmla="*/ 221933 h 514350"/>
                  <a:gd name="connsiteX74" fmla="*/ 946785 w 1085850"/>
                  <a:gd name="connsiteY74" fmla="*/ 219075 h 514350"/>
                  <a:gd name="connsiteX75" fmla="*/ 988695 w 1085850"/>
                  <a:gd name="connsiteY75" fmla="*/ 124778 h 514350"/>
                  <a:gd name="connsiteX76" fmla="*/ 991552 w 1085850"/>
                  <a:gd name="connsiteY76" fmla="*/ 125730 h 514350"/>
                  <a:gd name="connsiteX77" fmla="*/ 970598 w 1085850"/>
                  <a:gd name="connsiteY77" fmla="*/ 112395 h 514350"/>
                  <a:gd name="connsiteX78" fmla="*/ 932498 w 1085850"/>
                  <a:gd name="connsiteY78" fmla="*/ 121920 h 514350"/>
                  <a:gd name="connsiteX79" fmla="*/ 903923 w 1085850"/>
                  <a:gd name="connsiteY79" fmla="*/ 98108 h 514350"/>
                  <a:gd name="connsiteX80" fmla="*/ 783908 w 1085850"/>
                  <a:gd name="connsiteY80" fmla="*/ 155258 h 514350"/>
                  <a:gd name="connsiteX81" fmla="*/ 735330 w 1085850"/>
                  <a:gd name="connsiteY81" fmla="*/ 159067 h 514350"/>
                  <a:gd name="connsiteX82" fmla="*/ 694373 w 1085850"/>
                  <a:gd name="connsiteY82" fmla="*/ 135255 h 514350"/>
                  <a:gd name="connsiteX83" fmla="*/ 683895 w 1085850"/>
                  <a:gd name="connsiteY83" fmla="*/ 119063 h 514350"/>
                  <a:gd name="connsiteX84" fmla="*/ 666750 w 1085850"/>
                  <a:gd name="connsiteY84" fmla="*/ 111442 h 514350"/>
                  <a:gd name="connsiteX85" fmla="*/ 610552 w 1085850"/>
                  <a:gd name="connsiteY85" fmla="*/ 86678 h 514350"/>
                  <a:gd name="connsiteX86" fmla="*/ 584835 w 1085850"/>
                  <a:gd name="connsiteY86" fmla="*/ 105728 h 514350"/>
                  <a:gd name="connsiteX87" fmla="*/ 528637 w 1085850"/>
                  <a:gd name="connsiteY87" fmla="*/ 95250 h 514350"/>
                  <a:gd name="connsiteX88" fmla="*/ 507683 w 1085850"/>
                  <a:gd name="connsiteY88" fmla="*/ 79058 h 514350"/>
                  <a:gd name="connsiteX89" fmla="*/ 496252 w 1085850"/>
                  <a:gd name="connsiteY89" fmla="*/ 53340 h 514350"/>
                  <a:gd name="connsiteX90" fmla="*/ 416242 w 1085850"/>
                  <a:gd name="connsiteY90" fmla="*/ 23813 h 514350"/>
                  <a:gd name="connsiteX91" fmla="*/ 413385 w 1085850"/>
                  <a:gd name="connsiteY91" fmla="*/ 0 h 514350"/>
                  <a:gd name="connsiteX92" fmla="*/ 381000 w 1085850"/>
                  <a:gd name="connsiteY92" fmla="*/ 7620 h 514350"/>
                  <a:gd name="connsiteX93" fmla="*/ 359092 w 1085850"/>
                  <a:gd name="connsiteY93" fmla="*/ 38100 h 514350"/>
                  <a:gd name="connsiteX94" fmla="*/ 351473 w 1085850"/>
                  <a:gd name="connsiteY94" fmla="*/ 47625 h 514350"/>
                  <a:gd name="connsiteX95" fmla="*/ 352425 w 1085850"/>
                  <a:gd name="connsiteY95" fmla="*/ 56197 h 514350"/>
                  <a:gd name="connsiteX96" fmla="*/ 359092 w 1085850"/>
                  <a:gd name="connsiteY96" fmla="*/ 107633 h 514350"/>
                  <a:gd name="connsiteX97" fmla="*/ 334327 w 1085850"/>
                  <a:gd name="connsiteY97" fmla="*/ 114300 h 514350"/>
                  <a:gd name="connsiteX98" fmla="*/ 333375 w 1085850"/>
                  <a:gd name="connsiteY98" fmla="*/ 134303 h 514350"/>
                  <a:gd name="connsiteX99" fmla="*/ 323850 w 1085850"/>
                  <a:gd name="connsiteY99" fmla="*/ 125730 h 514350"/>
                  <a:gd name="connsiteX100" fmla="*/ 297180 w 1085850"/>
                  <a:gd name="connsiteY100" fmla="*/ 121920 h 514350"/>
                  <a:gd name="connsiteX101" fmla="*/ 276225 w 1085850"/>
                  <a:gd name="connsiteY101" fmla="*/ 114300 h 514350"/>
                  <a:gd name="connsiteX102" fmla="*/ 257175 w 1085850"/>
                  <a:gd name="connsiteY102" fmla="*/ 121920 h 514350"/>
                  <a:gd name="connsiteX103" fmla="*/ 236220 w 1085850"/>
                  <a:gd name="connsiteY103" fmla="*/ 116205 h 514350"/>
                  <a:gd name="connsiteX104" fmla="*/ 220980 w 1085850"/>
                  <a:gd name="connsiteY104" fmla="*/ 85725 h 514350"/>
                  <a:gd name="connsiteX105" fmla="*/ 181927 w 1085850"/>
                  <a:gd name="connsiteY105" fmla="*/ 82867 h 514350"/>
                  <a:gd name="connsiteX106" fmla="*/ 180023 w 1085850"/>
                  <a:gd name="connsiteY106" fmla="*/ 76200 h 514350"/>
                  <a:gd name="connsiteX107" fmla="*/ 171450 w 1085850"/>
                  <a:gd name="connsiteY107" fmla="*/ 75247 h 514350"/>
                  <a:gd name="connsiteX108" fmla="*/ 164783 w 1085850"/>
                  <a:gd name="connsiteY108" fmla="*/ 67628 h 514350"/>
                  <a:gd name="connsiteX109" fmla="*/ 154305 w 1085850"/>
                  <a:gd name="connsiteY109" fmla="*/ 72390 h 514350"/>
                  <a:gd name="connsiteX110" fmla="*/ 90488 w 1085850"/>
                  <a:gd name="connsiteY110" fmla="*/ 109538 h 514350"/>
                  <a:gd name="connsiteX111" fmla="*/ 84772 w 1085850"/>
                  <a:gd name="connsiteY111" fmla="*/ 116205 h 514350"/>
                  <a:gd name="connsiteX112" fmla="*/ 68580 w 1085850"/>
                  <a:gd name="connsiteY112" fmla="*/ 116205 h 514350"/>
                  <a:gd name="connsiteX113" fmla="*/ 69533 w 1085850"/>
                  <a:gd name="connsiteY113" fmla="*/ 132397 h 514350"/>
                  <a:gd name="connsiteX114" fmla="*/ 40005 w 1085850"/>
                  <a:gd name="connsiteY114" fmla="*/ 136208 h 514350"/>
                  <a:gd name="connsiteX115" fmla="*/ 47625 w 1085850"/>
                  <a:gd name="connsiteY115" fmla="*/ 136208 h 514350"/>
                  <a:gd name="connsiteX116" fmla="*/ 49530 w 1085850"/>
                  <a:gd name="connsiteY116" fmla="*/ 142875 h 514350"/>
                  <a:gd name="connsiteX117" fmla="*/ 27622 w 1085850"/>
                  <a:gd name="connsiteY117" fmla="*/ 140017 h 514350"/>
                  <a:gd name="connsiteX118" fmla="*/ 9525 w 1085850"/>
                  <a:gd name="connsiteY118" fmla="*/ 151447 h 514350"/>
                  <a:gd name="connsiteX119" fmla="*/ 0 w 1085850"/>
                  <a:gd name="connsiteY119" fmla="*/ 155258 h 514350"/>
                  <a:gd name="connsiteX120" fmla="*/ 2858 w 1085850"/>
                  <a:gd name="connsiteY120" fmla="*/ 154305 h 514350"/>
                  <a:gd name="connsiteX121" fmla="*/ 12383 w 1085850"/>
                  <a:gd name="connsiteY121" fmla="*/ 166688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085850" h="514350">
                    <a:moveTo>
                      <a:pt x="12383" y="166688"/>
                    </a:moveTo>
                    <a:cubicBezTo>
                      <a:pt x="15240" y="174308"/>
                      <a:pt x="20002" y="184785"/>
                      <a:pt x="25717" y="194310"/>
                    </a:cubicBezTo>
                    <a:cubicBezTo>
                      <a:pt x="31433" y="202883"/>
                      <a:pt x="40958" y="209550"/>
                      <a:pt x="50483" y="211455"/>
                    </a:cubicBezTo>
                    <a:cubicBezTo>
                      <a:pt x="53340" y="212408"/>
                      <a:pt x="56197" y="212408"/>
                      <a:pt x="60008" y="212408"/>
                    </a:cubicBezTo>
                    <a:cubicBezTo>
                      <a:pt x="66675" y="213360"/>
                      <a:pt x="74295" y="213360"/>
                      <a:pt x="80963" y="218122"/>
                    </a:cubicBezTo>
                    <a:cubicBezTo>
                      <a:pt x="85725" y="221933"/>
                      <a:pt x="89535" y="226695"/>
                      <a:pt x="91440" y="230505"/>
                    </a:cubicBezTo>
                    <a:cubicBezTo>
                      <a:pt x="94297" y="234315"/>
                      <a:pt x="97155" y="239078"/>
                      <a:pt x="100965" y="243840"/>
                    </a:cubicBezTo>
                    <a:cubicBezTo>
                      <a:pt x="110490" y="256222"/>
                      <a:pt x="120967" y="271463"/>
                      <a:pt x="122872" y="284797"/>
                    </a:cubicBezTo>
                    <a:cubicBezTo>
                      <a:pt x="125730" y="303847"/>
                      <a:pt x="117158" y="326708"/>
                      <a:pt x="106680" y="341947"/>
                    </a:cubicBezTo>
                    <a:cubicBezTo>
                      <a:pt x="108585" y="346710"/>
                      <a:pt x="114300" y="348615"/>
                      <a:pt x="120015" y="349567"/>
                    </a:cubicBezTo>
                    <a:cubicBezTo>
                      <a:pt x="123825" y="349567"/>
                      <a:pt x="127635" y="349567"/>
                      <a:pt x="131445" y="348615"/>
                    </a:cubicBezTo>
                    <a:cubicBezTo>
                      <a:pt x="134302" y="348615"/>
                      <a:pt x="137160" y="347663"/>
                      <a:pt x="140017" y="347663"/>
                    </a:cubicBezTo>
                    <a:cubicBezTo>
                      <a:pt x="151448" y="347663"/>
                      <a:pt x="162877" y="352425"/>
                      <a:pt x="173355" y="356235"/>
                    </a:cubicBezTo>
                    <a:lnTo>
                      <a:pt x="260985" y="391478"/>
                    </a:lnTo>
                    <a:lnTo>
                      <a:pt x="290512" y="452438"/>
                    </a:lnTo>
                    <a:cubicBezTo>
                      <a:pt x="292417" y="457200"/>
                      <a:pt x="295275" y="461963"/>
                      <a:pt x="299085" y="464820"/>
                    </a:cubicBezTo>
                    <a:cubicBezTo>
                      <a:pt x="306705" y="470535"/>
                      <a:pt x="317183" y="468630"/>
                      <a:pt x="327660" y="466725"/>
                    </a:cubicBezTo>
                    <a:cubicBezTo>
                      <a:pt x="335280" y="464820"/>
                      <a:pt x="341948" y="463867"/>
                      <a:pt x="349567" y="463867"/>
                    </a:cubicBezTo>
                    <a:cubicBezTo>
                      <a:pt x="358140" y="464820"/>
                      <a:pt x="365760" y="468630"/>
                      <a:pt x="373380" y="472440"/>
                    </a:cubicBezTo>
                    <a:cubicBezTo>
                      <a:pt x="381000" y="476250"/>
                      <a:pt x="388620" y="480060"/>
                      <a:pt x="397192" y="480060"/>
                    </a:cubicBezTo>
                    <a:cubicBezTo>
                      <a:pt x="404812" y="480060"/>
                      <a:pt x="412433" y="476250"/>
                      <a:pt x="420052" y="472440"/>
                    </a:cubicBezTo>
                    <a:cubicBezTo>
                      <a:pt x="428625" y="467678"/>
                      <a:pt x="438150" y="462915"/>
                      <a:pt x="448627" y="463867"/>
                    </a:cubicBezTo>
                    <a:cubicBezTo>
                      <a:pt x="459105" y="464820"/>
                      <a:pt x="467677" y="471488"/>
                      <a:pt x="476250" y="478155"/>
                    </a:cubicBezTo>
                    <a:cubicBezTo>
                      <a:pt x="480060" y="481013"/>
                      <a:pt x="484823" y="484822"/>
                      <a:pt x="489585" y="487680"/>
                    </a:cubicBezTo>
                    <a:cubicBezTo>
                      <a:pt x="498158" y="492442"/>
                      <a:pt x="507683" y="494347"/>
                      <a:pt x="517208" y="496253"/>
                    </a:cubicBezTo>
                    <a:cubicBezTo>
                      <a:pt x="525780" y="498158"/>
                      <a:pt x="534352" y="499110"/>
                      <a:pt x="542925" y="502920"/>
                    </a:cubicBezTo>
                    <a:cubicBezTo>
                      <a:pt x="547687" y="504825"/>
                      <a:pt x="551498" y="507683"/>
                      <a:pt x="555308" y="509588"/>
                    </a:cubicBezTo>
                    <a:cubicBezTo>
                      <a:pt x="560070" y="512445"/>
                      <a:pt x="564833" y="515303"/>
                      <a:pt x="569595" y="517208"/>
                    </a:cubicBezTo>
                    <a:cubicBezTo>
                      <a:pt x="578168" y="520065"/>
                      <a:pt x="589598" y="520065"/>
                      <a:pt x="594360" y="513397"/>
                    </a:cubicBezTo>
                    <a:lnTo>
                      <a:pt x="595312" y="512445"/>
                    </a:lnTo>
                    <a:lnTo>
                      <a:pt x="596265" y="512445"/>
                    </a:lnTo>
                    <a:cubicBezTo>
                      <a:pt x="606743" y="507683"/>
                      <a:pt x="616268" y="505778"/>
                      <a:pt x="624840" y="504825"/>
                    </a:cubicBezTo>
                    <a:cubicBezTo>
                      <a:pt x="633412" y="502920"/>
                      <a:pt x="641985" y="501015"/>
                      <a:pt x="652462" y="497205"/>
                    </a:cubicBezTo>
                    <a:cubicBezTo>
                      <a:pt x="669608" y="490538"/>
                      <a:pt x="688658" y="482917"/>
                      <a:pt x="708660" y="484822"/>
                    </a:cubicBezTo>
                    <a:cubicBezTo>
                      <a:pt x="712470" y="484822"/>
                      <a:pt x="716280" y="485775"/>
                      <a:pt x="720090" y="486728"/>
                    </a:cubicBezTo>
                    <a:cubicBezTo>
                      <a:pt x="728662" y="488633"/>
                      <a:pt x="736283" y="490538"/>
                      <a:pt x="743902" y="487680"/>
                    </a:cubicBezTo>
                    <a:cubicBezTo>
                      <a:pt x="749618" y="485775"/>
                      <a:pt x="754380" y="481013"/>
                      <a:pt x="759143" y="477203"/>
                    </a:cubicBezTo>
                    <a:lnTo>
                      <a:pt x="760095" y="476250"/>
                    </a:lnTo>
                    <a:cubicBezTo>
                      <a:pt x="780098" y="459105"/>
                      <a:pt x="801052" y="443865"/>
                      <a:pt x="824865" y="431483"/>
                    </a:cubicBezTo>
                    <a:cubicBezTo>
                      <a:pt x="823912" y="423863"/>
                      <a:pt x="821055" y="417195"/>
                      <a:pt x="817245" y="410528"/>
                    </a:cubicBezTo>
                    <a:cubicBezTo>
                      <a:pt x="815340" y="406717"/>
                      <a:pt x="813435" y="402908"/>
                      <a:pt x="812483" y="399097"/>
                    </a:cubicBezTo>
                    <a:cubicBezTo>
                      <a:pt x="807720" y="384810"/>
                      <a:pt x="809625" y="367665"/>
                      <a:pt x="822008" y="361950"/>
                    </a:cubicBezTo>
                    <a:lnTo>
                      <a:pt x="822960" y="361950"/>
                    </a:lnTo>
                    <a:lnTo>
                      <a:pt x="823912" y="361950"/>
                    </a:lnTo>
                    <a:cubicBezTo>
                      <a:pt x="842962" y="365760"/>
                      <a:pt x="861060" y="372428"/>
                      <a:pt x="878205" y="381953"/>
                    </a:cubicBezTo>
                    <a:cubicBezTo>
                      <a:pt x="885825" y="369570"/>
                      <a:pt x="903923" y="342900"/>
                      <a:pt x="928687" y="347663"/>
                    </a:cubicBezTo>
                    <a:cubicBezTo>
                      <a:pt x="930593" y="347663"/>
                      <a:pt x="931545" y="348615"/>
                      <a:pt x="933450" y="348615"/>
                    </a:cubicBezTo>
                    <a:cubicBezTo>
                      <a:pt x="937260" y="349567"/>
                      <a:pt x="940118" y="350520"/>
                      <a:pt x="942975" y="349567"/>
                    </a:cubicBezTo>
                    <a:cubicBezTo>
                      <a:pt x="947737" y="348615"/>
                      <a:pt x="949643" y="342900"/>
                      <a:pt x="952500" y="338138"/>
                    </a:cubicBezTo>
                    <a:lnTo>
                      <a:pt x="953452" y="336233"/>
                    </a:lnTo>
                    <a:cubicBezTo>
                      <a:pt x="963930" y="316230"/>
                      <a:pt x="984885" y="300990"/>
                      <a:pt x="1006793" y="295275"/>
                    </a:cubicBezTo>
                    <a:cubicBezTo>
                      <a:pt x="1004887" y="291465"/>
                      <a:pt x="1003935" y="286703"/>
                      <a:pt x="1005840" y="282892"/>
                    </a:cubicBezTo>
                    <a:lnTo>
                      <a:pt x="1007745" y="279083"/>
                    </a:lnTo>
                    <a:lnTo>
                      <a:pt x="1010602" y="281940"/>
                    </a:lnTo>
                    <a:cubicBezTo>
                      <a:pt x="1015365" y="285750"/>
                      <a:pt x="1021080" y="289560"/>
                      <a:pt x="1026795" y="288608"/>
                    </a:cubicBezTo>
                    <a:cubicBezTo>
                      <a:pt x="1029652" y="287655"/>
                      <a:pt x="1031558" y="285750"/>
                      <a:pt x="1033462" y="283845"/>
                    </a:cubicBezTo>
                    <a:cubicBezTo>
                      <a:pt x="1035368" y="281940"/>
                      <a:pt x="1037273" y="280035"/>
                      <a:pt x="1040130" y="279083"/>
                    </a:cubicBezTo>
                    <a:cubicBezTo>
                      <a:pt x="1049655" y="274320"/>
                      <a:pt x="1060133" y="279083"/>
                      <a:pt x="1068705" y="282892"/>
                    </a:cubicBezTo>
                    <a:lnTo>
                      <a:pt x="1069658" y="283845"/>
                    </a:lnTo>
                    <a:cubicBezTo>
                      <a:pt x="1073468" y="285750"/>
                      <a:pt x="1086802" y="290513"/>
                      <a:pt x="1092518" y="283845"/>
                    </a:cubicBezTo>
                    <a:cubicBezTo>
                      <a:pt x="1096327" y="279083"/>
                      <a:pt x="1094423" y="272415"/>
                      <a:pt x="1091565" y="267653"/>
                    </a:cubicBezTo>
                    <a:cubicBezTo>
                      <a:pt x="1088708" y="263842"/>
                      <a:pt x="1085850" y="260985"/>
                      <a:pt x="1082993" y="258128"/>
                    </a:cubicBezTo>
                    <a:cubicBezTo>
                      <a:pt x="1081087" y="256222"/>
                      <a:pt x="1079183" y="254317"/>
                      <a:pt x="1077277" y="252413"/>
                    </a:cubicBezTo>
                    <a:cubicBezTo>
                      <a:pt x="1073468" y="248603"/>
                      <a:pt x="1070610" y="243840"/>
                      <a:pt x="1066800" y="239078"/>
                    </a:cubicBezTo>
                    <a:cubicBezTo>
                      <a:pt x="1063943" y="234315"/>
                      <a:pt x="1061085" y="230505"/>
                      <a:pt x="1057275" y="226695"/>
                    </a:cubicBezTo>
                    <a:cubicBezTo>
                      <a:pt x="1051560" y="220980"/>
                      <a:pt x="1042035" y="214313"/>
                      <a:pt x="1033462" y="217170"/>
                    </a:cubicBezTo>
                    <a:cubicBezTo>
                      <a:pt x="1031558" y="223838"/>
                      <a:pt x="1024890" y="227647"/>
                      <a:pt x="1019175" y="228600"/>
                    </a:cubicBezTo>
                    <a:cubicBezTo>
                      <a:pt x="1014412" y="229553"/>
                      <a:pt x="1010602" y="228600"/>
                      <a:pt x="1006793" y="228600"/>
                    </a:cubicBezTo>
                    <a:cubicBezTo>
                      <a:pt x="1004887" y="228600"/>
                      <a:pt x="1002983" y="228600"/>
                      <a:pt x="1001077" y="228600"/>
                    </a:cubicBezTo>
                    <a:cubicBezTo>
                      <a:pt x="990600" y="228600"/>
                      <a:pt x="980123" y="231458"/>
                      <a:pt x="971550" y="237172"/>
                    </a:cubicBezTo>
                    <a:lnTo>
                      <a:pt x="969645" y="239078"/>
                    </a:lnTo>
                    <a:lnTo>
                      <a:pt x="967740" y="237172"/>
                    </a:lnTo>
                    <a:cubicBezTo>
                      <a:pt x="962977" y="230505"/>
                      <a:pt x="956310" y="225742"/>
                      <a:pt x="948690" y="222885"/>
                    </a:cubicBezTo>
                    <a:lnTo>
                      <a:pt x="945833" y="221933"/>
                    </a:lnTo>
                    <a:lnTo>
                      <a:pt x="946785" y="219075"/>
                    </a:lnTo>
                    <a:cubicBezTo>
                      <a:pt x="963930" y="181928"/>
                      <a:pt x="973455" y="160972"/>
                      <a:pt x="988695" y="124778"/>
                    </a:cubicBezTo>
                    <a:lnTo>
                      <a:pt x="991552" y="125730"/>
                    </a:lnTo>
                    <a:cubicBezTo>
                      <a:pt x="983933" y="121920"/>
                      <a:pt x="977265" y="117158"/>
                      <a:pt x="970598" y="112395"/>
                    </a:cubicBezTo>
                    <a:cubicBezTo>
                      <a:pt x="964883" y="123825"/>
                      <a:pt x="943927" y="126683"/>
                      <a:pt x="932498" y="121920"/>
                    </a:cubicBezTo>
                    <a:cubicBezTo>
                      <a:pt x="921068" y="117158"/>
                      <a:pt x="912495" y="107633"/>
                      <a:pt x="903923" y="98108"/>
                    </a:cubicBezTo>
                    <a:cubicBezTo>
                      <a:pt x="878205" y="135255"/>
                      <a:pt x="828675" y="146685"/>
                      <a:pt x="783908" y="155258"/>
                    </a:cubicBezTo>
                    <a:cubicBezTo>
                      <a:pt x="767715" y="158115"/>
                      <a:pt x="751523" y="160972"/>
                      <a:pt x="735330" y="159067"/>
                    </a:cubicBezTo>
                    <a:cubicBezTo>
                      <a:pt x="719137" y="157163"/>
                      <a:pt x="702945" y="149542"/>
                      <a:pt x="694373" y="135255"/>
                    </a:cubicBezTo>
                    <a:cubicBezTo>
                      <a:pt x="691515" y="129540"/>
                      <a:pt x="688658" y="123825"/>
                      <a:pt x="683895" y="119063"/>
                    </a:cubicBezTo>
                    <a:cubicBezTo>
                      <a:pt x="679133" y="115253"/>
                      <a:pt x="672465" y="114300"/>
                      <a:pt x="666750" y="111442"/>
                    </a:cubicBezTo>
                    <a:cubicBezTo>
                      <a:pt x="646748" y="103822"/>
                      <a:pt x="630555" y="80010"/>
                      <a:pt x="610552" y="86678"/>
                    </a:cubicBezTo>
                    <a:cubicBezTo>
                      <a:pt x="600075" y="89535"/>
                      <a:pt x="594360" y="100013"/>
                      <a:pt x="584835" y="105728"/>
                    </a:cubicBezTo>
                    <a:cubicBezTo>
                      <a:pt x="567690" y="115253"/>
                      <a:pt x="545783" y="105728"/>
                      <a:pt x="528637" y="95250"/>
                    </a:cubicBezTo>
                    <a:cubicBezTo>
                      <a:pt x="521017" y="90488"/>
                      <a:pt x="513398" y="85725"/>
                      <a:pt x="507683" y="79058"/>
                    </a:cubicBezTo>
                    <a:cubicBezTo>
                      <a:pt x="501967" y="71438"/>
                      <a:pt x="500062" y="61913"/>
                      <a:pt x="496252" y="53340"/>
                    </a:cubicBezTo>
                    <a:cubicBezTo>
                      <a:pt x="482917" y="24765"/>
                      <a:pt x="444817" y="10477"/>
                      <a:pt x="416242" y="23813"/>
                    </a:cubicBezTo>
                    <a:cubicBezTo>
                      <a:pt x="413385" y="16192"/>
                      <a:pt x="412433" y="7620"/>
                      <a:pt x="413385" y="0"/>
                    </a:cubicBezTo>
                    <a:cubicBezTo>
                      <a:pt x="413385" y="952"/>
                      <a:pt x="383858" y="4763"/>
                      <a:pt x="381000" y="7620"/>
                    </a:cubicBezTo>
                    <a:cubicBezTo>
                      <a:pt x="372427" y="15240"/>
                      <a:pt x="367665" y="29528"/>
                      <a:pt x="359092" y="38100"/>
                    </a:cubicBezTo>
                    <a:cubicBezTo>
                      <a:pt x="356235" y="40958"/>
                      <a:pt x="352425" y="43815"/>
                      <a:pt x="351473" y="47625"/>
                    </a:cubicBezTo>
                    <a:cubicBezTo>
                      <a:pt x="350520" y="50483"/>
                      <a:pt x="351473" y="53340"/>
                      <a:pt x="352425" y="56197"/>
                    </a:cubicBezTo>
                    <a:cubicBezTo>
                      <a:pt x="356235" y="70485"/>
                      <a:pt x="367665" y="94297"/>
                      <a:pt x="359092" y="107633"/>
                    </a:cubicBezTo>
                    <a:cubicBezTo>
                      <a:pt x="354330" y="115253"/>
                      <a:pt x="342900" y="118110"/>
                      <a:pt x="334327" y="114300"/>
                    </a:cubicBezTo>
                    <a:cubicBezTo>
                      <a:pt x="334327" y="120967"/>
                      <a:pt x="334327" y="127635"/>
                      <a:pt x="333375" y="134303"/>
                    </a:cubicBezTo>
                    <a:cubicBezTo>
                      <a:pt x="330517" y="131445"/>
                      <a:pt x="327660" y="128588"/>
                      <a:pt x="323850" y="125730"/>
                    </a:cubicBezTo>
                    <a:cubicBezTo>
                      <a:pt x="316230" y="118110"/>
                      <a:pt x="307658" y="122872"/>
                      <a:pt x="297180" y="121920"/>
                    </a:cubicBezTo>
                    <a:cubicBezTo>
                      <a:pt x="289560" y="120967"/>
                      <a:pt x="280035" y="121920"/>
                      <a:pt x="276225" y="114300"/>
                    </a:cubicBezTo>
                    <a:cubicBezTo>
                      <a:pt x="274320" y="121920"/>
                      <a:pt x="264795" y="122872"/>
                      <a:pt x="257175" y="121920"/>
                    </a:cubicBezTo>
                    <a:cubicBezTo>
                      <a:pt x="249555" y="120967"/>
                      <a:pt x="242887" y="120015"/>
                      <a:pt x="236220" y="116205"/>
                    </a:cubicBezTo>
                    <a:cubicBezTo>
                      <a:pt x="224790" y="108585"/>
                      <a:pt x="228600" y="94297"/>
                      <a:pt x="220980" y="85725"/>
                    </a:cubicBezTo>
                    <a:cubicBezTo>
                      <a:pt x="214312" y="78105"/>
                      <a:pt x="192405" y="82867"/>
                      <a:pt x="181927" y="82867"/>
                    </a:cubicBezTo>
                    <a:cubicBezTo>
                      <a:pt x="180975" y="80963"/>
                      <a:pt x="180975" y="78105"/>
                      <a:pt x="180023" y="76200"/>
                    </a:cubicBezTo>
                    <a:cubicBezTo>
                      <a:pt x="179070" y="80010"/>
                      <a:pt x="173355" y="78105"/>
                      <a:pt x="171450" y="75247"/>
                    </a:cubicBezTo>
                    <a:cubicBezTo>
                      <a:pt x="169545" y="72390"/>
                      <a:pt x="167640" y="68580"/>
                      <a:pt x="164783" y="67628"/>
                    </a:cubicBezTo>
                    <a:cubicBezTo>
                      <a:pt x="160973" y="66675"/>
                      <a:pt x="157162" y="69533"/>
                      <a:pt x="154305" y="72390"/>
                    </a:cubicBezTo>
                    <a:cubicBezTo>
                      <a:pt x="136208" y="89535"/>
                      <a:pt x="114300" y="101917"/>
                      <a:pt x="90488" y="109538"/>
                    </a:cubicBezTo>
                    <a:cubicBezTo>
                      <a:pt x="87630" y="110490"/>
                      <a:pt x="82867" y="113347"/>
                      <a:pt x="84772" y="116205"/>
                    </a:cubicBezTo>
                    <a:cubicBezTo>
                      <a:pt x="79058" y="116205"/>
                      <a:pt x="74295" y="116205"/>
                      <a:pt x="68580" y="116205"/>
                    </a:cubicBezTo>
                    <a:cubicBezTo>
                      <a:pt x="68580" y="121920"/>
                      <a:pt x="69533" y="126683"/>
                      <a:pt x="69533" y="132397"/>
                    </a:cubicBezTo>
                    <a:cubicBezTo>
                      <a:pt x="59055" y="131445"/>
                      <a:pt x="49530" y="132397"/>
                      <a:pt x="40005" y="136208"/>
                    </a:cubicBezTo>
                    <a:cubicBezTo>
                      <a:pt x="42863" y="136208"/>
                      <a:pt x="44767" y="136208"/>
                      <a:pt x="47625" y="136208"/>
                    </a:cubicBezTo>
                    <a:cubicBezTo>
                      <a:pt x="48577" y="138113"/>
                      <a:pt x="48577" y="140970"/>
                      <a:pt x="49530" y="142875"/>
                    </a:cubicBezTo>
                    <a:cubicBezTo>
                      <a:pt x="41910" y="140970"/>
                      <a:pt x="35242" y="139065"/>
                      <a:pt x="27622" y="140017"/>
                    </a:cubicBezTo>
                    <a:cubicBezTo>
                      <a:pt x="20002" y="140970"/>
                      <a:pt x="12383" y="144780"/>
                      <a:pt x="9525" y="151447"/>
                    </a:cubicBezTo>
                    <a:cubicBezTo>
                      <a:pt x="6667" y="152400"/>
                      <a:pt x="3810" y="153353"/>
                      <a:pt x="0" y="155258"/>
                    </a:cubicBezTo>
                    <a:lnTo>
                      <a:pt x="2858" y="154305"/>
                    </a:lnTo>
                    <a:lnTo>
                      <a:pt x="12383" y="16668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1A5D573E-C74D-442E-8376-DE5F0BA27E08}"/>
                  </a:ext>
                </a:extLst>
              </p:cNvPr>
              <p:cNvSpPr/>
              <p:nvPr/>
            </p:nvSpPr>
            <p:spPr>
              <a:xfrm>
                <a:off x="6069073" y="2319041"/>
                <a:ext cx="17450" cy="17450"/>
              </a:xfrm>
              <a:custGeom>
                <a:avLst/>
                <a:gdLst>
                  <a:gd name="connsiteX0" fmla="*/ 0 w 0"/>
                  <a:gd name="connsiteY0" fmla="*/ 952 h 0"/>
                  <a:gd name="connsiteX1" fmla="*/ 0 w 0"/>
                  <a:gd name="connsiteY1" fmla="*/ 952 h 0"/>
                  <a:gd name="connsiteX2" fmla="*/ 2858 w 0"/>
                  <a:gd name="connsiteY2" fmla="*/ 0 h 0"/>
                  <a:gd name="connsiteX3" fmla="*/ 0 w 0"/>
                  <a:gd name="connsiteY3" fmla="*/ 95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952"/>
                    </a:moveTo>
                    <a:lnTo>
                      <a:pt x="0" y="952"/>
                    </a:lnTo>
                    <a:cubicBezTo>
                      <a:pt x="952" y="952"/>
                      <a:pt x="1905" y="0"/>
                      <a:pt x="2858" y="0"/>
                    </a:cubicBezTo>
                    <a:lnTo>
                      <a:pt x="0" y="9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0EC19998-9AAB-4BE0-9AD6-EF9FC31E3491}"/>
                  </a:ext>
                </a:extLst>
              </p:cNvPr>
              <p:cNvSpPr/>
              <p:nvPr/>
            </p:nvSpPr>
            <p:spPr>
              <a:xfrm>
                <a:off x="7889187" y="2266688"/>
                <a:ext cx="17450" cy="17450"/>
              </a:xfrm>
              <a:custGeom>
                <a:avLst/>
                <a:gdLst>
                  <a:gd name="connsiteX0" fmla="*/ 1905 w 0"/>
                  <a:gd name="connsiteY0" fmla="*/ 952 h 0"/>
                  <a:gd name="connsiteX1" fmla="*/ 0 w 0"/>
                  <a:gd name="connsiteY1" fmla="*/ 0 h 0"/>
                  <a:gd name="connsiteX2" fmla="*/ 1905 w 0"/>
                  <a:gd name="connsiteY2" fmla="*/ 952 h 0"/>
                  <a:gd name="connsiteX3" fmla="*/ 1905 w 0"/>
                  <a:gd name="connsiteY3" fmla="*/ 95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1905" y="952"/>
                    </a:moveTo>
                    <a:lnTo>
                      <a:pt x="0" y="0"/>
                    </a:lnTo>
                    <a:cubicBezTo>
                      <a:pt x="0" y="0"/>
                      <a:pt x="953" y="952"/>
                      <a:pt x="1905" y="952"/>
                    </a:cubicBezTo>
                    <a:cubicBezTo>
                      <a:pt x="1905" y="952"/>
                      <a:pt x="1905" y="952"/>
                      <a:pt x="1905" y="9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2B02FC0-93A1-4AFF-BA06-F281A99BC4CE}"/>
                  </a:ext>
                </a:extLst>
              </p:cNvPr>
              <p:cNvSpPr/>
              <p:nvPr/>
            </p:nvSpPr>
            <p:spPr>
              <a:xfrm>
                <a:off x="3877260" y="2968208"/>
                <a:ext cx="34900" cy="34900"/>
              </a:xfrm>
              <a:custGeom>
                <a:avLst/>
                <a:gdLst>
                  <a:gd name="connsiteX0" fmla="*/ 20003 w 19050"/>
                  <a:gd name="connsiteY0" fmla="*/ 26670 h 19050"/>
                  <a:gd name="connsiteX1" fmla="*/ 21908 w 19050"/>
                  <a:gd name="connsiteY1" fmla="*/ 0 h 19050"/>
                  <a:gd name="connsiteX2" fmla="*/ 0 w 19050"/>
                  <a:gd name="connsiteY2" fmla="*/ 9525 h 19050"/>
                  <a:gd name="connsiteX3" fmla="*/ 20003 w 19050"/>
                  <a:gd name="connsiteY3" fmla="*/ 2667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20003" y="26670"/>
                    </a:moveTo>
                    <a:cubicBezTo>
                      <a:pt x="18098" y="18097"/>
                      <a:pt x="17145" y="7620"/>
                      <a:pt x="21908" y="0"/>
                    </a:cubicBezTo>
                    <a:lnTo>
                      <a:pt x="0" y="9525"/>
                    </a:lnTo>
                    <a:cubicBezTo>
                      <a:pt x="1905" y="18097"/>
                      <a:pt x="10478" y="26670"/>
                      <a:pt x="20003" y="266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0F01FC2-6646-4D91-BAA4-B64C65D1A778}"/>
                  </a:ext>
                </a:extLst>
              </p:cNvPr>
              <p:cNvSpPr/>
              <p:nvPr/>
            </p:nvSpPr>
            <p:spPr>
              <a:xfrm>
                <a:off x="3519293" y="1682864"/>
                <a:ext cx="2512907" cy="1378609"/>
              </a:xfrm>
              <a:custGeom>
                <a:avLst/>
                <a:gdLst>
                  <a:gd name="connsiteX0" fmla="*/ 258251 w 1371600"/>
                  <a:gd name="connsiteY0" fmla="*/ 678709 h 752475"/>
                  <a:gd name="connsiteX1" fmla="*/ 295398 w 1371600"/>
                  <a:gd name="connsiteY1" fmla="*/ 735859 h 752475"/>
                  <a:gd name="connsiteX2" fmla="*/ 298256 w 1371600"/>
                  <a:gd name="connsiteY2" fmla="*/ 734907 h 752475"/>
                  <a:gd name="connsiteX3" fmla="*/ 312543 w 1371600"/>
                  <a:gd name="connsiteY3" fmla="*/ 719667 h 752475"/>
                  <a:gd name="connsiteX4" fmla="*/ 314448 w 1371600"/>
                  <a:gd name="connsiteY4" fmla="*/ 683472 h 752475"/>
                  <a:gd name="connsiteX5" fmla="*/ 314448 w 1371600"/>
                  <a:gd name="connsiteY5" fmla="*/ 667279 h 752475"/>
                  <a:gd name="connsiteX6" fmla="*/ 313496 w 1371600"/>
                  <a:gd name="connsiteY6" fmla="*/ 561552 h 752475"/>
                  <a:gd name="connsiteX7" fmla="*/ 315401 w 1371600"/>
                  <a:gd name="connsiteY7" fmla="*/ 554884 h 752475"/>
                  <a:gd name="connsiteX8" fmla="*/ 320163 w 1371600"/>
                  <a:gd name="connsiteY8" fmla="*/ 551074 h 752475"/>
                  <a:gd name="connsiteX9" fmla="*/ 363026 w 1371600"/>
                  <a:gd name="connsiteY9" fmla="*/ 532977 h 752475"/>
                  <a:gd name="connsiteX10" fmla="*/ 365883 w 1371600"/>
                  <a:gd name="connsiteY10" fmla="*/ 532024 h 752475"/>
                  <a:gd name="connsiteX11" fmla="*/ 384933 w 1371600"/>
                  <a:gd name="connsiteY11" fmla="*/ 525357 h 752475"/>
                  <a:gd name="connsiteX12" fmla="*/ 404936 w 1371600"/>
                  <a:gd name="connsiteY12" fmla="*/ 529167 h 752475"/>
                  <a:gd name="connsiteX13" fmla="*/ 506853 w 1371600"/>
                  <a:gd name="connsiteY13" fmla="*/ 611082 h 752475"/>
                  <a:gd name="connsiteX14" fmla="*/ 516378 w 1371600"/>
                  <a:gd name="connsiteY14" fmla="*/ 619654 h 752475"/>
                  <a:gd name="connsiteX15" fmla="*/ 524951 w 1371600"/>
                  <a:gd name="connsiteY15" fmla="*/ 618702 h 752475"/>
                  <a:gd name="connsiteX16" fmla="*/ 546858 w 1371600"/>
                  <a:gd name="connsiteY16" fmla="*/ 611082 h 752475"/>
                  <a:gd name="connsiteX17" fmla="*/ 569718 w 1371600"/>
                  <a:gd name="connsiteY17" fmla="*/ 603462 h 752475"/>
                  <a:gd name="connsiteX18" fmla="*/ 617343 w 1371600"/>
                  <a:gd name="connsiteY18" fmla="*/ 612034 h 752475"/>
                  <a:gd name="connsiteX19" fmla="*/ 629726 w 1371600"/>
                  <a:gd name="connsiteY19" fmla="*/ 627274 h 752475"/>
                  <a:gd name="connsiteX20" fmla="*/ 653538 w 1371600"/>
                  <a:gd name="connsiteY20" fmla="*/ 645372 h 752475"/>
                  <a:gd name="connsiteX21" fmla="*/ 653538 w 1371600"/>
                  <a:gd name="connsiteY21" fmla="*/ 645372 h 752475"/>
                  <a:gd name="connsiteX22" fmla="*/ 654491 w 1371600"/>
                  <a:gd name="connsiteY22" fmla="*/ 648229 h 752475"/>
                  <a:gd name="connsiteX23" fmla="*/ 657348 w 1371600"/>
                  <a:gd name="connsiteY23" fmla="*/ 649182 h 752475"/>
                  <a:gd name="connsiteX24" fmla="*/ 660206 w 1371600"/>
                  <a:gd name="connsiteY24" fmla="*/ 678709 h 752475"/>
                  <a:gd name="connsiteX25" fmla="*/ 669731 w 1371600"/>
                  <a:gd name="connsiteY25" fmla="*/ 709189 h 752475"/>
                  <a:gd name="connsiteX26" fmla="*/ 676398 w 1371600"/>
                  <a:gd name="connsiteY26" fmla="*/ 723477 h 752475"/>
                  <a:gd name="connsiteX27" fmla="*/ 678303 w 1371600"/>
                  <a:gd name="connsiteY27" fmla="*/ 726334 h 752475"/>
                  <a:gd name="connsiteX28" fmla="*/ 684018 w 1371600"/>
                  <a:gd name="connsiteY28" fmla="*/ 735859 h 752475"/>
                  <a:gd name="connsiteX29" fmla="*/ 689733 w 1371600"/>
                  <a:gd name="connsiteY29" fmla="*/ 734907 h 752475"/>
                  <a:gd name="connsiteX30" fmla="*/ 694496 w 1371600"/>
                  <a:gd name="connsiteY30" fmla="*/ 733002 h 752475"/>
                  <a:gd name="connsiteX31" fmla="*/ 711641 w 1371600"/>
                  <a:gd name="connsiteY31" fmla="*/ 732049 h 752475"/>
                  <a:gd name="connsiteX32" fmla="*/ 724023 w 1371600"/>
                  <a:gd name="connsiteY32" fmla="*/ 733954 h 752475"/>
                  <a:gd name="connsiteX33" fmla="*/ 733548 w 1371600"/>
                  <a:gd name="connsiteY33" fmla="*/ 744432 h 752475"/>
                  <a:gd name="connsiteX34" fmla="*/ 734501 w 1371600"/>
                  <a:gd name="connsiteY34" fmla="*/ 746337 h 752475"/>
                  <a:gd name="connsiteX35" fmla="*/ 732596 w 1371600"/>
                  <a:gd name="connsiteY35" fmla="*/ 747289 h 752475"/>
                  <a:gd name="connsiteX36" fmla="*/ 728786 w 1371600"/>
                  <a:gd name="connsiteY36" fmla="*/ 750147 h 752475"/>
                  <a:gd name="connsiteX37" fmla="*/ 740216 w 1371600"/>
                  <a:gd name="connsiteY37" fmla="*/ 756814 h 752475"/>
                  <a:gd name="connsiteX38" fmla="*/ 742121 w 1371600"/>
                  <a:gd name="connsiteY38" fmla="*/ 758719 h 752475"/>
                  <a:gd name="connsiteX39" fmla="*/ 744978 w 1371600"/>
                  <a:gd name="connsiteY39" fmla="*/ 761577 h 752475"/>
                  <a:gd name="connsiteX40" fmla="*/ 743073 w 1371600"/>
                  <a:gd name="connsiteY40" fmla="*/ 757767 h 752475"/>
                  <a:gd name="connsiteX41" fmla="*/ 742121 w 1371600"/>
                  <a:gd name="connsiteY41" fmla="*/ 756814 h 752475"/>
                  <a:gd name="connsiteX42" fmla="*/ 744026 w 1371600"/>
                  <a:gd name="connsiteY42" fmla="*/ 742527 h 752475"/>
                  <a:gd name="connsiteX43" fmla="*/ 749741 w 1371600"/>
                  <a:gd name="connsiteY43" fmla="*/ 741574 h 752475"/>
                  <a:gd name="connsiteX44" fmla="*/ 752598 w 1371600"/>
                  <a:gd name="connsiteY44" fmla="*/ 741574 h 752475"/>
                  <a:gd name="connsiteX45" fmla="*/ 755456 w 1371600"/>
                  <a:gd name="connsiteY45" fmla="*/ 739669 h 752475"/>
                  <a:gd name="connsiteX46" fmla="*/ 808796 w 1371600"/>
                  <a:gd name="connsiteY46" fmla="*/ 697759 h 752475"/>
                  <a:gd name="connsiteX47" fmla="*/ 810701 w 1371600"/>
                  <a:gd name="connsiteY47" fmla="*/ 696807 h 752475"/>
                  <a:gd name="connsiteX48" fmla="*/ 821178 w 1371600"/>
                  <a:gd name="connsiteY48" fmla="*/ 690139 h 752475"/>
                  <a:gd name="connsiteX49" fmla="*/ 828798 w 1371600"/>
                  <a:gd name="connsiteY49" fmla="*/ 680614 h 752475"/>
                  <a:gd name="connsiteX50" fmla="*/ 830703 w 1371600"/>
                  <a:gd name="connsiteY50" fmla="*/ 676804 h 752475"/>
                  <a:gd name="connsiteX51" fmla="*/ 844991 w 1371600"/>
                  <a:gd name="connsiteY51" fmla="*/ 662517 h 752475"/>
                  <a:gd name="connsiteX52" fmla="*/ 844991 w 1371600"/>
                  <a:gd name="connsiteY52" fmla="*/ 662517 h 752475"/>
                  <a:gd name="connsiteX53" fmla="*/ 850706 w 1371600"/>
                  <a:gd name="connsiteY53" fmla="*/ 665374 h 752475"/>
                  <a:gd name="connsiteX54" fmla="*/ 852611 w 1371600"/>
                  <a:gd name="connsiteY54" fmla="*/ 666327 h 752475"/>
                  <a:gd name="connsiteX55" fmla="*/ 862136 w 1371600"/>
                  <a:gd name="connsiteY55" fmla="*/ 669184 h 752475"/>
                  <a:gd name="connsiteX56" fmla="*/ 865946 w 1371600"/>
                  <a:gd name="connsiteY56" fmla="*/ 670137 h 752475"/>
                  <a:gd name="connsiteX57" fmla="*/ 915476 w 1371600"/>
                  <a:gd name="connsiteY57" fmla="*/ 675852 h 752475"/>
                  <a:gd name="connsiteX58" fmla="*/ 931668 w 1371600"/>
                  <a:gd name="connsiteY58" fmla="*/ 644419 h 752475"/>
                  <a:gd name="connsiteX59" fmla="*/ 953576 w 1371600"/>
                  <a:gd name="connsiteY59" fmla="*/ 648229 h 752475"/>
                  <a:gd name="connsiteX60" fmla="*/ 961196 w 1371600"/>
                  <a:gd name="connsiteY60" fmla="*/ 661564 h 752475"/>
                  <a:gd name="connsiteX61" fmla="*/ 1116453 w 1371600"/>
                  <a:gd name="connsiteY61" fmla="*/ 686329 h 752475"/>
                  <a:gd name="connsiteX62" fmla="*/ 1122168 w 1371600"/>
                  <a:gd name="connsiteY62" fmla="*/ 690139 h 752475"/>
                  <a:gd name="connsiteX63" fmla="*/ 1129788 w 1371600"/>
                  <a:gd name="connsiteY63" fmla="*/ 684424 h 752475"/>
                  <a:gd name="connsiteX64" fmla="*/ 1150743 w 1371600"/>
                  <a:gd name="connsiteY64" fmla="*/ 654897 h 752475"/>
                  <a:gd name="connsiteX65" fmla="*/ 1140266 w 1371600"/>
                  <a:gd name="connsiteY65" fmla="*/ 646324 h 752475"/>
                  <a:gd name="connsiteX66" fmla="*/ 1136456 w 1371600"/>
                  <a:gd name="connsiteY66" fmla="*/ 641562 h 752475"/>
                  <a:gd name="connsiteX67" fmla="*/ 1157411 w 1371600"/>
                  <a:gd name="connsiteY67" fmla="*/ 642514 h 752475"/>
                  <a:gd name="connsiteX68" fmla="*/ 1140266 w 1371600"/>
                  <a:gd name="connsiteY68" fmla="*/ 576792 h 752475"/>
                  <a:gd name="connsiteX69" fmla="*/ 1128836 w 1371600"/>
                  <a:gd name="connsiteY69" fmla="*/ 574887 h 752475"/>
                  <a:gd name="connsiteX70" fmla="*/ 1122168 w 1371600"/>
                  <a:gd name="connsiteY70" fmla="*/ 560599 h 752475"/>
                  <a:gd name="connsiteX71" fmla="*/ 1122168 w 1371600"/>
                  <a:gd name="connsiteY71" fmla="*/ 559647 h 752475"/>
                  <a:gd name="connsiteX72" fmla="*/ 1123121 w 1371600"/>
                  <a:gd name="connsiteY72" fmla="*/ 558694 h 752475"/>
                  <a:gd name="connsiteX73" fmla="*/ 1201226 w 1371600"/>
                  <a:gd name="connsiteY73" fmla="*/ 551074 h 752475"/>
                  <a:gd name="connsiteX74" fmla="*/ 1218371 w 1371600"/>
                  <a:gd name="connsiteY74" fmla="*/ 549169 h 752475"/>
                  <a:gd name="connsiteX75" fmla="*/ 1237421 w 1371600"/>
                  <a:gd name="connsiteY75" fmla="*/ 442489 h 752475"/>
                  <a:gd name="connsiteX76" fmla="*/ 1239326 w 1371600"/>
                  <a:gd name="connsiteY76" fmla="*/ 439632 h 752475"/>
                  <a:gd name="connsiteX77" fmla="*/ 1242183 w 1371600"/>
                  <a:gd name="connsiteY77" fmla="*/ 441537 h 752475"/>
                  <a:gd name="connsiteX78" fmla="*/ 1278378 w 1371600"/>
                  <a:gd name="connsiteY78" fmla="*/ 464397 h 752475"/>
                  <a:gd name="connsiteX79" fmla="*/ 1314573 w 1371600"/>
                  <a:gd name="connsiteY79" fmla="*/ 456777 h 752475"/>
                  <a:gd name="connsiteX80" fmla="*/ 1334576 w 1371600"/>
                  <a:gd name="connsiteY80" fmla="*/ 382482 h 752475"/>
                  <a:gd name="connsiteX81" fmla="*/ 1346006 w 1371600"/>
                  <a:gd name="connsiteY81" fmla="*/ 376767 h 752475"/>
                  <a:gd name="connsiteX82" fmla="*/ 1357436 w 1371600"/>
                  <a:gd name="connsiteY82" fmla="*/ 371052 h 752475"/>
                  <a:gd name="connsiteX83" fmla="*/ 1364103 w 1371600"/>
                  <a:gd name="connsiteY83" fmla="*/ 352954 h 752475"/>
                  <a:gd name="connsiteX84" fmla="*/ 1362198 w 1371600"/>
                  <a:gd name="connsiteY84" fmla="*/ 349144 h 752475"/>
                  <a:gd name="connsiteX85" fmla="*/ 1372676 w 1371600"/>
                  <a:gd name="connsiteY85" fmla="*/ 344382 h 752475"/>
                  <a:gd name="connsiteX86" fmla="*/ 1356483 w 1371600"/>
                  <a:gd name="connsiteY86" fmla="*/ 316759 h 752475"/>
                  <a:gd name="connsiteX87" fmla="*/ 1343148 w 1371600"/>
                  <a:gd name="connsiteY87" fmla="*/ 326284 h 752475"/>
                  <a:gd name="connsiteX88" fmla="*/ 1311716 w 1371600"/>
                  <a:gd name="connsiteY88" fmla="*/ 315807 h 752475"/>
                  <a:gd name="connsiteX89" fmla="*/ 1304096 w 1371600"/>
                  <a:gd name="connsiteY89" fmla="*/ 301519 h 752475"/>
                  <a:gd name="connsiteX90" fmla="*/ 1292666 w 1371600"/>
                  <a:gd name="connsiteY90" fmla="*/ 294852 h 752475"/>
                  <a:gd name="connsiteX91" fmla="*/ 1265996 w 1371600"/>
                  <a:gd name="connsiteY91" fmla="*/ 257704 h 752475"/>
                  <a:gd name="connsiteX92" fmla="*/ 1235516 w 1371600"/>
                  <a:gd name="connsiteY92" fmla="*/ 255799 h 752475"/>
                  <a:gd name="connsiteX93" fmla="*/ 1229801 w 1371600"/>
                  <a:gd name="connsiteY93" fmla="*/ 258657 h 752475"/>
                  <a:gd name="connsiteX94" fmla="*/ 1227896 w 1371600"/>
                  <a:gd name="connsiteY94" fmla="*/ 262467 h 752475"/>
                  <a:gd name="connsiteX95" fmla="*/ 1205036 w 1371600"/>
                  <a:gd name="connsiteY95" fmla="*/ 270087 h 752475"/>
                  <a:gd name="connsiteX96" fmla="*/ 1189796 w 1371600"/>
                  <a:gd name="connsiteY96" fmla="*/ 263419 h 752475"/>
                  <a:gd name="connsiteX97" fmla="*/ 1187891 w 1371600"/>
                  <a:gd name="connsiteY97" fmla="*/ 256752 h 752475"/>
                  <a:gd name="connsiteX98" fmla="*/ 1169793 w 1371600"/>
                  <a:gd name="connsiteY98" fmla="*/ 251037 h 752475"/>
                  <a:gd name="connsiteX99" fmla="*/ 1156458 w 1371600"/>
                  <a:gd name="connsiteY99" fmla="*/ 231987 h 752475"/>
                  <a:gd name="connsiteX100" fmla="*/ 1139313 w 1371600"/>
                  <a:gd name="connsiteY100" fmla="*/ 265324 h 752475"/>
                  <a:gd name="connsiteX101" fmla="*/ 1056446 w 1371600"/>
                  <a:gd name="connsiteY101" fmla="*/ 129117 h 752475"/>
                  <a:gd name="connsiteX102" fmla="*/ 1048826 w 1371600"/>
                  <a:gd name="connsiteY102" fmla="*/ 117687 h 752475"/>
                  <a:gd name="connsiteX103" fmla="*/ 1041206 w 1371600"/>
                  <a:gd name="connsiteY103" fmla="*/ 111972 h 752475"/>
                  <a:gd name="connsiteX104" fmla="*/ 1015488 w 1371600"/>
                  <a:gd name="connsiteY104" fmla="*/ 77682 h 752475"/>
                  <a:gd name="connsiteX105" fmla="*/ 1022156 w 1371600"/>
                  <a:gd name="connsiteY105" fmla="*/ 81492 h 752475"/>
                  <a:gd name="connsiteX106" fmla="*/ 1025966 w 1371600"/>
                  <a:gd name="connsiteY106" fmla="*/ 60537 h 752475"/>
                  <a:gd name="connsiteX107" fmla="*/ 967863 w 1371600"/>
                  <a:gd name="connsiteY107" fmla="*/ 84349 h 752475"/>
                  <a:gd name="connsiteX108" fmla="*/ 952623 w 1371600"/>
                  <a:gd name="connsiteY108" fmla="*/ 92922 h 752475"/>
                  <a:gd name="connsiteX109" fmla="*/ 947861 w 1371600"/>
                  <a:gd name="connsiteY109" fmla="*/ 109114 h 752475"/>
                  <a:gd name="connsiteX110" fmla="*/ 912618 w 1371600"/>
                  <a:gd name="connsiteY110" fmla="*/ 111972 h 752475"/>
                  <a:gd name="connsiteX111" fmla="*/ 922143 w 1371600"/>
                  <a:gd name="connsiteY111" fmla="*/ 81492 h 752475"/>
                  <a:gd name="connsiteX112" fmla="*/ 887853 w 1371600"/>
                  <a:gd name="connsiteY112" fmla="*/ 72919 h 752475"/>
                  <a:gd name="connsiteX113" fmla="*/ 887853 w 1371600"/>
                  <a:gd name="connsiteY113" fmla="*/ 83397 h 752475"/>
                  <a:gd name="connsiteX114" fmla="*/ 878328 w 1371600"/>
                  <a:gd name="connsiteY114" fmla="*/ 85302 h 752475"/>
                  <a:gd name="connsiteX115" fmla="*/ 866898 w 1371600"/>
                  <a:gd name="connsiteY115" fmla="*/ 59584 h 752475"/>
                  <a:gd name="connsiteX116" fmla="*/ 868803 w 1371600"/>
                  <a:gd name="connsiteY116" fmla="*/ 72919 h 752475"/>
                  <a:gd name="connsiteX117" fmla="*/ 853563 w 1371600"/>
                  <a:gd name="connsiteY117" fmla="*/ 65299 h 752475"/>
                  <a:gd name="connsiteX118" fmla="*/ 851658 w 1371600"/>
                  <a:gd name="connsiteY118" fmla="*/ 76729 h 752475"/>
                  <a:gd name="connsiteX119" fmla="*/ 832608 w 1371600"/>
                  <a:gd name="connsiteY119" fmla="*/ 71014 h 752475"/>
                  <a:gd name="connsiteX120" fmla="*/ 833561 w 1371600"/>
                  <a:gd name="connsiteY120" fmla="*/ 49107 h 752475"/>
                  <a:gd name="connsiteX121" fmla="*/ 823083 w 1371600"/>
                  <a:gd name="connsiteY121" fmla="*/ 18627 h 752475"/>
                  <a:gd name="connsiteX122" fmla="*/ 818321 w 1371600"/>
                  <a:gd name="connsiteY122" fmla="*/ 9102 h 752475"/>
                  <a:gd name="connsiteX123" fmla="*/ 807843 w 1371600"/>
                  <a:gd name="connsiteY123" fmla="*/ 7197 h 752475"/>
                  <a:gd name="connsiteX124" fmla="*/ 798318 w 1371600"/>
                  <a:gd name="connsiteY124" fmla="*/ 11959 h 752475"/>
                  <a:gd name="connsiteX125" fmla="*/ 788793 w 1371600"/>
                  <a:gd name="connsiteY125" fmla="*/ 3387 h 752475"/>
                  <a:gd name="connsiteX126" fmla="*/ 768791 w 1371600"/>
                  <a:gd name="connsiteY126" fmla="*/ 529 h 752475"/>
                  <a:gd name="connsiteX127" fmla="*/ 754503 w 1371600"/>
                  <a:gd name="connsiteY127" fmla="*/ 1482 h 752475"/>
                  <a:gd name="connsiteX128" fmla="*/ 752598 w 1371600"/>
                  <a:gd name="connsiteY128" fmla="*/ 2434 h 752475"/>
                  <a:gd name="connsiteX129" fmla="*/ 752598 w 1371600"/>
                  <a:gd name="connsiteY129" fmla="*/ 7197 h 752475"/>
                  <a:gd name="connsiteX130" fmla="*/ 742121 w 1371600"/>
                  <a:gd name="connsiteY130" fmla="*/ 11007 h 752475"/>
                  <a:gd name="connsiteX131" fmla="*/ 729738 w 1371600"/>
                  <a:gd name="connsiteY131" fmla="*/ 10054 h 752475"/>
                  <a:gd name="connsiteX132" fmla="*/ 730691 w 1371600"/>
                  <a:gd name="connsiteY132" fmla="*/ 23389 h 752475"/>
                  <a:gd name="connsiteX133" fmla="*/ 729738 w 1371600"/>
                  <a:gd name="connsiteY133" fmla="*/ 25294 h 752475"/>
                  <a:gd name="connsiteX134" fmla="*/ 728786 w 1371600"/>
                  <a:gd name="connsiteY134" fmla="*/ 24342 h 752475"/>
                  <a:gd name="connsiteX135" fmla="*/ 637346 w 1371600"/>
                  <a:gd name="connsiteY135" fmla="*/ 46249 h 752475"/>
                  <a:gd name="connsiteX136" fmla="*/ 615438 w 1371600"/>
                  <a:gd name="connsiteY136" fmla="*/ 66252 h 752475"/>
                  <a:gd name="connsiteX137" fmla="*/ 537333 w 1371600"/>
                  <a:gd name="connsiteY137" fmla="*/ 78634 h 752475"/>
                  <a:gd name="connsiteX138" fmla="*/ 538286 w 1371600"/>
                  <a:gd name="connsiteY138" fmla="*/ 90064 h 752475"/>
                  <a:gd name="connsiteX139" fmla="*/ 528761 w 1371600"/>
                  <a:gd name="connsiteY139" fmla="*/ 78634 h 752475"/>
                  <a:gd name="connsiteX140" fmla="*/ 505901 w 1371600"/>
                  <a:gd name="connsiteY140" fmla="*/ 84349 h 752475"/>
                  <a:gd name="connsiteX141" fmla="*/ 503043 w 1371600"/>
                  <a:gd name="connsiteY141" fmla="*/ 78634 h 752475"/>
                  <a:gd name="connsiteX142" fmla="*/ 492566 w 1371600"/>
                  <a:gd name="connsiteY142" fmla="*/ 83397 h 752475"/>
                  <a:gd name="connsiteX143" fmla="*/ 493518 w 1371600"/>
                  <a:gd name="connsiteY143" fmla="*/ 93874 h 752475"/>
                  <a:gd name="connsiteX144" fmla="*/ 481136 w 1371600"/>
                  <a:gd name="connsiteY144" fmla="*/ 103399 h 752475"/>
                  <a:gd name="connsiteX145" fmla="*/ 512568 w 1371600"/>
                  <a:gd name="connsiteY145" fmla="*/ 104352 h 752475"/>
                  <a:gd name="connsiteX146" fmla="*/ 492566 w 1371600"/>
                  <a:gd name="connsiteY146" fmla="*/ 113877 h 752475"/>
                  <a:gd name="connsiteX147" fmla="*/ 492566 w 1371600"/>
                  <a:gd name="connsiteY147" fmla="*/ 126259 h 752475"/>
                  <a:gd name="connsiteX148" fmla="*/ 524951 w 1371600"/>
                  <a:gd name="connsiteY148" fmla="*/ 135784 h 752475"/>
                  <a:gd name="connsiteX149" fmla="*/ 488756 w 1371600"/>
                  <a:gd name="connsiteY149" fmla="*/ 142452 h 752475"/>
                  <a:gd name="connsiteX150" fmla="*/ 491613 w 1371600"/>
                  <a:gd name="connsiteY150" fmla="*/ 175789 h 752475"/>
                  <a:gd name="connsiteX151" fmla="*/ 455418 w 1371600"/>
                  <a:gd name="connsiteY151" fmla="*/ 200554 h 752475"/>
                  <a:gd name="connsiteX152" fmla="*/ 465896 w 1371600"/>
                  <a:gd name="connsiteY152" fmla="*/ 214842 h 752475"/>
                  <a:gd name="connsiteX153" fmla="*/ 503043 w 1371600"/>
                  <a:gd name="connsiteY153" fmla="*/ 227224 h 752475"/>
                  <a:gd name="connsiteX154" fmla="*/ 514473 w 1371600"/>
                  <a:gd name="connsiteY154" fmla="*/ 235797 h 752475"/>
                  <a:gd name="connsiteX155" fmla="*/ 509711 w 1371600"/>
                  <a:gd name="connsiteY155" fmla="*/ 254847 h 752475"/>
                  <a:gd name="connsiteX156" fmla="*/ 489708 w 1371600"/>
                  <a:gd name="connsiteY156" fmla="*/ 270087 h 752475"/>
                  <a:gd name="connsiteX157" fmla="*/ 468753 w 1371600"/>
                  <a:gd name="connsiteY157" fmla="*/ 262467 h 752475"/>
                  <a:gd name="connsiteX158" fmla="*/ 447798 w 1371600"/>
                  <a:gd name="connsiteY158" fmla="*/ 264372 h 752475"/>
                  <a:gd name="connsiteX159" fmla="*/ 434463 w 1371600"/>
                  <a:gd name="connsiteY159" fmla="*/ 279612 h 752475"/>
                  <a:gd name="connsiteX160" fmla="*/ 434463 w 1371600"/>
                  <a:gd name="connsiteY160" fmla="*/ 271992 h 752475"/>
                  <a:gd name="connsiteX161" fmla="*/ 412556 w 1371600"/>
                  <a:gd name="connsiteY161" fmla="*/ 269134 h 752475"/>
                  <a:gd name="connsiteX162" fmla="*/ 409698 w 1371600"/>
                  <a:gd name="connsiteY162" fmla="*/ 268182 h 752475"/>
                  <a:gd name="connsiteX163" fmla="*/ 406841 w 1371600"/>
                  <a:gd name="connsiteY163" fmla="*/ 265324 h 752475"/>
                  <a:gd name="connsiteX164" fmla="*/ 400173 w 1371600"/>
                  <a:gd name="connsiteY164" fmla="*/ 253894 h 752475"/>
                  <a:gd name="connsiteX165" fmla="*/ 396363 w 1371600"/>
                  <a:gd name="connsiteY165" fmla="*/ 249132 h 752475"/>
                  <a:gd name="connsiteX166" fmla="*/ 388743 w 1371600"/>
                  <a:gd name="connsiteY166" fmla="*/ 248179 h 752475"/>
                  <a:gd name="connsiteX167" fmla="*/ 364931 w 1371600"/>
                  <a:gd name="connsiteY167" fmla="*/ 261514 h 752475"/>
                  <a:gd name="connsiteX168" fmla="*/ 355406 w 1371600"/>
                  <a:gd name="connsiteY168" fmla="*/ 246274 h 752475"/>
                  <a:gd name="connsiteX169" fmla="*/ 335403 w 1371600"/>
                  <a:gd name="connsiteY169" fmla="*/ 247227 h 752475"/>
                  <a:gd name="connsiteX170" fmla="*/ 312543 w 1371600"/>
                  <a:gd name="connsiteY170" fmla="*/ 279612 h 752475"/>
                  <a:gd name="connsiteX171" fmla="*/ 268728 w 1371600"/>
                  <a:gd name="connsiteY171" fmla="*/ 257704 h 752475"/>
                  <a:gd name="connsiteX172" fmla="*/ 263013 w 1371600"/>
                  <a:gd name="connsiteY172" fmla="*/ 264372 h 752475"/>
                  <a:gd name="connsiteX173" fmla="*/ 231581 w 1371600"/>
                  <a:gd name="connsiteY173" fmla="*/ 236749 h 752475"/>
                  <a:gd name="connsiteX174" fmla="*/ 203006 w 1371600"/>
                  <a:gd name="connsiteY174" fmla="*/ 231987 h 752475"/>
                  <a:gd name="connsiteX175" fmla="*/ 187766 w 1371600"/>
                  <a:gd name="connsiteY175" fmla="*/ 211984 h 752475"/>
                  <a:gd name="connsiteX176" fmla="*/ 175383 w 1371600"/>
                  <a:gd name="connsiteY176" fmla="*/ 221509 h 752475"/>
                  <a:gd name="connsiteX177" fmla="*/ 161096 w 1371600"/>
                  <a:gd name="connsiteY177" fmla="*/ 223414 h 752475"/>
                  <a:gd name="connsiteX178" fmla="*/ 137283 w 1371600"/>
                  <a:gd name="connsiteY178" fmla="*/ 206269 h 752475"/>
                  <a:gd name="connsiteX179" fmla="*/ 139188 w 1371600"/>
                  <a:gd name="connsiteY179" fmla="*/ 216747 h 752475"/>
                  <a:gd name="connsiteX180" fmla="*/ 126806 w 1371600"/>
                  <a:gd name="connsiteY180" fmla="*/ 219604 h 752475"/>
                  <a:gd name="connsiteX181" fmla="*/ 120138 w 1371600"/>
                  <a:gd name="connsiteY181" fmla="*/ 231987 h 752475"/>
                  <a:gd name="connsiteX182" fmla="*/ 102041 w 1371600"/>
                  <a:gd name="connsiteY182" fmla="*/ 243417 h 752475"/>
                  <a:gd name="connsiteX183" fmla="*/ 93468 w 1371600"/>
                  <a:gd name="connsiteY183" fmla="*/ 260562 h 752475"/>
                  <a:gd name="connsiteX184" fmla="*/ 63941 w 1371600"/>
                  <a:gd name="connsiteY184" fmla="*/ 273897 h 752475"/>
                  <a:gd name="connsiteX185" fmla="*/ 69656 w 1371600"/>
                  <a:gd name="connsiteY185" fmla="*/ 308187 h 752475"/>
                  <a:gd name="connsiteX186" fmla="*/ 25841 w 1371600"/>
                  <a:gd name="connsiteY186" fmla="*/ 282469 h 752475"/>
                  <a:gd name="connsiteX187" fmla="*/ 22031 w 1371600"/>
                  <a:gd name="connsiteY187" fmla="*/ 310092 h 752475"/>
                  <a:gd name="connsiteX188" fmla="*/ 7743 w 1371600"/>
                  <a:gd name="connsiteY188" fmla="*/ 316759 h 752475"/>
                  <a:gd name="connsiteX189" fmla="*/ 7743 w 1371600"/>
                  <a:gd name="connsiteY189" fmla="*/ 363432 h 752475"/>
                  <a:gd name="connsiteX190" fmla="*/ 123 w 1371600"/>
                  <a:gd name="connsiteY190" fmla="*/ 382482 h 752475"/>
                  <a:gd name="connsiteX191" fmla="*/ 11553 w 1371600"/>
                  <a:gd name="connsiteY191" fmla="*/ 397722 h 752475"/>
                  <a:gd name="connsiteX192" fmla="*/ 13458 w 1371600"/>
                  <a:gd name="connsiteY192" fmla="*/ 412009 h 752475"/>
                  <a:gd name="connsiteX193" fmla="*/ 23936 w 1371600"/>
                  <a:gd name="connsiteY193" fmla="*/ 418677 h 752475"/>
                  <a:gd name="connsiteX194" fmla="*/ 25841 w 1371600"/>
                  <a:gd name="connsiteY194" fmla="*/ 409152 h 752475"/>
                  <a:gd name="connsiteX195" fmla="*/ 71561 w 1371600"/>
                  <a:gd name="connsiteY195" fmla="*/ 449157 h 752475"/>
                  <a:gd name="connsiteX196" fmla="*/ 61083 w 1371600"/>
                  <a:gd name="connsiteY196" fmla="*/ 471064 h 752475"/>
                  <a:gd name="connsiteX197" fmla="*/ 82038 w 1371600"/>
                  <a:gd name="connsiteY197" fmla="*/ 488209 h 752475"/>
                  <a:gd name="connsiteX198" fmla="*/ 89658 w 1371600"/>
                  <a:gd name="connsiteY198" fmla="*/ 511069 h 752475"/>
                  <a:gd name="connsiteX199" fmla="*/ 100136 w 1371600"/>
                  <a:gd name="connsiteY199" fmla="*/ 505354 h 752475"/>
                  <a:gd name="connsiteX200" fmla="*/ 102993 w 1371600"/>
                  <a:gd name="connsiteY200" fmla="*/ 489162 h 752475"/>
                  <a:gd name="connsiteX201" fmla="*/ 142046 w 1371600"/>
                  <a:gd name="connsiteY201" fmla="*/ 450109 h 752475"/>
                  <a:gd name="connsiteX202" fmla="*/ 146808 w 1371600"/>
                  <a:gd name="connsiteY202" fmla="*/ 463444 h 752475"/>
                  <a:gd name="connsiteX203" fmla="*/ 177288 w 1371600"/>
                  <a:gd name="connsiteY203" fmla="*/ 467254 h 752475"/>
                  <a:gd name="connsiteX204" fmla="*/ 203958 w 1371600"/>
                  <a:gd name="connsiteY204" fmla="*/ 456777 h 752475"/>
                  <a:gd name="connsiteX205" fmla="*/ 212531 w 1371600"/>
                  <a:gd name="connsiteY205" fmla="*/ 492972 h 752475"/>
                  <a:gd name="connsiteX206" fmla="*/ 220151 w 1371600"/>
                  <a:gd name="connsiteY206" fmla="*/ 519642 h 752475"/>
                  <a:gd name="connsiteX207" fmla="*/ 246821 w 1371600"/>
                  <a:gd name="connsiteY207" fmla="*/ 522499 h 752475"/>
                  <a:gd name="connsiteX208" fmla="*/ 266823 w 1371600"/>
                  <a:gd name="connsiteY208" fmla="*/ 535834 h 752475"/>
                  <a:gd name="connsiteX209" fmla="*/ 259203 w 1371600"/>
                  <a:gd name="connsiteY209" fmla="*/ 546312 h 752475"/>
                  <a:gd name="connsiteX210" fmla="*/ 216341 w 1371600"/>
                  <a:gd name="connsiteY210" fmla="*/ 583459 h 752475"/>
                  <a:gd name="connsiteX211" fmla="*/ 238248 w 1371600"/>
                  <a:gd name="connsiteY211" fmla="*/ 542502 h 752475"/>
                  <a:gd name="connsiteX212" fmla="*/ 205863 w 1371600"/>
                  <a:gd name="connsiteY212" fmla="*/ 545359 h 752475"/>
                  <a:gd name="connsiteX213" fmla="*/ 173478 w 1371600"/>
                  <a:gd name="connsiteY213" fmla="*/ 536787 h 752475"/>
                  <a:gd name="connsiteX214" fmla="*/ 150618 w 1371600"/>
                  <a:gd name="connsiteY214" fmla="*/ 555837 h 752475"/>
                  <a:gd name="connsiteX215" fmla="*/ 161096 w 1371600"/>
                  <a:gd name="connsiteY215" fmla="*/ 573934 h 752475"/>
                  <a:gd name="connsiteX216" fmla="*/ 129663 w 1371600"/>
                  <a:gd name="connsiteY216" fmla="*/ 566314 h 752475"/>
                  <a:gd name="connsiteX217" fmla="*/ 117281 w 1371600"/>
                  <a:gd name="connsiteY217" fmla="*/ 576792 h 752475"/>
                  <a:gd name="connsiteX218" fmla="*/ 142046 w 1371600"/>
                  <a:gd name="connsiteY218" fmla="*/ 601557 h 752475"/>
                  <a:gd name="connsiteX219" fmla="*/ 153476 w 1371600"/>
                  <a:gd name="connsiteY219" fmla="*/ 644419 h 752475"/>
                  <a:gd name="connsiteX220" fmla="*/ 166811 w 1371600"/>
                  <a:gd name="connsiteY220" fmla="*/ 638704 h 752475"/>
                  <a:gd name="connsiteX221" fmla="*/ 199196 w 1371600"/>
                  <a:gd name="connsiteY221" fmla="*/ 662517 h 752475"/>
                  <a:gd name="connsiteX222" fmla="*/ 197291 w 1371600"/>
                  <a:gd name="connsiteY222" fmla="*/ 672994 h 752475"/>
                  <a:gd name="connsiteX223" fmla="*/ 190623 w 1371600"/>
                  <a:gd name="connsiteY223" fmla="*/ 701569 h 752475"/>
                  <a:gd name="connsiteX224" fmla="*/ 253488 w 1371600"/>
                  <a:gd name="connsiteY224" fmla="*/ 674899 h 752475"/>
                  <a:gd name="connsiteX225" fmla="*/ 258251 w 1371600"/>
                  <a:gd name="connsiteY225" fmla="*/ 678709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</a:cxnLst>
                <a:rect l="l" t="t" r="r" b="b"/>
                <a:pathLst>
                  <a:path w="1371600" h="752475">
                    <a:moveTo>
                      <a:pt x="258251" y="678709"/>
                    </a:moveTo>
                    <a:cubicBezTo>
                      <a:pt x="275396" y="693949"/>
                      <a:pt x="287778" y="713952"/>
                      <a:pt x="295398" y="735859"/>
                    </a:cubicBezTo>
                    <a:cubicBezTo>
                      <a:pt x="295398" y="736812"/>
                      <a:pt x="296351" y="736812"/>
                      <a:pt x="298256" y="734907"/>
                    </a:cubicBezTo>
                    <a:cubicBezTo>
                      <a:pt x="304923" y="731097"/>
                      <a:pt x="312543" y="721572"/>
                      <a:pt x="312543" y="719667"/>
                    </a:cubicBezTo>
                    <a:cubicBezTo>
                      <a:pt x="314448" y="708237"/>
                      <a:pt x="314448" y="695854"/>
                      <a:pt x="314448" y="683472"/>
                    </a:cubicBezTo>
                    <a:cubicBezTo>
                      <a:pt x="314448" y="677757"/>
                      <a:pt x="314448" y="672994"/>
                      <a:pt x="314448" y="667279"/>
                    </a:cubicBezTo>
                    <a:cubicBezTo>
                      <a:pt x="314448" y="632037"/>
                      <a:pt x="314448" y="596794"/>
                      <a:pt x="313496" y="561552"/>
                    </a:cubicBezTo>
                    <a:cubicBezTo>
                      <a:pt x="313496" y="559647"/>
                      <a:pt x="313496" y="556789"/>
                      <a:pt x="315401" y="554884"/>
                    </a:cubicBezTo>
                    <a:cubicBezTo>
                      <a:pt x="316353" y="552979"/>
                      <a:pt x="319211" y="552027"/>
                      <a:pt x="320163" y="551074"/>
                    </a:cubicBezTo>
                    <a:cubicBezTo>
                      <a:pt x="334451" y="544407"/>
                      <a:pt x="348738" y="538692"/>
                      <a:pt x="363026" y="532977"/>
                    </a:cubicBezTo>
                    <a:lnTo>
                      <a:pt x="365883" y="532024"/>
                    </a:lnTo>
                    <a:cubicBezTo>
                      <a:pt x="372551" y="530119"/>
                      <a:pt x="378266" y="527262"/>
                      <a:pt x="384933" y="525357"/>
                    </a:cubicBezTo>
                    <a:cubicBezTo>
                      <a:pt x="394458" y="522499"/>
                      <a:pt x="397316" y="524404"/>
                      <a:pt x="404936" y="529167"/>
                    </a:cubicBezTo>
                    <a:cubicBezTo>
                      <a:pt x="440178" y="551074"/>
                      <a:pt x="479231" y="575839"/>
                      <a:pt x="506853" y="611082"/>
                    </a:cubicBezTo>
                    <a:cubicBezTo>
                      <a:pt x="509711" y="614892"/>
                      <a:pt x="512568" y="618702"/>
                      <a:pt x="516378" y="619654"/>
                    </a:cubicBezTo>
                    <a:cubicBezTo>
                      <a:pt x="519236" y="620607"/>
                      <a:pt x="522093" y="619654"/>
                      <a:pt x="524951" y="618702"/>
                    </a:cubicBezTo>
                    <a:cubicBezTo>
                      <a:pt x="532571" y="616797"/>
                      <a:pt x="540191" y="613939"/>
                      <a:pt x="546858" y="611082"/>
                    </a:cubicBezTo>
                    <a:cubicBezTo>
                      <a:pt x="554478" y="608224"/>
                      <a:pt x="562098" y="605367"/>
                      <a:pt x="569718" y="603462"/>
                    </a:cubicBezTo>
                    <a:cubicBezTo>
                      <a:pt x="588768" y="598699"/>
                      <a:pt x="606866" y="601557"/>
                      <a:pt x="617343" y="612034"/>
                    </a:cubicBezTo>
                    <a:cubicBezTo>
                      <a:pt x="622106" y="615844"/>
                      <a:pt x="625916" y="621559"/>
                      <a:pt x="629726" y="627274"/>
                    </a:cubicBezTo>
                    <a:cubicBezTo>
                      <a:pt x="637346" y="637752"/>
                      <a:pt x="643061" y="646324"/>
                      <a:pt x="653538" y="645372"/>
                    </a:cubicBezTo>
                    <a:lnTo>
                      <a:pt x="653538" y="645372"/>
                    </a:lnTo>
                    <a:lnTo>
                      <a:pt x="654491" y="648229"/>
                    </a:lnTo>
                    <a:lnTo>
                      <a:pt x="657348" y="649182"/>
                    </a:lnTo>
                    <a:cubicBezTo>
                      <a:pt x="656396" y="652039"/>
                      <a:pt x="659253" y="673947"/>
                      <a:pt x="660206" y="678709"/>
                    </a:cubicBezTo>
                    <a:cubicBezTo>
                      <a:pt x="662111" y="689187"/>
                      <a:pt x="664968" y="699664"/>
                      <a:pt x="669731" y="709189"/>
                    </a:cubicBezTo>
                    <a:cubicBezTo>
                      <a:pt x="671636" y="713952"/>
                      <a:pt x="674493" y="718714"/>
                      <a:pt x="676398" y="723477"/>
                    </a:cubicBezTo>
                    <a:cubicBezTo>
                      <a:pt x="676398" y="724429"/>
                      <a:pt x="677351" y="725382"/>
                      <a:pt x="678303" y="726334"/>
                    </a:cubicBezTo>
                    <a:cubicBezTo>
                      <a:pt x="679256" y="729192"/>
                      <a:pt x="682113" y="734907"/>
                      <a:pt x="684018" y="735859"/>
                    </a:cubicBezTo>
                    <a:cubicBezTo>
                      <a:pt x="684971" y="736812"/>
                      <a:pt x="686876" y="735859"/>
                      <a:pt x="689733" y="734907"/>
                    </a:cubicBezTo>
                    <a:cubicBezTo>
                      <a:pt x="691638" y="733954"/>
                      <a:pt x="692591" y="733954"/>
                      <a:pt x="694496" y="733002"/>
                    </a:cubicBezTo>
                    <a:cubicBezTo>
                      <a:pt x="700211" y="732049"/>
                      <a:pt x="705926" y="732049"/>
                      <a:pt x="711641" y="732049"/>
                    </a:cubicBezTo>
                    <a:cubicBezTo>
                      <a:pt x="716403" y="732049"/>
                      <a:pt x="720213" y="733002"/>
                      <a:pt x="724023" y="733954"/>
                    </a:cubicBezTo>
                    <a:cubicBezTo>
                      <a:pt x="728786" y="735859"/>
                      <a:pt x="732596" y="739669"/>
                      <a:pt x="733548" y="744432"/>
                    </a:cubicBezTo>
                    <a:lnTo>
                      <a:pt x="734501" y="746337"/>
                    </a:lnTo>
                    <a:lnTo>
                      <a:pt x="732596" y="747289"/>
                    </a:lnTo>
                    <a:cubicBezTo>
                      <a:pt x="731643" y="748242"/>
                      <a:pt x="730691" y="749194"/>
                      <a:pt x="728786" y="750147"/>
                    </a:cubicBezTo>
                    <a:cubicBezTo>
                      <a:pt x="733548" y="751099"/>
                      <a:pt x="737358" y="753004"/>
                      <a:pt x="740216" y="756814"/>
                    </a:cubicBezTo>
                    <a:cubicBezTo>
                      <a:pt x="741168" y="757767"/>
                      <a:pt x="741168" y="758719"/>
                      <a:pt x="742121" y="758719"/>
                    </a:cubicBezTo>
                    <a:cubicBezTo>
                      <a:pt x="743073" y="759672"/>
                      <a:pt x="744026" y="760624"/>
                      <a:pt x="744978" y="761577"/>
                    </a:cubicBezTo>
                    <a:cubicBezTo>
                      <a:pt x="744026" y="760624"/>
                      <a:pt x="744026" y="758719"/>
                      <a:pt x="743073" y="757767"/>
                    </a:cubicBezTo>
                    <a:lnTo>
                      <a:pt x="742121" y="756814"/>
                    </a:lnTo>
                    <a:cubicBezTo>
                      <a:pt x="739263" y="752052"/>
                      <a:pt x="738311" y="745384"/>
                      <a:pt x="744026" y="742527"/>
                    </a:cubicBezTo>
                    <a:cubicBezTo>
                      <a:pt x="745931" y="741574"/>
                      <a:pt x="747836" y="741574"/>
                      <a:pt x="749741" y="741574"/>
                    </a:cubicBezTo>
                    <a:cubicBezTo>
                      <a:pt x="750693" y="741574"/>
                      <a:pt x="751646" y="741574"/>
                      <a:pt x="752598" y="741574"/>
                    </a:cubicBezTo>
                    <a:cubicBezTo>
                      <a:pt x="753551" y="741574"/>
                      <a:pt x="754503" y="740622"/>
                      <a:pt x="755456" y="739669"/>
                    </a:cubicBezTo>
                    <a:cubicBezTo>
                      <a:pt x="770696" y="722524"/>
                      <a:pt x="788793" y="708237"/>
                      <a:pt x="808796" y="697759"/>
                    </a:cubicBezTo>
                    <a:lnTo>
                      <a:pt x="810701" y="696807"/>
                    </a:lnTo>
                    <a:cubicBezTo>
                      <a:pt x="814511" y="694902"/>
                      <a:pt x="818321" y="692997"/>
                      <a:pt x="821178" y="690139"/>
                    </a:cubicBezTo>
                    <a:cubicBezTo>
                      <a:pt x="824036" y="687282"/>
                      <a:pt x="826893" y="684424"/>
                      <a:pt x="828798" y="680614"/>
                    </a:cubicBezTo>
                    <a:cubicBezTo>
                      <a:pt x="829751" y="679662"/>
                      <a:pt x="829751" y="678709"/>
                      <a:pt x="830703" y="676804"/>
                    </a:cubicBezTo>
                    <a:cubicBezTo>
                      <a:pt x="835466" y="668232"/>
                      <a:pt x="840228" y="662517"/>
                      <a:pt x="844991" y="662517"/>
                    </a:cubicBezTo>
                    <a:cubicBezTo>
                      <a:pt x="844991" y="662517"/>
                      <a:pt x="844991" y="662517"/>
                      <a:pt x="844991" y="662517"/>
                    </a:cubicBezTo>
                    <a:cubicBezTo>
                      <a:pt x="846896" y="662517"/>
                      <a:pt x="848801" y="663469"/>
                      <a:pt x="850706" y="665374"/>
                    </a:cubicBezTo>
                    <a:cubicBezTo>
                      <a:pt x="851658" y="665374"/>
                      <a:pt x="852611" y="666327"/>
                      <a:pt x="852611" y="666327"/>
                    </a:cubicBezTo>
                    <a:cubicBezTo>
                      <a:pt x="855468" y="667279"/>
                      <a:pt x="859278" y="668232"/>
                      <a:pt x="862136" y="669184"/>
                    </a:cubicBezTo>
                    <a:cubicBezTo>
                      <a:pt x="863088" y="669184"/>
                      <a:pt x="864041" y="669184"/>
                      <a:pt x="865946" y="670137"/>
                    </a:cubicBezTo>
                    <a:cubicBezTo>
                      <a:pt x="882138" y="673947"/>
                      <a:pt x="898331" y="675852"/>
                      <a:pt x="915476" y="675852"/>
                    </a:cubicBezTo>
                    <a:cubicBezTo>
                      <a:pt x="914523" y="663469"/>
                      <a:pt x="919286" y="649182"/>
                      <a:pt x="931668" y="644419"/>
                    </a:cubicBezTo>
                    <a:cubicBezTo>
                      <a:pt x="938336" y="641562"/>
                      <a:pt x="946908" y="642514"/>
                      <a:pt x="953576" y="648229"/>
                    </a:cubicBezTo>
                    <a:cubicBezTo>
                      <a:pt x="958338" y="652039"/>
                      <a:pt x="961196" y="656802"/>
                      <a:pt x="961196" y="661564"/>
                    </a:cubicBezTo>
                    <a:cubicBezTo>
                      <a:pt x="1019298" y="652992"/>
                      <a:pt x="1078353" y="650134"/>
                      <a:pt x="1116453" y="686329"/>
                    </a:cubicBezTo>
                    <a:cubicBezTo>
                      <a:pt x="1118358" y="688234"/>
                      <a:pt x="1120263" y="690139"/>
                      <a:pt x="1122168" y="690139"/>
                    </a:cubicBezTo>
                    <a:cubicBezTo>
                      <a:pt x="1125026" y="690139"/>
                      <a:pt x="1127883" y="687282"/>
                      <a:pt x="1129788" y="684424"/>
                    </a:cubicBezTo>
                    <a:lnTo>
                      <a:pt x="1150743" y="654897"/>
                    </a:lnTo>
                    <a:cubicBezTo>
                      <a:pt x="1146933" y="652992"/>
                      <a:pt x="1143123" y="650134"/>
                      <a:pt x="1140266" y="646324"/>
                    </a:cubicBezTo>
                    <a:lnTo>
                      <a:pt x="1136456" y="641562"/>
                    </a:lnTo>
                    <a:lnTo>
                      <a:pt x="1157411" y="642514"/>
                    </a:lnTo>
                    <a:lnTo>
                      <a:pt x="1140266" y="576792"/>
                    </a:lnTo>
                    <a:cubicBezTo>
                      <a:pt x="1136456" y="577744"/>
                      <a:pt x="1132646" y="577744"/>
                      <a:pt x="1128836" y="574887"/>
                    </a:cubicBezTo>
                    <a:cubicBezTo>
                      <a:pt x="1123121" y="572029"/>
                      <a:pt x="1121216" y="566314"/>
                      <a:pt x="1122168" y="560599"/>
                    </a:cubicBezTo>
                    <a:lnTo>
                      <a:pt x="1122168" y="559647"/>
                    </a:lnTo>
                    <a:lnTo>
                      <a:pt x="1123121" y="558694"/>
                    </a:lnTo>
                    <a:cubicBezTo>
                      <a:pt x="1145028" y="542502"/>
                      <a:pt x="1176461" y="539644"/>
                      <a:pt x="1201226" y="551074"/>
                    </a:cubicBezTo>
                    <a:lnTo>
                      <a:pt x="1218371" y="549169"/>
                    </a:lnTo>
                    <a:cubicBezTo>
                      <a:pt x="1200273" y="515832"/>
                      <a:pt x="1218371" y="474874"/>
                      <a:pt x="1237421" y="442489"/>
                    </a:cubicBezTo>
                    <a:lnTo>
                      <a:pt x="1239326" y="439632"/>
                    </a:lnTo>
                    <a:lnTo>
                      <a:pt x="1242183" y="441537"/>
                    </a:lnTo>
                    <a:cubicBezTo>
                      <a:pt x="1252661" y="450109"/>
                      <a:pt x="1265043" y="459634"/>
                      <a:pt x="1278378" y="464397"/>
                    </a:cubicBezTo>
                    <a:cubicBezTo>
                      <a:pt x="1289808" y="468207"/>
                      <a:pt x="1306001" y="467254"/>
                      <a:pt x="1314573" y="456777"/>
                    </a:cubicBezTo>
                    <a:cubicBezTo>
                      <a:pt x="1311716" y="430107"/>
                      <a:pt x="1310763" y="397722"/>
                      <a:pt x="1334576" y="382482"/>
                    </a:cubicBezTo>
                    <a:cubicBezTo>
                      <a:pt x="1338386" y="380577"/>
                      <a:pt x="1342196" y="378672"/>
                      <a:pt x="1346006" y="376767"/>
                    </a:cubicBezTo>
                    <a:cubicBezTo>
                      <a:pt x="1349816" y="374862"/>
                      <a:pt x="1353626" y="373909"/>
                      <a:pt x="1357436" y="371052"/>
                    </a:cubicBezTo>
                    <a:cubicBezTo>
                      <a:pt x="1363151" y="367242"/>
                      <a:pt x="1367913" y="358669"/>
                      <a:pt x="1364103" y="352954"/>
                    </a:cubicBezTo>
                    <a:lnTo>
                      <a:pt x="1362198" y="349144"/>
                    </a:lnTo>
                    <a:lnTo>
                      <a:pt x="1372676" y="344382"/>
                    </a:lnTo>
                    <a:cubicBezTo>
                      <a:pt x="1366961" y="334857"/>
                      <a:pt x="1362198" y="326284"/>
                      <a:pt x="1356483" y="316759"/>
                    </a:cubicBezTo>
                    <a:cubicBezTo>
                      <a:pt x="1358388" y="322474"/>
                      <a:pt x="1348863" y="326284"/>
                      <a:pt x="1343148" y="326284"/>
                    </a:cubicBezTo>
                    <a:cubicBezTo>
                      <a:pt x="1331718" y="326284"/>
                      <a:pt x="1318383" y="325332"/>
                      <a:pt x="1311716" y="315807"/>
                    </a:cubicBezTo>
                    <a:cubicBezTo>
                      <a:pt x="1308858" y="311044"/>
                      <a:pt x="1307906" y="305329"/>
                      <a:pt x="1304096" y="301519"/>
                    </a:cubicBezTo>
                    <a:cubicBezTo>
                      <a:pt x="1301238" y="298662"/>
                      <a:pt x="1296476" y="296757"/>
                      <a:pt x="1292666" y="294852"/>
                    </a:cubicBezTo>
                    <a:cubicBezTo>
                      <a:pt x="1279331" y="286279"/>
                      <a:pt x="1279331" y="266277"/>
                      <a:pt x="1265996" y="257704"/>
                    </a:cubicBezTo>
                    <a:cubicBezTo>
                      <a:pt x="1257423" y="251989"/>
                      <a:pt x="1245993" y="253894"/>
                      <a:pt x="1235516" y="255799"/>
                    </a:cubicBezTo>
                    <a:cubicBezTo>
                      <a:pt x="1233611" y="255799"/>
                      <a:pt x="1231706" y="256752"/>
                      <a:pt x="1229801" y="258657"/>
                    </a:cubicBezTo>
                    <a:cubicBezTo>
                      <a:pt x="1228848" y="259609"/>
                      <a:pt x="1228848" y="261514"/>
                      <a:pt x="1227896" y="262467"/>
                    </a:cubicBezTo>
                    <a:cubicBezTo>
                      <a:pt x="1224086" y="270087"/>
                      <a:pt x="1213608" y="270087"/>
                      <a:pt x="1205036" y="270087"/>
                    </a:cubicBezTo>
                    <a:cubicBezTo>
                      <a:pt x="1199321" y="269134"/>
                      <a:pt x="1192653" y="268182"/>
                      <a:pt x="1189796" y="263419"/>
                    </a:cubicBezTo>
                    <a:cubicBezTo>
                      <a:pt x="1188843" y="261514"/>
                      <a:pt x="1188843" y="258657"/>
                      <a:pt x="1187891" y="256752"/>
                    </a:cubicBezTo>
                    <a:cubicBezTo>
                      <a:pt x="1185033" y="251037"/>
                      <a:pt x="1176461" y="250084"/>
                      <a:pt x="1169793" y="251037"/>
                    </a:cubicBezTo>
                    <a:cubicBezTo>
                      <a:pt x="1174556" y="242464"/>
                      <a:pt x="1165983" y="230082"/>
                      <a:pt x="1156458" y="231987"/>
                    </a:cubicBezTo>
                    <a:cubicBezTo>
                      <a:pt x="1153601" y="244369"/>
                      <a:pt x="1146933" y="255799"/>
                      <a:pt x="1139313" y="265324"/>
                    </a:cubicBezTo>
                    <a:cubicBezTo>
                      <a:pt x="1109786" y="222462"/>
                      <a:pt x="1079306" y="175789"/>
                      <a:pt x="1056446" y="129117"/>
                    </a:cubicBezTo>
                    <a:cubicBezTo>
                      <a:pt x="1054541" y="125307"/>
                      <a:pt x="1052636" y="120544"/>
                      <a:pt x="1048826" y="117687"/>
                    </a:cubicBezTo>
                    <a:cubicBezTo>
                      <a:pt x="1046921" y="115782"/>
                      <a:pt x="1044063" y="113877"/>
                      <a:pt x="1041206" y="111972"/>
                    </a:cubicBezTo>
                    <a:cubicBezTo>
                      <a:pt x="1029776" y="103399"/>
                      <a:pt x="1022156" y="90064"/>
                      <a:pt x="1015488" y="77682"/>
                    </a:cubicBezTo>
                    <a:cubicBezTo>
                      <a:pt x="1017393" y="78634"/>
                      <a:pt x="1019298" y="80539"/>
                      <a:pt x="1022156" y="81492"/>
                    </a:cubicBezTo>
                    <a:cubicBezTo>
                      <a:pt x="1023108" y="74824"/>
                      <a:pt x="1025013" y="67204"/>
                      <a:pt x="1025966" y="60537"/>
                    </a:cubicBezTo>
                    <a:cubicBezTo>
                      <a:pt x="1009773" y="70062"/>
                      <a:pt x="985961" y="76729"/>
                      <a:pt x="967863" y="84349"/>
                    </a:cubicBezTo>
                    <a:cubicBezTo>
                      <a:pt x="962148" y="86254"/>
                      <a:pt x="956433" y="89112"/>
                      <a:pt x="952623" y="92922"/>
                    </a:cubicBezTo>
                    <a:cubicBezTo>
                      <a:pt x="948813" y="96732"/>
                      <a:pt x="945956" y="103399"/>
                      <a:pt x="947861" y="109114"/>
                    </a:cubicBezTo>
                    <a:cubicBezTo>
                      <a:pt x="937383" y="102447"/>
                      <a:pt x="922143" y="104352"/>
                      <a:pt x="912618" y="111972"/>
                    </a:cubicBezTo>
                    <a:cubicBezTo>
                      <a:pt x="909761" y="101494"/>
                      <a:pt x="913571" y="88159"/>
                      <a:pt x="922143" y="81492"/>
                    </a:cubicBezTo>
                    <a:cubicBezTo>
                      <a:pt x="910713" y="86254"/>
                      <a:pt x="896426" y="82444"/>
                      <a:pt x="887853" y="72919"/>
                    </a:cubicBezTo>
                    <a:cubicBezTo>
                      <a:pt x="887853" y="76729"/>
                      <a:pt x="887853" y="79587"/>
                      <a:pt x="887853" y="83397"/>
                    </a:cubicBezTo>
                    <a:cubicBezTo>
                      <a:pt x="884996" y="84349"/>
                      <a:pt x="881186" y="84349"/>
                      <a:pt x="878328" y="85302"/>
                    </a:cubicBezTo>
                    <a:cubicBezTo>
                      <a:pt x="879281" y="75777"/>
                      <a:pt x="874518" y="65299"/>
                      <a:pt x="866898" y="59584"/>
                    </a:cubicBezTo>
                    <a:cubicBezTo>
                      <a:pt x="867851" y="64347"/>
                      <a:pt x="867851" y="68157"/>
                      <a:pt x="868803" y="72919"/>
                    </a:cubicBezTo>
                    <a:cubicBezTo>
                      <a:pt x="864993" y="69109"/>
                      <a:pt x="859278" y="66252"/>
                      <a:pt x="853563" y="65299"/>
                    </a:cubicBezTo>
                    <a:cubicBezTo>
                      <a:pt x="851658" y="69109"/>
                      <a:pt x="850706" y="72919"/>
                      <a:pt x="851658" y="76729"/>
                    </a:cubicBezTo>
                    <a:cubicBezTo>
                      <a:pt x="845943" y="72919"/>
                      <a:pt x="839276" y="71014"/>
                      <a:pt x="832608" y="71014"/>
                    </a:cubicBezTo>
                    <a:cubicBezTo>
                      <a:pt x="830703" y="64347"/>
                      <a:pt x="831656" y="56727"/>
                      <a:pt x="833561" y="49107"/>
                    </a:cubicBezTo>
                    <a:cubicBezTo>
                      <a:pt x="836418" y="39582"/>
                      <a:pt x="826893" y="28152"/>
                      <a:pt x="823083" y="18627"/>
                    </a:cubicBezTo>
                    <a:cubicBezTo>
                      <a:pt x="822131" y="14817"/>
                      <a:pt x="820226" y="11959"/>
                      <a:pt x="818321" y="9102"/>
                    </a:cubicBezTo>
                    <a:cubicBezTo>
                      <a:pt x="815463" y="6244"/>
                      <a:pt x="811653" y="5292"/>
                      <a:pt x="807843" y="7197"/>
                    </a:cubicBezTo>
                    <a:cubicBezTo>
                      <a:pt x="808796" y="11007"/>
                      <a:pt x="802128" y="13864"/>
                      <a:pt x="798318" y="11959"/>
                    </a:cubicBezTo>
                    <a:cubicBezTo>
                      <a:pt x="794508" y="10054"/>
                      <a:pt x="792603" y="6244"/>
                      <a:pt x="788793" y="3387"/>
                    </a:cubicBezTo>
                    <a:cubicBezTo>
                      <a:pt x="783078" y="-423"/>
                      <a:pt x="775458" y="-423"/>
                      <a:pt x="768791" y="529"/>
                    </a:cubicBezTo>
                    <a:cubicBezTo>
                      <a:pt x="764028" y="529"/>
                      <a:pt x="759266" y="1482"/>
                      <a:pt x="754503" y="1482"/>
                    </a:cubicBezTo>
                    <a:cubicBezTo>
                      <a:pt x="753551" y="1482"/>
                      <a:pt x="752598" y="1482"/>
                      <a:pt x="752598" y="2434"/>
                    </a:cubicBezTo>
                    <a:cubicBezTo>
                      <a:pt x="751646" y="3387"/>
                      <a:pt x="752598" y="6244"/>
                      <a:pt x="752598" y="7197"/>
                    </a:cubicBezTo>
                    <a:cubicBezTo>
                      <a:pt x="752598" y="11007"/>
                      <a:pt x="746883" y="11959"/>
                      <a:pt x="742121" y="11007"/>
                    </a:cubicBezTo>
                    <a:cubicBezTo>
                      <a:pt x="738311" y="10054"/>
                      <a:pt x="733548" y="8149"/>
                      <a:pt x="729738" y="10054"/>
                    </a:cubicBezTo>
                    <a:cubicBezTo>
                      <a:pt x="729738" y="14817"/>
                      <a:pt x="730691" y="18627"/>
                      <a:pt x="730691" y="23389"/>
                    </a:cubicBezTo>
                    <a:cubicBezTo>
                      <a:pt x="730691" y="24342"/>
                      <a:pt x="730691" y="25294"/>
                      <a:pt x="729738" y="25294"/>
                    </a:cubicBezTo>
                    <a:cubicBezTo>
                      <a:pt x="728786" y="25294"/>
                      <a:pt x="728786" y="24342"/>
                      <a:pt x="728786" y="24342"/>
                    </a:cubicBezTo>
                    <a:cubicBezTo>
                      <a:pt x="703068" y="33867"/>
                      <a:pt x="664968" y="43392"/>
                      <a:pt x="637346" y="46249"/>
                    </a:cubicBezTo>
                    <a:cubicBezTo>
                      <a:pt x="638298" y="56727"/>
                      <a:pt x="625916" y="63394"/>
                      <a:pt x="615438" y="66252"/>
                    </a:cubicBezTo>
                    <a:cubicBezTo>
                      <a:pt x="589721" y="72919"/>
                      <a:pt x="564003" y="76729"/>
                      <a:pt x="537333" y="78634"/>
                    </a:cubicBezTo>
                    <a:cubicBezTo>
                      <a:pt x="537333" y="82444"/>
                      <a:pt x="538286" y="86254"/>
                      <a:pt x="538286" y="90064"/>
                    </a:cubicBezTo>
                    <a:cubicBezTo>
                      <a:pt x="535428" y="86254"/>
                      <a:pt x="531618" y="82444"/>
                      <a:pt x="528761" y="78634"/>
                    </a:cubicBezTo>
                    <a:cubicBezTo>
                      <a:pt x="521141" y="81492"/>
                      <a:pt x="513521" y="83397"/>
                      <a:pt x="505901" y="84349"/>
                    </a:cubicBezTo>
                    <a:cubicBezTo>
                      <a:pt x="504948" y="82444"/>
                      <a:pt x="503996" y="80539"/>
                      <a:pt x="503043" y="78634"/>
                    </a:cubicBezTo>
                    <a:cubicBezTo>
                      <a:pt x="499233" y="79587"/>
                      <a:pt x="495423" y="80539"/>
                      <a:pt x="492566" y="83397"/>
                    </a:cubicBezTo>
                    <a:cubicBezTo>
                      <a:pt x="489708" y="86254"/>
                      <a:pt x="489708" y="91969"/>
                      <a:pt x="493518" y="93874"/>
                    </a:cubicBezTo>
                    <a:cubicBezTo>
                      <a:pt x="487803" y="93874"/>
                      <a:pt x="483041" y="97684"/>
                      <a:pt x="481136" y="103399"/>
                    </a:cubicBezTo>
                    <a:cubicBezTo>
                      <a:pt x="491613" y="104352"/>
                      <a:pt x="502091" y="104352"/>
                      <a:pt x="512568" y="104352"/>
                    </a:cubicBezTo>
                    <a:cubicBezTo>
                      <a:pt x="507806" y="111019"/>
                      <a:pt x="500186" y="114829"/>
                      <a:pt x="492566" y="113877"/>
                    </a:cubicBezTo>
                    <a:cubicBezTo>
                      <a:pt x="492566" y="117687"/>
                      <a:pt x="492566" y="122449"/>
                      <a:pt x="492566" y="126259"/>
                    </a:cubicBezTo>
                    <a:cubicBezTo>
                      <a:pt x="503996" y="121497"/>
                      <a:pt x="518283" y="126259"/>
                      <a:pt x="524951" y="135784"/>
                    </a:cubicBezTo>
                    <a:cubicBezTo>
                      <a:pt x="513521" y="139594"/>
                      <a:pt x="501138" y="141499"/>
                      <a:pt x="488756" y="142452"/>
                    </a:cubicBezTo>
                    <a:cubicBezTo>
                      <a:pt x="482088" y="151977"/>
                      <a:pt x="483041" y="167217"/>
                      <a:pt x="491613" y="175789"/>
                    </a:cubicBezTo>
                    <a:cubicBezTo>
                      <a:pt x="481136" y="186267"/>
                      <a:pt x="468753" y="194839"/>
                      <a:pt x="455418" y="200554"/>
                    </a:cubicBezTo>
                    <a:cubicBezTo>
                      <a:pt x="462086" y="201507"/>
                      <a:pt x="466848" y="209127"/>
                      <a:pt x="465896" y="214842"/>
                    </a:cubicBezTo>
                    <a:cubicBezTo>
                      <a:pt x="478278" y="217699"/>
                      <a:pt x="490661" y="221509"/>
                      <a:pt x="503043" y="227224"/>
                    </a:cubicBezTo>
                    <a:cubicBezTo>
                      <a:pt x="507806" y="229129"/>
                      <a:pt x="512568" y="231987"/>
                      <a:pt x="514473" y="235797"/>
                    </a:cubicBezTo>
                    <a:cubicBezTo>
                      <a:pt x="517331" y="242464"/>
                      <a:pt x="513521" y="249132"/>
                      <a:pt x="509711" y="254847"/>
                    </a:cubicBezTo>
                    <a:cubicBezTo>
                      <a:pt x="504948" y="261514"/>
                      <a:pt x="498281" y="269134"/>
                      <a:pt x="489708" y="270087"/>
                    </a:cubicBezTo>
                    <a:cubicBezTo>
                      <a:pt x="482088" y="271039"/>
                      <a:pt x="475421" y="266277"/>
                      <a:pt x="468753" y="262467"/>
                    </a:cubicBezTo>
                    <a:cubicBezTo>
                      <a:pt x="462086" y="259609"/>
                      <a:pt x="452561" y="257704"/>
                      <a:pt x="447798" y="264372"/>
                    </a:cubicBezTo>
                    <a:cubicBezTo>
                      <a:pt x="442083" y="271039"/>
                      <a:pt x="441131" y="273897"/>
                      <a:pt x="434463" y="279612"/>
                    </a:cubicBezTo>
                    <a:cubicBezTo>
                      <a:pt x="434463" y="276754"/>
                      <a:pt x="434463" y="274849"/>
                      <a:pt x="434463" y="271992"/>
                    </a:cubicBezTo>
                    <a:cubicBezTo>
                      <a:pt x="426843" y="271992"/>
                      <a:pt x="420176" y="271039"/>
                      <a:pt x="412556" y="269134"/>
                    </a:cubicBezTo>
                    <a:cubicBezTo>
                      <a:pt x="411603" y="269134"/>
                      <a:pt x="410651" y="268182"/>
                      <a:pt x="409698" y="268182"/>
                    </a:cubicBezTo>
                    <a:cubicBezTo>
                      <a:pt x="408746" y="267229"/>
                      <a:pt x="407793" y="266277"/>
                      <a:pt x="406841" y="265324"/>
                    </a:cubicBezTo>
                    <a:cubicBezTo>
                      <a:pt x="404936" y="261514"/>
                      <a:pt x="403031" y="257704"/>
                      <a:pt x="400173" y="253894"/>
                    </a:cubicBezTo>
                    <a:cubicBezTo>
                      <a:pt x="399221" y="251989"/>
                      <a:pt x="398268" y="250084"/>
                      <a:pt x="396363" y="249132"/>
                    </a:cubicBezTo>
                    <a:cubicBezTo>
                      <a:pt x="394458" y="248179"/>
                      <a:pt x="391601" y="248179"/>
                      <a:pt x="388743" y="248179"/>
                    </a:cubicBezTo>
                    <a:cubicBezTo>
                      <a:pt x="379218" y="250084"/>
                      <a:pt x="370646" y="254847"/>
                      <a:pt x="364931" y="261514"/>
                    </a:cubicBezTo>
                    <a:cubicBezTo>
                      <a:pt x="362073" y="254847"/>
                      <a:pt x="358263" y="252942"/>
                      <a:pt x="355406" y="246274"/>
                    </a:cubicBezTo>
                    <a:cubicBezTo>
                      <a:pt x="349691" y="250084"/>
                      <a:pt x="341118" y="251037"/>
                      <a:pt x="335403" y="247227"/>
                    </a:cubicBezTo>
                    <a:cubicBezTo>
                      <a:pt x="330641" y="259609"/>
                      <a:pt x="322068" y="271039"/>
                      <a:pt x="312543" y="279612"/>
                    </a:cubicBezTo>
                    <a:cubicBezTo>
                      <a:pt x="298256" y="271992"/>
                      <a:pt x="283016" y="265324"/>
                      <a:pt x="268728" y="257704"/>
                    </a:cubicBezTo>
                    <a:cubicBezTo>
                      <a:pt x="266823" y="259609"/>
                      <a:pt x="264918" y="261514"/>
                      <a:pt x="263013" y="264372"/>
                    </a:cubicBezTo>
                    <a:cubicBezTo>
                      <a:pt x="252536" y="254847"/>
                      <a:pt x="242058" y="246274"/>
                      <a:pt x="231581" y="236749"/>
                    </a:cubicBezTo>
                    <a:cubicBezTo>
                      <a:pt x="223008" y="229129"/>
                      <a:pt x="208721" y="222462"/>
                      <a:pt x="203006" y="231987"/>
                    </a:cubicBezTo>
                    <a:cubicBezTo>
                      <a:pt x="202053" y="222462"/>
                      <a:pt x="197291" y="211032"/>
                      <a:pt x="187766" y="211984"/>
                    </a:cubicBezTo>
                    <a:cubicBezTo>
                      <a:pt x="182051" y="212937"/>
                      <a:pt x="179193" y="217699"/>
                      <a:pt x="175383" y="221509"/>
                    </a:cubicBezTo>
                    <a:cubicBezTo>
                      <a:pt x="171573" y="225319"/>
                      <a:pt x="164906" y="228177"/>
                      <a:pt x="161096" y="223414"/>
                    </a:cubicBezTo>
                    <a:cubicBezTo>
                      <a:pt x="154428" y="216747"/>
                      <a:pt x="145856" y="211032"/>
                      <a:pt x="137283" y="206269"/>
                    </a:cubicBezTo>
                    <a:cubicBezTo>
                      <a:pt x="138236" y="210079"/>
                      <a:pt x="138236" y="213889"/>
                      <a:pt x="139188" y="216747"/>
                    </a:cubicBezTo>
                    <a:cubicBezTo>
                      <a:pt x="135378" y="213889"/>
                      <a:pt x="129663" y="215794"/>
                      <a:pt x="126806" y="219604"/>
                    </a:cubicBezTo>
                    <a:cubicBezTo>
                      <a:pt x="123948" y="223414"/>
                      <a:pt x="122996" y="228177"/>
                      <a:pt x="120138" y="231987"/>
                    </a:cubicBezTo>
                    <a:cubicBezTo>
                      <a:pt x="115376" y="237702"/>
                      <a:pt x="108708" y="239607"/>
                      <a:pt x="102041" y="243417"/>
                    </a:cubicBezTo>
                    <a:cubicBezTo>
                      <a:pt x="95373" y="247227"/>
                      <a:pt x="90611" y="254847"/>
                      <a:pt x="93468" y="260562"/>
                    </a:cubicBezTo>
                    <a:cubicBezTo>
                      <a:pt x="82991" y="262467"/>
                      <a:pt x="72513" y="267229"/>
                      <a:pt x="63941" y="273897"/>
                    </a:cubicBezTo>
                    <a:cubicBezTo>
                      <a:pt x="63941" y="285327"/>
                      <a:pt x="65846" y="296757"/>
                      <a:pt x="69656" y="308187"/>
                    </a:cubicBezTo>
                    <a:cubicBezTo>
                      <a:pt x="53463" y="302472"/>
                      <a:pt x="39176" y="292947"/>
                      <a:pt x="25841" y="282469"/>
                    </a:cubicBezTo>
                    <a:cubicBezTo>
                      <a:pt x="20126" y="290089"/>
                      <a:pt x="18221" y="301519"/>
                      <a:pt x="22031" y="310092"/>
                    </a:cubicBezTo>
                    <a:cubicBezTo>
                      <a:pt x="17268" y="311997"/>
                      <a:pt x="12506" y="313902"/>
                      <a:pt x="7743" y="316759"/>
                    </a:cubicBezTo>
                    <a:cubicBezTo>
                      <a:pt x="11553" y="331999"/>
                      <a:pt x="15363" y="349144"/>
                      <a:pt x="7743" y="363432"/>
                    </a:cubicBezTo>
                    <a:cubicBezTo>
                      <a:pt x="3933" y="369147"/>
                      <a:pt x="-829" y="375814"/>
                      <a:pt x="123" y="382482"/>
                    </a:cubicBezTo>
                    <a:cubicBezTo>
                      <a:pt x="2028" y="389149"/>
                      <a:pt x="8696" y="392007"/>
                      <a:pt x="11553" y="397722"/>
                    </a:cubicBezTo>
                    <a:cubicBezTo>
                      <a:pt x="13458" y="402484"/>
                      <a:pt x="12506" y="407247"/>
                      <a:pt x="13458" y="412009"/>
                    </a:cubicBezTo>
                    <a:cubicBezTo>
                      <a:pt x="14411" y="416772"/>
                      <a:pt x="20126" y="421534"/>
                      <a:pt x="23936" y="418677"/>
                    </a:cubicBezTo>
                    <a:cubicBezTo>
                      <a:pt x="24888" y="415819"/>
                      <a:pt x="24888" y="412962"/>
                      <a:pt x="25841" y="409152"/>
                    </a:cubicBezTo>
                    <a:cubicBezTo>
                      <a:pt x="47748" y="409152"/>
                      <a:pt x="62036" y="430107"/>
                      <a:pt x="71561" y="449157"/>
                    </a:cubicBezTo>
                    <a:cubicBezTo>
                      <a:pt x="64893" y="454872"/>
                      <a:pt x="58226" y="462492"/>
                      <a:pt x="61083" y="471064"/>
                    </a:cubicBezTo>
                    <a:cubicBezTo>
                      <a:pt x="62988" y="480589"/>
                      <a:pt x="74418" y="484399"/>
                      <a:pt x="82038" y="488209"/>
                    </a:cubicBezTo>
                    <a:cubicBezTo>
                      <a:pt x="90611" y="492972"/>
                      <a:pt x="97278" y="505354"/>
                      <a:pt x="89658" y="511069"/>
                    </a:cubicBezTo>
                    <a:cubicBezTo>
                      <a:pt x="94421" y="513927"/>
                      <a:pt x="98231" y="510117"/>
                      <a:pt x="100136" y="505354"/>
                    </a:cubicBezTo>
                    <a:cubicBezTo>
                      <a:pt x="102993" y="500592"/>
                      <a:pt x="102041" y="494877"/>
                      <a:pt x="102993" y="489162"/>
                    </a:cubicBezTo>
                    <a:cubicBezTo>
                      <a:pt x="105851" y="469159"/>
                      <a:pt x="122996" y="452967"/>
                      <a:pt x="142046" y="450109"/>
                    </a:cubicBezTo>
                    <a:cubicBezTo>
                      <a:pt x="143951" y="454872"/>
                      <a:pt x="144903" y="458682"/>
                      <a:pt x="146808" y="463444"/>
                    </a:cubicBezTo>
                    <a:cubicBezTo>
                      <a:pt x="157286" y="461539"/>
                      <a:pt x="167763" y="463444"/>
                      <a:pt x="177288" y="467254"/>
                    </a:cubicBezTo>
                    <a:cubicBezTo>
                      <a:pt x="174431" y="454872"/>
                      <a:pt x="195386" y="448204"/>
                      <a:pt x="203958" y="456777"/>
                    </a:cubicBezTo>
                    <a:cubicBezTo>
                      <a:pt x="213483" y="465349"/>
                      <a:pt x="213483" y="479637"/>
                      <a:pt x="212531" y="492972"/>
                    </a:cubicBezTo>
                    <a:cubicBezTo>
                      <a:pt x="211578" y="502497"/>
                      <a:pt x="212531" y="513927"/>
                      <a:pt x="220151" y="519642"/>
                    </a:cubicBezTo>
                    <a:cubicBezTo>
                      <a:pt x="227771" y="525357"/>
                      <a:pt x="237296" y="522499"/>
                      <a:pt x="246821" y="522499"/>
                    </a:cubicBezTo>
                    <a:cubicBezTo>
                      <a:pt x="256346" y="522499"/>
                      <a:pt x="267776" y="527262"/>
                      <a:pt x="266823" y="535834"/>
                    </a:cubicBezTo>
                    <a:cubicBezTo>
                      <a:pt x="265871" y="540597"/>
                      <a:pt x="263013" y="543454"/>
                      <a:pt x="259203" y="546312"/>
                    </a:cubicBezTo>
                    <a:cubicBezTo>
                      <a:pt x="244916" y="558694"/>
                      <a:pt x="230628" y="571077"/>
                      <a:pt x="216341" y="583459"/>
                    </a:cubicBezTo>
                    <a:cubicBezTo>
                      <a:pt x="222056" y="569172"/>
                      <a:pt x="229676" y="554884"/>
                      <a:pt x="238248" y="542502"/>
                    </a:cubicBezTo>
                    <a:cubicBezTo>
                      <a:pt x="229676" y="550122"/>
                      <a:pt x="216341" y="549169"/>
                      <a:pt x="205863" y="545359"/>
                    </a:cubicBezTo>
                    <a:cubicBezTo>
                      <a:pt x="195386" y="542502"/>
                      <a:pt x="184908" y="536787"/>
                      <a:pt x="173478" y="536787"/>
                    </a:cubicBezTo>
                    <a:cubicBezTo>
                      <a:pt x="162048" y="536787"/>
                      <a:pt x="149666" y="545359"/>
                      <a:pt x="150618" y="555837"/>
                    </a:cubicBezTo>
                    <a:cubicBezTo>
                      <a:pt x="150618" y="563457"/>
                      <a:pt x="156333" y="569172"/>
                      <a:pt x="161096" y="573934"/>
                    </a:cubicBezTo>
                    <a:cubicBezTo>
                      <a:pt x="149666" y="575839"/>
                      <a:pt x="138236" y="572982"/>
                      <a:pt x="129663" y="566314"/>
                    </a:cubicBezTo>
                    <a:cubicBezTo>
                      <a:pt x="125853" y="570124"/>
                      <a:pt x="122043" y="572982"/>
                      <a:pt x="117281" y="576792"/>
                    </a:cubicBezTo>
                    <a:cubicBezTo>
                      <a:pt x="126806" y="583459"/>
                      <a:pt x="134426" y="592032"/>
                      <a:pt x="142046" y="601557"/>
                    </a:cubicBezTo>
                    <a:cubicBezTo>
                      <a:pt x="151571" y="613939"/>
                      <a:pt x="159191" y="630132"/>
                      <a:pt x="153476" y="644419"/>
                    </a:cubicBezTo>
                    <a:cubicBezTo>
                      <a:pt x="158238" y="642514"/>
                      <a:pt x="162048" y="640609"/>
                      <a:pt x="166811" y="638704"/>
                    </a:cubicBezTo>
                    <a:cubicBezTo>
                      <a:pt x="167763" y="652992"/>
                      <a:pt x="196338" y="649182"/>
                      <a:pt x="199196" y="662517"/>
                    </a:cubicBezTo>
                    <a:cubicBezTo>
                      <a:pt x="200148" y="666327"/>
                      <a:pt x="198243" y="669184"/>
                      <a:pt x="197291" y="672994"/>
                    </a:cubicBezTo>
                    <a:cubicBezTo>
                      <a:pt x="193481" y="682519"/>
                      <a:pt x="190623" y="692044"/>
                      <a:pt x="190623" y="701569"/>
                    </a:cubicBezTo>
                    <a:lnTo>
                      <a:pt x="253488" y="674899"/>
                    </a:lnTo>
                    <a:lnTo>
                      <a:pt x="258251" y="67870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096CF215-A4A4-401E-B0D2-233F8EB8194C}"/>
                  </a:ext>
                </a:extLst>
              </p:cNvPr>
              <p:cNvSpPr/>
              <p:nvPr/>
            </p:nvSpPr>
            <p:spPr>
              <a:xfrm>
                <a:off x="6032426" y="2313806"/>
                <a:ext cx="17450" cy="17450"/>
              </a:xfrm>
              <a:custGeom>
                <a:avLst/>
                <a:gdLst>
                  <a:gd name="connsiteX0" fmla="*/ 3810 w 0"/>
                  <a:gd name="connsiteY0" fmla="*/ 5715 h 0"/>
                  <a:gd name="connsiteX1" fmla="*/ 4763 w 0"/>
                  <a:gd name="connsiteY1" fmla="*/ 4763 h 0"/>
                  <a:gd name="connsiteX2" fmla="*/ 1905 w 0"/>
                  <a:gd name="connsiteY2" fmla="*/ 0 h 0"/>
                  <a:gd name="connsiteX3" fmla="*/ 0 w 0"/>
                  <a:gd name="connsiteY3" fmla="*/ 953 h 0"/>
                  <a:gd name="connsiteX4" fmla="*/ 953 w 0"/>
                  <a:gd name="connsiteY4" fmla="*/ 1905 h 0"/>
                  <a:gd name="connsiteX5" fmla="*/ 3810 w 0"/>
                  <a:gd name="connsiteY5" fmla="*/ 571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>
                    <a:moveTo>
                      <a:pt x="3810" y="5715"/>
                    </a:moveTo>
                    <a:lnTo>
                      <a:pt x="4763" y="4763"/>
                    </a:lnTo>
                    <a:lnTo>
                      <a:pt x="1905" y="0"/>
                    </a:lnTo>
                    <a:lnTo>
                      <a:pt x="0" y="953"/>
                    </a:lnTo>
                    <a:cubicBezTo>
                      <a:pt x="0" y="953"/>
                      <a:pt x="953" y="1905"/>
                      <a:pt x="953" y="1905"/>
                    </a:cubicBezTo>
                    <a:cubicBezTo>
                      <a:pt x="1905" y="3810"/>
                      <a:pt x="1905" y="4763"/>
                      <a:pt x="3810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F23BD391-CD5B-4EC5-BD56-19CEA0AD775A}"/>
                  </a:ext>
                </a:extLst>
              </p:cNvPr>
              <p:cNvSpPr/>
              <p:nvPr/>
            </p:nvSpPr>
            <p:spPr>
              <a:xfrm>
                <a:off x="3915651" y="2949208"/>
                <a:ext cx="34900" cy="17450"/>
              </a:xfrm>
              <a:custGeom>
                <a:avLst/>
                <a:gdLst>
                  <a:gd name="connsiteX0" fmla="*/ 0 w 19050"/>
                  <a:gd name="connsiteY0" fmla="*/ 9418 h 9525"/>
                  <a:gd name="connsiteX1" fmla="*/ 0 w 19050"/>
                  <a:gd name="connsiteY1" fmla="*/ 9418 h 9525"/>
                  <a:gd name="connsiteX2" fmla="*/ 20002 w 19050"/>
                  <a:gd name="connsiteY2" fmla="*/ 846 h 9525"/>
                  <a:gd name="connsiteX3" fmla="*/ 0 w 19050"/>
                  <a:gd name="connsiteY3" fmla="*/ 941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>
                    <a:moveTo>
                      <a:pt x="0" y="9418"/>
                    </a:moveTo>
                    <a:cubicBezTo>
                      <a:pt x="0" y="9418"/>
                      <a:pt x="0" y="10371"/>
                      <a:pt x="0" y="9418"/>
                    </a:cubicBezTo>
                    <a:lnTo>
                      <a:pt x="20002" y="846"/>
                    </a:lnTo>
                    <a:cubicBezTo>
                      <a:pt x="13335" y="-2012"/>
                      <a:pt x="3810" y="2751"/>
                      <a:pt x="0" y="94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B3B9C75-E220-47BF-B379-C0C0028B9F23}"/>
                  </a:ext>
                </a:extLst>
              </p:cNvPr>
              <p:cNvSpPr/>
              <p:nvPr/>
            </p:nvSpPr>
            <p:spPr>
              <a:xfrm>
                <a:off x="3976730" y="3343400"/>
                <a:ext cx="17450" cy="17450"/>
              </a:xfrm>
              <a:custGeom>
                <a:avLst/>
                <a:gdLst>
                  <a:gd name="connsiteX0" fmla="*/ 2857 w 0"/>
                  <a:gd name="connsiteY0" fmla="*/ 0 h 0"/>
                  <a:gd name="connsiteX1" fmla="*/ 0 w 0"/>
                  <a:gd name="connsiteY1" fmla="*/ 4763 h 0"/>
                  <a:gd name="connsiteX2" fmla="*/ 5715 w 0"/>
                  <a:gd name="connsiteY2" fmla="*/ 6667 h 0"/>
                  <a:gd name="connsiteX3" fmla="*/ 4763 w 0"/>
                  <a:gd name="connsiteY3" fmla="*/ 0 h 0"/>
                  <a:gd name="connsiteX4" fmla="*/ 2857 w 0"/>
                  <a:gd name="connsiteY4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2857" y="0"/>
                    </a:moveTo>
                    <a:lnTo>
                      <a:pt x="0" y="4763"/>
                    </a:lnTo>
                    <a:cubicBezTo>
                      <a:pt x="1905" y="5715"/>
                      <a:pt x="3810" y="6667"/>
                      <a:pt x="5715" y="6667"/>
                    </a:cubicBezTo>
                    <a:cubicBezTo>
                      <a:pt x="5715" y="4763"/>
                      <a:pt x="4763" y="1905"/>
                      <a:pt x="4763" y="0"/>
                    </a:cubicBezTo>
                    <a:cubicBezTo>
                      <a:pt x="3810" y="0"/>
                      <a:pt x="3810" y="0"/>
                      <a:pt x="285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0020399-2282-47C3-83EC-FDE82855F001}"/>
                  </a:ext>
                </a:extLst>
              </p:cNvPr>
              <p:cNvSpPr/>
              <p:nvPr/>
            </p:nvSpPr>
            <p:spPr>
              <a:xfrm>
                <a:off x="4460114" y="4235133"/>
                <a:ext cx="17450" cy="17450"/>
              </a:xfrm>
              <a:custGeom>
                <a:avLst/>
                <a:gdLst>
                  <a:gd name="connsiteX0" fmla="*/ 0 w 0"/>
                  <a:gd name="connsiteY0" fmla="*/ 1905 h 0"/>
                  <a:gd name="connsiteX1" fmla="*/ 5715 w 0"/>
                  <a:gd name="connsiteY1" fmla="*/ 952 h 0"/>
                  <a:gd name="connsiteX2" fmla="*/ 0 w 0"/>
                  <a:gd name="connsiteY2" fmla="*/ 0 h 0"/>
                  <a:gd name="connsiteX3" fmla="*/ 0 w 0"/>
                  <a:gd name="connsiteY3" fmla="*/ 190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1905"/>
                    </a:moveTo>
                    <a:lnTo>
                      <a:pt x="5715" y="952"/>
                    </a:lnTo>
                    <a:cubicBezTo>
                      <a:pt x="3810" y="952"/>
                      <a:pt x="1905" y="0"/>
                      <a:pt x="0" y="0"/>
                    </a:cubicBezTo>
                    <a:cubicBezTo>
                      <a:pt x="0" y="0"/>
                      <a:pt x="0" y="952"/>
                      <a:pt x="0" y="19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07BF48E6-AAA1-415F-AE42-421E0920E858}"/>
                  </a:ext>
                </a:extLst>
              </p:cNvPr>
              <p:cNvSpPr/>
              <p:nvPr/>
            </p:nvSpPr>
            <p:spPr>
              <a:xfrm>
                <a:off x="2836732" y="3343400"/>
                <a:ext cx="401367" cy="366465"/>
              </a:xfrm>
              <a:custGeom>
                <a:avLst/>
                <a:gdLst>
                  <a:gd name="connsiteX0" fmla="*/ 203135 w 219075"/>
                  <a:gd name="connsiteY0" fmla="*/ 5715 h 200025"/>
                  <a:gd name="connsiteX1" fmla="*/ 189800 w 219075"/>
                  <a:gd name="connsiteY1" fmla="*/ 11430 h 200025"/>
                  <a:gd name="connsiteX2" fmla="*/ 174560 w 219075"/>
                  <a:gd name="connsiteY2" fmla="*/ 13335 h 200025"/>
                  <a:gd name="connsiteX3" fmla="*/ 164083 w 219075"/>
                  <a:gd name="connsiteY3" fmla="*/ 14288 h 200025"/>
                  <a:gd name="connsiteX4" fmla="*/ 139318 w 219075"/>
                  <a:gd name="connsiteY4" fmla="*/ 22860 h 200025"/>
                  <a:gd name="connsiteX5" fmla="*/ 130745 w 219075"/>
                  <a:gd name="connsiteY5" fmla="*/ 26670 h 200025"/>
                  <a:gd name="connsiteX6" fmla="*/ 93598 w 219075"/>
                  <a:gd name="connsiteY6" fmla="*/ 30480 h 200025"/>
                  <a:gd name="connsiteX7" fmla="*/ 85978 w 219075"/>
                  <a:gd name="connsiteY7" fmla="*/ 26670 h 200025"/>
                  <a:gd name="connsiteX8" fmla="*/ 68833 w 219075"/>
                  <a:gd name="connsiteY8" fmla="*/ 22860 h 200025"/>
                  <a:gd name="connsiteX9" fmla="*/ 65023 w 219075"/>
                  <a:gd name="connsiteY9" fmla="*/ 26670 h 200025"/>
                  <a:gd name="connsiteX10" fmla="*/ 61213 w 219075"/>
                  <a:gd name="connsiteY10" fmla="*/ 30480 h 200025"/>
                  <a:gd name="connsiteX11" fmla="*/ 32638 w 219075"/>
                  <a:gd name="connsiteY11" fmla="*/ 28575 h 200025"/>
                  <a:gd name="connsiteX12" fmla="*/ 13588 w 219075"/>
                  <a:gd name="connsiteY12" fmla="*/ 72390 h 200025"/>
                  <a:gd name="connsiteX13" fmla="*/ 11683 w 219075"/>
                  <a:gd name="connsiteY13" fmla="*/ 73342 h 200025"/>
                  <a:gd name="connsiteX14" fmla="*/ 8825 w 219075"/>
                  <a:gd name="connsiteY14" fmla="*/ 72390 h 200025"/>
                  <a:gd name="connsiteX15" fmla="*/ 7873 w 219075"/>
                  <a:gd name="connsiteY15" fmla="*/ 110490 h 200025"/>
                  <a:gd name="connsiteX16" fmla="*/ 17398 w 219075"/>
                  <a:gd name="connsiteY16" fmla="*/ 107633 h 200025"/>
                  <a:gd name="connsiteX17" fmla="*/ 18350 w 219075"/>
                  <a:gd name="connsiteY17" fmla="*/ 109538 h 200025"/>
                  <a:gd name="connsiteX18" fmla="*/ 21208 w 219075"/>
                  <a:gd name="connsiteY18" fmla="*/ 140970 h 200025"/>
                  <a:gd name="connsiteX19" fmla="*/ 14540 w 219075"/>
                  <a:gd name="connsiteY19" fmla="*/ 149542 h 200025"/>
                  <a:gd name="connsiteX20" fmla="*/ 12635 w 219075"/>
                  <a:gd name="connsiteY20" fmla="*/ 151447 h 200025"/>
                  <a:gd name="connsiteX21" fmla="*/ 3110 w 219075"/>
                  <a:gd name="connsiteY21" fmla="*/ 194310 h 200025"/>
                  <a:gd name="connsiteX22" fmla="*/ 28828 w 219075"/>
                  <a:gd name="connsiteY22" fmla="*/ 206692 h 200025"/>
                  <a:gd name="connsiteX23" fmla="*/ 114553 w 219075"/>
                  <a:gd name="connsiteY23" fmla="*/ 153353 h 200025"/>
                  <a:gd name="connsiteX24" fmla="*/ 165035 w 219075"/>
                  <a:gd name="connsiteY24" fmla="*/ 125730 h 200025"/>
                  <a:gd name="connsiteX25" fmla="*/ 172655 w 219075"/>
                  <a:gd name="connsiteY25" fmla="*/ 120015 h 200025"/>
                  <a:gd name="connsiteX26" fmla="*/ 176465 w 219075"/>
                  <a:gd name="connsiteY26" fmla="*/ 112395 h 200025"/>
                  <a:gd name="connsiteX27" fmla="*/ 184085 w 219075"/>
                  <a:gd name="connsiteY27" fmla="*/ 89535 h 200025"/>
                  <a:gd name="connsiteX28" fmla="*/ 186943 w 219075"/>
                  <a:gd name="connsiteY28" fmla="*/ 56197 h 200025"/>
                  <a:gd name="connsiteX29" fmla="*/ 185990 w 219075"/>
                  <a:gd name="connsiteY29" fmla="*/ 53340 h 200025"/>
                  <a:gd name="connsiteX30" fmla="*/ 183133 w 219075"/>
                  <a:gd name="connsiteY30" fmla="*/ 40005 h 200025"/>
                  <a:gd name="connsiteX31" fmla="*/ 188848 w 219075"/>
                  <a:gd name="connsiteY31" fmla="*/ 33338 h 200025"/>
                  <a:gd name="connsiteX32" fmla="*/ 212660 w 219075"/>
                  <a:gd name="connsiteY32" fmla="*/ 12383 h 200025"/>
                  <a:gd name="connsiteX33" fmla="*/ 222185 w 219075"/>
                  <a:gd name="connsiteY33" fmla="*/ 4763 h 200025"/>
                  <a:gd name="connsiteX34" fmla="*/ 220280 w 219075"/>
                  <a:gd name="connsiteY34" fmla="*/ 0 h 200025"/>
                  <a:gd name="connsiteX35" fmla="*/ 203135 w 219075"/>
                  <a:gd name="connsiteY35" fmla="*/ 57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19075" h="200025">
                    <a:moveTo>
                      <a:pt x="203135" y="5715"/>
                    </a:moveTo>
                    <a:cubicBezTo>
                      <a:pt x="198373" y="7620"/>
                      <a:pt x="194563" y="9525"/>
                      <a:pt x="189800" y="11430"/>
                    </a:cubicBezTo>
                    <a:cubicBezTo>
                      <a:pt x="185038" y="12383"/>
                      <a:pt x="179323" y="13335"/>
                      <a:pt x="174560" y="13335"/>
                    </a:cubicBezTo>
                    <a:cubicBezTo>
                      <a:pt x="170750" y="13335"/>
                      <a:pt x="167893" y="13335"/>
                      <a:pt x="164083" y="14288"/>
                    </a:cubicBezTo>
                    <a:cubicBezTo>
                      <a:pt x="155510" y="15240"/>
                      <a:pt x="147890" y="19050"/>
                      <a:pt x="139318" y="22860"/>
                    </a:cubicBezTo>
                    <a:cubicBezTo>
                      <a:pt x="136460" y="23813"/>
                      <a:pt x="133603" y="25717"/>
                      <a:pt x="130745" y="26670"/>
                    </a:cubicBezTo>
                    <a:cubicBezTo>
                      <a:pt x="115505" y="33338"/>
                      <a:pt x="104075" y="34290"/>
                      <a:pt x="93598" y="30480"/>
                    </a:cubicBezTo>
                    <a:cubicBezTo>
                      <a:pt x="90740" y="29528"/>
                      <a:pt x="87883" y="27622"/>
                      <a:pt x="85978" y="26670"/>
                    </a:cubicBezTo>
                    <a:cubicBezTo>
                      <a:pt x="80263" y="23813"/>
                      <a:pt x="73595" y="20003"/>
                      <a:pt x="68833" y="22860"/>
                    </a:cubicBezTo>
                    <a:cubicBezTo>
                      <a:pt x="66928" y="23813"/>
                      <a:pt x="65975" y="24765"/>
                      <a:pt x="65023" y="26670"/>
                    </a:cubicBezTo>
                    <a:cubicBezTo>
                      <a:pt x="64070" y="27622"/>
                      <a:pt x="62165" y="29528"/>
                      <a:pt x="61213" y="30480"/>
                    </a:cubicBezTo>
                    <a:cubicBezTo>
                      <a:pt x="52640" y="36195"/>
                      <a:pt x="42163" y="33338"/>
                      <a:pt x="32638" y="28575"/>
                    </a:cubicBezTo>
                    <a:cubicBezTo>
                      <a:pt x="33590" y="44767"/>
                      <a:pt x="25970" y="61913"/>
                      <a:pt x="13588" y="72390"/>
                    </a:cubicBezTo>
                    <a:lnTo>
                      <a:pt x="11683" y="73342"/>
                    </a:lnTo>
                    <a:lnTo>
                      <a:pt x="8825" y="72390"/>
                    </a:lnTo>
                    <a:cubicBezTo>
                      <a:pt x="8825" y="84772"/>
                      <a:pt x="9778" y="98108"/>
                      <a:pt x="7873" y="110490"/>
                    </a:cubicBezTo>
                    <a:lnTo>
                      <a:pt x="17398" y="107633"/>
                    </a:lnTo>
                    <a:lnTo>
                      <a:pt x="18350" y="109538"/>
                    </a:lnTo>
                    <a:cubicBezTo>
                      <a:pt x="25018" y="118110"/>
                      <a:pt x="26923" y="131445"/>
                      <a:pt x="21208" y="140970"/>
                    </a:cubicBezTo>
                    <a:cubicBezTo>
                      <a:pt x="19303" y="143828"/>
                      <a:pt x="17398" y="146685"/>
                      <a:pt x="14540" y="149542"/>
                    </a:cubicBezTo>
                    <a:lnTo>
                      <a:pt x="12635" y="151447"/>
                    </a:lnTo>
                    <a:cubicBezTo>
                      <a:pt x="3110" y="162878"/>
                      <a:pt x="-4510" y="180022"/>
                      <a:pt x="3110" y="194310"/>
                    </a:cubicBezTo>
                    <a:cubicBezTo>
                      <a:pt x="10730" y="199072"/>
                      <a:pt x="20255" y="203835"/>
                      <a:pt x="28828" y="206692"/>
                    </a:cubicBezTo>
                    <a:cubicBezTo>
                      <a:pt x="53593" y="183833"/>
                      <a:pt x="84073" y="168592"/>
                      <a:pt x="114553" y="153353"/>
                    </a:cubicBezTo>
                    <a:cubicBezTo>
                      <a:pt x="131698" y="144780"/>
                      <a:pt x="148843" y="136208"/>
                      <a:pt x="165035" y="125730"/>
                    </a:cubicBezTo>
                    <a:cubicBezTo>
                      <a:pt x="167893" y="123825"/>
                      <a:pt x="170750" y="121920"/>
                      <a:pt x="172655" y="120015"/>
                    </a:cubicBezTo>
                    <a:cubicBezTo>
                      <a:pt x="174560" y="118110"/>
                      <a:pt x="175513" y="115253"/>
                      <a:pt x="176465" y="112395"/>
                    </a:cubicBezTo>
                    <a:lnTo>
                      <a:pt x="184085" y="89535"/>
                    </a:lnTo>
                    <a:cubicBezTo>
                      <a:pt x="187895" y="78105"/>
                      <a:pt x="191705" y="66675"/>
                      <a:pt x="186943" y="56197"/>
                    </a:cubicBezTo>
                    <a:cubicBezTo>
                      <a:pt x="186943" y="55245"/>
                      <a:pt x="185990" y="54292"/>
                      <a:pt x="185990" y="53340"/>
                    </a:cubicBezTo>
                    <a:cubicBezTo>
                      <a:pt x="184085" y="49530"/>
                      <a:pt x="182180" y="44767"/>
                      <a:pt x="183133" y="40005"/>
                    </a:cubicBezTo>
                    <a:cubicBezTo>
                      <a:pt x="184085" y="37147"/>
                      <a:pt x="186943" y="35242"/>
                      <a:pt x="188848" y="33338"/>
                    </a:cubicBezTo>
                    <a:lnTo>
                      <a:pt x="212660" y="12383"/>
                    </a:lnTo>
                    <a:cubicBezTo>
                      <a:pt x="215518" y="9525"/>
                      <a:pt x="218375" y="6667"/>
                      <a:pt x="222185" y="4763"/>
                    </a:cubicBezTo>
                    <a:lnTo>
                      <a:pt x="220280" y="0"/>
                    </a:lnTo>
                    <a:cubicBezTo>
                      <a:pt x="214565" y="953"/>
                      <a:pt x="208850" y="2858"/>
                      <a:pt x="20313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AA5631D-659F-4D3F-907D-9C32FE8EDA20}"/>
                  </a:ext>
                </a:extLst>
              </p:cNvPr>
              <p:cNvSpPr/>
              <p:nvPr/>
            </p:nvSpPr>
            <p:spPr>
              <a:xfrm>
                <a:off x="2244776" y="2950028"/>
                <a:ext cx="1151749" cy="506072"/>
              </a:xfrm>
              <a:custGeom>
                <a:avLst/>
                <a:gdLst>
                  <a:gd name="connsiteX0" fmla="*/ 621487 w 628650"/>
                  <a:gd name="connsiteY0" fmla="*/ 207091 h 276225"/>
                  <a:gd name="connsiteX1" fmla="*/ 612915 w 628650"/>
                  <a:gd name="connsiteY1" fmla="*/ 191851 h 276225"/>
                  <a:gd name="connsiteX2" fmla="*/ 611010 w 628650"/>
                  <a:gd name="connsiteY2" fmla="*/ 189946 h 276225"/>
                  <a:gd name="connsiteX3" fmla="*/ 617677 w 628650"/>
                  <a:gd name="connsiteY3" fmla="*/ 176611 h 276225"/>
                  <a:gd name="connsiteX4" fmla="*/ 607200 w 628650"/>
                  <a:gd name="connsiteY4" fmla="*/ 127081 h 276225"/>
                  <a:gd name="connsiteX5" fmla="*/ 607200 w 628650"/>
                  <a:gd name="connsiteY5" fmla="*/ 125176 h 276225"/>
                  <a:gd name="connsiteX6" fmla="*/ 609105 w 628650"/>
                  <a:gd name="connsiteY6" fmla="*/ 124223 h 276225"/>
                  <a:gd name="connsiteX7" fmla="*/ 618630 w 628650"/>
                  <a:gd name="connsiteY7" fmla="*/ 121366 h 276225"/>
                  <a:gd name="connsiteX8" fmla="*/ 617677 w 628650"/>
                  <a:gd name="connsiteY8" fmla="*/ 111841 h 276225"/>
                  <a:gd name="connsiteX9" fmla="*/ 616725 w 628650"/>
                  <a:gd name="connsiteY9" fmla="*/ 108983 h 276225"/>
                  <a:gd name="connsiteX10" fmla="*/ 619582 w 628650"/>
                  <a:gd name="connsiteY10" fmla="*/ 108031 h 276225"/>
                  <a:gd name="connsiteX11" fmla="*/ 626250 w 628650"/>
                  <a:gd name="connsiteY11" fmla="*/ 107078 h 276225"/>
                  <a:gd name="connsiteX12" fmla="*/ 620535 w 628650"/>
                  <a:gd name="connsiteY12" fmla="*/ 98506 h 276225"/>
                  <a:gd name="connsiteX13" fmla="*/ 593865 w 628650"/>
                  <a:gd name="connsiteY13" fmla="*/ 94696 h 276225"/>
                  <a:gd name="connsiteX14" fmla="*/ 591960 w 628650"/>
                  <a:gd name="connsiteY14" fmla="*/ 94696 h 276225"/>
                  <a:gd name="connsiteX15" fmla="*/ 591007 w 628650"/>
                  <a:gd name="connsiteY15" fmla="*/ 92791 h 276225"/>
                  <a:gd name="connsiteX16" fmla="*/ 591007 w 628650"/>
                  <a:gd name="connsiteY16" fmla="*/ 75646 h 276225"/>
                  <a:gd name="connsiteX17" fmla="*/ 591960 w 628650"/>
                  <a:gd name="connsiteY17" fmla="*/ 72788 h 276225"/>
                  <a:gd name="connsiteX18" fmla="*/ 593865 w 628650"/>
                  <a:gd name="connsiteY18" fmla="*/ 68026 h 276225"/>
                  <a:gd name="connsiteX19" fmla="*/ 591960 w 628650"/>
                  <a:gd name="connsiteY19" fmla="*/ 59453 h 276225"/>
                  <a:gd name="connsiteX20" fmla="*/ 578625 w 628650"/>
                  <a:gd name="connsiteY20" fmla="*/ 35641 h 276225"/>
                  <a:gd name="connsiteX21" fmla="*/ 555765 w 628650"/>
                  <a:gd name="connsiteY21" fmla="*/ 28021 h 276225"/>
                  <a:gd name="connsiteX22" fmla="*/ 512902 w 628650"/>
                  <a:gd name="connsiteY22" fmla="*/ 36593 h 276225"/>
                  <a:gd name="connsiteX23" fmla="*/ 512902 w 628650"/>
                  <a:gd name="connsiteY23" fmla="*/ 36593 h 276225"/>
                  <a:gd name="connsiteX24" fmla="*/ 500520 w 628650"/>
                  <a:gd name="connsiteY24" fmla="*/ 45166 h 276225"/>
                  <a:gd name="connsiteX25" fmla="*/ 459562 w 628650"/>
                  <a:gd name="connsiteY25" fmla="*/ 49928 h 276225"/>
                  <a:gd name="connsiteX26" fmla="*/ 338595 w 628650"/>
                  <a:gd name="connsiteY26" fmla="*/ 30878 h 276225"/>
                  <a:gd name="connsiteX27" fmla="*/ 291922 w 628650"/>
                  <a:gd name="connsiteY27" fmla="*/ 7066 h 276225"/>
                  <a:gd name="connsiteX28" fmla="*/ 248107 w 628650"/>
                  <a:gd name="connsiteY28" fmla="*/ 4208 h 276225"/>
                  <a:gd name="connsiteX29" fmla="*/ 175717 w 628650"/>
                  <a:gd name="connsiteY29" fmla="*/ 34688 h 276225"/>
                  <a:gd name="connsiteX30" fmla="*/ 150952 w 628650"/>
                  <a:gd name="connsiteY30" fmla="*/ 41356 h 276225"/>
                  <a:gd name="connsiteX31" fmla="*/ 87135 w 628650"/>
                  <a:gd name="connsiteY31" fmla="*/ 28021 h 276225"/>
                  <a:gd name="connsiteX32" fmla="*/ 70942 w 628650"/>
                  <a:gd name="connsiteY32" fmla="*/ 7066 h 276225"/>
                  <a:gd name="connsiteX33" fmla="*/ 36652 w 628650"/>
                  <a:gd name="connsiteY33" fmla="*/ 3256 h 276225"/>
                  <a:gd name="connsiteX34" fmla="*/ 20460 w 628650"/>
                  <a:gd name="connsiteY34" fmla="*/ 12781 h 276225"/>
                  <a:gd name="connsiteX35" fmla="*/ 20460 w 628650"/>
                  <a:gd name="connsiteY35" fmla="*/ 23258 h 276225"/>
                  <a:gd name="connsiteX36" fmla="*/ 6172 w 628650"/>
                  <a:gd name="connsiteY36" fmla="*/ 47071 h 276225"/>
                  <a:gd name="connsiteX37" fmla="*/ 4267 w 628650"/>
                  <a:gd name="connsiteY37" fmla="*/ 71836 h 276225"/>
                  <a:gd name="connsiteX38" fmla="*/ 31890 w 628650"/>
                  <a:gd name="connsiteY38" fmla="*/ 80408 h 276225"/>
                  <a:gd name="connsiteX39" fmla="*/ 10935 w 628650"/>
                  <a:gd name="connsiteY39" fmla="*/ 85171 h 276225"/>
                  <a:gd name="connsiteX40" fmla="*/ 5220 w 628650"/>
                  <a:gd name="connsiteY40" fmla="*/ 103268 h 276225"/>
                  <a:gd name="connsiteX41" fmla="*/ 10935 w 628650"/>
                  <a:gd name="connsiteY41" fmla="*/ 108983 h 276225"/>
                  <a:gd name="connsiteX42" fmla="*/ 25222 w 628650"/>
                  <a:gd name="connsiteY42" fmla="*/ 141368 h 276225"/>
                  <a:gd name="connsiteX43" fmla="*/ 27127 w 628650"/>
                  <a:gd name="connsiteY43" fmla="*/ 167086 h 276225"/>
                  <a:gd name="connsiteX44" fmla="*/ 9982 w 628650"/>
                  <a:gd name="connsiteY44" fmla="*/ 165181 h 276225"/>
                  <a:gd name="connsiteX45" fmla="*/ 17602 w 628650"/>
                  <a:gd name="connsiteY45" fmla="*/ 178516 h 276225"/>
                  <a:gd name="connsiteX46" fmla="*/ 33795 w 628650"/>
                  <a:gd name="connsiteY46" fmla="*/ 184231 h 276225"/>
                  <a:gd name="connsiteX47" fmla="*/ 33795 w 628650"/>
                  <a:gd name="connsiteY47" fmla="*/ 198518 h 276225"/>
                  <a:gd name="connsiteX48" fmla="*/ 44272 w 628650"/>
                  <a:gd name="connsiteY48" fmla="*/ 214711 h 276225"/>
                  <a:gd name="connsiteX49" fmla="*/ 38557 w 628650"/>
                  <a:gd name="connsiteY49" fmla="*/ 224236 h 276225"/>
                  <a:gd name="connsiteX50" fmla="*/ 65227 w 628650"/>
                  <a:gd name="connsiteY50" fmla="*/ 225188 h 276225"/>
                  <a:gd name="connsiteX51" fmla="*/ 62370 w 628650"/>
                  <a:gd name="connsiteY51" fmla="*/ 237571 h 276225"/>
                  <a:gd name="connsiteX52" fmla="*/ 101422 w 628650"/>
                  <a:gd name="connsiteY52" fmla="*/ 244238 h 276225"/>
                  <a:gd name="connsiteX53" fmla="*/ 107137 w 628650"/>
                  <a:gd name="connsiteY53" fmla="*/ 251858 h 276225"/>
                  <a:gd name="connsiteX54" fmla="*/ 120472 w 628650"/>
                  <a:gd name="connsiteY54" fmla="*/ 255668 h 276225"/>
                  <a:gd name="connsiteX55" fmla="*/ 144285 w 628650"/>
                  <a:gd name="connsiteY55" fmla="*/ 251858 h 276225"/>
                  <a:gd name="connsiteX56" fmla="*/ 146190 w 628650"/>
                  <a:gd name="connsiteY56" fmla="*/ 230903 h 276225"/>
                  <a:gd name="connsiteX57" fmla="*/ 200482 w 628650"/>
                  <a:gd name="connsiteY57" fmla="*/ 243286 h 276225"/>
                  <a:gd name="connsiteX58" fmla="*/ 216675 w 628650"/>
                  <a:gd name="connsiteY58" fmla="*/ 268051 h 276225"/>
                  <a:gd name="connsiteX59" fmla="*/ 227152 w 628650"/>
                  <a:gd name="connsiteY59" fmla="*/ 269003 h 276225"/>
                  <a:gd name="connsiteX60" fmla="*/ 261442 w 628650"/>
                  <a:gd name="connsiteY60" fmla="*/ 247096 h 276225"/>
                  <a:gd name="connsiteX61" fmla="*/ 298590 w 628650"/>
                  <a:gd name="connsiteY61" fmla="*/ 235666 h 276225"/>
                  <a:gd name="connsiteX62" fmla="*/ 321450 w 628650"/>
                  <a:gd name="connsiteY62" fmla="*/ 243286 h 276225"/>
                  <a:gd name="connsiteX63" fmla="*/ 330022 w 628650"/>
                  <a:gd name="connsiteY63" fmla="*/ 234713 h 276225"/>
                  <a:gd name="connsiteX64" fmla="*/ 340500 w 628650"/>
                  <a:gd name="connsiteY64" fmla="*/ 235666 h 276225"/>
                  <a:gd name="connsiteX65" fmla="*/ 332880 w 628650"/>
                  <a:gd name="connsiteY65" fmla="*/ 261383 h 276225"/>
                  <a:gd name="connsiteX66" fmla="*/ 331927 w 628650"/>
                  <a:gd name="connsiteY66" fmla="*/ 278528 h 276225"/>
                  <a:gd name="connsiteX67" fmla="*/ 333832 w 628650"/>
                  <a:gd name="connsiteY67" fmla="*/ 279481 h 276225"/>
                  <a:gd name="connsiteX68" fmla="*/ 349072 w 628650"/>
                  <a:gd name="connsiteY68" fmla="*/ 236618 h 276225"/>
                  <a:gd name="connsiteX69" fmla="*/ 348120 w 628650"/>
                  <a:gd name="connsiteY69" fmla="*/ 230903 h 276225"/>
                  <a:gd name="connsiteX70" fmla="*/ 353835 w 628650"/>
                  <a:gd name="connsiteY70" fmla="*/ 233761 h 276225"/>
                  <a:gd name="connsiteX71" fmla="*/ 380505 w 628650"/>
                  <a:gd name="connsiteY71" fmla="*/ 238523 h 276225"/>
                  <a:gd name="connsiteX72" fmla="*/ 383362 w 628650"/>
                  <a:gd name="connsiteY72" fmla="*/ 235666 h 276225"/>
                  <a:gd name="connsiteX73" fmla="*/ 389077 w 628650"/>
                  <a:gd name="connsiteY73" fmla="*/ 230903 h 276225"/>
                  <a:gd name="connsiteX74" fmla="*/ 411937 w 628650"/>
                  <a:gd name="connsiteY74" fmla="*/ 234713 h 276225"/>
                  <a:gd name="connsiteX75" fmla="*/ 419557 w 628650"/>
                  <a:gd name="connsiteY75" fmla="*/ 238523 h 276225"/>
                  <a:gd name="connsiteX76" fmla="*/ 451942 w 628650"/>
                  <a:gd name="connsiteY76" fmla="*/ 234713 h 276225"/>
                  <a:gd name="connsiteX77" fmla="*/ 460515 w 628650"/>
                  <a:gd name="connsiteY77" fmla="*/ 230903 h 276225"/>
                  <a:gd name="connsiteX78" fmla="*/ 487185 w 628650"/>
                  <a:gd name="connsiteY78" fmla="*/ 221378 h 276225"/>
                  <a:gd name="connsiteX79" fmla="*/ 498615 w 628650"/>
                  <a:gd name="connsiteY79" fmla="*/ 220426 h 276225"/>
                  <a:gd name="connsiteX80" fmla="*/ 512902 w 628650"/>
                  <a:gd name="connsiteY80" fmla="*/ 219473 h 276225"/>
                  <a:gd name="connsiteX81" fmla="*/ 525285 w 628650"/>
                  <a:gd name="connsiteY81" fmla="*/ 214711 h 276225"/>
                  <a:gd name="connsiteX82" fmla="*/ 548145 w 628650"/>
                  <a:gd name="connsiteY82" fmla="*/ 208996 h 276225"/>
                  <a:gd name="connsiteX83" fmla="*/ 550050 w 628650"/>
                  <a:gd name="connsiteY83" fmla="*/ 208996 h 276225"/>
                  <a:gd name="connsiteX84" fmla="*/ 552907 w 628650"/>
                  <a:gd name="connsiteY84" fmla="*/ 215663 h 276225"/>
                  <a:gd name="connsiteX85" fmla="*/ 556717 w 628650"/>
                  <a:gd name="connsiteY85" fmla="*/ 213758 h 276225"/>
                  <a:gd name="connsiteX86" fmla="*/ 571957 w 628650"/>
                  <a:gd name="connsiteY86" fmla="*/ 211853 h 276225"/>
                  <a:gd name="connsiteX87" fmla="*/ 608152 w 628650"/>
                  <a:gd name="connsiteY87" fmla="*/ 209948 h 276225"/>
                  <a:gd name="connsiteX88" fmla="*/ 612915 w 628650"/>
                  <a:gd name="connsiteY88" fmla="*/ 210901 h 276225"/>
                  <a:gd name="connsiteX89" fmla="*/ 615772 w 628650"/>
                  <a:gd name="connsiteY89" fmla="*/ 216616 h 276225"/>
                  <a:gd name="connsiteX90" fmla="*/ 617677 w 628650"/>
                  <a:gd name="connsiteY90" fmla="*/ 226141 h 276225"/>
                  <a:gd name="connsiteX91" fmla="*/ 629107 w 628650"/>
                  <a:gd name="connsiteY91" fmla="*/ 222331 h 276225"/>
                  <a:gd name="connsiteX92" fmla="*/ 621487 w 628650"/>
                  <a:gd name="connsiteY92" fmla="*/ 207091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628650" h="276225">
                    <a:moveTo>
                      <a:pt x="621487" y="207091"/>
                    </a:moveTo>
                    <a:cubicBezTo>
                      <a:pt x="619582" y="200423"/>
                      <a:pt x="616725" y="194708"/>
                      <a:pt x="612915" y="191851"/>
                    </a:cubicBezTo>
                    <a:lnTo>
                      <a:pt x="611010" y="189946"/>
                    </a:lnTo>
                    <a:lnTo>
                      <a:pt x="617677" y="176611"/>
                    </a:lnTo>
                    <a:cubicBezTo>
                      <a:pt x="613867" y="160418"/>
                      <a:pt x="610057" y="144226"/>
                      <a:pt x="607200" y="127081"/>
                    </a:cubicBezTo>
                    <a:lnTo>
                      <a:pt x="607200" y="125176"/>
                    </a:lnTo>
                    <a:lnTo>
                      <a:pt x="609105" y="124223"/>
                    </a:lnTo>
                    <a:cubicBezTo>
                      <a:pt x="611962" y="122318"/>
                      <a:pt x="614820" y="121366"/>
                      <a:pt x="618630" y="121366"/>
                    </a:cubicBezTo>
                    <a:cubicBezTo>
                      <a:pt x="618630" y="118508"/>
                      <a:pt x="618630" y="114698"/>
                      <a:pt x="617677" y="111841"/>
                    </a:cubicBezTo>
                    <a:lnTo>
                      <a:pt x="616725" y="108983"/>
                    </a:lnTo>
                    <a:lnTo>
                      <a:pt x="619582" y="108031"/>
                    </a:lnTo>
                    <a:cubicBezTo>
                      <a:pt x="621487" y="107078"/>
                      <a:pt x="624345" y="107078"/>
                      <a:pt x="626250" y="107078"/>
                    </a:cubicBezTo>
                    <a:cubicBezTo>
                      <a:pt x="624345" y="104221"/>
                      <a:pt x="623392" y="100411"/>
                      <a:pt x="620535" y="98506"/>
                    </a:cubicBezTo>
                    <a:cubicBezTo>
                      <a:pt x="613867" y="92791"/>
                      <a:pt x="603390" y="93743"/>
                      <a:pt x="593865" y="94696"/>
                    </a:cubicBezTo>
                    <a:lnTo>
                      <a:pt x="591960" y="94696"/>
                    </a:lnTo>
                    <a:lnTo>
                      <a:pt x="591007" y="92791"/>
                    </a:lnTo>
                    <a:cubicBezTo>
                      <a:pt x="589102" y="87076"/>
                      <a:pt x="589102" y="81361"/>
                      <a:pt x="591007" y="75646"/>
                    </a:cubicBezTo>
                    <a:cubicBezTo>
                      <a:pt x="591007" y="74693"/>
                      <a:pt x="591960" y="73741"/>
                      <a:pt x="591960" y="72788"/>
                    </a:cubicBezTo>
                    <a:cubicBezTo>
                      <a:pt x="592912" y="70883"/>
                      <a:pt x="593865" y="69931"/>
                      <a:pt x="593865" y="68026"/>
                    </a:cubicBezTo>
                    <a:cubicBezTo>
                      <a:pt x="593865" y="65168"/>
                      <a:pt x="592912" y="63263"/>
                      <a:pt x="591960" y="59453"/>
                    </a:cubicBezTo>
                    <a:cubicBezTo>
                      <a:pt x="588150" y="50881"/>
                      <a:pt x="585292" y="42308"/>
                      <a:pt x="578625" y="35641"/>
                    </a:cubicBezTo>
                    <a:cubicBezTo>
                      <a:pt x="572910" y="29926"/>
                      <a:pt x="564337" y="25163"/>
                      <a:pt x="555765" y="28021"/>
                    </a:cubicBezTo>
                    <a:cubicBezTo>
                      <a:pt x="541477" y="32783"/>
                      <a:pt x="527190" y="35641"/>
                      <a:pt x="512902" y="36593"/>
                    </a:cubicBezTo>
                    <a:lnTo>
                      <a:pt x="512902" y="36593"/>
                    </a:lnTo>
                    <a:cubicBezTo>
                      <a:pt x="509092" y="39451"/>
                      <a:pt x="505282" y="42308"/>
                      <a:pt x="500520" y="45166"/>
                    </a:cubicBezTo>
                    <a:cubicBezTo>
                      <a:pt x="488137" y="50881"/>
                      <a:pt x="472897" y="50881"/>
                      <a:pt x="459562" y="49928"/>
                    </a:cubicBezTo>
                    <a:cubicBezTo>
                      <a:pt x="418605" y="48976"/>
                      <a:pt x="375742" y="48023"/>
                      <a:pt x="338595" y="30878"/>
                    </a:cubicBezTo>
                    <a:cubicBezTo>
                      <a:pt x="322402" y="23258"/>
                      <a:pt x="308115" y="13733"/>
                      <a:pt x="291922" y="7066"/>
                    </a:cubicBezTo>
                    <a:cubicBezTo>
                      <a:pt x="275730" y="398"/>
                      <a:pt x="263347" y="-3412"/>
                      <a:pt x="248107" y="4208"/>
                    </a:cubicBezTo>
                    <a:cubicBezTo>
                      <a:pt x="221437" y="398"/>
                      <a:pt x="200482" y="24211"/>
                      <a:pt x="175717" y="34688"/>
                    </a:cubicBezTo>
                    <a:cubicBezTo>
                      <a:pt x="168097" y="37546"/>
                      <a:pt x="159525" y="39451"/>
                      <a:pt x="150952" y="41356"/>
                    </a:cubicBezTo>
                    <a:cubicBezTo>
                      <a:pt x="129045" y="45166"/>
                      <a:pt x="102375" y="45166"/>
                      <a:pt x="87135" y="28021"/>
                    </a:cubicBezTo>
                    <a:cubicBezTo>
                      <a:pt x="81420" y="21353"/>
                      <a:pt x="78562" y="11828"/>
                      <a:pt x="70942" y="7066"/>
                    </a:cubicBezTo>
                    <a:cubicBezTo>
                      <a:pt x="61417" y="-554"/>
                      <a:pt x="48082" y="1351"/>
                      <a:pt x="36652" y="3256"/>
                    </a:cubicBezTo>
                    <a:cubicBezTo>
                      <a:pt x="29985" y="4208"/>
                      <a:pt x="22365" y="6113"/>
                      <a:pt x="20460" y="12781"/>
                    </a:cubicBezTo>
                    <a:cubicBezTo>
                      <a:pt x="19507" y="16591"/>
                      <a:pt x="20460" y="20401"/>
                      <a:pt x="20460" y="23258"/>
                    </a:cubicBezTo>
                    <a:cubicBezTo>
                      <a:pt x="20460" y="32783"/>
                      <a:pt x="11887" y="39451"/>
                      <a:pt x="6172" y="47071"/>
                    </a:cubicBezTo>
                    <a:cubicBezTo>
                      <a:pt x="457" y="54691"/>
                      <a:pt x="-3353" y="66121"/>
                      <a:pt x="4267" y="71836"/>
                    </a:cubicBezTo>
                    <a:cubicBezTo>
                      <a:pt x="11887" y="78503"/>
                      <a:pt x="26175" y="72788"/>
                      <a:pt x="31890" y="80408"/>
                    </a:cubicBezTo>
                    <a:cubicBezTo>
                      <a:pt x="24270" y="80408"/>
                      <a:pt x="17602" y="81361"/>
                      <a:pt x="10935" y="85171"/>
                    </a:cubicBezTo>
                    <a:cubicBezTo>
                      <a:pt x="5220" y="88981"/>
                      <a:pt x="1410" y="97553"/>
                      <a:pt x="5220" y="103268"/>
                    </a:cubicBezTo>
                    <a:cubicBezTo>
                      <a:pt x="7125" y="105173"/>
                      <a:pt x="9030" y="107078"/>
                      <a:pt x="10935" y="108983"/>
                    </a:cubicBezTo>
                    <a:cubicBezTo>
                      <a:pt x="20460" y="116603"/>
                      <a:pt x="26175" y="128986"/>
                      <a:pt x="25222" y="141368"/>
                    </a:cubicBezTo>
                    <a:cubicBezTo>
                      <a:pt x="24270" y="149941"/>
                      <a:pt x="20460" y="160418"/>
                      <a:pt x="27127" y="167086"/>
                    </a:cubicBezTo>
                    <a:cubicBezTo>
                      <a:pt x="21412" y="166133"/>
                      <a:pt x="15697" y="166133"/>
                      <a:pt x="9982" y="165181"/>
                    </a:cubicBezTo>
                    <a:cubicBezTo>
                      <a:pt x="7125" y="169943"/>
                      <a:pt x="12840" y="176611"/>
                      <a:pt x="17602" y="178516"/>
                    </a:cubicBezTo>
                    <a:cubicBezTo>
                      <a:pt x="23317" y="180421"/>
                      <a:pt x="29032" y="181373"/>
                      <a:pt x="33795" y="184231"/>
                    </a:cubicBezTo>
                    <a:cubicBezTo>
                      <a:pt x="38557" y="188041"/>
                      <a:pt x="39510" y="196613"/>
                      <a:pt x="33795" y="198518"/>
                    </a:cubicBezTo>
                    <a:cubicBezTo>
                      <a:pt x="37605" y="204233"/>
                      <a:pt x="41415" y="208996"/>
                      <a:pt x="44272" y="214711"/>
                    </a:cubicBezTo>
                    <a:cubicBezTo>
                      <a:pt x="41415" y="216616"/>
                      <a:pt x="38557" y="220426"/>
                      <a:pt x="38557" y="224236"/>
                    </a:cubicBezTo>
                    <a:cubicBezTo>
                      <a:pt x="46177" y="228998"/>
                      <a:pt x="57607" y="228998"/>
                      <a:pt x="65227" y="225188"/>
                    </a:cubicBezTo>
                    <a:cubicBezTo>
                      <a:pt x="66180" y="229951"/>
                      <a:pt x="65227" y="233761"/>
                      <a:pt x="62370" y="237571"/>
                    </a:cubicBezTo>
                    <a:cubicBezTo>
                      <a:pt x="75705" y="234713"/>
                      <a:pt x="92850" y="233761"/>
                      <a:pt x="101422" y="244238"/>
                    </a:cubicBezTo>
                    <a:cubicBezTo>
                      <a:pt x="103327" y="247096"/>
                      <a:pt x="104280" y="249953"/>
                      <a:pt x="107137" y="251858"/>
                    </a:cubicBezTo>
                    <a:cubicBezTo>
                      <a:pt x="110947" y="254716"/>
                      <a:pt x="115710" y="255668"/>
                      <a:pt x="120472" y="255668"/>
                    </a:cubicBezTo>
                    <a:cubicBezTo>
                      <a:pt x="129045" y="255668"/>
                      <a:pt x="137617" y="256621"/>
                      <a:pt x="144285" y="251858"/>
                    </a:cubicBezTo>
                    <a:cubicBezTo>
                      <a:pt x="150952" y="247096"/>
                      <a:pt x="152857" y="235666"/>
                      <a:pt x="146190" y="230903"/>
                    </a:cubicBezTo>
                    <a:cubicBezTo>
                      <a:pt x="165240" y="228046"/>
                      <a:pt x="190005" y="227093"/>
                      <a:pt x="200482" y="243286"/>
                    </a:cubicBezTo>
                    <a:cubicBezTo>
                      <a:pt x="206197" y="251858"/>
                      <a:pt x="207150" y="264241"/>
                      <a:pt x="216675" y="268051"/>
                    </a:cubicBezTo>
                    <a:cubicBezTo>
                      <a:pt x="219532" y="269956"/>
                      <a:pt x="224295" y="269956"/>
                      <a:pt x="227152" y="269003"/>
                    </a:cubicBezTo>
                    <a:cubicBezTo>
                      <a:pt x="240487" y="267098"/>
                      <a:pt x="250965" y="255668"/>
                      <a:pt x="261442" y="247096"/>
                    </a:cubicBezTo>
                    <a:cubicBezTo>
                      <a:pt x="271920" y="238523"/>
                      <a:pt x="286207" y="230903"/>
                      <a:pt x="298590" y="235666"/>
                    </a:cubicBezTo>
                    <a:cubicBezTo>
                      <a:pt x="306210" y="238523"/>
                      <a:pt x="313830" y="247096"/>
                      <a:pt x="321450" y="243286"/>
                    </a:cubicBezTo>
                    <a:cubicBezTo>
                      <a:pt x="325260" y="241381"/>
                      <a:pt x="327165" y="237571"/>
                      <a:pt x="330022" y="234713"/>
                    </a:cubicBezTo>
                    <a:cubicBezTo>
                      <a:pt x="332880" y="231856"/>
                      <a:pt x="339547" y="230903"/>
                      <a:pt x="340500" y="235666"/>
                    </a:cubicBezTo>
                    <a:cubicBezTo>
                      <a:pt x="336690" y="244238"/>
                      <a:pt x="334785" y="252811"/>
                      <a:pt x="332880" y="261383"/>
                    </a:cubicBezTo>
                    <a:cubicBezTo>
                      <a:pt x="331927" y="267098"/>
                      <a:pt x="331927" y="272813"/>
                      <a:pt x="331927" y="278528"/>
                    </a:cubicBezTo>
                    <a:lnTo>
                      <a:pt x="333832" y="279481"/>
                    </a:lnTo>
                    <a:cubicBezTo>
                      <a:pt x="345262" y="269003"/>
                      <a:pt x="351930" y="251858"/>
                      <a:pt x="349072" y="236618"/>
                    </a:cubicBezTo>
                    <a:lnTo>
                      <a:pt x="348120" y="230903"/>
                    </a:lnTo>
                    <a:lnTo>
                      <a:pt x="353835" y="233761"/>
                    </a:lnTo>
                    <a:cubicBezTo>
                      <a:pt x="362407" y="238523"/>
                      <a:pt x="372885" y="243286"/>
                      <a:pt x="380505" y="238523"/>
                    </a:cubicBezTo>
                    <a:cubicBezTo>
                      <a:pt x="381457" y="237571"/>
                      <a:pt x="382410" y="236618"/>
                      <a:pt x="383362" y="235666"/>
                    </a:cubicBezTo>
                    <a:cubicBezTo>
                      <a:pt x="385267" y="233761"/>
                      <a:pt x="387172" y="232808"/>
                      <a:pt x="389077" y="230903"/>
                    </a:cubicBezTo>
                    <a:cubicBezTo>
                      <a:pt x="396697" y="227093"/>
                      <a:pt x="404317" y="230903"/>
                      <a:pt x="411937" y="234713"/>
                    </a:cubicBezTo>
                    <a:cubicBezTo>
                      <a:pt x="414795" y="235666"/>
                      <a:pt x="416700" y="237571"/>
                      <a:pt x="419557" y="238523"/>
                    </a:cubicBezTo>
                    <a:cubicBezTo>
                      <a:pt x="428130" y="241381"/>
                      <a:pt x="438607" y="240428"/>
                      <a:pt x="451942" y="234713"/>
                    </a:cubicBezTo>
                    <a:cubicBezTo>
                      <a:pt x="454800" y="233761"/>
                      <a:pt x="457657" y="231856"/>
                      <a:pt x="460515" y="230903"/>
                    </a:cubicBezTo>
                    <a:cubicBezTo>
                      <a:pt x="469087" y="227093"/>
                      <a:pt x="477660" y="223283"/>
                      <a:pt x="487185" y="221378"/>
                    </a:cubicBezTo>
                    <a:cubicBezTo>
                      <a:pt x="490995" y="220426"/>
                      <a:pt x="494805" y="220426"/>
                      <a:pt x="498615" y="220426"/>
                    </a:cubicBezTo>
                    <a:cubicBezTo>
                      <a:pt x="503377" y="220426"/>
                      <a:pt x="508140" y="220426"/>
                      <a:pt x="512902" y="219473"/>
                    </a:cubicBezTo>
                    <a:cubicBezTo>
                      <a:pt x="516712" y="218521"/>
                      <a:pt x="521475" y="216616"/>
                      <a:pt x="525285" y="214711"/>
                    </a:cubicBezTo>
                    <a:cubicBezTo>
                      <a:pt x="531952" y="211853"/>
                      <a:pt x="539572" y="208043"/>
                      <a:pt x="548145" y="208996"/>
                    </a:cubicBezTo>
                    <a:lnTo>
                      <a:pt x="550050" y="208996"/>
                    </a:lnTo>
                    <a:lnTo>
                      <a:pt x="552907" y="215663"/>
                    </a:lnTo>
                    <a:cubicBezTo>
                      <a:pt x="553860" y="214711"/>
                      <a:pt x="554812" y="214711"/>
                      <a:pt x="556717" y="213758"/>
                    </a:cubicBezTo>
                    <a:cubicBezTo>
                      <a:pt x="561480" y="211853"/>
                      <a:pt x="567195" y="211853"/>
                      <a:pt x="571957" y="211853"/>
                    </a:cubicBezTo>
                    <a:lnTo>
                      <a:pt x="608152" y="209948"/>
                    </a:lnTo>
                    <a:cubicBezTo>
                      <a:pt x="609105" y="209948"/>
                      <a:pt x="611010" y="209948"/>
                      <a:pt x="612915" y="210901"/>
                    </a:cubicBezTo>
                    <a:cubicBezTo>
                      <a:pt x="614820" y="212806"/>
                      <a:pt x="615772" y="214711"/>
                      <a:pt x="615772" y="216616"/>
                    </a:cubicBezTo>
                    <a:lnTo>
                      <a:pt x="617677" y="226141"/>
                    </a:lnTo>
                    <a:lnTo>
                      <a:pt x="629107" y="222331"/>
                    </a:lnTo>
                    <a:lnTo>
                      <a:pt x="621487" y="2070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999BE92C-0F12-44AF-A87A-2A0DD5D5678B}"/>
                  </a:ext>
                </a:extLst>
              </p:cNvPr>
              <p:cNvSpPr/>
              <p:nvPr/>
            </p:nvSpPr>
            <p:spPr>
              <a:xfrm>
                <a:off x="3099932" y="2835321"/>
                <a:ext cx="401367" cy="191958"/>
              </a:xfrm>
              <a:custGeom>
                <a:avLst/>
                <a:gdLst>
                  <a:gd name="connsiteX0" fmla="*/ 185204 w 219075"/>
                  <a:gd name="connsiteY0" fmla="*/ 91583 h 104775"/>
                  <a:gd name="connsiteX1" fmla="*/ 189967 w 219075"/>
                  <a:gd name="connsiteY1" fmla="*/ 93488 h 104775"/>
                  <a:gd name="connsiteX2" fmla="*/ 218542 w 219075"/>
                  <a:gd name="connsiteY2" fmla="*/ 110633 h 104775"/>
                  <a:gd name="connsiteX3" fmla="*/ 221399 w 219075"/>
                  <a:gd name="connsiteY3" fmla="*/ 77295 h 104775"/>
                  <a:gd name="connsiteX4" fmla="*/ 224257 w 219075"/>
                  <a:gd name="connsiteY4" fmla="*/ 77295 h 104775"/>
                  <a:gd name="connsiteX5" fmla="*/ 212827 w 219075"/>
                  <a:gd name="connsiteY5" fmla="*/ 65865 h 104775"/>
                  <a:gd name="connsiteX6" fmla="*/ 169964 w 219075"/>
                  <a:gd name="connsiteY6" fmla="*/ 28718 h 104775"/>
                  <a:gd name="connsiteX7" fmla="*/ 128054 w 219075"/>
                  <a:gd name="connsiteY7" fmla="*/ 39195 h 104775"/>
                  <a:gd name="connsiteX8" fmla="*/ 96622 w 219075"/>
                  <a:gd name="connsiteY8" fmla="*/ 14430 h 104775"/>
                  <a:gd name="connsiteX9" fmla="*/ 18517 w 219075"/>
                  <a:gd name="connsiteY9" fmla="*/ 143 h 104775"/>
                  <a:gd name="connsiteX10" fmla="*/ 419 w 219075"/>
                  <a:gd name="connsiteY10" fmla="*/ 11573 h 104775"/>
                  <a:gd name="connsiteX11" fmla="*/ 53759 w 219075"/>
                  <a:gd name="connsiteY11" fmla="*/ 36338 h 104775"/>
                  <a:gd name="connsiteX12" fmla="*/ 51854 w 219075"/>
                  <a:gd name="connsiteY12" fmla="*/ 95393 h 104775"/>
                  <a:gd name="connsiteX13" fmla="*/ 87097 w 219075"/>
                  <a:gd name="connsiteY13" fmla="*/ 87773 h 104775"/>
                  <a:gd name="connsiteX14" fmla="*/ 115672 w 219075"/>
                  <a:gd name="connsiteY14" fmla="*/ 96345 h 104775"/>
                  <a:gd name="connsiteX15" fmla="*/ 123292 w 219075"/>
                  <a:gd name="connsiteY15" fmla="*/ 107775 h 104775"/>
                  <a:gd name="connsiteX16" fmla="*/ 179489 w 219075"/>
                  <a:gd name="connsiteY16" fmla="*/ 91583 h 104775"/>
                  <a:gd name="connsiteX17" fmla="*/ 185204 w 219075"/>
                  <a:gd name="connsiteY17" fmla="*/ 9158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9075" h="104775">
                    <a:moveTo>
                      <a:pt x="185204" y="91583"/>
                    </a:moveTo>
                    <a:cubicBezTo>
                      <a:pt x="187109" y="91583"/>
                      <a:pt x="188062" y="92535"/>
                      <a:pt x="189967" y="93488"/>
                    </a:cubicBezTo>
                    <a:lnTo>
                      <a:pt x="218542" y="110633"/>
                    </a:lnTo>
                    <a:lnTo>
                      <a:pt x="221399" y="77295"/>
                    </a:lnTo>
                    <a:lnTo>
                      <a:pt x="224257" y="77295"/>
                    </a:lnTo>
                    <a:cubicBezTo>
                      <a:pt x="220447" y="73485"/>
                      <a:pt x="216637" y="69675"/>
                      <a:pt x="212827" y="65865"/>
                    </a:cubicBezTo>
                    <a:cubicBezTo>
                      <a:pt x="200444" y="50625"/>
                      <a:pt x="189014" y="33480"/>
                      <a:pt x="169964" y="28718"/>
                    </a:cubicBezTo>
                    <a:cubicBezTo>
                      <a:pt x="155677" y="25860"/>
                      <a:pt x="140437" y="31575"/>
                      <a:pt x="128054" y="39195"/>
                    </a:cubicBezTo>
                    <a:cubicBezTo>
                      <a:pt x="127102" y="24908"/>
                      <a:pt x="109957" y="17288"/>
                      <a:pt x="96622" y="14430"/>
                    </a:cubicBezTo>
                    <a:cubicBezTo>
                      <a:pt x="70904" y="7763"/>
                      <a:pt x="45187" y="3000"/>
                      <a:pt x="18517" y="143"/>
                    </a:cubicBezTo>
                    <a:cubicBezTo>
                      <a:pt x="9944" y="-810"/>
                      <a:pt x="-2438" y="3000"/>
                      <a:pt x="419" y="11573"/>
                    </a:cubicBezTo>
                    <a:cubicBezTo>
                      <a:pt x="20422" y="13478"/>
                      <a:pt x="41377" y="20145"/>
                      <a:pt x="53759" y="36338"/>
                    </a:cubicBezTo>
                    <a:cubicBezTo>
                      <a:pt x="66142" y="53483"/>
                      <a:pt x="64237" y="79200"/>
                      <a:pt x="51854" y="95393"/>
                    </a:cubicBezTo>
                    <a:cubicBezTo>
                      <a:pt x="64237" y="94440"/>
                      <a:pt x="75667" y="91583"/>
                      <a:pt x="87097" y="87773"/>
                    </a:cubicBezTo>
                    <a:cubicBezTo>
                      <a:pt x="96622" y="84915"/>
                      <a:pt x="108052" y="87773"/>
                      <a:pt x="115672" y="96345"/>
                    </a:cubicBezTo>
                    <a:cubicBezTo>
                      <a:pt x="118529" y="100155"/>
                      <a:pt x="121387" y="103965"/>
                      <a:pt x="123292" y="107775"/>
                    </a:cubicBezTo>
                    <a:cubicBezTo>
                      <a:pt x="142342" y="104918"/>
                      <a:pt x="161392" y="99203"/>
                      <a:pt x="179489" y="91583"/>
                    </a:cubicBezTo>
                    <a:cubicBezTo>
                      <a:pt x="181394" y="91583"/>
                      <a:pt x="182347" y="91583"/>
                      <a:pt x="185204" y="9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62612F4B-134A-43FE-B5D6-E54797AED726}"/>
                  </a:ext>
                </a:extLst>
              </p:cNvPr>
              <p:cNvSpPr/>
              <p:nvPr/>
            </p:nvSpPr>
            <p:spPr>
              <a:xfrm>
                <a:off x="3334540" y="3022308"/>
                <a:ext cx="157057" cy="174507"/>
              </a:xfrm>
              <a:custGeom>
                <a:avLst/>
                <a:gdLst>
                  <a:gd name="connsiteX0" fmla="*/ 85725 w 85725"/>
                  <a:gd name="connsiteY0" fmla="*/ 81915 h 95250"/>
                  <a:gd name="connsiteX1" fmla="*/ 86677 w 85725"/>
                  <a:gd name="connsiteY1" fmla="*/ 77152 h 95250"/>
                  <a:gd name="connsiteX2" fmla="*/ 83820 w 85725"/>
                  <a:gd name="connsiteY2" fmla="*/ 73342 h 95250"/>
                  <a:gd name="connsiteX3" fmla="*/ 81915 w 85725"/>
                  <a:gd name="connsiteY3" fmla="*/ 73342 h 95250"/>
                  <a:gd name="connsiteX4" fmla="*/ 80963 w 85725"/>
                  <a:gd name="connsiteY4" fmla="*/ 73342 h 95250"/>
                  <a:gd name="connsiteX5" fmla="*/ 62865 w 85725"/>
                  <a:gd name="connsiteY5" fmla="*/ 59055 h 95250"/>
                  <a:gd name="connsiteX6" fmla="*/ 61913 w 85725"/>
                  <a:gd name="connsiteY6" fmla="*/ 55245 h 95250"/>
                  <a:gd name="connsiteX7" fmla="*/ 76200 w 85725"/>
                  <a:gd name="connsiteY7" fmla="*/ 54292 h 95250"/>
                  <a:gd name="connsiteX8" fmla="*/ 77152 w 85725"/>
                  <a:gd name="connsiteY8" fmla="*/ 53340 h 95250"/>
                  <a:gd name="connsiteX9" fmla="*/ 77152 w 85725"/>
                  <a:gd name="connsiteY9" fmla="*/ 49530 h 95250"/>
                  <a:gd name="connsiteX10" fmla="*/ 69533 w 85725"/>
                  <a:gd name="connsiteY10" fmla="*/ 44767 h 95250"/>
                  <a:gd name="connsiteX11" fmla="*/ 66675 w 85725"/>
                  <a:gd name="connsiteY11" fmla="*/ 43815 h 95250"/>
                  <a:gd name="connsiteX12" fmla="*/ 58102 w 85725"/>
                  <a:gd name="connsiteY12" fmla="*/ 40005 h 95250"/>
                  <a:gd name="connsiteX13" fmla="*/ 52388 w 85725"/>
                  <a:gd name="connsiteY13" fmla="*/ 26670 h 95250"/>
                  <a:gd name="connsiteX14" fmla="*/ 60960 w 85725"/>
                  <a:gd name="connsiteY14" fmla="*/ 19050 h 95250"/>
                  <a:gd name="connsiteX15" fmla="*/ 60960 w 85725"/>
                  <a:gd name="connsiteY15" fmla="*/ 19050 h 95250"/>
                  <a:gd name="connsiteX16" fmla="*/ 60008 w 85725"/>
                  <a:gd name="connsiteY16" fmla="*/ 17145 h 95250"/>
                  <a:gd name="connsiteX17" fmla="*/ 55245 w 85725"/>
                  <a:gd name="connsiteY17" fmla="*/ 18097 h 95250"/>
                  <a:gd name="connsiteX18" fmla="*/ 52388 w 85725"/>
                  <a:gd name="connsiteY18" fmla="*/ 20002 h 95250"/>
                  <a:gd name="connsiteX19" fmla="*/ 51435 w 85725"/>
                  <a:gd name="connsiteY19" fmla="*/ 17145 h 95250"/>
                  <a:gd name="connsiteX20" fmla="*/ 42863 w 85725"/>
                  <a:gd name="connsiteY20" fmla="*/ 0 h 95250"/>
                  <a:gd name="connsiteX21" fmla="*/ 0 w 85725"/>
                  <a:gd name="connsiteY21" fmla="*/ 11430 h 95250"/>
                  <a:gd name="connsiteX22" fmla="*/ 3810 w 85725"/>
                  <a:gd name="connsiteY22" fmla="*/ 20002 h 95250"/>
                  <a:gd name="connsiteX23" fmla="*/ 5715 w 85725"/>
                  <a:gd name="connsiteY23" fmla="*/ 31432 h 95250"/>
                  <a:gd name="connsiteX24" fmla="*/ 3810 w 85725"/>
                  <a:gd name="connsiteY24" fmla="*/ 37147 h 95250"/>
                  <a:gd name="connsiteX25" fmla="*/ 2858 w 85725"/>
                  <a:gd name="connsiteY25" fmla="*/ 39052 h 95250"/>
                  <a:gd name="connsiteX26" fmla="*/ 1905 w 85725"/>
                  <a:gd name="connsiteY26" fmla="*/ 49530 h 95250"/>
                  <a:gd name="connsiteX27" fmla="*/ 30480 w 85725"/>
                  <a:gd name="connsiteY27" fmla="*/ 55245 h 95250"/>
                  <a:gd name="connsiteX28" fmla="*/ 38100 w 85725"/>
                  <a:gd name="connsiteY28" fmla="*/ 67627 h 95250"/>
                  <a:gd name="connsiteX29" fmla="*/ 65723 w 85725"/>
                  <a:gd name="connsiteY29" fmla="*/ 101917 h 95250"/>
                  <a:gd name="connsiteX30" fmla="*/ 78105 w 85725"/>
                  <a:gd name="connsiteY30" fmla="*/ 101917 h 95250"/>
                  <a:gd name="connsiteX31" fmla="*/ 89535 w 85725"/>
                  <a:gd name="connsiteY31" fmla="*/ 101917 h 95250"/>
                  <a:gd name="connsiteX32" fmla="*/ 92393 w 85725"/>
                  <a:gd name="connsiteY32" fmla="*/ 101917 h 95250"/>
                  <a:gd name="connsiteX33" fmla="*/ 92393 w 85725"/>
                  <a:gd name="connsiteY33" fmla="*/ 101917 h 95250"/>
                  <a:gd name="connsiteX34" fmla="*/ 85725 w 85725"/>
                  <a:gd name="connsiteY34" fmla="*/ 81915 h 95250"/>
                  <a:gd name="connsiteX35" fmla="*/ 85725 w 85725"/>
                  <a:gd name="connsiteY35" fmla="*/ 8191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5725" h="95250">
                    <a:moveTo>
                      <a:pt x="85725" y="81915"/>
                    </a:moveTo>
                    <a:cubicBezTo>
                      <a:pt x="86677" y="80963"/>
                      <a:pt x="86677" y="79057"/>
                      <a:pt x="86677" y="77152"/>
                    </a:cubicBezTo>
                    <a:cubicBezTo>
                      <a:pt x="86677" y="75247"/>
                      <a:pt x="85725" y="74295"/>
                      <a:pt x="83820" y="73342"/>
                    </a:cubicBezTo>
                    <a:cubicBezTo>
                      <a:pt x="82868" y="73342"/>
                      <a:pt x="81915" y="73342"/>
                      <a:pt x="81915" y="73342"/>
                    </a:cubicBezTo>
                    <a:lnTo>
                      <a:pt x="80963" y="73342"/>
                    </a:lnTo>
                    <a:cubicBezTo>
                      <a:pt x="73343" y="72390"/>
                      <a:pt x="65723" y="66675"/>
                      <a:pt x="62865" y="59055"/>
                    </a:cubicBezTo>
                    <a:lnTo>
                      <a:pt x="61913" y="55245"/>
                    </a:lnTo>
                    <a:lnTo>
                      <a:pt x="76200" y="54292"/>
                    </a:lnTo>
                    <a:cubicBezTo>
                      <a:pt x="76200" y="54292"/>
                      <a:pt x="76200" y="53340"/>
                      <a:pt x="77152" y="53340"/>
                    </a:cubicBezTo>
                    <a:cubicBezTo>
                      <a:pt x="77152" y="52388"/>
                      <a:pt x="77152" y="50482"/>
                      <a:pt x="77152" y="49530"/>
                    </a:cubicBezTo>
                    <a:cubicBezTo>
                      <a:pt x="76200" y="47625"/>
                      <a:pt x="73343" y="45720"/>
                      <a:pt x="69533" y="44767"/>
                    </a:cubicBezTo>
                    <a:lnTo>
                      <a:pt x="66675" y="43815"/>
                    </a:lnTo>
                    <a:cubicBezTo>
                      <a:pt x="63818" y="42863"/>
                      <a:pt x="60960" y="41910"/>
                      <a:pt x="58102" y="40005"/>
                    </a:cubicBezTo>
                    <a:cubicBezTo>
                      <a:pt x="54293" y="37147"/>
                      <a:pt x="50483" y="32385"/>
                      <a:pt x="52388" y="26670"/>
                    </a:cubicBezTo>
                    <a:cubicBezTo>
                      <a:pt x="53340" y="22860"/>
                      <a:pt x="58102" y="20002"/>
                      <a:pt x="60960" y="19050"/>
                    </a:cubicBezTo>
                    <a:cubicBezTo>
                      <a:pt x="60960" y="19050"/>
                      <a:pt x="60960" y="19050"/>
                      <a:pt x="60960" y="19050"/>
                    </a:cubicBezTo>
                    <a:cubicBezTo>
                      <a:pt x="60960" y="18097"/>
                      <a:pt x="60008" y="18097"/>
                      <a:pt x="60008" y="17145"/>
                    </a:cubicBezTo>
                    <a:cubicBezTo>
                      <a:pt x="59055" y="16192"/>
                      <a:pt x="57150" y="17145"/>
                      <a:pt x="55245" y="18097"/>
                    </a:cubicBezTo>
                    <a:lnTo>
                      <a:pt x="52388" y="20002"/>
                    </a:lnTo>
                    <a:lnTo>
                      <a:pt x="51435" y="17145"/>
                    </a:lnTo>
                    <a:cubicBezTo>
                      <a:pt x="48577" y="11430"/>
                      <a:pt x="45720" y="5715"/>
                      <a:pt x="42863" y="0"/>
                    </a:cubicBezTo>
                    <a:cubicBezTo>
                      <a:pt x="29527" y="4763"/>
                      <a:pt x="15240" y="8572"/>
                      <a:pt x="0" y="11430"/>
                    </a:cubicBezTo>
                    <a:cubicBezTo>
                      <a:pt x="952" y="14288"/>
                      <a:pt x="2858" y="17145"/>
                      <a:pt x="3810" y="20002"/>
                    </a:cubicBezTo>
                    <a:cubicBezTo>
                      <a:pt x="4763" y="22860"/>
                      <a:pt x="6668" y="27622"/>
                      <a:pt x="5715" y="31432"/>
                    </a:cubicBezTo>
                    <a:cubicBezTo>
                      <a:pt x="5715" y="33338"/>
                      <a:pt x="3810" y="35242"/>
                      <a:pt x="3810" y="37147"/>
                    </a:cubicBezTo>
                    <a:cubicBezTo>
                      <a:pt x="3810" y="38100"/>
                      <a:pt x="2858" y="39052"/>
                      <a:pt x="2858" y="39052"/>
                    </a:cubicBezTo>
                    <a:cubicBezTo>
                      <a:pt x="1905" y="41910"/>
                      <a:pt x="952" y="45720"/>
                      <a:pt x="1905" y="49530"/>
                    </a:cubicBezTo>
                    <a:cubicBezTo>
                      <a:pt x="12383" y="48577"/>
                      <a:pt x="22860" y="47625"/>
                      <a:pt x="30480" y="55245"/>
                    </a:cubicBezTo>
                    <a:cubicBezTo>
                      <a:pt x="34290" y="59055"/>
                      <a:pt x="36195" y="62865"/>
                      <a:pt x="38100" y="67627"/>
                    </a:cubicBezTo>
                    <a:cubicBezTo>
                      <a:pt x="43815" y="81915"/>
                      <a:pt x="51435" y="99060"/>
                      <a:pt x="65723" y="101917"/>
                    </a:cubicBezTo>
                    <a:cubicBezTo>
                      <a:pt x="69533" y="102870"/>
                      <a:pt x="73343" y="101917"/>
                      <a:pt x="78105" y="101917"/>
                    </a:cubicBezTo>
                    <a:cubicBezTo>
                      <a:pt x="81915" y="101917"/>
                      <a:pt x="85725" y="100965"/>
                      <a:pt x="89535" y="101917"/>
                    </a:cubicBezTo>
                    <a:cubicBezTo>
                      <a:pt x="90488" y="101917"/>
                      <a:pt x="91440" y="101917"/>
                      <a:pt x="92393" y="101917"/>
                    </a:cubicBezTo>
                    <a:cubicBezTo>
                      <a:pt x="92393" y="101917"/>
                      <a:pt x="92393" y="101917"/>
                      <a:pt x="92393" y="101917"/>
                    </a:cubicBezTo>
                    <a:lnTo>
                      <a:pt x="85725" y="81915"/>
                    </a:lnTo>
                    <a:lnTo>
                      <a:pt x="85725" y="819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6F886863-BBC6-4220-8712-A968C76BF01C}"/>
                  </a:ext>
                </a:extLst>
              </p:cNvPr>
              <p:cNvSpPr/>
              <p:nvPr/>
            </p:nvSpPr>
            <p:spPr>
              <a:xfrm>
                <a:off x="3509048" y="2976934"/>
                <a:ext cx="17450" cy="17450"/>
              </a:xfrm>
              <a:custGeom>
                <a:avLst/>
                <a:gdLst>
                  <a:gd name="connsiteX0" fmla="*/ 2858 w 0"/>
                  <a:gd name="connsiteY0" fmla="*/ 0 h 0"/>
                  <a:gd name="connsiteX1" fmla="*/ 0 w 0"/>
                  <a:gd name="connsiteY1" fmla="*/ 0 h 0"/>
                  <a:gd name="connsiteX2" fmla="*/ 2858 w 0"/>
                  <a:gd name="connsiteY2" fmla="*/ 1905 h 0"/>
                  <a:gd name="connsiteX3" fmla="*/ 2858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2858" y="0"/>
                    </a:moveTo>
                    <a:lnTo>
                      <a:pt x="0" y="0"/>
                    </a:lnTo>
                    <a:cubicBezTo>
                      <a:pt x="952" y="953"/>
                      <a:pt x="1905" y="1905"/>
                      <a:pt x="2858" y="1905"/>
                    </a:cubicBezTo>
                    <a:lnTo>
                      <a:pt x="285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6C8CF054-D850-47E1-AB5C-2450A8021D1C}"/>
                  </a:ext>
                </a:extLst>
              </p:cNvPr>
              <p:cNvSpPr/>
              <p:nvPr/>
            </p:nvSpPr>
            <p:spPr>
              <a:xfrm>
                <a:off x="3502067" y="3210773"/>
                <a:ext cx="17450" cy="1745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953 w 0"/>
                  <a:gd name="connsiteY1" fmla="*/ 2858 h 0"/>
                  <a:gd name="connsiteX2" fmla="*/ 6668 w 0"/>
                  <a:gd name="connsiteY2" fmla="*/ 953 h 0"/>
                  <a:gd name="connsiteX3" fmla="*/ 6668 w 0"/>
                  <a:gd name="connsiteY3" fmla="*/ 0 h 0"/>
                  <a:gd name="connsiteX4" fmla="*/ 5715 w 0"/>
                  <a:gd name="connsiteY4" fmla="*/ 0 h 0"/>
                  <a:gd name="connsiteX5" fmla="*/ 0 w 0"/>
                  <a:gd name="connsiteY5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953" y="2858"/>
                    </a:lnTo>
                    <a:lnTo>
                      <a:pt x="6668" y="953"/>
                    </a:lnTo>
                    <a:lnTo>
                      <a:pt x="6668" y="0"/>
                    </a:lnTo>
                    <a:cubicBezTo>
                      <a:pt x="6668" y="0"/>
                      <a:pt x="5715" y="0"/>
                      <a:pt x="5715" y="0"/>
                    </a:cubicBezTo>
                    <a:cubicBezTo>
                      <a:pt x="3810" y="953"/>
                      <a:pt x="1905" y="953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5EA4A35E-ADA0-436D-BFFB-E79803F4DE76}"/>
                  </a:ext>
                </a:extLst>
              </p:cNvPr>
              <p:cNvSpPr/>
              <p:nvPr/>
            </p:nvSpPr>
            <p:spPr>
              <a:xfrm>
                <a:off x="3372934" y="2976934"/>
                <a:ext cx="1151749" cy="1256454"/>
              </a:xfrm>
              <a:custGeom>
                <a:avLst/>
                <a:gdLst>
                  <a:gd name="connsiteX0" fmla="*/ 636270 w 628650"/>
                  <a:gd name="connsiteY0" fmla="*/ 620078 h 685800"/>
                  <a:gd name="connsiteX1" fmla="*/ 620077 w 628650"/>
                  <a:gd name="connsiteY1" fmla="*/ 617220 h 685800"/>
                  <a:gd name="connsiteX2" fmla="*/ 621983 w 628650"/>
                  <a:gd name="connsiteY2" fmla="*/ 613410 h 685800"/>
                  <a:gd name="connsiteX3" fmla="*/ 621983 w 628650"/>
                  <a:gd name="connsiteY3" fmla="*/ 573405 h 685800"/>
                  <a:gd name="connsiteX4" fmla="*/ 588645 w 628650"/>
                  <a:gd name="connsiteY4" fmla="*/ 551497 h 685800"/>
                  <a:gd name="connsiteX5" fmla="*/ 587693 w 628650"/>
                  <a:gd name="connsiteY5" fmla="*/ 551497 h 685800"/>
                  <a:gd name="connsiteX6" fmla="*/ 586740 w 628650"/>
                  <a:gd name="connsiteY6" fmla="*/ 550545 h 685800"/>
                  <a:gd name="connsiteX7" fmla="*/ 569595 w 628650"/>
                  <a:gd name="connsiteY7" fmla="*/ 490538 h 685800"/>
                  <a:gd name="connsiteX8" fmla="*/ 583883 w 628650"/>
                  <a:gd name="connsiteY8" fmla="*/ 475297 h 685800"/>
                  <a:gd name="connsiteX9" fmla="*/ 592455 w 628650"/>
                  <a:gd name="connsiteY9" fmla="*/ 467678 h 685800"/>
                  <a:gd name="connsiteX10" fmla="*/ 597218 w 628650"/>
                  <a:gd name="connsiteY10" fmla="*/ 444817 h 685800"/>
                  <a:gd name="connsiteX11" fmla="*/ 566738 w 628650"/>
                  <a:gd name="connsiteY11" fmla="*/ 434340 h 685800"/>
                  <a:gd name="connsiteX12" fmla="*/ 557213 w 628650"/>
                  <a:gd name="connsiteY12" fmla="*/ 429578 h 685800"/>
                  <a:gd name="connsiteX13" fmla="*/ 550545 w 628650"/>
                  <a:gd name="connsiteY13" fmla="*/ 412433 h 685800"/>
                  <a:gd name="connsiteX14" fmla="*/ 552450 w 628650"/>
                  <a:gd name="connsiteY14" fmla="*/ 371475 h 685800"/>
                  <a:gd name="connsiteX15" fmla="*/ 552450 w 628650"/>
                  <a:gd name="connsiteY15" fmla="*/ 370522 h 685800"/>
                  <a:gd name="connsiteX16" fmla="*/ 553402 w 628650"/>
                  <a:gd name="connsiteY16" fmla="*/ 361950 h 685800"/>
                  <a:gd name="connsiteX17" fmla="*/ 551497 w 628650"/>
                  <a:gd name="connsiteY17" fmla="*/ 357188 h 685800"/>
                  <a:gd name="connsiteX18" fmla="*/ 550545 w 628650"/>
                  <a:gd name="connsiteY18" fmla="*/ 355283 h 685800"/>
                  <a:gd name="connsiteX19" fmla="*/ 559118 w 628650"/>
                  <a:gd name="connsiteY19" fmla="*/ 308610 h 685800"/>
                  <a:gd name="connsiteX20" fmla="*/ 569595 w 628650"/>
                  <a:gd name="connsiteY20" fmla="*/ 281940 h 685800"/>
                  <a:gd name="connsiteX21" fmla="*/ 556260 w 628650"/>
                  <a:gd name="connsiteY21" fmla="*/ 227647 h 685800"/>
                  <a:gd name="connsiteX22" fmla="*/ 552450 w 628650"/>
                  <a:gd name="connsiteY22" fmla="*/ 221933 h 685800"/>
                  <a:gd name="connsiteX23" fmla="*/ 543877 w 628650"/>
                  <a:gd name="connsiteY23" fmla="*/ 220980 h 685800"/>
                  <a:gd name="connsiteX24" fmla="*/ 540068 w 628650"/>
                  <a:gd name="connsiteY24" fmla="*/ 220980 h 685800"/>
                  <a:gd name="connsiteX25" fmla="*/ 505777 w 628650"/>
                  <a:gd name="connsiteY25" fmla="*/ 199072 h 685800"/>
                  <a:gd name="connsiteX26" fmla="*/ 492442 w 628650"/>
                  <a:gd name="connsiteY26" fmla="*/ 185738 h 685800"/>
                  <a:gd name="connsiteX27" fmla="*/ 461963 w 628650"/>
                  <a:gd name="connsiteY27" fmla="*/ 176213 h 685800"/>
                  <a:gd name="connsiteX28" fmla="*/ 460058 w 628650"/>
                  <a:gd name="connsiteY28" fmla="*/ 176213 h 685800"/>
                  <a:gd name="connsiteX29" fmla="*/ 449580 w 628650"/>
                  <a:gd name="connsiteY29" fmla="*/ 175260 h 685800"/>
                  <a:gd name="connsiteX30" fmla="*/ 441008 w 628650"/>
                  <a:gd name="connsiteY30" fmla="*/ 164783 h 685800"/>
                  <a:gd name="connsiteX31" fmla="*/ 439102 w 628650"/>
                  <a:gd name="connsiteY31" fmla="*/ 160972 h 685800"/>
                  <a:gd name="connsiteX32" fmla="*/ 417195 w 628650"/>
                  <a:gd name="connsiteY32" fmla="*/ 151447 h 685800"/>
                  <a:gd name="connsiteX33" fmla="*/ 401002 w 628650"/>
                  <a:gd name="connsiteY33" fmla="*/ 168592 h 685800"/>
                  <a:gd name="connsiteX34" fmla="*/ 400050 w 628650"/>
                  <a:gd name="connsiteY34" fmla="*/ 176213 h 685800"/>
                  <a:gd name="connsiteX35" fmla="*/ 395288 w 628650"/>
                  <a:gd name="connsiteY35" fmla="*/ 170497 h 685800"/>
                  <a:gd name="connsiteX36" fmla="*/ 388620 w 628650"/>
                  <a:gd name="connsiteY36" fmla="*/ 166688 h 685800"/>
                  <a:gd name="connsiteX37" fmla="*/ 374332 w 628650"/>
                  <a:gd name="connsiteY37" fmla="*/ 171450 h 685800"/>
                  <a:gd name="connsiteX38" fmla="*/ 363855 w 628650"/>
                  <a:gd name="connsiteY38" fmla="*/ 185738 h 685800"/>
                  <a:gd name="connsiteX39" fmla="*/ 359092 w 628650"/>
                  <a:gd name="connsiteY39" fmla="*/ 194310 h 685800"/>
                  <a:gd name="connsiteX40" fmla="*/ 336232 w 628650"/>
                  <a:gd name="connsiteY40" fmla="*/ 206692 h 685800"/>
                  <a:gd name="connsiteX41" fmla="*/ 338138 w 628650"/>
                  <a:gd name="connsiteY41" fmla="*/ 220980 h 685800"/>
                  <a:gd name="connsiteX42" fmla="*/ 273367 w 628650"/>
                  <a:gd name="connsiteY42" fmla="*/ 220980 h 685800"/>
                  <a:gd name="connsiteX43" fmla="*/ 211455 w 628650"/>
                  <a:gd name="connsiteY43" fmla="*/ 211455 h 685800"/>
                  <a:gd name="connsiteX44" fmla="*/ 203835 w 628650"/>
                  <a:gd name="connsiteY44" fmla="*/ 198120 h 685800"/>
                  <a:gd name="connsiteX45" fmla="*/ 158115 w 628650"/>
                  <a:gd name="connsiteY45" fmla="*/ 184785 h 685800"/>
                  <a:gd name="connsiteX46" fmla="*/ 152400 w 628650"/>
                  <a:gd name="connsiteY46" fmla="*/ 168592 h 685800"/>
                  <a:gd name="connsiteX47" fmla="*/ 192405 w 628650"/>
                  <a:gd name="connsiteY47" fmla="*/ 75247 h 685800"/>
                  <a:gd name="connsiteX48" fmla="*/ 201930 w 628650"/>
                  <a:gd name="connsiteY48" fmla="*/ 51435 h 685800"/>
                  <a:gd name="connsiteX49" fmla="*/ 189547 w 628650"/>
                  <a:gd name="connsiteY49" fmla="*/ 48578 h 685800"/>
                  <a:gd name="connsiteX50" fmla="*/ 140970 w 628650"/>
                  <a:gd name="connsiteY50" fmla="*/ 7620 h 685800"/>
                  <a:gd name="connsiteX51" fmla="*/ 129540 w 628650"/>
                  <a:gd name="connsiteY51" fmla="*/ 12383 h 685800"/>
                  <a:gd name="connsiteX52" fmla="*/ 79057 w 628650"/>
                  <a:gd name="connsiteY52" fmla="*/ 0 h 685800"/>
                  <a:gd name="connsiteX53" fmla="*/ 76200 w 628650"/>
                  <a:gd name="connsiteY53" fmla="*/ 40958 h 685800"/>
                  <a:gd name="connsiteX54" fmla="*/ 39052 w 628650"/>
                  <a:gd name="connsiteY54" fmla="*/ 19050 h 685800"/>
                  <a:gd name="connsiteX55" fmla="*/ 37147 w 628650"/>
                  <a:gd name="connsiteY55" fmla="*/ 18097 h 685800"/>
                  <a:gd name="connsiteX56" fmla="*/ 34290 w 628650"/>
                  <a:gd name="connsiteY56" fmla="*/ 19050 h 685800"/>
                  <a:gd name="connsiteX57" fmla="*/ 26670 w 628650"/>
                  <a:gd name="connsiteY57" fmla="*/ 21908 h 685800"/>
                  <a:gd name="connsiteX58" fmla="*/ 34290 w 628650"/>
                  <a:gd name="connsiteY58" fmla="*/ 36195 h 685800"/>
                  <a:gd name="connsiteX59" fmla="*/ 41910 w 628650"/>
                  <a:gd name="connsiteY59" fmla="*/ 36195 h 685800"/>
                  <a:gd name="connsiteX60" fmla="*/ 46672 w 628650"/>
                  <a:gd name="connsiteY60" fmla="*/ 40958 h 685800"/>
                  <a:gd name="connsiteX61" fmla="*/ 46672 w 628650"/>
                  <a:gd name="connsiteY61" fmla="*/ 46672 h 685800"/>
                  <a:gd name="connsiteX62" fmla="*/ 45720 w 628650"/>
                  <a:gd name="connsiteY62" fmla="*/ 47625 h 685800"/>
                  <a:gd name="connsiteX63" fmla="*/ 44767 w 628650"/>
                  <a:gd name="connsiteY63" fmla="*/ 47625 h 685800"/>
                  <a:gd name="connsiteX64" fmla="*/ 39052 w 628650"/>
                  <a:gd name="connsiteY64" fmla="*/ 52388 h 685800"/>
                  <a:gd name="connsiteX65" fmla="*/ 41910 w 628650"/>
                  <a:gd name="connsiteY65" fmla="*/ 58103 h 685800"/>
                  <a:gd name="connsiteX66" fmla="*/ 49530 w 628650"/>
                  <a:gd name="connsiteY66" fmla="*/ 60960 h 685800"/>
                  <a:gd name="connsiteX67" fmla="*/ 52388 w 628650"/>
                  <a:gd name="connsiteY67" fmla="*/ 61913 h 685800"/>
                  <a:gd name="connsiteX68" fmla="*/ 62865 w 628650"/>
                  <a:gd name="connsiteY68" fmla="*/ 69533 h 685800"/>
                  <a:gd name="connsiteX69" fmla="*/ 63817 w 628650"/>
                  <a:gd name="connsiteY69" fmla="*/ 78105 h 685800"/>
                  <a:gd name="connsiteX70" fmla="*/ 59055 w 628650"/>
                  <a:gd name="connsiteY70" fmla="*/ 82867 h 685800"/>
                  <a:gd name="connsiteX71" fmla="*/ 52388 w 628650"/>
                  <a:gd name="connsiteY71" fmla="*/ 82867 h 685800"/>
                  <a:gd name="connsiteX72" fmla="*/ 62865 w 628650"/>
                  <a:gd name="connsiteY72" fmla="*/ 89535 h 685800"/>
                  <a:gd name="connsiteX73" fmla="*/ 63817 w 628650"/>
                  <a:gd name="connsiteY73" fmla="*/ 89535 h 685800"/>
                  <a:gd name="connsiteX74" fmla="*/ 67627 w 628650"/>
                  <a:gd name="connsiteY74" fmla="*/ 89535 h 685800"/>
                  <a:gd name="connsiteX75" fmla="*/ 75247 w 628650"/>
                  <a:gd name="connsiteY75" fmla="*/ 97155 h 685800"/>
                  <a:gd name="connsiteX76" fmla="*/ 73342 w 628650"/>
                  <a:gd name="connsiteY76" fmla="*/ 105728 h 685800"/>
                  <a:gd name="connsiteX77" fmla="*/ 80010 w 628650"/>
                  <a:gd name="connsiteY77" fmla="*/ 124778 h 685800"/>
                  <a:gd name="connsiteX78" fmla="*/ 86677 w 628650"/>
                  <a:gd name="connsiteY78" fmla="*/ 120967 h 685800"/>
                  <a:gd name="connsiteX79" fmla="*/ 129540 w 628650"/>
                  <a:gd name="connsiteY79" fmla="*/ 90488 h 685800"/>
                  <a:gd name="connsiteX80" fmla="*/ 140970 w 628650"/>
                  <a:gd name="connsiteY80" fmla="*/ 112395 h 685800"/>
                  <a:gd name="connsiteX81" fmla="*/ 137160 w 628650"/>
                  <a:gd name="connsiteY81" fmla="*/ 113347 h 685800"/>
                  <a:gd name="connsiteX82" fmla="*/ 137160 w 628650"/>
                  <a:gd name="connsiteY82" fmla="*/ 118110 h 685800"/>
                  <a:gd name="connsiteX83" fmla="*/ 138113 w 628650"/>
                  <a:gd name="connsiteY83" fmla="*/ 119063 h 685800"/>
                  <a:gd name="connsiteX84" fmla="*/ 139065 w 628650"/>
                  <a:gd name="connsiteY84" fmla="*/ 129540 h 685800"/>
                  <a:gd name="connsiteX85" fmla="*/ 133350 w 628650"/>
                  <a:gd name="connsiteY85" fmla="*/ 134303 h 685800"/>
                  <a:gd name="connsiteX86" fmla="*/ 130492 w 628650"/>
                  <a:gd name="connsiteY86" fmla="*/ 137160 h 685800"/>
                  <a:gd name="connsiteX87" fmla="*/ 131445 w 628650"/>
                  <a:gd name="connsiteY87" fmla="*/ 139065 h 685800"/>
                  <a:gd name="connsiteX88" fmla="*/ 152400 w 628650"/>
                  <a:gd name="connsiteY88" fmla="*/ 154305 h 685800"/>
                  <a:gd name="connsiteX89" fmla="*/ 152400 w 628650"/>
                  <a:gd name="connsiteY89" fmla="*/ 160020 h 685800"/>
                  <a:gd name="connsiteX90" fmla="*/ 150495 w 628650"/>
                  <a:gd name="connsiteY90" fmla="*/ 160020 h 685800"/>
                  <a:gd name="connsiteX91" fmla="*/ 125730 w 628650"/>
                  <a:gd name="connsiteY91" fmla="*/ 141922 h 685800"/>
                  <a:gd name="connsiteX92" fmla="*/ 123825 w 628650"/>
                  <a:gd name="connsiteY92" fmla="*/ 136208 h 685800"/>
                  <a:gd name="connsiteX93" fmla="*/ 129540 w 628650"/>
                  <a:gd name="connsiteY93" fmla="*/ 128588 h 685800"/>
                  <a:gd name="connsiteX94" fmla="*/ 132397 w 628650"/>
                  <a:gd name="connsiteY94" fmla="*/ 125730 h 685800"/>
                  <a:gd name="connsiteX95" fmla="*/ 131445 w 628650"/>
                  <a:gd name="connsiteY95" fmla="*/ 120015 h 685800"/>
                  <a:gd name="connsiteX96" fmla="*/ 130492 w 628650"/>
                  <a:gd name="connsiteY96" fmla="*/ 119063 h 685800"/>
                  <a:gd name="connsiteX97" fmla="*/ 130492 w 628650"/>
                  <a:gd name="connsiteY97" fmla="*/ 110490 h 685800"/>
                  <a:gd name="connsiteX98" fmla="*/ 131445 w 628650"/>
                  <a:gd name="connsiteY98" fmla="*/ 109538 h 685800"/>
                  <a:gd name="connsiteX99" fmla="*/ 125730 w 628650"/>
                  <a:gd name="connsiteY99" fmla="*/ 100013 h 685800"/>
                  <a:gd name="connsiteX100" fmla="*/ 88582 w 628650"/>
                  <a:gd name="connsiteY100" fmla="*/ 126683 h 685800"/>
                  <a:gd name="connsiteX101" fmla="*/ 78105 w 628650"/>
                  <a:gd name="connsiteY101" fmla="*/ 131445 h 685800"/>
                  <a:gd name="connsiteX102" fmla="*/ 70485 w 628650"/>
                  <a:gd name="connsiteY102" fmla="*/ 131445 h 685800"/>
                  <a:gd name="connsiteX103" fmla="*/ 67627 w 628650"/>
                  <a:gd name="connsiteY103" fmla="*/ 131445 h 685800"/>
                  <a:gd name="connsiteX104" fmla="*/ 57150 w 628650"/>
                  <a:gd name="connsiteY104" fmla="*/ 131445 h 685800"/>
                  <a:gd name="connsiteX105" fmla="*/ 43815 w 628650"/>
                  <a:gd name="connsiteY105" fmla="*/ 131445 h 685800"/>
                  <a:gd name="connsiteX106" fmla="*/ 12382 w 628650"/>
                  <a:gd name="connsiteY106" fmla="*/ 95250 h 685800"/>
                  <a:gd name="connsiteX107" fmla="*/ 12382 w 628650"/>
                  <a:gd name="connsiteY107" fmla="*/ 97155 h 685800"/>
                  <a:gd name="connsiteX108" fmla="*/ 8572 w 628650"/>
                  <a:gd name="connsiteY108" fmla="*/ 97155 h 685800"/>
                  <a:gd name="connsiteX109" fmla="*/ 9525 w 628650"/>
                  <a:gd name="connsiteY109" fmla="*/ 108585 h 685800"/>
                  <a:gd name="connsiteX110" fmla="*/ 9525 w 628650"/>
                  <a:gd name="connsiteY110" fmla="*/ 111442 h 685800"/>
                  <a:gd name="connsiteX111" fmla="*/ 6667 w 628650"/>
                  <a:gd name="connsiteY111" fmla="*/ 111442 h 685800"/>
                  <a:gd name="connsiteX112" fmla="*/ 0 w 628650"/>
                  <a:gd name="connsiteY112" fmla="*/ 112395 h 685800"/>
                  <a:gd name="connsiteX113" fmla="*/ 10477 w 628650"/>
                  <a:gd name="connsiteY113" fmla="*/ 160020 h 685800"/>
                  <a:gd name="connsiteX114" fmla="*/ 10477 w 628650"/>
                  <a:gd name="connsiteY114" fmla="*/ 160972 h 685800"/>
                  <a:gd name="connsiteX115" fmla="*/ 4763 w 628650"/>
                  <a:gd name="connsiteY115" fmla="*/ 171450 h 685800"/>
                  <a:gd name="connsiteX116" fmla="*/ 13335 w 628650"/>
                  <a:gd name="connsiteY116" fmla="*/ 188595 h 685800"/>
                  <a:gd name="connsiteX117" fmla="*/ 24765 w 628650"/>
                  <a:gd name="connsiteY117" fmla="*/ 224790 h 685800"/>
                  <a:gd name="connsiteX118" fmla="*/ 28575 w 628650"/>
                  <a:gd name="connsiteY118" fmla="*/ 232410 h 685800"/>
                  <a:gd name="connsiteX119" fmla="*/ 31432 w 628650"/>
                  <a:gd name="connsiteY119" fmla="*/ 235267 h 685800"/>
                  <a:gd name="connsiteX120" fmla="*/ 34290 w 628650"/>
                  <a:gd name="connsiteY120" fmla="*/ 238125 h 685800"/>
                  <a:gd name="connsiteX121" fmla="*/ 39052 w 628650"/>
                  <a:gd name="connsiteY121" fmla="*/ 251460 h 685800"/>
                  <a:gd name="connsiteX122" fmla="*/ 45720 w 628650"/>
                  <a:gd name="connsiteY122" fmla="*/ 254317 h 685800"/>
                  <a:gd name="connsiteX123" fmla="*/ 49530 w 628650"/>
                  <a:gd name="connsiteY123" fmla="*/ 260985 h 685800"/>
                  <a:gd name="connsiteX124" fmla="*/ 67627 w 628650"/>
                  <a:gd name="connsiteY124" fmla="*/ 260033 h 685800"/>
                  <a:gd name="connsiteX125" fmla="*/ 76200 w 628650"/>
                  <a:gd name="connsiteY125" fmla="*/ 260033 h 685800"/>
                  <a:gd name="connsiteX126" fmla="*/ 61913 w 628650"/>
                  <a:gd name="connsiteY126" fmla="*/ 270510 h 685800"/>
                  <a:gd name="connsiteX127" fmla="*/ 65722 w 628650"/>
                  <a:gd name="connsiteY127" fmla="*/ 276225 h 685800"/>
                  <a:gd name="connsiteX128" fmla="*/ 66675 w 628650"/>
                  <a:gd name="connsiteY128" fmla="*/ 281940 h 685800"/>
                  <a:gd name="connsiteX129" fmla="*/ 62865 w 628650"/>
                  <a:gd name="connsiteY129" fmla="*/ 285750 h 685800"/>
                  <a:gd name="connsiteX130" fmla="*/ 57150 w 628650"/>
                  <a:gd name="connsiteY130" fmla="*/ 300990 h 685800"/>
                  <a:gd name="connsiteX131" fmla="*/ 56197 w 628650"/>
                  <a:gd name="connsiteY131" fmla="*/ 307658 h 685800"/>
                  <a:gd name="connsiteX132" fmla="*/ 52388 w 628650"/>
                  <a:gd name="connsiteY132" fmla="*/ 315278 h 685800"/>
                  <a:gd name="connsiteX133" fmla="*/ 48577 w 628650"/>
                  <a:gd name="connsiteY133" fmla="*/ 317183 h 685800"/>
                  <a:gd name="connsiteX134" fmla="*/ 47625 w 628650"/>
                  <a:gd name="connsiteY134" fmla="*/ 317183 h 685800"/>
                  <a:gd name="connsiteX135" fmla="*/ 40005 w 628650"/>
                  <a:gd name="connsiteY135" fmla="*/ 325755 h 685800"/>
                  <a:gd name="connsiteX136" fmla="*/ 40005 w 628650"/>
                  <a:gd name="connsiteY136" fmla="*/ 336233 h 685800"/>
                  <a:gd name="connsiteX137" fmla="*/ 47625 w 628650"/>
                  <a:gd name="connsiteY137" fmla="*/ 344805 h 685800"/>
                  <a:gd name="connsiteX138" fmla="*/ 54292 w 628650"/>
                  <a:gd name="connsiteY138" fmla="*/ 351472 h 685800"/>
                  <a:gd name="connsiteX139" fmla="*/ 60007 w 628650"/>
                  <a:gd name="connsiteY139" fmla="*/ 376238 h 685800"/>
                  <a:gd name="connsiteX140" fmla="*/ 94297 w 628650"/>
                  <a:gd name="connsiteY140" fmla="*/ 389572 h 685800"/>
                  <a:gd name="connsiteX141" fmla="*/ 105727 w 628650"/>
                  <a:gd name="connsiteY141" fmla="*/ 397192 h 685800"/>
                  <a:gd name="connsiteX142" fmla="*/ 111442 w 628650"/>
                  <a:gd name="connsiteY142" fmla="*/ 405765 h 685800"/>
                  <a:gd name="connsiteX143" fmla="*/ 120015 w 628650"/>
                  <a:gd name="connsiteY143" fmla="*/ 421958 h 685800"/>
                  <a:gd name="connsiteX144" fmla="*/ 123825 w 628650"/>
                  <a:gd name="connsiteY144" fmla="*/ 431483 h 685800"/>
                  <a:gd name="connsiteX145" fmla="*/ 122872 w 628650"/>
                  <a:gd name="connsiteY145" fmla="*/ 438150 h 685800"/>
                  <a:gd name="connsiteX146" fmla="*/ 119063 w 628650"/>
                  <a:gd name="connsiteY146" fmla="*/ 458153 h 685800"/>
                  <a:gd name="connsiteX147" fmla="*/ 114300 w 628650"/>
                  <a:gd name="connsiteY147" fmla="*/ 459105 h 685800"/>
                  <a:gd name="connsiteX148" fmla="*/ 127635 w 628650"/>
                  <a:gd name="connsiteY148" fmla="*/ 466725 h 685800"/>
                  <a:gd name="connsiteX149" fmla="*/ 132397 w 628650"/>
                  <a:gd name="connsiteY149" fmla="*/ 470535 h 685800"/>
                  <a:gd name="connsiteX150" fmla="*/ 133350 w 628650"/>
                  <a:gd name="connsiteY150" fmla="*/ 477203 h 685800"/>
                  <a:gd name="connsiteX151" fmla="*/ 132397 w 628650"/>
                  <a:gd name="connsiteY151" fmla="*/ 489585 h 685800"/>
                  <a:gd name="connsiteX152" fmla="*/ 144780 w 628650"/>
                  <a:gd name="connsiteY152" fmla="*/ 499110 h 685800"/>
                  <a:gd name="connsiteX153" fmla="*/ 147638 w 628650"/>
                  <a:gd name="connsiteY153" fmla="*/ 495300 h 685800"/>
                  <a:gd name="connsiteX154" fmla="*/ 178117 w 628650"/>
                  <a:gd name="connsiteY154" fmla="*/ 481965 h 685800"/>
                  <a:gd name="connsiteX155" fmla="*/ 216217 w 628650"/>
                  <a:gd name="connsiteY155" fmla="*/ 523875 h 685800"/>
                  <a:gd name="connsiteX156" fmla="*/ 244792 w 628650"/>
                  <a:gd name="connsiteY156" fmla="*/ 574358 h 685800"/>
                  <a:gd name="connsiteX157" fmla="*/ 277178 w 628650"/>
                  <a:gd name="connsiteY157" fmla="*/ 588645 h 685800"/>
                  <a:gd name="connsiteX158" fmla="*/ 308610 w 628650"/>
                  <a:gd name="connsiteY158" fmla="*/ 616268 h 685800"/>
                  <a:gd name="connsiteX159" fmla="*/ 335280 w 628650"/>
                  <a:gd name="connsiteY159" fmla="*/ 624840 h 685800"/>
                  <a:gd name="connsiteX160" fmla="*/ 353378 w 628650"/>
                  <a:gd name="connsiteY160" fmla="*/ 635318 h 685800"/>
                  <a:gd name="connsiteX161" fmla="*/ 368617 w 628650"/>
                  <a:gd name="connsiteY161" fmla="*/ 628650 h 685800"/>
                  <a:gd name="connsiteX162" fmla="*/ 411480 w 628650"/>
                  <a:gd name="connsiteY162" fmla="*/ 610553 h 685800"/>
                  <a:gd name="connsiteX163" fmla="*/ 425767 w 628650"/>
                  <a:gd name="connsiteY163" fmla="*/ 611505 h 685800"/>
                  <a:gd name="connsiteX164" fmla="*/ 437197 w 628650"/>
                  <a:gd name="connsiteY164" fmla="*/ 648653 h 685800"/>
                  <a:gd name="connsiteX165" fmla="*/ 453390 w 628650"/>
                  <a:gd name="connsiteY165" fmla="*/ 657225 h 685800"/>
                  <a:gd name="connsiteX166" fmla="*/ 535305 w 628650"/>
                  <a:gd name="connsiteY166" fmla="*/ 675322 h 685800"/>
                  <a:gd name="connsiteX167" fmla="*/ 562927 w 628650"/>
                  <a:gd name="connsiteY167" fmla="*/ 678180 h 685800"/>
                  <a:gd name="connsiteX168" fmla="*/ 592455 w 628650"/>
                  <a:gd name="connsiteY168" fmla="*/ 686753 h 685800"/>
                  <a:gd name="connsiteX169" fmla="*/ 624840 w 628650"/>
                  <a:gd name="connsiteY169" fmla="*/ 631508 h 685800"/>
                  <a:gd name="connsiteX170" fmla="*/ 626745 w 628650"/>
                  <a:gd name="connsiteY170" fmla="*/ 630555 h 685800"/>
                  <a:gd name="connsiteX171" fmla="*/ 634365 w 628650"/>
                  <a:gd name="connsiteY171" fmla="*/ 626745 h 685800"/>
                  <a:gd name="connsiteX172" fmla="*/ 636270 w 628650"/>
                  <a:gd name="connsiteY172" fmla="*/ 622935 h 685800"/>
                  <a:gd name="connsiteX173" fmla="*/ 636270 w 628650"/>
                  <a:gd name="connsiteY173" fmla="*/ 620078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</a:cxnLst>
                <a:rect l="l" t="t" r="r" b="b"/>
                <a:pathLst>
                  <a:path w="628650" h="685800">
                    <a:moveTo>
                      <a:pt x="636270" y="620078"/>
                    </a:moveTo>
                    <a:lnTo>
                      <a:pt x="620077" y="617220"/>
                    </a:lnTo>
                    <a:lnTo>
                      <a:pt x="621983" y="613410"/>
                    </a:lnTo>
                    <a:cubicBezTo>
                      <a:pt x="628650" y="601028"/>
                      <a:pt x="628650" y="585788"/>
                      <a:pt x="621983" y="573405"/>
                    </a:cubicBezTo>
                    <a:cubicBezTo>
                      <a:pt x="615315" y="561022"/>
                      <a:pt x="601980" y="552450"/>
                      <a:pt x="588645" y="551497"/>
                    </a:cubicBezTo>
                    <a:lnTo>
                      <a:pt x="587693" y="551497"/>
                    </a:lnTo>
                    <a:lnTo>
                      <a:pt x="586740" y="550545"/>
                    </a:lnTo>
                    <a:cubicBezTo>
                      <a:pt x="579120" y="541020"/>
                      <a:pt x="557213" y="513397"/>
                      <a:pt x="569595" y="490538"/>
                    </a:cubicBezTo>
                    <a:cubicBezTo>
                      <a:pt x="573405" y="484822"/>
                      <a:pt x="578168" y="480060"/>
                      <a:pt x="583883" y="475297"/>
                    </a:cubicBezTo>
                    <a:cubicBezTo>
                      <a:pt x="586740" y="472440"/>
                      <a:pt x="589597" y="470535"/>
                      <a:pt x="592455" y="467678"/>
                    </a:cubicBezTo>
                    <a:cubicBezTo>
                      <a:pt x="598170" y="461963"/>
                      <a:pt x="601980" y="451485"/>
                      <a:pt x="597218" y="444817"/>
                    </a:cubicBezTo>
                    <a:lnTo>
                      <a:pt x="566738" y="434340"/>
                    </a:lnTo>
                    <a:cubicBezTo>
                      <a:pt x="563880" y="433388"/>
                      <a:pt x="560070" y="432435"/>
                      <a:pt x="557213" y="429578"/>
                    </a:cubicBezTo>
                    <a:cubicBezTo>
                      <a:pt x="552450" y="424815"/>
                      <a:pt x="550545" y="418147"/>
                      <a:pt x="550545" y="412433"/>
                    </a:cubicBezTo>
                    <a:cubicBezTo>
                      <a:pt x="549593" y="399097"/>
                      <a:pt x="549593" y="384810"/>
                      <a:pt x="552450" y="371475"/>
                    </a:cubicBezTo>
                    <a:lnTo>
                      <a:pt x="552450" y="370522"/>
                    </a:lnTo>
                    <a:cubicBezTo>
                      <a:pt x="553402" y="367665"/>
                      <a:pt x="553402" y="364808"/>
                      <a:pt x="553402" y="361950"/>
                    </a:cubicBezTo>
                    <a:cubicBezTo>
                      <a:pt x="553402" y="360997"/>
                      <a:pt x="552450" y="359092"/>
                      <a:pt x="551497" y="357188"/>
                    </a:cubicBezTo>
                    <a:cubicBezTo>
                      <a:pt x="551497" y="356235"/>
                      <a:pt x="550545" y="355283"/>
                      <a:pt x="550545" y="355283"/>
                    </a:cubicBezTo>
                    <a:cubicBezTo>
                      <a:pt x="543877" y="339090"/>
                      <a:pt x="551497" y="323850"/>
                      <a:pt x="559118" y="308610"/>
                    </a:cubicBezTo>
                    <a:cubicBezTo>
                      <a:pt x="562927" y="300038"/>
                      <a:pt x="567690" y="290513"/>
                      <a:pt x="569595" y="281940"/>
                    </a:cubicBezTo>
                    <a:cubicBezTo>
                      <a:pt x="572452" y="263842"/>
                      <a:pt x="564833" y="246697"/>
                      <a:pt x="556260" y="227647"/>
                    </a:cubicBezTo>
                    <a:cubicBezTo>
                      <a:pt x="555308" y="225742"/>
                      <a:pt x="554355" y="222885"/>
                      <a:pt x="552450" y="221933"/>
                    </a:cubicBezTo>
                    <a:cubicBezTo>
                      <a:pt x="550545" y="220028"/>
                      <a:pt x="546735" y="220980"/>
                      <a:pt x="543877" y="220980"/>
                    </a:cubicBezTo>
                    <a:cubicBezTo>
                      <a:pt x="542925" y="220980"/>
                      <a:pt x="541020" y="220980"/>
                      <a:pt x="540068" y="220980"/>
                    </a:cubicBezTo>
                    <a:cubicBezTo>
                      <a:pt x="524827" y="220980"/>
                      <a:pt x="515302" y="210503"/>
                      <a:pt x="505777" y="199072"/>
                    </a:cubicBezTo>
                    <a:cubicBezTo>
                      <a:pt x="501967" y="194310"/>
                      <a:pt x="497205" y="189547"/>
                      <a:pt x="492442" y="185738"/>
                    </a:cubicBezTo>
                    <a:cubicBezTo>
                      <a:pt x="483870" y="179070"/>
                      <a:pt x="473392" y="175260"/>
                      <a:pt x="461963" y="176213"/>
                    </a:cubicBezTo>
                    <a:lnTo>
                      <a:pt x="460058" y="176213"/>
                    </a:lnTo>
                    <a:cubicBezTo>
                      <a:pt x="457200" y="176213"/>
                      <a:pt x="453390" y="176213"/>
                      <a:pt x="449580" y="175260"/>
                    </a:cubicBezTo>
                    <a:cubicBezTo>
                      <a:pt x="444817" y="173355"/>
                      <a:pt x="442913" y="168592"/>
                      <a:pt x="441008" y="164783"/>
                    </a:cubicBezTo>
                    <a:cubicBezTo>
                      <a:pt x="440055" y="163830"/>
                      <a:pt x="440055" y="161925"/>
                      <a:pt x="439102" y="160972"/>
                    </a:cubicBezTo>
                    <a:cubicBezTo>
                      <a:pt x="434340" y="154305"/>
                      <a:pt x="425767" y="150495"/>
                      <a:pt x="417195" y="151447"/>
                    </a:cubicBezTo>
                    <a:cubicBezTo>
                      <a:pt x="409575" y="153353"/>
                      <a:pt x="401955" y="160020"/>
                      <a:pt x="401002" y="168592"/>
                    </a:cubicBezTo>
                    <a:lnTo>
                      <a:pt x="400050" y="176213"/>
                    </a:lnTo>
                    <a:lnTo>
                      <a:pt x="395288" y="170497"/>
                    </a:lnTo>
                    <a:cubicBezTo>
                      <a:pt x="393383" y="167640"/>
                      <a:pt x="390525" y="166688"/>
                      <a:pt x="388620" y="166688"/>
                    </a:cubicBezTo>
                    <a:cubicBezTo>
                      <a:pt x="383858" y="165735"/>
                      <a:pt x="378142" y="167640"/>
                      <a:pt x="374332" y="171450"/>
                    </a:cubicBezTo>
                    <a:cubicBezTo>
                      <a:pt x="369570" y="175260"/>
                      <a:pt x="366713" y="180975"/>
                      <a:pt x="363855" y="185738"/>
                    </a:cubicBezTo>
                    <a:cubicBezTo>
                      <a:pt x="361950" y="188595"/>
                      <a:pt x="360997" y="191453"/>
                      <a:pt x="359092" y="194310"/>
                    </a:cubicBezTo>
                    <a:cubicBezTo>
                      <a:pt x="353378" y="201930"/>
                      <a:pt x="344805" y="207645"/>
                      <a:pt x="336232" y="206692"/>
                    </a:cubicBezTo>
                    <a:cubicBezTo>
                      <a:pt x="337185" y="211455"/>
                      <a:pt x="338138" y="216217"/>
                      <a:pt x="338138" y="220980"/>
                    </a:cubicBezTo>
                    <a:cubicBezTo>
                      <a:pt x="320992" y="205740"/>
                      <a:pt x="295275" y="213360"/>
                      <a:pt x="273367" y="220980"/>
                    </a:cubicBezTo>
                    <a:cubicBezTo>
                      <a:pt x="251460" y="228600"/>
                      <a:pt x="222885" y="231458"/>
                      <a:pt x="211455" y="211455"/>
                    </a:cubicBezTo>
                    <a:cubicBezTo>
                      <a:pt x="208597" y="206692"/>
                      <a:pt x="207645" y="201930"/>
                      <a:pt x="203835" y="198120"/>
                    </a:cubicBezTo>
                    <a:cubicBezTo>
                      <a:pt x="192405" y="185738"/>
                      <a:pt x="168592" y="197167"/>
                      <a:pt x="158115" y="184785"/>
                    </a:cubicBezTo>
                    <a:cubicBezTo>
                      <a:pt x="154305" y="180975"/>
                      <a:pt x="153352" y="174308"/>
                      <a:pt x="152400" y="168592"/>
                    </a:cubicBezTo>
                    <a:cubicBezTo>
                      <a:pt x="149542" y="133350"/>
                      <a:pt x="164782" y="97155"/>
                      <a:pt x="192405" y="75247"/>
                    </a:cubicBezTo>
                    <a:cubicBezTo>
                      <a:pt x="200025" y="69533"/>
                      <a:pt x="209550" y="57150"/>
                      <a:pt x="201930" y="51435"/>
                    </a:cubicBezTo>
                    <a:cubicBezTo>
                      <a:pt x="198120" y="48578"/>
                      <a:pt x="193357" y="49530"/>
                      <a:pt x="189547" y="48578"/>
                    </a:cubicBezTo>
                    <a:cubicBezTo>
                      <a:pt x="167640" y="44767"/>
                      <a:pt x="162877" y="3810"/>
                      <a:pt x="140970" y="7620"/>
                    </a:cubicBezTo>
                    <a:cubicBezTo>
                      <a:pt x="137160" y="8572"/>
                      <a:pt x="133350" y="11430"/>
                      <a:pt x="129540" y="12383"/>
                    </a:cubicBezTo>
                    <a:cubicBezTo>
                      <a:pt x="112395" y="20955"/>
                      <a:pt x="93345" y="13335"/>
                      <a:pt x="79057" y="0"/>
                    </a:cubicBezTo>
                    <a:lnTo>
                      <a:pt x="76200" y="40958"/>
                    </a:lnTo>
                    <a:lnTo>
                      <a:pt x="39052" y="19050"/>
                    </a:lnTo>
                    <a:cubicBezTo>
                      <a:pt x="38100" y="19050"/>
                      <a:pt x="37147" y="18097"/>
                      <a:pt x="37147" y="18097"/>
                    </a:cubicBezTo>
                    <a:cubicBezTo>
                      <a:pt x="36195" y="18097"/>
                      <a:pt x="35242" y="18097"/>
                      <a:pt x="34290" y="19050"/>
                    </a:cubicBezTo>
                    <a:cubicBezTo>
                      <a:pt x="31432" y="20003"/>
                      <a:pt x="29527" y="20955"/>
                      <a:pt x="26670" y="21908"/>
                    </a:cubicBezTo>
                    <a:cubicBezTo>
                      <a:pt x="29527" y="26670"/>
                      <a:pt x="31432" y="31433"/>
                      <a:pt x="34290" y="36195"/>
                    </a:cubicBezTo>
                    <a:cubicBezTo>
                      <a:pt x="37147" y="35242"/>
                      <a:pt x="40005" y="35242"/>
                      <a:pt x="41910" y="36195"/>
                    </a:cubicBezTo>
                    <a:cubicBezTo>
                      <a:pt x="43815" y="37147"/>
                      <a:pt x="45720" y="39053"/>
                      <a:pt x="46672" y="40958"/>
                    </a:cubicBezTo>
                    <a:cubicBezTo>
                      <a:pt x="47625" y="42863"/>
                      <a:pt x="47625" y="44767"/>
                      <a:pt x="46672" y="46672"/>
                    </a:cubicBezTo>
                    <a:lnTo>
                      <a:pt x="45720" y="47625"/>
                    </a:lnTo>
                    <a:lnTo>
                      <a:pt x="44767" y="47625"/>
                    </a:lnTo>
                    <a:cubicBezTo>
                      <a:pt x="41910" y="48578"/>
                      <a:pt x="39052" y="50483"/>
                      <a:pt x="39052" y="52388"/>
                    </a:cubicBezTo>
                    <a:cubicBezTo>
                      <a:pt x="38100" y="54292"/>
                      <a:pt x="40005" y="57150"/>
                      <a:pt x="41910" y="58103"/>
                    </a:cubicBezTo>
                    <a:cubicBezTo>
                      <a:pt x="43815" y="59055"/>
                      <a:pt x="46672" y="60008"/>
                      <a:pt x="49530" y="60960"/>
                    </a:cubicBezTo>
                    <a:lnTo>
                      <a:pt x="52388" y="61913"/>
                    </a:lnTo>
                    <a:cubicBezTo>
                      <a:pt x="58102" y="63817"/>
                      <a:pt x="60960" y="65722"/>
                      <a:pt x="62865" y="69533"/>
                    </a:cubicBezTo>
                    <a:cubicBezTo>
                      <a:pt x="64770" y="72390"/>
                      <a:pt x="64770" y="75247"/>
                      <a:pt x="63817" y="78105"/>
                    </a:cubicBezTo>
                    <a:cubicBezTo>
                      <a:pt x="62865" y="80963"/>
                      <a:pt x="60960" y="81915"/>
                      <a:pt x="59055" y="82867"/>
                    </a:cubicBezTo>
                    <a:lnTo>
                      <a:pt x="52388" y="82867"/>
                    </a:lnTo>
                    <a:cubicBezTo>
                      <a:pt x="55245" y="86678"/>
                      <a:pt x="59055" y="88583"/>
                      <a:pt x="62865" y="89535"/>
                    </a:cubicBezTo>
                    <a:lnTo>
                      <a:pt x="63817" y="89535"/>
                    </a:lnTo>
                    <a:cubicBezTo>
                      <a:pt x="64770" y="89535"/>
                      <a:pt x="65722" y="89535"/>
                      <a:pt x="67627" y="89535"/>
                    </a:cubicBezTo>
                    <a:cubicBezTo>
                      <a:pt x="71438" y="90488"/>
                      <a:pt x="74295" y="93345"/>
                      <a:pt x="75247" y="97155"/>
                    </a:cubicBezTo>
                    <a:cubicBezTo>
                      <a:pt x="76200" y="100013"/>
                      <a:pt x="75247" y="103822"/>
                      <a:pt x="73342" y="105728"/>
                    </a:cubicBezTo>
                    <a:lnTo>
                      <a:pt x="80010" y="124778"/>
                    </a:lnTo>
                    <a:cubicBezTo>
                      <a:pt x="82867" y="123825"/>
                      <a:pt x="84772" y="122872"/>
                      <a:pt x="86677" y="120967"/>
                    </a:cubicBezTo>
                    <a:lnTo>
                      <a:pt x="129540" y="90488"/>
                    </a:lnTo>
                    <a:lnTo>
                      <a:pt x="140970" y="112395"/>
                    </a:lnTo>
                    <a:lnTo>
                      <a:pt x="137160" y="113347"/>
                    </a:lnTo>
                    <a:cubicBezTo>
                      <a:pt x="136207" y="114300"/>
                      <a:pt x="136207" y="116205"/>
                      <a:pt x="137160" y="118110"/>
                    </a:cubicBezTo>
                    <a:lnTo>
                      <a:pt x="138113" y="119063"/>
                    </a:lnTo>
                    <a:cubicBezTo>
                      <a:pt x="139065" y="121920"/>
                      <a:pt x="140970" y="125730"/>
                      <a:pt x="139065" y="129540"/>
                    </a:cubicBezTo>
                    <a:cubicBezTo>
                      <a:pt x="138113" y="132397"/>
                      <a:pt x="135255" y="133350"/>
                      <a:pt x="133350" y="134303"/>
                    </a:cubicBezTo>
                    <a:cubicBezTo>
                      <a:pt x="131445" y="135255"/>
                      <a:pt x="130492" y="136208"/>
                      <a:pt x="130492" y="137160"/>
                    </a:cubicBezTo>
                    <a:cubicBezTo>
                      <a:pt x="130492" y="138113"/>
                      <a:pt x="131445" y="139065"/>
                      <a:pt x="131445" y="139065"/>
                    </a:cubicBezTo>
                    <a:cubicBezTo>
                      <a:pt x="137160" y="146685"/>
                      <a:pt x="143827" y="155258"/>
                      <a:pt x="152400" y="154305"/>
                    </a:cubicBezTo>
                    <a:lnTo>
                      <a:pt x="152400" y="160020"/>
                    </a:lnTo>
                    <a:cubicBezTo>
                      <a:pt x="151447" y="160020"/>
                      <a:pt x="151447" y="160020"/>
                      <a:pt x="150495" y="160020"/>
                    </a:cubicBezTo>
                    <a:cubicBezTo>
                      <a:pt x="140017" y="160020"/>
                      <a:pt x="131445" y="150495"/>
                      <a:pt x="125730" y="141922"/>
                    </a:cubicBezTo>
                    <a:cubicBezTo>
                      <a:pt x="124777" y="140970"/>
                      <a:pt x="123825" y="139065"/>
                      <a:pt x="123825" y="136208"/>
                    </a:cubicBezTo>
                    <a:cubicBezTo>
                      <a:pt x="123825" y="132397"/>
                      <a:pt x="127635" y="130492"/>
                      <a:pt x="129540" y="128588"/>
                    </a:cubicBezTo>
                    <a:cubicBezTo>
                      <a:pt x="130492" y="127635"/>
                      <a:pt x="132397" y="126683"/>
                      <a:pt x="132397" y="125730"/>
                    </a:cubicBezTo>
                    <a:cubicBezTo>
                      <a:pt x="133350" y="124778"/>
                      <a:pt x="132397" y="121920"/>
                      <a:pt x="131445" y="120015"/>
                    </a:cubicBezTo>
                    <a:lnTo>
                      <a:pt x="130492" y="119063"/>
                    </a:lnTo>
                    <a:cubicBezTo>
                      <a:pt x="129540" y="117158"/>
                      <a:pt x="129540" y="113347"/>
                      <a:pt x="130492" y="110490"/>
                    </a:cubicBezTo>
                    <a:cubicBezTo>
                      <a:pt x="130492" y="109538"/>
                      <a:pt x="131445" y="109538"/>
                      <a:pt x="131445" y="109538"/>
                    </a:cubicBezTo>
                    <a:lnTo>
                      <a:pt x="125730" y="100013"/>
                    </a:lnTo>
                    <a:lnTo>
                      <a:pt x="88582" y="126683"/>
                    </a:lnTo>
                    <a:cubicBezTo>
                      <a:pt x="85725" y="128588"/>
                      <a:pt x="82867" y="131445"/>
                      <a:pt x="78105" y="131445"/>
                    </a:cubicBezTo>
                    <a:cubicBezTo>
                      <a:pt x="75247" y="131445"/>
                      <a:pt x="73342" y="131445"/>
                      <a:pt x="70485" y="131445"/>
                    </a:cubicBezTo>
                    <a:cubicBezTo>
                      <a:pt x="69532" y="131445"/>
                      <a:pt x="68580" y="131445"/>
                      <a:pt x="67627" y="131445"/>
                    </a:cubicBezTo>
                    <a:cubicBezTo>
                      <a:pt x="63817" y="131445"/>
                      <a:pt x="60960" y="131445"/>
                      <a:pt x="57150" y="131445"/>
                    </a:cubicBezTo>
                    <a:cubicBezTo>
                      <a:pt x="52388" y="131445"/>
                      <a:pt x="47625" y="132397"/>
                      <a:pt x="43815" y="131445"/>
                    </a:cubicBezTo>
                    <a:cubicBezTo>
                      <a:pt x="26670" y="127635"/>
                      <a:pt x="18097" y="109538"/>
                      <a:pt x="12382" y="95250"/>
                    </a:cubicBezTo>
                    <a:lnTo>
                      <a:pt x="12382" y="97155"/>
                    </a:lnTo>
                    <a:cubicBezTo>
                      <a:pt x="11430" y="97155"/>
                      <a:pt x="9525" y="97155"/>
                      <a:pt x="8572" y="97155"/>
                    </a:cubicBezTo>
                    <a:cubicBezTo>
                      <a:pt x="9525" y="100965"/>
                      <a:pt x="9525" y="104775"/>
                      <a:pt x="9525" y="108585"/>
                    </a:cubicBezTo>
                    <a:lnTo>
                      <a:pt x="9525" y="111442"/>
                    </a:lnTo>
                    <a:lnTo>
                      <a:pt x="6667" y="111442"/>
                    </a:lnTo>
                    <a:cubicBezTo>
                      <a:pt x="4763" y="111442"/>
                      <a:pt x="1905" y="111442"/>
                      <a:pt x="0" y="112395"/>
                    </a:cubicBezTo>
                    <a:cubicBezTo>
                      <a:pt x="2857" y="128588"/>
                      <a:pt x="6667" y="143828"/>
                      <a:pt x="10477" y="160020"/>
                    </a:cubicBezTo>
                    <a:lnTo>
                      <a:pt x="10477" y="160972"/>
                    </a:lnTo>
                    <a:lnTo>
                      <a:pt x="4763" y="171450"/>
                    </a:lnTo>
                    <a:cubicBezTo>
                      <a:pt x="9525" y="176213"/>
                      <a:pt x="12382" y="182880"/>
                      <a:pt x="13335" y="188595"/>
                    </a:cubicBezTo>
                    <a:lnTo>
                      <a:pt x="24765" y="224790"/>
                    </a:lnTo>
                    <a:cubicBezTo>
                      <a:pt x="25717" y="227647"/>
                      <a:pt x="26670" y="230505"/>
                      <a:pt x="28575" y="232410"/>
                    </a:cubicBezTo>
                    <a:cubicBezTo>
                      <a:pt x="29527" y="233363"/>
                      <a:pt x="30480" y="234315"/>
                      <a:pt x="31432" y="235267"/>
                    </a:cubicBezTo>
                    <a:cubicBezTo>
                      <a:pt x="32385" y="236220"/>
                      <a:pt x="33338" y="237172"/>
                      <a:pt x="34290" y="238125"/>
                    </a:cubicBezTo>
                    <a:cubicBezTo>
                      <a:pt x="37147" y="241935"/>
                      <a:pt x="39052" y="246697"/>
                      <a:pt x="39052" y="251460"/>
                    </a:cubicBezTo>
                    <a:cubicBezTo>
                      <a:pt x="40957" y="251460"/>
                      <a:pt x="43815" y="252413"/>
                      <a:pt x="45720" y="254317"/>
                    </a:cubicBezTo>
                    <a:cubicBezTo>
                      <a:pt x="47625" y="256222"/>
                      <a:pt x="49530" y="258128"/>
                      <a:pt x="49530" y="260985"/>
                    </a:cubicBezTo>
                    <a:cubicBezTo>
                      <a:pt x="55245" y="260033"/>
                      <a:pt x="61913" y="260033"/>
                      <a:pt x="67627" y="260033"/>
                    </a:cubicBezTo>
                    <a:lnTo>
                      <a:pt x="76200" y="260033"/>
                    </a:lnTo>
                    <a:lnTo>
                      <a:pt x="61913" y="270510"/>
                    </a:lnTo>
                    <a:lnTo>
                      <a:pt x="65722" y="276225"/>
                    </a:lnTo>
                    <a:cubicBezTo>
                      <a:pt x="66675" y="277178"/>
                      <a:pt x="67627" y="279083"/>
                      <a:pt x="66675" y="281940"/>
                    </a:cubicBezTo>
                    <a:cubicBezTo>
                      <a:pt x="65722" y="283845"/>
                      <a:pt x="63817" y="285750"/>
                      <a:pt x="62865" y="285750"/>
                    </a:cubicBezTo>
                    <a:cubicBezTo>
                      <a:pt x="58102" y="288608"/>
                      <a:pt x="58102" y="294322"/>
                      <a:pt x="57150" y="300990"/>
                    </a:cubicBezTo>
                    <a:cubicBezTo>
                      <a:pt x="57150" y="302895"/>
                      <a:pt x="57150" y="305753"/>
                      <a:pt x="56197" y="307658"/>
                    </a:cubicBezTo>
                    <a:cubicBezTo>
                      <a:pt x="56197" y="309563"/>
                      <a:pt x="55245" y="313372"/>
                      <a:pt x="52388" y="315278"/>
                    </a:cubicBezTo>
                    <a:cubicBezTo>
                      <a:pt x="51435" y="316230"/>
                      <a:pt x="49530" y="317183"/>
                      <a:pt x="48577" y="317183"/>
                    </a:cubicBezTo>
                    <a:lnTo>
                      <a:pt x="47625" y="317183"/>
                    </a:lnTo>
                    <a:cubicBezTo>
                      <a:pt x="44767" y="319088"/>
                      <a:pt x="41910" y="321945"/>
                      <a:pt x="40005" y="325755"/>
                    </a:cubicBezTo>
                    <a:cubicBezTo>
                      <a:pt x="39052" y="329565"/>
                      <a:pt x="39052" y="333375"/>
                      <a:pt x="40005" y="336233"/>
                    </a:cubicBezTo>
                    <a:cubicBezTo>
                      <a:pt x="41910" y="340042"/>
                      <a:pt x="44767" y="341947"/>
                      <a:pt x="47625" y="344805"/>
                    </a:cubicBezTo>
                    <a:cubicBezTo>
                      <a:pt x="49530" y="346710"/>
                      <a:pt x="52388" y="348615"/>
                      <a:pt x="54292" y="351472"/>
                    </a:cubicBezTo>
                    <a:cubicBezTo>
                      <a:pt x="60007" y="358140"/>
                      <a:pt x="61913" y="367665"/>
                      <a:pt x="60007" y="376238"/>
                    </a:cubicBezTo>
                    <a:cubicBezTo>
                      <a:pt x="71438" y="379095"/>
                      <a:pt x="81915" y="383858"/>
                      <a:pt x="94297" y="389572"/>
                    </a:cubicBezTo>
                    <a:cubicBezTo>
                      <a:pt x="98107" y="391478"/>
                      <a:pt x="101917" y="393383"/>
                      <a:pt x="105727" y="397192"/>
                    </a:cubicBezTo>
                    <a:cubicBezTo>
                      <a:pt x="108585" y="400050"/>
                      <a:pt x="109538" y="402908"/>
                      <a:pt x="111442" y="405765"/>
                    </a:cubicBezTo>
                    <a:lnTo>
                      <a:pt x="120015" y="421958"/>
                    </a:lnTo>
                    <a:cubicBezTo>
                      <a:pt x="120967" y="424815"/>
                      <a:pt x="122872" y="427672"/>
                      <a:pt x="123825" y="431483"/>
                    </a:cubicBezTo>
                    <a:cubicBezTo>
                      <a:pt x="123825" y="434340"/>
                      <a:pt x="123825" y="436245"/>
                      <a:pt x="122872" y="438150"/>
                    </a:cubicBezTo>
                    <a:lnTo>
                      <a:pt x="119063" y="458153"/>
                    </a:lnTo>
                    <a:lnTo>
                      <a:pt x="114300" y="459105"/>
                    </a:lnTo>
                    <a:lnTo>
                      <a:pt x="127635" y="466725"/>
                    </a:lnTo>
                    <a:cubicBezTo>
                      <a:pt x="128588" y="467678"/>
                      <a:pt x="130492" y="468630"/>
                      <a:pt x="132397" y="470535"/>
                    </a:cubicBezTo>
                    <a:cubicBezTo>
                      <a:pt x="134302" y="473392"/>
                      <a:pt x="133350" y="475297"/>
                      <a:pt x="133350" y="477203"/>
                    </a:cubicBezTo>
                    <a:lnTo>
                      <a:pt x="132397" y="489585"/>
                    </a:lnTo>
                    <a:cubicBezTo>
                      <a:pt x="137160" y="491490"/>
                      <a:pt x="140970" y="494347"/>
                      <a:pt x="144780" y="499110"/>
                    </a:cubicBezTo>
                    <a:cubicBezTo>
                      <a:pt x="145732" y="498158"/>
                      <a:pt x="147638" y="496253"/>
                      <a:pt x="147638" y="495300"/>
                    </a:cubicBezTo>
                    <a:cubicBezTo>
                      <a:pt x="152400" y="483870"/>
                      <a:pt x="166688" y="480060"/>
                      <a:pt x="178117" y="481965"/>
                    </a:cubicBezTo>
                    <a:cubicBezTo>
                      <a:pt x="198120" y="483870"/>
                      <a:pt x="209550" y="504825"/>
                      <a:pt x="216217" y="523875"/>
                    </a:cubicBezTo>
                    <a:cubicBezTo>
                      <a:pt x="222885" y="542925"/>
                      <a:pt x="228600" y="563880"/>
                      <a:pt x="244792" y="574358"/>
                    </a:cubicBezTo>
                    <a:cubicBezTo>
                      <a:pt x="255270" y="581025"/>
                      <a:pt x="267653" y="581978"/>
                      <a:pt x="277178" y="588645"/>
                    </a:cubicBezTo>
                    <a:cubicBezTo>
                      <a:pt x="289560" y="596265"/>
                      <a:pt x="296228" y="610553"/>
                      <a:pt x="308610" y="616268"/>
                    </a:cubicBezTo>
                    <a:cubicBezTo>
                      <a:pt x="317182" y="620078"/>
                      <a:pt x="327660" y="620078"/>
                      <a:pt x="335280" y="624840"/>
                    </a:cubicBezTo>
                    <a:cubicBezTo>
                      <a:pt x="340995" y="628650"/>
                      <a:pt x="346710" y="635318"/>
                      <a:pt x="353378" y="635318"/>
                    </a:cubicBezTo>
                    <a:cubicBezTo>
                      <a:pt x="359092" y="635318"/>
                      <a:pt x="363855" y="631508"/>
                      <a:pt x="368617" y="628650"/>
                    </a:cubicBezTo>
                    <a:cubicBezTo>
                      <a:pt x="381000" y="619125"/>
                      <a:pt x="396240" y="613410"/>
                      <a:pt x="411480" y="610553"/>
                    </a:cubicBezTo>
                    <a:cubicBezTo>
                      <a:pt x="416242" y="609600"/>
                      <a:pt x="421958" y="609600"/>
                      <a:pt x="425767" y="611505"/>
                    </a:cubicBezTo>
                    <a:cubicBezTo>
                      <a:pt x="437197" y="618172"/>
                      <a:pt x="428625" y="638175"/>
                      <a:pt x="437197" y="648653"/>
                    </a:cubicBezTo>
                    <a:cubicBezTo>
                      <a:pt x="441008" y="653415"/>
                      <a:pt x="447675" y="655320"/>
                      <a:pt x="453390" y="657225"/>
                    </a:cubicBezTo>
                    <a:cubicBezTo>
                      <a:pt x="480060" y="664845"/>
                      <a:pt x="506730" y="672465"/>
                      <a:pt x="535305" y="675322"/>
                    </a:cubicBezTo>
                    <a:cubicBezTo>
                      <a:pt x="544830" y="676275"/>
                      <a:pt x="553402" y="676275"/>
                      <a:pt x="562927" y="678180"/>
                    </a:cubicBezTo>
                    <a:cubicBezTo>
                      <a:pt x="572452" y="680085"/>
                      <a:pt x="582930" y="684847"/>
                      <a:pt x="592455" y="686753"/>
                    </a:cubicBezTo>
                    <a:cubicBezTo>
                      <a:pt x="589597" y="663893"/>
                      <a:pt x="603885" y="640080"/>
                      <a:pt x="624840" y="631508"/>
                    </a:cubicBezTo>
                    <a:lnTo>
                      <a:pt x="626745" y="630555"/>
                    </a:lnTo>
                    <a:cubicBezTo>
                      <a:pt x="629602" y="629603"/>
                      <a:pt x="632460" y="628650"/>
                      <a:pt x="634365" y="626745"/>
                    </a:cubicBezTo>
                    <a:cubicBezTo>
                      <a:pt x="635318" y="625793"/>
                      <a:pt x="636270" y="623888"/>
                      <a:pt x="636270" y="622935"/>
                    </a:cubicBezTo>
                    <a:cubicBezTo>
                      <a:pt x="637222" y="621030"/>
                      <a:pt x="636270" y="621030"/>
                      <a:pt x="636270" y="6200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883DD759-6E68-4355-9DBA-3490BE251D74}"/>
                  </a:ext>
                </a:extLst>
              </p:cNvPr>
              <p:cNvSpPr/>
              <p:nvPr/>
            </p:nvSpPr>
            <p:spPr>
              <a:xfrm>
                <a:off x="3388638" y="3149696"/>
                <a:ext cx="17450" cy="17450"/>
              </a:xfrm>
              <a:custGeom>
                <a:avLst/>
                <a:gdLst>
                  <a:gd name="connsiteX0" fmla="*/ 1905 w 0"/>
                  <a:gd name="connsiteY0" fmla="*/ 3810 h 0"/>
                  <a:gd name="connsiteX1" fmla="*/ 2858 w 0"/>
                  <a:gd name="connsiteY1" fmla="*/ 0 h 0"/>
                  <a:gd name="connsiteX2" fmla="*/ 0 w 0"/>
                  <a:gd name="connsiteY2" fmla="*/ 0 h 0"/>
                  <a:gd name="connsiteX3" fmla="*/ 953 w 0"/>
                  <a:gd name="connsiteY3" fmla="*/ 1905 h 0"/>
                  <a:gd name="connsiteX4" fmla="*/ 1905 w 0"/>
                  <a:gd name="connsiteY4" fmla="*/ 381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1905" y="3810"/>
                    </a:moveTo>
                    <a:lnTo>
                      <a:pt x="2858" y="0"/>
                    </a:lnTo>
                    <a:cubicBezTo>
                      <a:pt x="1905" y="0"/>
                      <a:pt x="953" y="0"/>
                      <a:pt x="0" y="0"/>
                    </a:cubicBezTo>
                    <a:cubicBezTo>
                      <a:pt x="0" y="953"/>
                      <a:pt x="953" y="1905"/>
                      <a:pt x="953" y="1905"/>
                    </a:cubicBezTo>
                    <a:cubicBezTo>
                      <a:pt x="1905" y="1905"/>
                      <a:pt x="1905" y="2858"/>
                      <a:pt x="1905" y="38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02D7E593-66EF-4E62-BE20-CE6AABA228CF}"/>
                  </a:ext>
                </a:extLst>
              </p:cNvPr>
              <p:cNvSpPr/>
              <p:nvPr/>
            </p:nvSpPr>
            <p:spPr>
              <a:xfrm>
                <a:off x="3627715" y="3891354"/>
                <a:ext cx="17450" cy="17450"/>
              </a:xfrm>
              <a:custGeom>
                <a:avLst/>
                <a:gdLst>
                  <a:gd name="connsiteX0" fmla="*/ 952 w 0"/>
                  <a:gd name="connsiteY0" fmla="*/ 4763 h 0"/>
                  <a:gd name="connsiteX1" fmla="*/ 5715 w 0"/>
                  <a:gd name="connsiteY1" fmla="*/ 953 h 0"/>
                  <a:gd name="connsiteX2" fmla="*/ 4763 w 0"/>
                  <a:gd name="connsiteY2" fmla="*/ 0 h 0"/>
                  <a:gd name="connsiteX3" fmla="*/ 0 w 0"/>
                  <a:gd name="connsiteY3" fmla="*/ 2858 h 0"/>
                  <a:gd name="connsiteX4" fmla="*/ 952 w 0"/>
                  <a:gd name="connsiteY4" fmla="*/ 476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952" y="4763"/>
                    </a:moveTo>
                    <a:lnTo>
                      <a:pt x="5715" y="953"/>
                    </a:lnTo>
                    <a:cubicBezTo>
                      <a:pt x="5715" y="953"/>
                      <a:pt x="4763" y="0"/>
                      <a:pt x="4763" y="0"/>
                    </a:cubicBezTo>
                    <a:cubicBezTo>
                      <a:pt x="2857" y="953"/>
                      <a:pt x="1905" y="1905"/>
                      <a:pt x="0" y="2858"/>
                    </a:cubicBezTo>
                    <a:cubicBezTo>
                      <a:pt x="0" y="3810"/>
                      <a:pt x="952" y="4763"/>
                      <a:pt x="952" y="47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E4BDB32D-9DF7-4DBA-BEB5-FC41A5737B33}"/>
                  </a:ext>
                </a:extLst>
              </p:cNvPr>
              <p:cNvSpPr/>
              <p:nvPr/>
            </p:nvSpPr>
            <p:spPr>
              <a:xfrm>
                <a:off x="3041369" y="3345144"/>
                <a:ext cx="575875" cy="593326"/>
              </a:xfrm>
              <a:custGeom>
                <a:avLst/>
                <a:gdLst>
                  <a:gd name="connsiteX0" fmla="*/ 80963 w 314325"/>
                  <a:gd name="connsiteY0" fmla="*/ 232410 h 323850"/>
                  <a:gd name="connsiteX1" fmla="*/ 115252 w 314325"/>
                  <a:gd name="connsiteY1" fmla="*/ 258127 h 323850"/>
                  <a:gd name="connsiteX2" fmla="*/ 148590 w 314325"/>
                  <a:gd name="connsiteY2" fmla="*/ 282892 h 323850"/>
                  <a:gd name="connsiteX3" fmla="*/ 160020 w 314325"/>
                  <a:gd name="connsiteY3" fmla="*/ 290513 h 323850"/>
                  <a:gd name="connsiteX4" fmla="*/ 201930 w 314325"/>
                  <a:gd name="connsiteY4" fmla="*/ 325755 h 323850"/>
                  <a:gd name="connsiteX5" fmla="*/ 261938 w 314325"/>
                  <a:gd name="connsiteY5" fmla="*/ 324802 h 323850"/>
                  <a:gd name="connsiteX6" fmla="*/ 270510 w 314325"/>
                  <a:gd name="connsiteY6" fmla="*/ 312420 h 323850"/>
                  <a:gd name="connsiteX7" fmla="*/ 279082 w 314325"/>
                  <a:gd name="connsiteY7" fmla="*/ 299085 h 323850"/>
                  <a:gd name="connsiteX8" fmla="*/ 280988 w 314325"/>
                  <a:gd name="connsiteY8" fmla="*/ 296227 h 323850"/>
                  <a:gd name="connsiteX9" fmla="*/ 283845 w 314325"/>
                  <a:gd name="connsiteY9" fmla="*/ 294322 h 323850"/>
                  <a:gd name="connsiteX10" fmla="*/ 300990 w 314325"/>
                  <a:gd name="connsiteY10" fmla="*/ 292417 h 323850"/>
                  <a:gd name="connsiteX11" fmla="*/ 309563 w 314325"/>
                  <a:gd name="connsiteY11" fmla="*/ 298132 h 323850"/>
                  <a:gd name="connsiteX12" fmla="*/ 315278 w 314325"/>
                  <a:gd name="connsiteY12" fmla="*/ 301942 h 323850"/>
                  <a:gd name="connsiteX13" fmla="*/ 319088 w 314325"/>
                  <a:gd name="connsiteY13" fmla="*/ 300038 h 323850"/>
                  <a:gd name="connsiteX14" fmla="*/ 307657 w 314325"/>
                  <a:gd name="connsiteY14" fmla="*/ 292417 h 323850"/>
                  <a:gd name="connsiteX15" fmla="*/ 305753 w 314325"/>
                  <a:gd name="connsiteY15" fmla="*/ 291465 h 323850"/>
                  <a:gd name="connsiteX16" fmla="*/ 307657 w 314325"/>
                  <a:gd name="connsiteY16" fmla="*/ 274320 h 323850"/>
                  <a:gd name="connsiteX17" fmla="*/ 307657 w 314325"/>
                  <a:gd name="connsiteY17" fmla="*/ 271463 h 323850"/>
                  <a:gd name="connsiteX18" fmla="*/ 305753 w 314325"/>
                  <a:gd name="connsiteY18" fmla="*/ 269557 h 323850"/>
                  <a:gd name="connsiteX19" fmla="*/ 277178 w 314325"/>
                  <a:gd name="connsiteY19" fmla="*/ 254317 h 323850"/>
                  <a:gd name="connsiteX20" fmla="*/ 294322 w 314325"/>
                  <a:gd name="connsiteY20" fmla="*/ 250507 h 323850"/>
                  <a:gd name="connsiteX21" fmla="*/ 297180 w 314325"/>
                  <a:gd name="connsiteY21" fmla="*/ 235267 h 323850"/>
                  <a:gd name="connsiteX22" fmla="*/ 298132 w 314325"/>
                  <a:gd name="connsiteY22" fmla="*/ 229552 h 323850"/>
                  <a:gd name="connsiteX23" fmla="*/ 295275 w 314325"/>
                  <a:gd name="connsiteY23" fmla="*/ 222885 h 323850"/>
                  <a:gd name="connsiteX24" fmla="*/ 286703 w 314325"/>
                  <a:gd name="connsiteY24" fmla="*/ 206692 h 323850"/>
                  <a:gd name="connsiteX25" fmla="*/ 281940 w 314325"/>
                  <a:gd name="connsiteY25" fmla="*/ 199072 h 323850"/>
                  <a:gd name="connsiteX26" fmla="*/ 272415 w 314325"/>
                  <a:gd name="connsiteY26" fmla="*/ 193357 h 323850"/>
                  <a:gd name="connsiteX27" fmla="*/ 236220 w 314325"/>
                  <a:gd name="connsiteY27" fmla="*/ 179070 h 323850"/>
                  <a:gd name="connsiteX28" fmla="*/ 233363 w 314325"/>
                  <a:gd name="connsiteY28" fmla="*/ 178117 h 323850"/>
                  <a:gd name="connsiteX29" fmla="*/ 234315 w 314325"/>
                  <a:gd name="connsiteY29" fmla="*/ 175260 h 323850"/>
                  <a:gd name="connsiteX30" fmla="*/ 230505 w 314325"/>
                  <a:gd name="connsiteY30" fmla="*/ 153352 h 323850"/>
                  <a:gd name="connsiteX31" fmla="*/ 224790 w 314325"/>
                  <a:gd name="connsiteY31" fmla="*/ 147638 h 323850"/>
                  <a:gd name="connsiteX32" fmla="*/ 215265 w 314325"/>
                  <a:gd name="connsiteY32" fmla="*/ 137160 h 323850"/>
                  <a:gd name="connsiteX33" fmla="*/ 214313 w 314325"/>
                  <a:gd name="connsiteY33" fmla="*/ 121920 h 323850"/>
                  <a:gd name="connsiteX34" fmla="*/ 224790 w 314325"/>
                  <a:gd name="connsiteY34" fmla="*/ 110490 h 323850"/>
                  <a:gd name="connsiteX35" fmla="*/ 225742 w 314325"/>
                  <a:gd name="connsiteY35" fmla="*/ 109538 h 323850"/>
                  <a:gd name="connsiteX36" fmla="*/ 227647 w 314325"/>
                  <a:gd name="connsiteY36" fmla="*/ 108585 h 323850"/>
                  <a:gd name="connsiteX37" fmla="*/ 229552 w 314325"/>
                  <a:gd name="connsiteY37" fmla="*/ 104775 h 323850"/>
                  <a:gd name="connsiteX38" fmla="*/ 230505 w 314325"/>
                  <a:gd name="connsiteY38" fmla="*/ 99060 h 323850"/>
                  <a:gd name="connsiteX39" fmla="*/ 238125 w 314325"/>
                  <a:gd name="connsiteY39" fmla="*/ 80010 h 323850"/>
                  <a:gd name="connsiteX40" fmla="*/ 240030 w 314325"/>
                  <a:gd name="connsiteY40" fmla="*/ 79057 h 323850"/>
                  <a:gd name="connsiteX41" fmla="*/ 239077 w 314325"/>
                  <a:gd name="connsiteY41" fmla="*/ 78105 h 323850"/>
                  <a:gd name="connsiteX42" fmla="*/ 232410 w 314325"/>
                  <a:gd name="connsiteY42" fmla="*/ 67627 h 323850"/>
                  <a:gd name="connsiteX43" fmla="*/ 236220 w 314325"/>
                  <a:gd name="connsiteY43" fmla="*/ 64770 h 323850"/>
                  <a:gd name="connsiteX44" fmla="*/ 224790 w 314325"/>
                  <a:gd name="connsiteY44" fmla="*/ 65722 h 323850"/>
                  <a:gd name="connsiteX45" fmla="*/ 220980 w 314325"/>
                  <a:gd name="connsiteY45" fmla="*/ 66675 h 323850"/>
                  <a:gd name="connsiteX46" fmla="*/ 221932 w 314325"/>
                  <a:gd name="connsiteY46" fmla="*/ 62865 h 323850"/>
                  <a:gd name="connsiteX47" fmla="*/ 220027 w 314325"/>
                  <a:gd name="connsiteY47" fmla="*/ 58102 h 323850"/>
                  <a:gd name="connsiteX48" fmla="*/ 214313 w 314325"/>
                  <a:gd name="connsiteY48" fmla="*/ 56197 h 323850"/>
                  <a:gd name="connsiteX49" fmla="*/ 208597 w 314325"/>
                  <a:gd name="connsiteY49" fmla="*/ 58102 h 323850"/>
                  <a:gd name="connsiteX50" fmla="*/ 210502 w 314325"/>
                  <a:gd name="connsiteY50" fmla="*/ 52388 h 323850"/>
                  <a:gd name="connsiteX51" fmla="*/ 208597 w 314325"/>
                  <a:gd name="connsiteY51" fmla="*/ 40957 h 323850"/>
                  <a:gd name="connsiteX52" fmla="*/ 206692 w 314325"/>
                  <a:gd name="connsiteY52" fmla="*/ 39052 h 323850"/>
                  <a:gd name="connsiteX53" fmla="*/ 203835 w 314325"/>
                  <a:gd name="connsiteY53" fmla="*/ 36195 h 323850"/>
                  <a:gd name="connsiteX54" fmla="*/ 199072 w 314325"/>
                  <a:gd name="connsiteY54" fmla="*/ 26670 h 323850"/>
                  <a:gd name="connsiteX55" fmla="*/ 194310 w 314325"/>
                  <a:gd name="connsiteY55" fmla="*/ 12382 h 323850"/>
                  <a:gd name="connsiteX56" fmla="*/ 176213 w 314325"/>
                  <a:gd name="connsiteY56" fmla="*/ 19050 h 323850"/>
                  <a:gd name="connsiteX57" fmla="*/ 173355 w 314325"/>
                  <a:gd name="connsiteY57" fmla="*/ 1905 h 323850"/>
                  <a:gd name="connsiteX58" fmla="*/ 173355 w 314325"/>
                  <a:gd name="connsiteY58" fmla="*/ 0 h 323850"/>
                  <a:gd name="connsiteX59" fmla="*/ 172402 w 314325"/>
                  <a:gd name="connsiteY59" fmla="*/ 0 h 323850"/>
                  <a:gd name="connsiteX60" fmla="*/ 136207 w 314325"/>
                  <a:gd name="connsiteY60" fmla="*/ 1905 h 323850"/>
                  <a:gd name="connsiteX61" fmla="*/ 122872 w 314325"/>
                  <a:gd name="connsiteY61" fmla="*/ 3810 h 323850"/>
                  <a:gd name="connsiteX62" fmla="*/ 106680 w 314325"/>
                  <a:gd name="connsiteY62" fmla="*/ 15240 h 323850"/>
                  <a:gd name="connsiteX63" fmla="*/ 82867 w 314325"/>
                  <a:gd name="connsiteY63" fmla="*/ 36195 h 323850"/>
                  <a:gd name="connsiteX64" fmla="*/ 79057 w 314325"/>
                  <a:gd name="connsiteY64" fmla="*/ 40005 h 323850"/>
                  <a:gd name="connsiteX65" fmla="*/ 80963 w 314325"/>
                  <a:gd name="connsiteY65" fmla="*/ 48577 h 323850"/>
                  <a:gd name="connsiteX66" fmla="*/ 81915 w 314325"/>
                  <a:gd name="connsiteY66" fmla="*/ 51435 h 323850"/>
                  <a:gd name="connsiteX67" fmla="*/ 79057 w 314325"/>
                  <a:gd name="connsiteY67" fmla="*/ 88582 h 323850"/>
                  <a:gd name="connsiteX68" fmla="*/ 71438 w 314325"/>
                  <a:gd name="connsiteY68" fmla="*/ 111442 h 323850"/>
                  <a:gd name="connsiteX69" fmla="*/ 66675 w 314325"/>
                  <a:gd name="connsiteY69" fmla="*/ 120967 h 323850"/>
                  <a:gd name="connsiteX70" fmla="*/ 58102 w 314325"/>
                  <a:gd name="connsiteY70" fmla="*/ 128588 h 323850"/>
                  <a:gd name="connsiteX71" fmla="*/ 6667 w 314325"/>
                  <a:gd name="connsiteY71" fmla="*/ 156210 h 323850"/>
                  <a:gd name="connsiteX72" fmla="*/ 0 w 314325"/>
                  <a:gd name="connsiteY72" fmla="*/ 160020 h 323850"/>
                  <a:gd name="connsiteX73" fmla="*/ 7620 w 314325"/>
                  <a:gd name="connsiteY73" fmla="*/ 208597 h 323850"/>
                  <a:gd name="connsiteX74" fmla="*/ 80963 w 314325"/>
                  <a:gd name="connsiteY74" fmla="*/ 23241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314325" h="323850">
                    <a:moveTo>
                      <a:pt x="80963" y="232410"/>
                    </a:moveTo>
                    <a:cubicBezTo>
                      <a:pt x="93345" y="240030"/>
                      <a:pt x="104775" y="249555"/>
                      <a:pt x="115252" y="258127"/>
                    </a:cubicBezTo>
                    <a:cubicBezTo>
                      <a:pt x="125730" y="266700"/>
                      <a:pt x="137160" y="275272"/>
                      <a:pt x="148590" y="282892"/>
                    </a:cubicBezTo>
                    <a:cubicBezTo>
                      <a:pt x="152400" y="285750"/>
                      <a:pt x="156210" y="287655"/>
                      <a:pt x="160020" y="290513"/>
                    </a:cubicBezTo>
                    <a:cubicBezTo>
                      <a:pt x="175260" y="300038"/>
                      <a:pt x="191452" y="310515"/>
                      <a:pt x="201930" y="325755"/>
                    </a:cubicBezTo>
                    <a:cubicBezTo>
                      <a:pt x="220980" y="320992"/>
                      <a:pt x="241935" y="320040"/>
                      <a:pt x="261938" y="324802"/>
                    </a:cubicBezTo>
                    <a:cubicBezTo>
                      <a:pt x="263842" y="320040"/>
                      <a:pt x="267653" y="316230"/>
                      <a:pt x="270510" y="312420"/>
                    </a:cubicBezTo>
                    <a:cubicBezTo>
                      <a:pt x="274320" y="308610"/>
                      <a:pt x="277178" y="303847"/>
                      <a:pt x="279082" y="299085"/>
                    </a:cubicBezTo>
                    <a:cubicBezTo>
                      <a:pt x="279082" y="298132"/>
                      <a:pt x="280035" y="297180"/>
                      <a:pt x="280988" y="296227"/>
                    </a:cubicBezTo>
                    <a:cubicBezTo>
                      <a:pt x="281940" y="295275"/>
                      <a:pt x="282892" y="295275"/>
                      <a:pt x="283845" y="294322"/>
                    </a:cubicBezTo>
                    <a:cubicBezTo>
                      <a:pt x="288607" y="292417"/>
                      <a:pt x="294322" y="290513"/>
                      <a:pt x="300990" y="292417"/>
                    </a:cubicBezTo>
                    <a:cubicBezTo>
                      <a:pt x="304800" y="293370"/>
                      <a:pt x="307657" y="295275"/>
                      <a:pt x="309563" y="298132"/>
                    </a:cubicBezTo>
                    <a:cubicBezTo>
                      <a:pt x="311467" y="300038"/>
                      <a:pt x="313372" y="300990"/>
                      <a:pt x="315278" y="301942"/>
                    </a:cubicBezTo>
                    <a:cubicBezTo>
                      <a:pt x="316230" y="300990"/>
                      <a:pt x="318135" y="300990"/>
                      <a:pt x="319088" y="300038"/>
                    </a:cubicBezTo>
                    <a:cubicBezTo>
                      <a:pt x="316230" y="296227"/>
                      <a:pt x="312420" y="294322"/>
                      <a:pt x="307657" y="292417"/>
                    </a:cubicBezTo>
                    <a:lnTo>
                      <a:pt x="305753" y="291465"/>
                    </a:lnTo>
                    <a:lnTo>
                      <a:pt x="307657" y="274320"/>
                    </a:lnTo>
                    <a:cubicBezTo>
                      <a:pt x="307657" y="273367"/>
                      <a:pt x="307657" y="271463"/>
                      <a:pt x="307657" y="271463"/>
                    </a:cubicBezTo>
                    <a:cubicBezTo>
                      <a:pt x="307657" y="270510"/>
                      <a:pt x="306705" y="270510"/>
                      <a:pt x="305753" y="269557"/>
                    </a:cubicBezTo>
                    <a:lnTo>
                      <a:pt x="277178" y="254317"/>
                    </a:lnTo>
                    <a:lnTo>
                      <a:pt x="294322" y="250507"/>
                    </a:lnTo>
                    <a:lnTo>
                      <a:pt x="297180" y="235267"/>
                    </a:lnTo>
                    <a:cubicBezTo>
                      <a:pt x="297180" y="233363"/>
                      <a:pt x="298132" y="231457"/>
                      <a:pt x="298132" y="229552"/>
                    </a:cubicBezTo>
                    <a:cubicBezTo>
                      <a:pt x="298132" y="227647"/>
                      <a:pt x="296228" y="224790"/>
                      <a:pt x="295275" y="222885"/>
                    </a:cubicBezTo>
                    <a:lnTo>
                      <a:pt x="286703" y="206692"/>
                    </a:lnTo>
                    <a:cubicBezTo>
                      <a:pt x="284797" y="203835"/>
                      <a:pt x="283845" y="200977"/>
                      <a:pt x="281940" y="199072"/>
                    </a:cubicBezTo>
                    <a:cubicBezTo>
                      <a:pt x="279082" y="196215"/>
                      <a:pt x="276225" y="194310"/>
                      <a:pt x="272415" y="193357"/>
                    </a:cubicBezTo>
                    <a:cubicBezTo>
                      <a:pt x="260032" y="186690"/>
                      <a:pt x="248602" y="182880"/>
                      <a:pt x="236220" y="179070"/>
                    </a:cubicBezTo>
                    <a:lnTo>
                      <a:pt x="233363" y="178117"/>
                    </a:lnTo>
                    <a:lnTo>
                      <a:pt x="234315" y="175260"/>
                    </a:lnTo>
                    <a:cubicBezTo>
                      <a:pt x="237172" y="167640"/>
                      <a:pt x="235267" y="159067"/>
                      <a:pt x="230505" y="153352"/>
                    </a:cubicBezTo>
                    <a:cubicBezTo>
                      <a:pt x="228600" y="151447"/>
                      <a:pt x="226695" y="149542"/>
                      <a:pt x="224790" y="147638"/>
                    </a:cubicBezTo>
                    <a:cubicBezTo>
                      <a:pt x="220980" y="144780"/>
                      <a:pt x="218122" y="141922"/>
                      <a:pt x="215265" y="137160"/>
                    </a:cubicBezTo>
                    <a:cubicBezTo>
                      <a:pt x="213360" y="132397"/>
                      <a:pt x="212407" y="126682"/>
                      <a:pt x="214313" y="121920"/>
                    </a:cubicBezTo>
                    <a:cubicBezTo>
                      <a:pt x="216217" y="116205"/>
                      <a:pt x="220027" y="112395"/>
                      <a:pt x="224790" y="110490"/>
                    </a:cubicBezTo>
                    <a:lnTo>
                      <a:pt x="225742" y="109538"/>
                    </a:lnTo>
                    <a:cubicBezTo>
                      <a:pt x="226695" y="109538"/>
                      <a:pt x="227647" y="108585"/>
                      <a:pt x="227647" y="108585"/>
                    </a:cubicBezTo>
                    <a:cubicBezTo>
                      <a:pt x="228600" y="107632"/>
                      <a:pt x="228600" y="106680"/>
                      <a:pt x="229552" y="104775"/>
                    </a:cubicBezTo>
                    <a:cubicBezTo>
                      <a:pt x="229552" y="102870"/>
                      <a:pt x="229552" y="100965"/>
                      <a:pt x="230505" y="99060"/>
                    </a:cubicBezTo>
                    <a:cubicBezTo>
                      <a:pt x="230505" y="92392"/>
                      <a:pt x="231457" y="83820"/>
                      <a:pt x="238125" y="80010"/>
                    </a:cubicBezTo>
                    <a:cubicBezTo>
                      <a:pt x="239077" y="80010"/>
                      <a:pt x="239077" y="79057"/>
                      <a:pt x="240030" y="79057"/>
                    </a:cubicBezTo>
                    <a:cubicBezTo>
                      <a:pt x="240030" y="79057"/>
                      <a:pt x="240030" y="79057"/>
                      <a:pt x="239077" y="78105"/>
                    </a:cubicBezTo>
                    <a:lnTo>
                      <a:pt x="232410" y="67627"/>
                    </a:lnTo>
                    <a:lnTo>
                      <a:pt x="236220" y="64770"/>
                    </a:lnTo>
                    <a:cubicBezTo>
                      <a:pt x="232410" y="64770"/>
                      <a:pt x="228600" y="64770"/>
                      <a:pt x="224790" y="65722"/>
                    </a:cubicBezTo>
                    <a:lnTo>
                      <a:pt x="220980" y="66675"/>
                    </a:lnTo>
                    <a:lnTo>
                      <a:pt x="221932" y="62865"/>
                    </a:lnTo>
                    <a:cubicBezTo>
                      <a:pt x="221932" y="60960"/>
                      <a:pt x="220980" y="59055"/>
                      <a:pt x="220027" y="58102"/>
                    </a:cubicBezTo>
                    <a:cubicBezTo>
                      <a:pt x="218122" y="57150"/>
                      <a:pt x="216217" y="56197"/>
                      <a:pt x="214313" y="56197"/>
                    </a:cubicBezTo>
                    <a:lnTo>
                      <a:pt x="208597" y="58102"/>
                    </a:lnTo>
                    <a:lnTo>
                      <a:pt x="210502" y="52388"/>
                    </a:lnTo>
                    <a:cubicBezTo>
                      <a:pt x="211455" y="48577"/>
                      <a:pt x="210502" y="43815"/>
                      <a:pt x="208597" y="40957"/>
                    </a:cubicBezTo>
                    <a:cubicBezTo>
                      <a:pt x="207645" y="40005"/>
                      <a:pt x="206692" y="40005"/>
                      <a:pt x="206692" y="39052"/>
                    </a:cubicBezTo>
                    <a:cubicBezTo>
                      <a:pt x="205740" y="38100"/>
                      <a:pt x="204788" y="37147"/>
                      <a:pt x="203835" y="36195"/>
                    </a:cubicBezTo>
                    <a:cubicBezTo>
                      <a:pt x="201930" y="33338"/>
                      <a:pt x="200025" y="29527"/>
                      <a:pt x="199072" y="26670"/>
                    </a:cubicBezTo>
                    <a:lnTo>
                      <a:pt x="194310" y="12382"/>
                    </a:lnTo>
                    <a:lnTo>
                      <a:pt x="176213" y="19050"/>
                    </a:lnTo>
                    <a:lnTo>
                      <a:pt x="173355" y="1905"/>
                    </a:lnTo>
                    <a:cubicBezTo>
                      <a:pt x="173355" y="952"/>
                      <a:pt x="173355" y="952"/>
                      <a:pt x="173355" y="0"/>
                    </a:cubicBezTo>
                    <a:cubicBezTo>
                      <a:pt x="173355" y="0"/>
                      <a:pt x="172402" y="0"/>
                      <a:pt x="172402" y="0"/>
                    </a:cubicBezTo>
                    <a:lnTo>
                      <a:pt x="136207" y="1905"/>
                    </a:lnTo>
                    <a:cubicBezTo>
                      <a:pt x="131445" y="1905"/>
                      <a:pt x="126682" y="2857"/>
                      <a:pt x="122872" y="3810"/>
                    </a:cubicBezTo>
                    <a:cubicBezTo>
                      <a:pt x="117157" y="5715"/>
                      <a:pt x="111442" y="10477"/>
                      <a:pt x="106680" y="15240"/>
                    </a:cubicBezTo>
                    <a:lnTo>
                      <a:pt x="82867" y="36195"/>
                    </a:lnTo>
                    <a:cubicBezTo>
                      <a:pt x="81915" y="37147"/>
                      <a:pt x="80010" y="39052"/>
                      <a:pt x="79057" y="40005"/>
                    </a:cubicBezTo>
                    <a:cubicBezTo>
                      <a:pt x="78105" y="41910"/>
                      <a:pt x="80010" y="45720"/>
                      <a:pt x="80963" y="48577"/>
                    </a:cubicBezTo>
                    <a:cubicBezTo>
                      <a:pt x="81915" y="49530"/>
                      <a:pt x="81915" y="50482"/>
                      <a:pt x="81915" y="51435"/>
                    </a:cubicBezTo>
                    <a:cubicBezTo>
                      <a:pt x="86677" y="62865"/>
                      <a:pt x="82867" y="76200"/>
                      <a:pt x="79057" y="88582"/>
                    </a:cubicBezTo>
                    <a:lnTo>
                      <a:pt x="71438" y="111442"/>
                    </a:lnTo>
                    <a:cubicBezTo>
                      <a:pt x="70485" y="114300"/>
                      <a:pt x="69532" y="118110"/>
                      <a:pt x="66675" y="120967"/>
                    </a:cubicBezTo>
                    <a:cubicBezTo>
                      <a:pt x="63817" y="123825"/>
                      <a:pt x="60960" y="125730"/>
                      <a:pt x="58102" y="128588"/>
                    </a:cubicBezTo>
                    <a:cubicBezTo>
                      <a:pt x="41910" y="139065"/>
                      <a:pt x="23813" y="147638"/>
                      <a:pt x="6667" y="156210"/>
                    </a:cubicBezTo>
                    <a:cubicBezTo>
                      <a:pt x="4763" y="157163"/>
                      <a:pt x="1905" y="158115"/>
                      <a:pt x="0" y="160020"/>
                    </a:cubicBezTo>
                    <a:cubicBezTo>
                      <a:pt x="3810" y="176213"/>
                      <a:pt x="6667" y="192405"/>
                      <a:pt x="7620" y="208597"/>
                    </a:cubicBezTo>
                    <a:cubicBezTo>
                      <a:pt x="29527" y="206692"/>
                      <a:pt x="54292" y="215265"/>
                      <a:pt x="80963" y="2324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D629B9EE-F2FC-4F8E-B72F-125724309290}"/>
                  </a:ext>
                </a:extLst>
              </p:cNvPr>
              <p:cNvSpPr/>
              <p:nvPr/>
            </p:nvSpPr>
            <p:spPr>
              <a:xfrm>
                <a:off x="2753205" y="3551064"/>
                <a:ext cx="279211" cy="383915"/>
              </a:xfrm>
              <a:custGeom>
                <a:avLst/>
                <a:gdLst>
                  <a:gd name="connsiteX0" fmla="*/ 56320 w 152400"/>
                  <a:gd name="connsiteY0" fmla="*/ 214313 h 209550"/>
                  <a:gd name="connsiteX1" fmla="*/ 94420 w 152400"/>
                  <a:gd name="connsiteY1" fmla="*/ 180975 h 209550"/>
                  <a:gd name="connsiteX2" fmla="*/ 97278 w 152400"/>
                  <a:gd name="connsiteY2" fmla="*/ 180975 h 209550"/>
                  <a:gd name="connsiteX3" fmla="*/ 104898 w 152400"/>
                  <a:gd name="connsiteY3" fmla="*/ 180023 h 209550"/>
                  <a:gd name="connsiteX4" fmla="*/ 113470 w 152400"/>
                  <a:gd name="connsiteY4" fmla="*/ 172403 h 209550"/>
                  <a:gd name="connsiteX5" fmla="*/ 120138 w 152400"/>
                  <a:gd name="connsiteY5" fmla="*/ 165735 h 209550"/>
                  <a:gd name="connsiteX6" fmla="*/ 85848 w 152400"/>
                  <a:gd name="connsiteY6" fmla="*/ 134303 h 209550"/>
                  <a:gd name="connsiteX7" fmla="*/ 82038 w 152400"/>
                  <a:gd name="connsiteY7" fmla="*/ 131445 h 209550"/>
                  <a:gd name="connsiteX8" fmla="*/ 86800 w 152400"/>
                  <a:gd name="connsiteY8" fmla="*/ 129540 h 209550"/>
                  <a:gd name="connsiteX9" fmla="*/ 157285 w 152400"/>
                  <a:gd name="connsiteY9" fmla="*/ 101918 h 209550"/>
                  <a:gd name="connsiteX10" fmla="*/ 156333 w 152400"/>
                  <a:gd name="connsiteY10" fmla="*/ 98108 h 209550"/>
                  <a:gd name="connsiteX11" fmla="*/ 157285 w 152400"/>
                  <a:gd name="connsiteY11" fmla="*/ 98108 h 209550"/>
                  <a:gd name="connsiteX12" fmla="*/ 149665 w 152400"/>
                  <a:gd name="connsiteY12" fmla="*/ 52388 h 209550"/>
                  <a:gd name="connsiteX13" fmla="*/ 77275 w 152400"/>
                  <a:gd name="connsiteY13" fmla="*/ 99060 h 209550"/>
                  <a:gd name="connsiteX14" fmla="*/ 76323 w 152400"/>
                  <a:gd name="connsiteY14" fmla="*/ 100013 h 209550"/>
                  <a:gd name="connsiteX15" fmla="*/ 74418 w 152400"/>
                  <a:gd name="connsiteY15" fmla="*/ 99060 h 209550"/>
                  <a:gd name="connsiteX16" fmla="*/ 44890 w 152400"/>
                  <a:gd name="connsiteY16" fmla="*/ 85725 h 209550"/>
                  <a:gd name="connsiteX17" fmla="*/ 43938 w 152400"/>
                  <a:gd name="connsiteY17" fmla="*/ 84773 h 209550"/>
                  <a:gd name="connsiteX18" fmla="*/ 54415 w 152400"/>
                  <a:gd name="connsiteY18" fmla="*/ 34290 h 209550"/>
                  <a:gd name="connsiteX19" fmla="*/ 56320 w 152400"/>
                  <a:gd name="connsiteY19" fmla="*/ 32385 h 209550"/>
                  <a:gd name="connsiteX20" fmla="*/ 62035 w 152400"/>
                  <a:gd name="connsiteY20" fmla="*/ 24765 h 209550"/>
                  <a:gd name="connsiteX21" fmla="*/ 61083 w 152400"/>
                  <a:gd name="connsiteY21" fmla="*/ 953 h 209550"/>
                  <a:gd name="connsiteX22" fmla="*/ 53463 w 152400"/>
                  <a:gd name="connsiteY22" fmla="*/ 2858 h 209550"/>
                  <a:gd name="connsiteX23" fmla="*/ 52510 w 152400"/>
                  <a:gd name="connsiteY23" fmla="*/ 0 h 209550"/>
                  <a:gd name="connsiteX24" fmla="*/ 8695 w 152400"/>
                  <a:gd name="connsiteY24" fmla="*/ 118110 h 209550"/>
                  <a:gd name="connsiteX25" fmla="*/ 123 w 152400"/>
                  <a:gd name="connsiteY25" fmla="*/ 159068 h 209550"/>
                  <a:gd name="connsiteX26" fmla="*/ 14410 w 152400"/>
                  <a:gd name="connsiteY26" fmla="*/ 209550 h 209550"/>
                  <a:gd name="connsiteX27" fmla="*/ 15363 w 152400"/>
                  <a:gd name="connsiteY27" fmla="*/ 204788 h 209550"/>
                  <a:gd name="connsiteX28" fmla="*/ 56320 w 152400"/>
                  <a:gd name="connsiteY28" fmla="*/ 214313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2400" h="209550">
                    <a:moveTo>
                      <a:pt x="56320" y="214313"/>
                    </a:moveTo>
                    <a:cubicBezTo>
                      <a:pt x="61083" y="197168"/>
                      <a:pt x="76323" y="182880"/>
                      <a:pt x="94420" y="180975"/>
                    </a:cubicBezTo>
                    <a:cubicBezTo>
                      <a:pt x="95373" y="180975"/>
                      <a:pt x="96325" y="180975"/>
                      <a:pt x="97278" y="180975"/>
                    </a:cubicBezTo>
                    <a:cubicBezTo>
                      <a:pt x="100135" y="180975"/>
                      <a:pt x="102993" y="180975"/>
                      <a:pt x="104898" y="180023"/>
                    </a:cubicBezTo>
                    <a:cubicBezTo>
                      <a:pt x="108708" y="178118"/>
                      <a:pt x="110613" y="175260"/>
                      <a:pt x="113470" y="172403"/>
                    </a:cubicBezTo>
                    <a:cubicBezTo>
                      <a:pt x="115375" y="169545"/>
                      <a:pt x="117280" y="167640"/>
                      <a:pt x="120138" y="165735"/>
                    </a:cubicBezTo>
                    <a:cubicBezTo>
                      <a:pt x="110613" y="153353"/>
                      <a:pt x="99183" y="142875"/>
                      <a:pt x="85848" y="134303"/>
                    </a:cubicBezTo>
                    <a:lnTo>
                      <a:pt x="82038" y="131445"/>
                    </a:lnTo>
                    <a:lnTo>
                      <a:pt x="86800" y="129540"/>
                    </a:lnTo>
                    <a:cubicBezTo>
                      <a:pt x="109660" y="119063"/>
                      <a:pt x="133473" y="109538"/>
                      <a:pt x="157285" y="101918"/>
                    </a:cubicBezTo>
                    <a:lnTo>
                      <a:pt x="156333" y="98108"/>
                    </a:lnTo>
                    <a:cubicBezTo>
                      <a:pt x="156333" y="98108"/>
                      <a:pt x="157285" y="98108"/>
                      <a:pt x="157285" y="98108"/>
                    </a:cubicBezTo>
                    <a:cubicBezTo>
                      <a:pt x="156333" y="82868"/>
                      <a:pt x="153475" y="67628"/>
                      <a:pt x="149665" y="52388"/>
                    </a:cubicBezTo>
                    <a:cubicBezTo>
                      <a:pt x="123948" y="65723"/>
                      <a:pt x="98230" y="80010"/>
                      <a:pt x="77275" y="99060"/>
                    </a:cubicBezTo>
                    <a:lnTo>
                      <a:pt x="76323" y="100013"/>
                    </a:lnTo>
                    <a:lnTo>
                      <a:pt x="74418" y="99060"/>
                    </a:lnTo>
                    <a:cubicBezTo>
                      <a:pt x="63940" y="96203"/>
                      <a:pt x="54415" y="91440"/>
                      <a:pt x="44890" y="85725"/>
                    </a:cubicBezTo>
                    <a:lnTo>
                      <a:pt x="43938" y="84773"/>
                    </a:lnTo>
                    <a:cubicBezTo>
                      <a:pt x="34413" y="68580"/>
                      <a:pt x="42985" y="47625"/>
                      <a:pt x="54415" y="34290"/>
                    </a:cubicBezTo>
                    <a:lnTo>
                      <a:pt x="56320" y="32385"/>
                    </a:lnTo>
                    <a:cubicBezTo>
                      <a:pt x="58225" y="29528"/>
                      <a:pt x="60130" y="27623"/>
                      <a:pt x="62035" y="24765"/>
                    </a:cubicBezTo>
                    <a:cubicBezTo>
                      <a:pt x="65845" y="17145"/>
                      <a:pt x="65845" y="7620"/>
                      <a:pt x="61083" y="953"/>
                    </a:cubicBezTo>
                    <a:lnTo>
                      <a:pt x="53463" y="2858"/>
                    </a:lnTo>
                    <a:lnTo>
                      <a:pt x="52510" y="0"/>
                    </a:lnTo>
                    <a:cubicBezTo>
                      <a:pt x="46795" y="40958"/>
                      <a:pt x="22030" y="79058"/>
                      <a:pt x="8695" y="118110"/>
                    </a:cubicBezTo>
                    <a:cubicBezTo>
                      <a:pt x="3933" y="131445"/>
                      <a:pt x="-830" y="144780"/>
                      <a:pt x="123" y="159068"/>
                    </a:cubicBezTo>
                    <a:cubicBezTo>
                      <a:pt x="1075" y="176213"/>
                      <a:pt x="8695" y="193358"/>
                      <a:pt x="14410" y="209550"/>
                    </a:cubicBezTo>
                    <a:lnTo>
                      <a:pt x="15363" y="204788"/>
                    </a:lnTo>
                    <a:cubicBezTo>
                      <a:pt x="28698" y="206693"/>
                      <a:pt x="42985" y="210503"/>
                      <a:pt x="56320" y="2143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8CF98E5-81A7-48CA-BE98-E96FE5EAE97D}"/>
                  </a:ext>
                </a:extLst>
              </p:cNvPr>
              <p:cNvSpPr/>
              <p:nvPr/>
            </p:nvSpPr>
            <p:spPr>
              <a:xfrm>
                <a:off x="2777862" y="3931491"/>
                <a:ext cx="17450" cy="17450"/>
              </a:xfrm>
              <a:custGeom>
                <a:avLst/>
                <a:gdLst>
                  <a:gd name="connsiteX0" fmla="*/ 0 w 0"/>
                  <a:gd name="connsiteY0" fmla="*/ 1905 h 0"/>
                  <a:gd name="connsiteX1" fmla="*/ 0 w 0"/>
                  <a:gd name="connsiteY1" fmla="*/ 1905 h 0"/>
                  <a:gd name="connsiteX2" fmla="*/ 0 w 0"/>
                  <a:gd name="connsiteY2" fmla="*/ 0 h 0"/>
                  <a:gd name="connsiteX3" fmla="*/ 0 w 0"/>
                  <a:gd name="connsiteY3" fmla="*/ 190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1905"/>
                    </a:moveTo>
                    <a:cubicBezTo>
                      <a:pt x="0" y="1905"/>
                      <a:pt x="952" y="1905"/>
                      <a:pt x="0" y="1905"/>
                    </a:cubicBezTo>
                    <a:cubicBezTo>
                      <a:pt x="952" y="1905"/>
                      <a:pt x="952" y="953"/>
                      <a:pt x="0" y="0"/>
                    </a:cubicBezTo>
                    <a:lnTo>
                      <a:pt x="0" y="19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1FAA6A39-80C6-476D-BFE9-52BEE96D46B4}"/>
                  </a:ext>
                </a:extLst>
              </p:cNvPr>
              <p:cNvSpPr/>
              <p:nvPr/>
            </p:nvSpPr>
            <p:spPr>
              <a:xfrm>
                <a:off x="3271718" y="4646972"/>
                <a:ext cx="645677" cy="401367"/>
              </a:xfrm>
              <a:custGeom>
                <a:avLst/>
                <a:gdLst>
                  <a:gd name="connsiteX0" fmla="*/ 219075 w 352425"/>
                  <a:gd name="connsiteY0" fmla="*/ 14288 h 219075"/>
                  <a:gd name="connsiteX1" fmla="*/ 206692 w 352425"/>
                  <a:gd name="connsiteY1" fmla="*/ 17145 h 219075"/>
                  <a:gd name="connsiteX2" fmla="*/ 196215 w 352425"/>
                  <a:gd name="connsiteY2" fmla="*/ 25717 h 219075"/>
                  <a:gd name="connsiteX3" fmla="*/ 185738 w 352425"/>
                  <a:gd name="connsiteY3" fmla="*/ 36195 h 219075"/>
                  <a:gd name="connsiteX4" fmla="*/ 152400 w 352425"/>
                  <a:gd name="connsiteY4" fmla="*/ 76200 h 219075"/>
                  <a:gd name="connsiteX5" fmla="*/ 150495 w 352425"/>
                  <a:gd name="connsiteY5" fmla="*/ 81915 h 219075"/>
                  <a:gd name="connsiteX6" fmla="*/ 147638 w 352425"/>
                  <a:gd name="connsiteY6" fmla="*/ 77152 h 219075"/>
                  <a:gd name="connsiteX7" fmla="*/ 102870 w 352425"/>
                  <a:gd name="connsiteY7" fmla="*/ 57150 h 219075"/>
                  <a:gd name="connsiteX8" fmla="*/ 34290 w 352425"/>
                  <a:gd name="connsiteY8" fmla="*/ 61913 h 219075"/>
                  <a:gd name="connsiteX9" fmla="*/ 31433 w 352425"/>
                  <a:gd name="connsiteY9" fmla="*/ 63817 h 219075"/>
                  <a:gd name="connsiteX10" fmla="*/ 30480 w 352425"/>
                  <a:gd name="connsiteY10" fmla="*/ 60960 h 219075"/>
                  <a:gd name="connsiteX11" fmla="*/ 27623 w 352425"/>
                  <a:gd name="connsiteY11" fmla="*/ 56197 h 219075"/>
                  <a:gd name="connsiteX12" fmla="*/ 24765 w 352425"/>
                  <a:gd name="connsiteY12" fmla="*/ 80963 h 219075"/>
                  <a:gd name="connsiteX13" fmla="*/ 21908 w 352425"/>
                  <a:gd name="connsiteY13" fmla="*/ 89535 h 219075"/>
                  <a:gd name="connsiteX14" fmla="*/ 16192 w 352425"/>
                  <a:gd name="connsiteY14" fmla="*/ 93345 h 219075"/>
                  <a:gd name="connsiteX15" fmla="*/ 0 w 352425"/>
                  <a:gd name="connsiteY15" fmla="*/ 99060 h 219075"/>
                  <a:gd name="connsiteX16" fmla="*/ 21908 w 352425"/>
                  <a:gd name="connsiteY16" fmla="*/ 167640 h 219075"/>
                  <a:gd name="connsiteX17" fmla="*/ 31433 w 352425"/>
                  <a:gd name="connsiteY17" fmla="*/ 219075 h 219075"/>
                  <a:gd name="connsiteX18" fmla="*/ 37148 w 352425"/>
                  <a:gd name="connsiteY18" fmla="*/ 226695 h 219075"/>
                  <a:gd name="connsiteX19" fmla="*/ 48577 w 352425"/>
                  <a:gd name="connsiteY19" fmla="*/ 227647 h 219075"/>
                  <a:gd name="connsiteX20" fmla="*/ 143827 w 352425"/>
                  <a:gd name="connsiteY20" fmla="*/ 198120 h 219075"/>
                  <a:gd name="connsiteX21" fmla="*/ 164783 w 352425"/>
                  <a:gd name="connsiteY21" fmla="*/ 185738 h 219075"/>
                  <a:gd name="connsiteX22" fmla="*/ 208598 w 352425"/>
                  <a:gd name="connsiteY22" fmla="*/ 183832 h 219075"/>
                  <a:gd name="connsiteX23" fmla="*/ 223838 w 352425"/>
                  <a:gd name="connsiteY23" fmla="*/ 162877 h 219075"/>
                  <a:gd name="connsiteX24" fmla="*/ 322898 w 352425"/>
                  <a:gd name="connsiteY24" fmla="*/ 109538 h 219075"/>
                  <a:gd name="connsiteX25" fmla="*/ 334328 w 352425"/>
                  <a:gd name="connsiteY25" fmla="*/ 92392 h 219075"/>
                  <a:gd name="connsiteX26" fmla="*/ 357188 w 352425"/>
                  <a:gd name="connsiteY26" fmla="*/ 89535 h 219075"/>
                  <a:gd name="connsiteX27" fmla="*/ 311467 w 352425"/>
                  <a:gd name="connsiteY27" fmla="*/ 0 h 219075"/>
                  <a:gd name="connsiteX28" fmla="*/ 219075 w 352425"/>
                  <a:gd name="connsiteY28" fmla="*/ 14288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52425" h="219075">
                    <a:moveTo>
                      <a:pt x="219075" y="14288"/>
                    </a:moveTo>
                    <a:cubicBezTo>
                      <a:pt x="214313" y="15240"/>
                      <a:pt x="210502" y="15240"/>
                      <a:pt x="206692" y="17145"/>
                    </a:cubicBezTo>
                    <a:cubicBezTo>
                      <a:pt x="202883" y="19050"/>
                      <a:pt x="199073" y="22860"/>
                      <a:pt x="196215" y="25717"/>
                    </a:cubicBezTo>
                    <a:cubicBezTo>
                      <a:pt x="193358" y="28575"/>
                      <a:pt x="189548" y="32385"/>
                      <a:pt x="185738" y="36195"/>
                    </a:cubicBezTo>
                    <a:cubicBezTo>
                      <a:pt x="173355" y="48577"/>
                      <a:pt x="158115" y="61913"/>
                      <a:pt x="152400" y="76200"/>
                    </a:cubicBezTo>
                    <a:lnTo>
                      <a:pt x="150495" y="81915"/>
                    </a:lnTo>
                    <a:lnTo>
                      <a:pt x="147638" y="77152"/>
                    </a:lnTo>
                    <a:cubicBezTo>
                      <a:pt x="139065" y="62865"/>
                      <a:pt x="120015" y="59055"/>
                      <a:pt x="102870" y="57150"/>
                    </a:cubicBezTo>
                    <a:cubicBezTo>
                      <a:pt x="77152" y="53340"/>
                      <a:pt x="53340" y="51435"/>
                      <a:pt x="34290" y="61913"/>
                    </a:cubicBezTo>
                    <a:lnTo>
                      <a:pt x="31433" y="63817"/>
                    </a:lnTo>
                    <a:lnTo>
                      <a:pt x="30480" y="60960"/>
                    </a:lnTo>
                    <a:cubicBezTo>
                      <a:pt x="29527" y="59055"/>
                      <a:pt x="28575" y="57150"/>
                      <a:pt x="27623" y="56197"/>
                    </a:cubicBezTo>
                    <a:lnTo>
                      <a:pt x="24765" y="80963"/>
                    </a:lnTo>
                    <a:cubicBezTo>
                      <a:pt x="24765" y="83820"/>
                      <a:pt x="23813" y="86677"/>
                      <a:pt x="21908" y="89535"/>
                    </a:cubicBezTo>
                    <a:cubicBezTo>
                      <a:pt x="20002" y="91440"/>
                      <a:pt x="18098" y="92392"/>
                      <a:pt x="16192" y="93345"/>
                    </a:cubicBezTo>
                    <a:lnTo>
                      <a:pt x="0" y="99060"/>
                    </a:lnTo>
                    <a:cubicBezTo>
                      <a:pt x="9525" y="120967"/>
                      <a:pt x="18098" y="143827"/>
                      <a:pt x="21908" y="167640"/>
                    </a:cubicBezTo>
                    <a:cubicBezTo>
                      <a:pt x="24765" y="184785"/>
                      <a:pt x="24765" y="202882"/>
                      <a:pt x="31433" y="219075"/>
                    </a:cubicBezTo>
                    <a:cubicBezTo>
                      <a:pt x="32385" y="221932"/>
                      <a:pt x="34290" y="225742"/>
                      <a:pt x="37148" y="226695"/>
                    </a:cubicBezTo>
                    <a:cubicBezTo>
                      <a:pt x="40958" y="228600"/>
                      <a:pt x="44767" y="228600"/>
                      <a:pt x="48577" y="227647"/>
                    </a:cubicBezTo>
                    <a:cubicBezTo>
                      <a:pt x="81915" y="222885"/>
                      <a:pt x="117158" y="218122"/>
                      <a:pt x="143827" y="198120"/>
                    </a:cubicBezTo>
                    <a:cubicBezTo>
                      <a:pt x="150495" y="193357"/>
                      <a:pt x="157163" y="187642"/>
                      <a:pt x="164783" y="185738"/>
                    </a:cubicBezTo>
                    <a:cubicBezTo>
                      <a:pt x="179070" y="181927"/>
                      <a:pt x="196215" y="192405"/>
                      <a:pt x="208598" y="183832"/>
                    </a:cubicBezTo>
                    <a:cubicBezTo>
                      <a:pt x="216217" y="179070"/>
                      <a:pt x="219075" y="169545"/>
                      <a:pt x="223838" y="162877"/>
                    </a:cubicBezTo>
                    <a:cubicBezTo>
                      <a:pt x="245745" y="131445"/>
                      <a:pt x="304800" y="143827"/>
                      <a:pt x="322898" y="109538"/>
                    </a:cubicBezTo>
                    <a:cubicBezTo>
                      <a:pt x="326708" y="103822"/>
                      <a:pt x="327660" y="96202"/>
                      <a:pt x="334328" y="92392"/>
                    </a:cubicBezTo>
                    <a:cubicBezTo>
                      <a:pt x="340995" y="87630"/>
                      <a:pt x="349567" y="90488"/>
                      <a:pt x="357188" y="89535"/>
                    </a:cubicBezTo>
                    <a:cubicBezTo>
                      <a:pt x="344805" y="59055"/>
                      <a:pt x="328613" y="28575"/>
                      <a:pt x="311467" y="0"/>
                    </a:cubicBezTo>
                    <a:cubicBezTo>
                      <a:pt x="278130" y="6667"/>
                      <a:pt x="247650" y="11430"/>
                      <a:pt x="219075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CA911232-1D00-4DD0-BDAB-6E6888BEBF24}"/>
                  </a:ext>
                </a:extLst>
              </p:cNvPr>
              <p:cNvSpPr/>
              <p:nvPr/>
            </p:nvSpPr>
            <p:spPr>
              <a:xfrm>
                <a:off x="2776688" y="3735909"/>
                <a:ext cx="1553116" cy="1064495"/>
              </a:xfrm>
              <a:custGeom>
                <a:avLst/>
                <a:gdLst>
                  <a:gd name="connsiteX0" fmla="*/ 853128 w 847725"/>
                  <a:gd name="connsiteY0" fmla="*/ 370594 h 581025"/>
                  <a:gd name="connsiteX1" fmla="*/ 826458 w 847725"/>
                  <a:gd name="connsiteY1" fmla="*/ 318207 h 581025"/>
                  <a:gd name="connsiteX2" fmla="*/ 757878 w 847725"/>
                  <a:gd name="connsiteY2" fmla="*/ 299157 h 581025"/>
                  <a:gd name="connsiteX3" fmla="*/ 737876 w 847725"/>
                  <a:gd name="connsiteY3" fmla="*/ 230577 h 581025"/>
                  <a:gd name="connsiteX4" fmla="*/ 675011 w 847725"/>
                  <a:gd name="connsiteY4" fmla="*/ 293442 h 581025"/>
                  <a:gd name="connsiteX5" fmla="*/ 662628 w 847725"/>
                  <a:gd name="connsiteY5" fmla="*/ 302014 h 581025"/>
                  <a:gd name="connsiteX6" fmla="*/ 624528 w 847725"/>
                  <a:gd name="connsiteY6" fmla="*/ 295347 h 581025"/>
                  <a:gd name="connsiteX7" fmla="*/ 616908 w 847725"/>
                  <a:gd name="connsiteY7" fmla="*/ 303919 h 581025"/>
                  <a:gd name="connsiteX8" fmla="*/ 586428 w 847725"/>
                  <a:gd name="connsiteY8" fmla="*/ 295347 h 581025"/>
                  <a:gd name="connsiteX9" fmla="*/ 580713 w 847725"/>
                  <a:gd name="connsiteY9" fmla="*/ 259152 h 581025"/>
                  <a:gd name="connsiteX10" fmla="*/ 566426 w 847725"/>
                  <a:gd name="connsiteY10" fmla="*/ 226767 h 581025"/>
                  <a:gd name="connsiteX11" fmla="*/ 550233 w 847725"/>
                  <a:gd name="connsiteY11" fmla="*/ 272487 h 581025"/>
                  <a:gd name="connsiteX12" fmla="*/ 528326 w 847725"/>
                  <a:gd name="connsiteY12" fmla="*/ 202954 h 581025"/>
                  <a:gd name="connsiteX13" fmla="*/ 498798 w 847725"/>
                  <a:gd name="connsiteY13" fmla="*/ 177237 h 581025"/>
                  <a:gd name="connsiteX14" fmla="*/ 483558 w 847725"/>
                  <a:gd name="connsiteY14" fmla="*/ 172474 h 581025"/>
                  <a:gd name="connsiteX15" fmla="*/ 484511 w 847725"/>
                  <a:gd name="connsiteY15" fmla="*/ 162949 h 581025"/>
                  <a:gd name="connsiteX16" fmla="*/ 472128 w 847725"/>
                  <a:gd name="connsiteY16" fmla="*/ 141042 h 581025"/>
                  <a:gd name="connsiteX17" fmla="*/ 472128 w 847725"/>
                  <a:gd name="connsiteY17" fmla="*/ 141994 h 581025"/>
                  <a:gd name="connsiteX18" fmla="*/ 441648 w 847725"/>
                  <a:gd name="connsiteY18" fmla="*/ 146757 h 581025"/>
                  <a:gd name="connsiteX19" fmla="*/ 440696 w 847725"/>
                  <a:gd name="connsiteY19" fmla="*/ 144852 h 581025"/>
                  <a:gd name="connsiteX20" fmla="*/ 436886 w 847725"/>
                  <a:gd name="connsiteY20" fmla="*/ 127707 h 581025"/>
                  <a:gd name="connsiteX21" fmla="*/ 411168 w 847725"/>
                  <a:gd name="connsiteY21" fmla="*/ 118182 h 581025"/>
                  <a:gd name="connsiteX22" fmla="*/ 411168 w 847725"/>
                  <a:gd name="connsiteY22" fmla="*/ 118182 h 581025"/>
                  <a:gd name="connsiteX23" fmla="*/ 407358 w 847725"/>
                  <a:gd name="connsiteY23" fmla="*/ 117229 h 581025"/>
                  <a:gd name="connsiteX24" fmla="*/ 347351 w 847725"/>
                  <a:gd name="connsiteY24" fmla="*/ 119134 h 581025"/>
                  <a:gd name="connsiteX25" fmla="*/ 345446 w 847725"/>
                  <a:gd name="connsiteY25" fmla="*/ 120087 h 581025"/>
                  <a:gd name="connsiteX26" fmla="*/ 344493 w 847725"/>
                  <a:gd name="connsiteY26" fmla="*/ 118182 h 581025"/>
                  <a:gd name="connsiteX27" fmla="*/ 303536 w 847725"/>
                  <a:gd name="connsiteY27" fmla="*/ 82939 h 581025"/>
                  <a:gd name="connsiteX28" fmla="*/ 292106 w 847725"/>
                  <a:gd name="connsiteY28" fmla="*/ 75319 h 581025"/>
                  <a:gd name="connsiteX29" fmla="*/ 258768 w 847725"/>
                  <a:gd name="connsiteY29" fmla="*/ 49602 h 581025"/>
                  <a:gd name="connsiteX30" fmla="*/ 224478 w 847725"/>
                  <a:gd name="connsiteY30" fmla="*/ 23884 h 581025"/>
                  <a:gd name="connsiteX31" fmla="*/ 153993 w 847725"/>
                  <a:gd name="connsiteY31" fmla="*/ 72 h 581025"/>
                  <a:gd name="connsiteX32" fmla="*/ 153993 w 847725"/>
                  <a:gd name="connsiteY32" fmla="*/ 72 h 581025"/>
                  <a:gd name="connsiteX33" fmla="*/ 153993 w 847725"/>
                  <a:gd name="connsiteY33" fmla="*/ 1977 h 581025"/>
                  <a:gd name="connsiteX34" fmla="*/ 152088 w 847725"/>
                  <a:gd name="connsiteY34" fmla="*/ 2929 h 581025"/>
                  <a:gd name="connsiteX35" fmla="*/ 83508 w 847725"/>
                  <a:gd name="connsiteY35" fmla="*/ 28647 h 581025"/>
                  <a:gd name="connsiteX36" fmla="*/ 116846 w 847725"/>
                  <a:gd name="connsiteY36" fmla="*/ 61032 h 581025"/>
                  <a:gd name="connsiteX37" fmla="*/ 118751 w 847725"/>
                  <a:gd name="connsiteY37" fmla="*/ 63889 h 581025"/>
                  <a:gd name="connsiteX38" fmla="*/ 113036 w 847725"/>
                  <a:gd name="connsiteY38" fmla="*/ 66747 h 581025"/>
                  <a:gd name="connsiteX39" fmla="*/ 105416 w 847725"/>
                  <a:gd name="connsiteY39" fmla="*/ 74367 h 581025"/>
                  <a:gd name="connsiteX40" fmla="*/ 93986 w 847725"/>
                  <a:gd name="connsiteY40" fmla="*/ 83892 h 581025"/>
                  <a:gd name="connsiteX41" fmla="*/ 84461 w 847725"/>
                  <a:gd name="connsiteY41" fmla="*/ 85797 h 581025"/>
                  <a:gd name="connsiteX42" fmla="*/ 81603 w 847725"/>
                  <a:gd name="connsiteY42" fmla="*/ 85797 h 581025"/>
                  <a:gd name="connsiteX43" fmla="*/ 48266 w 847725"/>
                  <a:gd name="connsiteY43" fmla="*/ 117229 h 581025"/>
                  <a:gd name="connsiteX44" fmla="*/ 47313 w 847725"/>
                  <a:gd name="connsiteY44" fmla="*/ 120087 h 581025"/>
                  <a:gd name="connsiteX45" fmla="*/ 44456 w 847725"/>
                  <a:gd name="connsiteY45" fmla="*/ 119134 h 581025"/>
                  <a:gd name="connsiteX46" fmla="*/ 641 w 847725"/>
                  <a:gd name="connsiteY46" fmla="*/ 108657 h 581025"/>
                  <a:gd name="connsiteX47" fmla="*/ 2546 w 847725"/>
                  <a:gd name="connsiteY47" fmla="*/ 141994 h 581025"/>
                  <a:gd name="connsiteX48" fmla="*/ 641 w 847725"/>
                  <a:gd name="connsiteY48" fmla="*/ 157234 h 581025"/>
                  <a:gd name="connsiteX49" fmla="*/ 12071 w 847725"/>
                  <a:gd name="connsiteY49" fmla="*/ 166759 h 581025"/>
                  <a:gd name="connsiteX50" fmla="*/ 57791 w 847725"/>
                  <a:gd name="connsiteY50" fmla="*/ 234387 h 581025"/>
                  <a:gd name="connsiteX51" fmla="*/ 89223 w 847725"/>
                  <a:gd name="connsiteY51" fmla="*/ 278202 h 581025"/>
                  <a:gd name="connsiteX52" fmla="*/ 93986 w 847725"/>
                  <a:gd name="connsiteY52" fmla="*/ 298204 h 581025"/>
                  <a:gd name="connsiteX53" fmla="*/ 105416 w 847725"/>
                  <a:gd name="connsiteY53" fmla="*/ 304872 h 581025"/>
                  <a:gd name="connsiteX54" fmla="*/ 145421 w 847725"/>
                  <a:gd name="connsiteY54" fmla="*/ 349639 h 581025"/>
                  <a:gd name="connsiteX55" fmla="*/ 149231 w 847725"/>
                  <a:gd name="connsiteY55" fmla="*/ 360117 h 581025"/>
                  <a:gd name="connsiteX56" fmla="*/ 141611 w 847725"/>
                  <a:gd name="connsiteY56" fmla="*/ 365832 h 581025"/>
                  <a:gd name="connsiteX57" fmla="*/ 150183 w 847725"/>
                  <a:gd name="connsiteY57" fmla="*/ 430602 h 581025"/>
                  <a:gd name="connsiteX58" fmla="*/ 206381 w 847725"/>
                  <a:gd name="connsiteY58" fmla="*/ 489657 h 581025"/>
                  <a:gd name="connsiteX59" fmla="*/ 238766 w 847725"/>
                  <a:gd name="connsiteY59" fmla="*/ 540139 h 581025"/>
                  <a:gd name="connsiteX60" fmla="*/ 263531 w 847725"/>
                  <a:gd name="connsiteY60" fmla="*/ 589669 h 581025"/>
                  <a:gd name="connsiteX61" fmla="*/ 280676 w 847725"/>
                  <a:gd name="connsiteY61" fmla="*/ 583954 h 581025"/>
                  <a:gd name="connsiteX62" fmla="*/ 284486 w 847725"/>
                  <a:gd name="connsiteY62" fmla="*/ 582049 h 581025"/>
                  <a:gd name="connsiteX63" fmla="*/ 286391 w 847725"/>
                  <a:gd name="connsiteY63" fmla="*/ 577287 h 581025"/>
                  <a:gd name="connsiteX64" fmla="*/ 291153 w 847725"/>
                  <a:gd name="connsiteY64" fmla="*/ 541092 h 581025"/>
                  <a:gd name="connsiteX65" fmla="*/ 294963 w 847725"/>
                  <a:gd name="connsiteY65" fmla="*/ 543949 h 581025"/>
                  <a:gd name="connsiteX66" fmla="*/ 302583 w 847725"/>
                  <a:gd name="connsiteY66" fmla="*/ 552522 h 581025"/>
                  <a:gd name="connsiteX67" fmla="*/ 372116 w 847725"/>
                  <a:gd name="connsiteY67" fmla="*/ 547759 h 581025"/>
                  <a:gd name="connsiteX68" fmla="*/ 417836 w 847725"/>
                  <a:gd name="connsiteY68" fmla="*/ 565857 h 581025"/>
                  <a:gd name="connsiteX69" fmla="*/ 450221 w 847725"/>
                  <a:gd name="connsiteY69" fmla="*/ 528709 h 581025"/>
                  <a:gd name="connsiteX70" fmla="*/ 460698 w 847725"/>
                  <a:gd name="connsiteY70" fmla="*/ 518232 h 581025"/>
                  <a:gd name="connsiteX71" fmla="*/ 473081 w 847725"/>
                  <a:gd name="connsiteY71" fmla="*/ 508707 h 581025"/>
                  <a:gd name="connsiteX72" fmla="*/ 487368 w 847725"/>
                  <a:gd name="connsiteY72" fmla="*/ 504897 h 581025"/>
                  <a:gd name="connsiteX73" fmla="*/ 677868 w 847725"/>
                  <a:gd name="connsiteY73" fmla="*/ 459177 h 581025"/>
                  <a:gd name="connsiteX74" fmla="*/ 688346 w 847725"/>
                  <a:gd name="connsiteY74" fmla="*/ 453462 h 581025"/>
                  <a:gd name="connsiteX75" fmla="*/ 695013 w 847725"/>
                  <a:gd name="connsiteY75" fmla="*/ 440127 h 581025"/>
                  <a:gd name="connsiteX76" fmla="*/ 700728 w 847725"/>
                  <a:gd name="connsiteY76" fmla="*/ 426792 h 581025"/>
                  <a:gd name="connsiteX77" fmla="*/ 710253 w 847725"/>
                  <a:gd name="connsiteY77" fmla="*/ 397264 h 581025"/>
                  <a:gd name="connsiteX78" fmla="*/ 700728 w 847725"/>
                  <a:gd name="connsiteY78" fmla="*/ 379167 h 581025"/>
                  <a:gd name="connsiteX79" fmla="*/ 693108 w 847725"/>
                  <a:gd name="connsiteY79" fmla="*/ 369642 h 581025"/>
                  <a:gd name="connsiteX80" fmla="*/ 689298 w 847725"/>
                  <a:gd name="connsiteY80" fmla="*/ 362022 h 581025"/>
                  <a:gd name="connsiteX81" fmla="*/ 600716 w 847725"/>
                  <a:gd name="connsiteY81" fmla="*/ 355354 h 581025"/>
                  <a:gd name="connsiteX82" fmla="*/ 593096 w 847725"/>
                  <a:gd name="connsiteY82" fmla="*/ 353449 h 581025"/>
                  <a:gd name="connsiteX83" fmla="*/ 588333 w 847725"/>
                  <a:gd name="connsiteY83" fmla="*/ 348687 h 581025"/>
                  <a:gd name="connsiteX84" fmla="*/ 559758 w 847725"/>
                  <a:gd name="connsiteY84" fmla="*/ 297252 h 581025"/>
                  <a:gd name="connsiteX85" fmla="*/ 550233 w 847725"/>
                  <a:gd name="connsiteY85" fmla="*/ 301062 h 581025"/>
                  <a:gd name="connsiteX86" fmla="*/ 542613 w 847725"/>
                  <a:gd name="connsiteY86" fmla="*/ 290584 h 581025"/>
                  <a:gd name="connsiteX87" fmla="*/ 547376 w 847725"/>
                  <a:gd name="connsiteY87" fmla="*/ 286774 h 581025"/>
                  <a:gd name="connsiteX88" fmla="*/ 552138 w 847725"/>
                  <a:gd name="connsiteY88" fmla="*/ 293442 h 581025"/>
                  <a:gd name="connsiteX89" fmla="*/ 562616 w 847725"/>
                  <a:gd name="connsiteY89" fmla="*/ 289632 h 581025"/>
                  <a:gd name="connsiteX90" fmla="*/ 563568 w 847725"/>
                  <a:gd name="connsiteY90" fmla="*/ 292489 h 581025"/>
                  <a:gd name="connsiteX91" fmla="*/ 592143 w 847725"/>
                  <a:gd name="connsiteY91" fmla="*/ 345829 h 581025"/>
                  <a:gd name="connsiteX92" fmla="*/ 595001 w 847725"/>
                  <a:gd name="connsiteY92" fmla="*/ 348687 h 581025"/>
                  <a:gd name="connsiteX93" fmla="*/ 599763 w 847725"/>
                  <a:gd name="connsiteY93" fmla="*/ 349639 h 581025"/>
                  <a:gd name="connsiteX94" fmla="*/ 688346 w 847725"/>
                  <a:gd name="connsiteY94" fmla="*/ 356307 h 581025"/>
                  <a:gd name="connsiteX95" fmla="*/ 690251 w 847725"/>
                  <a:gd name="connsiteY95" fmla="*/ 350592 h 581025"/>
                  <a:gd name="connsiteX96" fmla="*/ 702633 w 847725"/>
                  <a:gd name="connsiteY96" fmla="*/ 321064 h 581025"/>
                  <a:gd name="connsiteX97" fmla="*/ 698823 w 847725"/>
                  <a:gd name="connsiteY97" fmla="*/ 322017 h 581025"/>
                  <a:gd name="connsiteX98" fmla="*/ 699776 w 847725"/>
                  <a:gd name="connsiteY98" fmla="*/ 317254 h 581025"/>
                  <a:gd name="connsiteX99" fmla="*/ 703586 w 847725"/>
                  <a:gd name="connsiteY99" fmla="*/ 314397 h 581025"/>
                  <a:gd name="connsiteX100" fmla="*/ 704538 w 847725"/>
                  <a:gd name="connsiteY100" fmla="*/ 314397 h 581025"/>
                  <a:gd name="connsiteX101" fmla="*/ 714063 w 847725"/>
                  <a:gd name="connsiteY101" fmla="*/ 311539 h 581025"/>
                  <a:gd name="connsiteX102" fmla="*/ 706443 w 847725"/>
                  <a:gd name="connsiteY102" fmla="*/ 295347 h 581025"/>
                  <a:gd name="connsiteX103" fmla="*/ 716921 w 847725"/>
                  <a:gd name="connsiteY103" fmla="*/ 275344 h 581025"/>
                  <a:gd name="connsiteX104" fmla="*/ 719778 w 847725"/>
                  <a:gd name="connsiteY104" fmla="*/ 274392 h 581025"/>
                  <a:gd name="connsiteX105" fmla="*/ 724541 w 847725"/>
                  <a:gd name="connsiteY105" fmla="*/ 283917 h 581025"/>
                  <a:gd name="connsiteX106" fmla="*/ 735018 w 847725"/>
                  <a:gd name="connsiteY106" fmla="*/ 277249 h 581025"/>
                  <a:gd name="connsiteX107" fmla="*/ 737876 w 847725"/>
                  <a:gd name="connsiteY107" fmla="*/ 282012 h 581025"/>
                  <a:gd name="connsiteX108" fmla="*/ 722636 w 847725"/>
                  <a:gd name="connsiteY108" fmla="*/ 292489 h 581025"/>
                  <a:gd name="connsiteX109" fmla="*/ 716921 w 847725"/>
                  <a:gd name="connsiteY109" fmla="*/ 282012 h 581025"/>
                  <a:gd name="connsiteX110" fmla="*/ 713111 w 847725"/>
                  <a:gd name="connsiteY110" fmla="*/ 294394 h 581025"/>
                  <a:gd name="connsiteX111" fmla="*/ 722636 w 847725"/>
                  <a:gd name="connsiteY111" fmla="*/ 310587 h 581025"/>
                  <a:gd name="connsiteX112" fmla="*/ 725493 w 847725"/>
                  <a:gd name="connsiteY112" fmla="*/ 314397 h 581025"/>
                  <a:gd name="connsiteX113" fmla="*/ 710253 w 847725"/>
                  <a:gd name="connsiteY113" fmla="*/ 319159 h 581025"/>
                  <a:gd name="connsiteX114" fmla="*/ 709301 w 847725"/>
                  <a:gd name="connsiteY114" fmla="*/ 322969 h 581025"/>
                  <a:gd name="connsiteX115" fmla="*/ 696918 w 847725"/>
                  <a:gd name="connsiteY115" fmla="*/ 352497 h 581025"/>
                  <a:gd name="connsiteX116" fmla="*/ 695013 w 847725"/>
                  <a:gd name="connsiteY116" fmla="*/ 359164 h 581025"/>
                  <a:gd name="connsiteX117" fmla="*/ 697871 w 847725"/>
                  <a:gd name="connsiteY117" fmla="*/ 365832 h 581025"/>
                  <a:gd name="connsiteX118" fmla="*/ 704538 w 847725"/>
                  <a:gd name="connsiteY118" fmla="*/ 374404 h 581025"/>
                  <a:gd name="connsiteX119" fmla="*/ 715968 w 847725"/>
                  <a:gd name="connsiteY119" fmla="*/ 396312 h 581025"/>
                  <a:gd name="connsiteX120" fmla="*/ 706443 w 847725"/>
                  <a:gd name="connsiteY120" fmla="*/ 427744 h 581025"/>
                  <a:gd name="connsiteX121" fmla="*/ 700728 w 847725"/>
                  <a:gd name="connsiteY121" fmla="*/ 441079 h 581025"/>
                  <a:gd name="connsiteX122" fmla="*/ 693108 w 847725"/>
                  <a:gd name="connsiteY122" fmla="*/ 456319 h 581025"/>
                  <a:gd name="connsiteX123" fmla="*/ 680726 w 847725"/>
                  <a:gd name="connsiteY123" fmla="*/ 463939 h 581025"/>
                  <a:gd name="connsiteX124" fmla="*/ 585476 w 847725"/>
                  <a:gd name="connsiteY124" fmla="*/ 494419 h 581025"/>
                  <a:gd name="connsiteX125" fmla="*/ 631196 w 847725"/>
                  <a:gd name="connsiteY125" fmla="*/ 583954 h 581025"/>
                  <a:gd name="connsiteX126" fmla="*/ 697871 w 847725"/>
                  <a:gd name="connsiteY126" fmla="*/ 569667 h 581025"/>
                  <a:gd name="connsiteX127" fmla="*/ 707396 w 847725"/>
                  <a:gd name="connsiteY127" fmla="*/ 541092 h 581025"/>
                  <a:gd name="connsiteX128" fmla="*/ 731208 w 847725"/>
                  <a:gd name="connsiteY128" fmla="*/ 540139 h 581025"/>
                  <a:gd name="connsiteX129" fmla="*/ 774071 w 847725"/>
                  <a:gd name="connsiteY129" fmla="*/ 501087 h 581025"/>
                  <a:gd name="connsiteX130" fmla="*/ 790263 w 847725"/>
                  <a:gd name="connsiteY130" fmla="*/ 498229 h 581025"/>
                  <a:gd name="connsiteX131" fmla="*/ 796931 w 847725"/>
                  <a:gd name="connsiteY131" fmla="*/ 481084 h 581025"/>
                  <a:gd name="connsiteX132" fmla="*/ 832173 w 847725"/>
                  <a:gd name="connsiteY132" fmla="*/ 404884 h 581025"/>
                  <a:gd name="connsiteX133" fmla="*/ 853128 w 847725"/>
                  <a:gd name="connsiteY133" fmla="*/ 370594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847725" h="581025">
                    <a:moveTo>
                      <a:pt x="853128" y="370594"/>
                    </a:moveTo>
                    <a:cubicBezTo>
                      <a:pt x="836936" y="358212"/>
                      <a:pt x="827411" y="338209"/>
                      <a:pt x="826458" y="318207"/>
                    </a:cubicBezTo>
                    <a:cubicBezTo>
                      <a:pt x="802646" y="323922"/>
                      <a:pt x="775023" y="317254"/>
                      <a:pt x="757878" y="299157"/>
                    </a:cubicBezTo>
                    <a:cubicBezTo>
                      <a:pt x="739781" y="282012"/>
                      <a:pt x="732161" y="255342"/>
                      <a:pt x="737876" y="230577"/>
                    </a:cubicBezTo>
                    <a:cubicBezTo>
                      <a:pt x="716921" y="251532"/>
                      <a:pt x="695966" y="272487"/>
                      <a:pt x="675011" y="293442"/>
                    </a:cubicBezTo>
                    <a:cubicBezTo>
                      <a:pt x="671201" y="297252"/>
                      <a:pt x="667391" y="301062"/>
                      <a:pt x="662628" y="302014"/>
                    </a:cubicBezTo>
                    <a:cubicBezTo>
                      <a:pt x="649293" y="304872"/>
                      <a:pt x="635958" y="287727"/>
                      <a:pt x="624528" y="295347"/>
                    </a:cubicBezTo>
                    <a:cubicBezTo>
                      <a:pt x="621671" y="297252"/>
                      <a:pt x="619766" y="301062"/>
                      <a:pt x="616908" y="303919"/>
                    </a:cubicBezTo>
                    <a:cubicBezTo>
                      <a:pt x="608336" y="312492"/>
                      <a:pt x="592143" y="305824"/>
                      <a:pt x="586428" y="295347"/>
                    </a:cubicBezTo>
                    <a:cubicBezTo>
                      <a:pt x="580713" y="284869"/>
                      <a:pt x="581666" y="271534"/>
                      <a:pt x="580713" y="259152"/>
                    </a:cubicBezTo>
                    <a:cubicBezTo>
                      <a:pt x="579761" y="246769"/>
                      <a:pt x="576903" y="233434"/>
                      <a:pt x="566426" y="226767"/>
                    </a:cubicBezTo>
                    <a:cubicBezTo>
                      <a:pt x="553091" y="237244"/>
                      <a:pt x="546423" y="256294"/>
                      <a:pt x="550233" y="272487"/>
                    </a:cubicBezTo>
                    <a:cubicBezTo>
                      <a:pt x="536898" y="251532"/>
                      <a:pt x="523563" y="226767"/>
                      <a:pt x="528326" y="202954"/>
                    </a:cubicBezTo>
                    <a:cubicBezTo>
                      <a:pt x="514038" y="203907"/>
                      <a:pt x="498798" y="191524"/>
                      <a:pt x="498798" y="177237"/>
                    </a:cubicBezTo>
                    <a:cubicBezTo>
                      <a:pt x="493083" y="177237"/>
                      <a:pt x="487368" y="175332"/>
                      <a:pt x="483558" y="172474"/>
                    </a:cubicBezTo>
                    <a:cubicBezTo>
                      <a:pt x="486416" y="170569"/>
                      <a:pt x="486416" y="165807"/>
                      <a:pt x="484511" y="162949"/>
                    </a:cubicBezTo>
                    <a:cubicBezTo>
                      <a:pt x="480701" y="155329"/>
                      <a:pt x="476891" y="148662"/>
                      <a:pt x="472128" y="141042"/>
                    </a:cubicBezTo>
                    <a:lnTo>
                      <a:pt x="472128" y="141994"/>
                    </a:lnTo>
                    <a:lnTo>
                      <a:pt x="441648" y="146757"/>
                    </a:lnTo>
                    <a:lnTo>
                      <a:pt x="440696" y="144852"/>
                    </a:lnTo>
                    <a:cubicBezTo>
                      <a:pt x="438791" y="139137"/>
                      <a:pt x="436886" y="133422"/>
                      <a:pt x="436886" y="127707"/>
                    </a:cubicBezTo>
                    <a:cubicBezTo>
                      <a:pt x="429266" y="123897"/>
                      <a:pt x="420693" y="120087"/>
                      <a:pt x="411168" y="118182"/>
                    </a:cubicBezTo>
                    <a:cubicBezTo>
                      <a:pt x="411168" y="118182"/>
                      <a:pt x="411168" y="118182"/>
                      <a:pt x="411168" y="118182"/>
                    </a:cubicBezTo>
                    <a:lnTo>
                      <a:pt x="407358" y="117229"/>
                    </a:lnTo>
                    <a:cubicBezTo>
                      <a:pt x="387356" y="113419"/>
                      <a:pt x="367353" y="113419"/>
                      <a:pt x="347351" y="119134"/>
                    </a:cubicBezTo>
                    <a:lnTo>
                      <a:pt x="345446" y="120087"/>
                    </a:lnTo>
                    <a:lnTo>
                      <a:pt x="344493" y="118182"/>
                    </a:lnTo>
                    <a:cubicBezTo>
                      <a:pt x="334968" y="102942"/>
                      <a:pt x="318776" y="92464"/>
                      <a:pt x="303536" y="82939"/>
                    </a:cubicBezTo>
                    <a:cubicBezTo>
                      <a:pt x="299726" y="80082"/>
                      <a:pt x="295916" y="78177"/>
                      <a:pt x="292106" y="75319"/>
                    </a:cubicBezTo>
                    <a:cubicBezTo>
                      <a:pt x="280676" y="67699"/>
                      <a:pt x="269246" y="58174"/>
                      <a:pt x="258768" y="49602"/>
                    </a:cubicBezTo>
                    <a:cubicBezTo>
                      <a:pt x="248291" y="41029"/>
                      <a:pt x="236861" y="31504"/>
                      <a:pt x="224478" y="23884"/>
                    </a:cubicBezTo>
                    <a:cubicBezTo>
                      <a:pt x="199713" y="7692"/>
                      <a:pt x="175901" y="-881"/>
                      <a:pt x="153993" y="72"/>
                    </a:cubicBezTo>
                    <a:cubicBezTo>
                      <a:pt x="153993" y="72"/>
                      <a:pt x="153993" y="72"/>
                      <a:pt x="153993" y="72"/>
                    </a:cubicBezTo>
                    <a:lnTo>
                      <a:pt x="153993" y="1977"/>
                    </a:lnTo>
                    <a:lnTo>
                      <a:pt x="152088" y="2929"/>
                    </a:lnTo>
                    <a:cubicBezTo>
                      <a:pt x="129228" y="9597"/>
                      <a:pt x="105416" y="19122"/>
                      <a:pt x="83508" y="28647"/>
                    </a:cubicBezTo>
                    <a:cubicBezTo>
                      <a:pt x="95891" y="38172"/>
                      <a:pt x="107321" y="48649"/>
                      <a:pt x="116846" y="61032"/>
                    </a:cubicBezTo>
                    <a:lnTo>
                      <a:pt x="118751" y="63889"/>
                    </a:lnTo>
                    <a:lnTo>
                      <a:pt x="113036" y="66747"/>
                    </a:lnTo>
                    <a:cubicBezTo>
                      <a:pt x="110178" y="68652"/>
                      <a:pt x="107321" y="71509"/>
                      <a:pt x="105416" y="74367"/>
                    </a:cubicBezTo>
                    <a:cubicBezTo>
                      <a:pt x="102558" y="78177"/>
                      <a:pt x="98748" y="81987"/>
                      <a:pt x="93986" y="83892"/>
                    </a:cubicBezTo>
                    <a:cubicBezTo>
                      <a:pt x="91128" y="84844"/>
                      <a:pt x="87318" y="85797"/>
                      <a:pt x="84461" y="85797"/>
                    </a:cubicBezTo>
                    <a:cubicBezTo>
                      <a:pt x="83508" y="85797"/>
                      <a:pt x="82556" y="85797"/>
                      <a:pt x="81603" y="85797"/>
                    </a:cubicBezTo>
                    <a:cubicBezTo>
                      <a:pt x="65411" y="87702"/>
                      <a:pt x="51123" y="101037"/>
                      <a:pt x="48266" y="117229"/>
                    </a:cubicBezTo>
                    <a:lnTo>
                      <a:pt x="47313" y="120087"/>
                    </a:lnTo>
                    <a:lnTo>
                      <a:pt x="44456" y="119134"/>
                    </a:lnTo>
                    <a:cubicBezTo>
                      <a:pt x="30168" y="115324"/>
                      <a:pt x="14928" y="111514"/>
                      <a:pt x="641" y="108657"/>
                    </a:cubicBezTo>
                    <a:cubicBezTo>
                      <a:pt x="4451" y="120087"/>
                      <a:pt x="6356" y="130564"/>
                      <a:pt x="2546" y="141994"/>
                    </a:cubicBezTo>
                    <a:cubicBezTo>
                      <a:pt x="1593" y="146757"/>
                      <a:pt x="-1264" y="152472"/>
                      <a:pt x="641" y="157234"/>
                    </a:cubicBezTo>
                    <a:cubicBezTo>
                      <a:pt x="2546" y="161997"/>
                      <a:pt x="8261" y="163902"/>
                      <a:pt x="12071" y="166759"/>
                    </a:cubicBezTo>
                    <a:cubicBezTo>
                      <a:pt x="35883" y="180094"/>
                      <a:pt x="40646" y="212479"/>
                      <a:pt x="57791" y="234387"/>
                    </a:cubicBezTo>
                    <a:cubicBezTo>
                      <a:pt x="69221" y="248674"/>
                      <a:pt x="86366" y="260104"/>
                      <a:pt x="89223" y="278202"/>
                    </a:cubicBezTo>
                    <a:cubicBezTo>
                      <a:pt x="90176" y="284869"/>
                      <a:pt x="89223" y="292489"/>
                      <a:pt x="93986" y="298204"/>
                    </a:cubicBezTo>
                    <a:cubicBezTo>
                      <a:pt x="96843" y="301062"/>
                      <a:pt x="101606" y="302967"/>
                      <a:pt x="105416" y="304872"/>
                    </a:cubicBezTo>
                    <a:cubicBezTo>
                      <a:pt x="123513" y="313444"/>
                      <a:pt x="134943" y="332494"/>
                      <a:pt x="145421" y="349639"/>
                    </a:cubicBezTo>
                    <a:cubicBezTo>
                      <a:pt x="147326" y="352497"/>
                      <a:pt x="149231" y="356307"/>
                      <a:pt x="149231" y="360117"/>
                    </a:cubicBezTo>
                    <a:cubicBezTo>
                      <a:pt x="149231" y="363927"/>
                      <a:pt x="145421" y="367737"/>
                      <a:pt x="141611" y="365832"/>
                    </a:cubicBezTo>
                    <a:cubicBezTo>
                      <a:pt x="138753" y="387739"/>
                      <a:pt x="141611" y="409647"/>
                      <a:pt x="150183" y="430602"/>
                    </a:cubicBezTo>
                    <a:cubicBezTo>
                      <a:pt x="161613" y="455367"/>
                      <a:pt x="187331" y="469654"/>
                      <a:pt x="206381" y="489657"/>
                    </a:cubicBezTo>
                    <a:cubicBezTo>
                      <a:pt x="219716" y="503944"/>
                      <a:pt x="230193" y="522042"/>
                      <a:pt x="238766" y="540139"/>
                    </a:cubicBezTo>
                    <a:cubicBezTo>
                      <a:pt x="247338" y="556332"/>
                      <a:pt x="255911" y="572524"/>
                      <a:pt x="263531" y="589669"/>
                    </a:cubicBezTo>
                    <a:lnTo>
                      <a:pt x="280676" y="583954"/>
                    </a:lnTo>
                    <a:cubicBezTo>
                      <a:pt x="281628" y="583954"/>
                      <a:pt x="283533" y="583002"/>
                      <a:pt x="284486" y="582049"/>
                    </a:cubicBezTo>
                    <a:cubicBezTo>
                      <a:pt x="285438" y="581097"/>
                      <a:pt x="285438" y="579192"/>
                      <a:pt x="286391" y="577287"/>
                    </a:cubicBezTo>
                    <a:lnTo>
                      <a:pt x="291153" y="541092"/>
                    </a:lnTo>
                    <a:lnTo>
                      <a:pt x="294963" y="543949"/>
                    </a:lnTo>
                    <a:cubicBezTo>
                      <a:pt x="297821" y="545854"/>
                      <a:pt x="300678" y="549664"/>
                      <a:pt x="302583" y="552522"/>
                    </a:cubicBezTo>
                    <a:cubicBezTo>
                      <a:pt x="322586" y="542997"/>
                      <a:pt x="346398" y="544902"/>
                      <a:pt x="372116" y="547759"/>
                    </a:cubicBezTo>
                    <a:cubicBezTo>
                      <a:pt x="384498" y="549664"/>
                      <a:pt x="406406" y="551569"/>
                      <a:pt x="417836" y="565857"/>
                    </a:cubicBezTo>
                    <a:cubicBezTo>
                      <a:pt x="424503" y="552522"/>
                      <a:pt x="437838" y="540139"/>
                      <a:pt x="450221" y="528709"/>
                    </a:cubicBezTo>
                    <a:cubicBezTo>
                      <a:pt x="454031" y="524899"/>
                      <a:pt x="457841" y="521089"/>
                      <a:pt x="460698" y="518232"/>
                    </a:cubicBezTo>
                    <a:cubicBezTo>
                      <a:pt x="463556" y="515374"/>
                      <a:pt x="468318" y="510612"/>
                      <a:pt x="473081" y="508707"/>
                    </a:cubicBezTo>
                    <a:cubicBezTo>
                      <a:pt x="477843" y="506802"/>
                      <a:pt x="482606" y="505849"/>
                      <a:pt x="487368" y="504897"/>
                    </a:cubicBezTo>
                    <a:cubicBezTo>
                      <a:pt x="546423" y="497277"/>
                      <a:pt x="615956" y="485847"/>
                      <a:pt x="677868" y="459177"/>
                    </a:cubicBezTo>
                    <a:cubicBezTo>
                      <a:pt x="681678" y="457272"/>
                      <a:pt x="685488" y="455367"/>
                      <a:pt x="688346" y="453462"/>
                    </a:cubicBezTo>
                    <a:cubicBezTo>
                      <a:pt x="691203" y="449652"/>
                      <a:pt x="693108" y="444889"/>
                      <a:pt x="695013" y="440127"/>
                    </a:cubicBezTo>
                    <a:cubicBezTo>
                      <a:pt x="695966" y="436317"/>
                      <a:pt x="698823" y="431554"/>
                      <a:pt x="700728" y="426792"/>
                    </a:cubicBezTo>
                    <a:cubicBezTo>
                      <a:pt x="704538" y="417267"/>
                      <a:pt x="709301" y="405837"/>
                      <a:pt x="710253" y="397264"/>
                    </a:cubicBezTo>
                    <a:cubicBezTo>
                      <a:pt x="710253" y="390597"/>
                      <a:pt x="705491" y="384882"/>
                      <a:pt x="700728" y="379167"/>
                    </a:cubicBezTo>
                    <a:cubicBezTo>
                      <a:pt x="697871" y="376309"/>
                      <a:pt x="695013" y="373452"/>
                      <a:pt x="693108" y="369642"/>
                    </a:cubicBezTo>
                    <a:cubicBezTo>
                      <a:pt x="692156" y="367737"/>
                      <a:pt x="690251" y="364879"/>
                      <a:pt x="689298" y="362022"/>
                    </a:cubicBezTo>
                    <a:cubicBezTo>
                      <a:pt x="659771" y="358212"/>
                      <a:pt x="630243" y="356307"/>
                      <a:pt x="600716" y="355354"/>
                    </a:cubicBezTo>
                    <a:cubicBezTo>
                      <a:pt x="597858" y="355354"/>
                      <a:pt x="595001" y="355354"/>
                      <a:pt x="593096" y="353449"/>
                    </a:cubicBezTo>
                    <a:cubicBezTo>
                      <a:pt x="591191" y="352497"/>
                      <a:pt x="589286" y="350592"/>
                      <a:pt x="588333" y="348687"/>
                    </a:cubicBezTo>
                    <a:cubicBezTo>
                      <a:pt x="575951" y="332494"/>
                      <a:pt x="566426" y="315349"/>
                      <a:pt x="559758" y="297252"/>
                    </a:cubicBezTo>
                    <a:lnTo>
                      <a:pt x="550233" y="301062"/>
                    </a:lnTo>
                    <a:lnTo>
                      <a:pt x="542613" y="290584"/>
                    </a:lnTo>
                    <a:lnTo>
                      <a:pt x="547376" y="286774"/>
                    </a:lnTo>
                    <a:lnTo>
                      <a:pt x="552138" y="293442"/>
                    </a:lnTo>
                    <a:lnTo>
                      <a:pt x="562616" y="289632"/>
                    </a:lnTo>
                    <a:lnTo>
                      <a:pt x="563568" y="292489"/>
                    </a:lnTo>
                    <a:cubicBezTo>
                      <a:pt x="570236" y="311539"/>
                      <a:pt x="579761" y="329637"/>
                      <a:pt x="592143" y="345829"/>
                    </a:cubicBezTo>
                    <a:cubicBezTo>
                      <a:pt x="593096" y="346782"/>
                      <a:pt x="594048" y="347734"/>
                      <a:pt x="595001" y="348687"/>
                    </a:cubicBezTo>
                    <a:cubicBezTo>
                      <a:pt x="595953" y="349639"/>
                      <a:pt x="597858" y="349639"/>
                      <a:pt x="599763" y="349639"/>
                    </a:cubicBezTo>
                    <a:cubicBezTo>
                      <a:pt x="629291" y="350592"/>
                      <a:pt x="658818" y="352497"/>
                      <a:pt x="688346" y="356307"/>
                    </a:cubicBezTo>
                    <a:cubicBezTo>
                      <a:pt x="688346" y="354402"/>
                      <a:pt x="689298" y="352497"/>
                      <a:pt x="690251" y="350592"/>
                    </a:cubicBezTo>
                    <a:lnTo>
                      <a:pt x="702633" y="321064"/>
                    </a:lnTo>
                    <a:lnTo>
                      <a:pt x="698823" y="322017"/>
                    </a:lnTo>
                    <a:lnTo>
                      <a:pt x="699776" y="317254"/>
                    </a:lnTo>
                    <a:cubicBezTo>
                      <a:pt x="699776" y="315349"/>
                      <a:pt x="701681" y="314397"/>
                      <a:pt x="703586" y="314397"/>
                    </a:cubicBezTo>
                    <a:cubicBezTo>
                      <a:pt x="703586" y="314397"/>
                      <a:pt x="704538" y="314397"/>
                      <a:pt x="704538" y="314397"/>
                    </a:cubicBezTo>
                    <a:lnTo>
                      <a:pt x="714063" y="311539"/>
                    </a:lnTo>
                    <a:cubicBezTo>
                      <a:pt x="710253" y="306777"/>
                      <a:pt x="707396" y="302014"/>
                      <a:pt x="706443" y="295347"/>
                    </a:cubicBezTo>
                    <a:cubicBezTo>
                      <a:pt x="704538" y="287727"/>
                      <a:pt x="708348" y="277249"/>
                      <a:pt x="716921" y="275344"/>
                    </a:cubicBezTo>
                    <a:lnTo>
                      <a:pt x="719778" y="274392"/>
                    </a:lnTo>
                    <a:lnTo>
                      <a:pt x="724541" y="283917"/>
                    </a:lnTo>
                    <a:lnTo>
                      <a:pt x="735018" y="277249"/>
                    </a:lnTo>
                    <a:lnTo>
                      <a:pt x="737876" y="282012"/>
                    </a:lnTo>
                    <a:lnTo>
                      <a:pt x="722636" y="292489"/>
                    </a:lnTo>
                    <a:lnTo>
                      <a:pt x="716921" y="282012"/>
                    </a:lnTo>
                    <a:cubicBezTo>
                      <a:pt x="713111" y="284869"/>
                      <a:pt x="712158" y="289632"/>
                      <a:pt x="713111" y="294394"/>
                    </a:cubicBezTo>
                    <a:cubicBezTo>
                      <a:pt x="714063" y="301062"/>
                      <a:pt x="718826" y="305824"/>
                      <a:pt x="722636" y="310587"/>
                    </a:cubicBezTo>
                    <a:lnTo>
                      <a:pt x="725493" y="314397"/>
                    </a:lnTo>
                    <a:lnTo>
                      <a:pt x="710253" y="319159"/>
                    </a:lnTo>
                    <a:cubicBezTo>
                      <a:pt x="710253" y="321064"/>
                      <a:pt x="709301" y="322017"/>
                      <a:pt x="709301" y="322969"/>
                    </a:cubicBezTo>
                    <a:lnTo>
                      <a:pt x="696918" y="352497"/>
                    </a:lnTo>
                    <a:cubicBezTo>
                      <a:pt x="695966" y="354402"/>
                      <a:pt x="695013" y="357259"/>
                      <a:pt x="695013" y="359164"/>
                    </a:cubicBezTo>
                    <a:cubicBezTo>
                      <a:pt x="695013" y="361069"/>
                      <a:pt x="696918" y="363927"/>
                      <a:pt x="697871" y="365832"/>
                    </a:cubicBezTo>
                    <a:cubicBezTo>
                      <a:pt x="699776" y="368689"/>
                      <a:pt x="702633" y="371547"/>
                      <a:pt x="704538" y="374404"/>
                    </a:cubicBezTo>
                    <a:cubicBezTo>
                      <a:pt x="710253" y="381072"/>
                      <a:pt x="715968" y="387739"/>
                      <a:pt x="715968" y="396312"/>
                    </a:cubicBezTo>
                    <a:cubicBezTo>
                      <a:pt x="715968" y="405837"/>
                      <a:pt x="710253" y="417267"/>
                      <a:pt x="706443" y="427744"/>
                    </a:cubicBezTo>
                    <a:cubicBezTo>
                      <a:pt x="704538" y="432507"/>
                      <a:pt x="702633" y="437269"/>
                      <a:pt x="700728" y="441079"/>
                    </a:cubicBezTo>
                    <a:cubicBezTo>
                      <a:pt x="698823" y="445842"/>
                      <a:pt x="696918" y="451557"/>
                      <a:pt x="693108" y="456319"/>
                    </a:cubicBezTo>
                    <a:cubicBezTo>
                      <a:pt x="689298" y="460129"/>
                      <a:pt x="685488" y="462034"/>
                      <a:pt x="680726" y="463939"/>
                    </a:cubicBezTo>
                    <a:cubicBezTo>
                      <a:pt x="650246" y="477274"/>
                      <a:pt x="616908" y="486799"/>
                      <a:pt x="585476" y="494419"/>
                    </a:cubicBezTo>
                    <a:cubicBezTo>
                      <a:pt x="602621" y="522994"/>
                      <a:pt x="618813" y="553474"/>
                      <a:pt x="631196" y="583954"/>
                    </a:cubicBezTo>
                    <a:cubicBezTo>
                      <a:pt x="655008" y="579192"/>
                      <a:pt x="677868" y="557284"/>
                      <a:pt x="697871" y="569667"/>
                    </a:cubicBezTo>
                    <a:cubicBezTo>
                      <a:pt x="696918" y="559189"/>
                      <a:pt x="697871" y="545854"/>
                      <a:pt x="707396" y="541092"/>
                    </a:cubicBezTo>
                    <a:cubicBezTo>
                      <a:pt x="715016" y="538234"/>
                      <a:pt x="723588" y="542044"/>
                      <a:pt x="731208" y="540139"/>
                    </a:cubicBezTo>
                    <a:cubicBezTo>
                      <a:pt x="751211" y="536329"/>
                      <a:pt x="754068" y="503944"/>
                      <a:pt x="774071" y="501087"/>
                    </a:cubicBezTo>
                    <a:cubicBezTo>
                      <a:pt x="779786" y="500134"/>
                      <a:pt x="785501" y="502039"/>
                      <a:pt x="790263" y="498229"/>
                    </a:cubicBezTo>
                    <a:cubicBezTo>
                      <a:pt x="795978" y="494419"/>
                      <a:pt x="795978" y="486799"/>
                      <a:pt x="796931" y="481084"/>
                    </a:cubicBezTo>
                    <a:cubicBezTo>
                      <a:pt x="798836" y="452509"/>
                      <a:pt x="812171" y="424887"/>
                      <a:pt x="832173" y="404884"/>
                    </a:cubicBezTo>
                    <a:cubicBezTo>
                      <a:pt x="843603" y="397264"/>
                      <a:pt x="857891" y="384882"/>
                      <a:pt x="853128" y="3705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0064BF21-28DE-4474-9AF4-57CE9468E0E8}"/>
                  </a:ext>
                </a:extLst>
              </p:cNvPr>
              <p:cNvSpPr/>
              <p:nvPr/>
            </p:nvSpPr>
            <p:spPr>
              <a:xfrm>
                <a:off x="3908031" y="2900152"/>
                <a:ext cx="855087" cy="610776"/>
              </a:xfrm>
              <a:custGeom>
                <a:avLst/>
                <a:gdLst>
                  <a:gd name="connsiteX0" fmla="*/ 298482 w 466725"/>
                  <a:gd name="connsiteY0" fmla="*/ 319088 h 333375"/>
                  <a:gd name="connsiteX1" fmla="*/ 300387 w 466725"/>
                  <a:gd name="connsiteY1" fmla="*/ 319088 h 333375"/>
                  <a:gd name="connsiteX2" fmla="*/ 306102 w 466725"/>
                  <a:gd name="connsiteY2" fmla="*/ 318135 h 333375"/>
                  <a:gd name="connsiteX3" fmla="*/ 315627 w 466725"/>
                  <a:gd name="connsiteY3" fmla="*/ 328613 h 333375"/>
                  <a:gd name="connsiteX4" fmla="*/ 318484 w 466725"/>
                  <a:gd name="connsiteY4" fmla="*/ 334327 h 333375"/>
                  <a:gd name="connsiteX5" fmla="*/ 337534 w 466725"/>
                  <a:gd name="connsiteY5" fmla="*/ 326707 h 333375"/>
                  <a:gd name="connsiteX6" fmla="*/ 344202 w 466725"/>
                  <a:gd name="connsiteY6" fmla="*/ 318135 h 333375"/>
                  <a:gd name="connsiteX7" fmla="*/ 349917 w 466725"/>
                  <a:gd name="connsiteY7" fmla="*/ 309563 h 333375"/>
                  <a:gd name="connsiteX8" fmla="*/ 373729 w 466725"/>
                  <a:gd name="connsiteY8" fmla="*/ 295275 h 333375"/>
                  <a:gd name="connsiteX9" fmla="*/ 377540 w 466725"/>
                  <a:gd name="connsiteY9" fmla="*/ 293370 h 333375"/>
                  <a:gd name="connsiteX10" fmla="*/ 398495 w 466725"/>
                  <a:gd name="connsiteY10" fmla="*/ 276225 h 333375"/>
                  <a:gd name="connsiteX11" fmla="*/ 400399 w 466725"/>
                  <a:gd name="connsiteY11" fmla="*/ 265747 h 333375"/>
                  <a:gd name="connsiteX12" fmla="*/ 401352 w 466725"/>
                  <a:gd name="connsiteY12" fmla="*/ 259080 h 333375"/>
                  <a:gd name="connsiteX13" fmla="*/ 414687 w 466725"/>
                  <a:gd name="connsiteY13" fmla="*/ 242888 h 333375"/>
                  <a:gd name="connsiteX14" fmla="*/ 421354 w 466725"/>
                  <a:gd name="connsiteY14" fmla="*/ 242888 h 333375"/>
                  <a:gd name="connsiteX15" fmla="*/ 425165 w 466725"/>
                  <a:gd name="connsiteY15" fmla="*/ 242888 h 333375"/>
                  <a:gd name="connsiteX16" fmla="*/ 431832 w 466725"/>
                  <a:gd name="connsiteY16" fmla="*/ 240030 h 333375"/>
                  <a:gd name="connsiteX17" fmla="*/ 433737 w 466725"/>
                  <a:gd name="connsiteY17" fmla="*/ 233363 h 333375"/>
                  <a:gd name="connsiteX18" fmla="*/ 435642 w 466725"/>
                  <a:gd name="connsiteY18" fmla="*/ 230505 h 333375"/>
                  <a:gd name="connsiteX19" fmla="*/ 439452 w 466725"/>
                  <a:gd name="connsiteY19" fmla="*/ 231457 h 333375"/>
                  <a:gd name="connsiteX20" fmla="*/ 459454 w 466725"/>
                  <a:gd name="connsiteY20" fmla="*/ 239077 h 333375"/>
                  <a:gd name="connsiteX21" fmla="*/ 462312 w 466725"/>
                  <a:gd name="connsiteY21" fmla="*/ 239077 h 333375"/>
                  <a:gd name="connsiteX22" fmla="*/ 468027 w 466725"/>
                  <a:gd name="connsiteY22" fmla="*/ 221932 h 333375"/>
                  <a:gd name="connsiteX23" fmla="*/ 468979 w 466725"/>
                  <a:gd name="connsiteY23" fmla="*/ 218122 h 333375"/>
                  <a:gd name="connsiteX24" fmla="*/ 466122 w 466725"/>
                  <a:gd name="connsiteY24" fmla="*/ 215265 h 333375"/>
                  <a:gd name="connsiteX25" fmla="*/ 415640 w 466725"/>
                  <a:gd name="connsiteY25" fmla="*/ 184785 h 333375"/>
                  <a:gd name="connsiteX26" fmla="*/ 387065 w 466725"/>
                  <a:gd name="connsiteY26" fmla="*/ 173355 h 333375"/>
                  <a:gd name="connsiteX27" fmla="*/ 329915 w 466725"/>
                  <a:gd name="connsiteY27" fmla="*/ 132397 h 333375"/>
                  <a:gd name="connsiteX28" fmla="*/ 318484 w 466725"/>
                  <a:gd name="connsiteY28" fmla="*/ 100965 h 333375"/>
                  <a:gd name="connsiteX29" fmla="*/ 297529 w 466725"/>
                  <a:gd name="connsiteY29" fmla="*/ 70485 h 333375"/>
                  <a:gd name="connsiteX30" fmla="*/ 294672 w 466725"/>
                  <a:gd name="connsiteY30" fmla="*/ 69532 h 333375"/>
                  <a:gd name="connsiteX31" fmla="*/ 289909 w 466725"/>
                  <a:gd name="connsiteY31" fmla="*/ 72390 h 333375"/>
                  <a:gd name="connsiteX32" fmla="*/ 284195 w 466725"/>
                  <a:gd name="connsiteY32" fmla="*/ 76200 h 333375"/>
                  <a:gd name="connsiteX33" fmla="*/ 267049 w 466725"/>
                  <a:gd name="connsiteY33" fmla="*/ 72390 h 333375"/>
                  <a:gd name="connsiteX34" fmla="*/ 264192 w 466725"/>
                  <a:gd name="connsiteY34" fmla="*/ 70485 h 333375"/>
                  <a:gd name="connsiteX35" fmla="*/ 258477 w 466725"/>
                  <a:gd name="connsiteY35" fmla="*/ 67627 h 333375"/>
                  <a:gd name="connsiteX36" fmla="*/ 246095 w 466725"/>
                  <a:gd name="connsiteY36" fmla="*/ 60960 h 333375"/>
                  <a:gd name="connsiteX37" fmla="*/ 242284 w 466725"/>
                  <a:gd name="connsiteY37" fmla="*/ 46672 h 333375"/>
                  <a:gd name="connsiteX38" fmla="*/ 246095 w 466725"/>
                  <a:gd name="connsiteY38" fmla="*/ 40957 h 333375"/>
                  <a:gd name="connsiteX39" fmla="*/ 227045 w 466725"/>
                  <a:gd name="connsiteY39" fmla="*/ 19050 h 333375"/>
                  <a:gd name="connsiteX40" fmla="*/ 190849 w 466725"/>
                  <a:gd name="connsiteY40" fmla="*/ 0 h 333375"/>
                  <a:gd name="connsiteX41" fmla="*/ 183229 w 466725"/>
                  <a:gd name="connsiteY41" fmla="*/ 6667 h 333375"/>
                  <a:gd name="connsiteX42" fmla="*/ 191802 w 466725"/>
                  <a:gd name="connsiteY42" fmla="*/ 22860 h 333375"/>
                  <a:gd name="connsiteX43" fmla="*/ 190849 w 466725"/>
                  <a:gd name="connsiteY43" fmla="*/ 26670 h 333375"/>
                  <a:gd name="connsiteX44" fmla="*/ 187040 w 466725"/>
                  <a:gd name="connsiteY44" fmla="*/ 25717 h 333375"/>
                  <a:gd name="connsiteX45" fmla="*/ 177515 w 466725"/>
                  <a:gd name="connsiteY45" fmla="*/ 12382 h 333375"/>
                  <a:gd name="connsiteX46" fmla="*/ 164179 w 466725"/>
                  <a:gd name="connsiteY46" fmla="*/ 29527 h 333375"/>
                  <a:gd name="connsiteX47" fmla="*/ 157512 w 466725"/>
                  <a:gd name="connsiteY47" fmla="*/ 33338 h 333375"/>
                  <a:gd name="connsiteX48" fmla="*/ 148940 w 466725"/>
                  <a:gd name="connsiteY48" fmla="*/ 38100 h 333375"/>
                  <a:gd name="connsiteX49" fmla="*/ 145129 w 466725"/>
                  <a:gd name="connsiteY49" fmla="*/ 60007 h 333375"/>
                  <a:gd name="connsiteX50" fmla="*/ 145129 w 466725"/>
                  <a:gd name="connsiteY50" fmla="*/ 62865 h 333375"/>
                  <a:gd name="connsiteX51" fmla="*/ 142272 w 466725"/>
                  <a:gd name="connsiteY51" fmla="*/ 64770 h 333375"/>
                  <a:gd name="connsiteX52" fmla="*/ 102267 w 466725"/>
                  <a:gd name="connsiteY52" fmla="*/ 67627 h 333375"/>
                  <a:gd name="connsiteX53" fmla="*/ 87979 w 466725"/>
                  <a:gd name="connsiteY53" fmla="*/ 76200 h 333375"/>
                  <a:gd name="connsiteX54" fmla="*/ 81312 w 466725"/>
                  <a:gd name="connsiteY54" fmla="*/ 71438 h 333375"/>
                  <a:gd name="connsiteX55" fmla="*/ 47974 w 466725"/>
                  <a:gd name="connsiteY55" fmla="*/ 18097 h 333375"/>
                  <a:gd name="connsiteX56" fmla="*/ 28924 w 466725"/>
                  <a:gd name="connsiteY56" fmla="*/ 26670 h 333375"/>
                  <a:gd name="connsiteX57" fmla="*/ 31782 w 466725"/>
                  <a:gd name="connsiteY57" fmla="*/ 28575 h 333375"/>
                  <a:gd name="connsiteX58" fmla="*/ 38449 w 466725"/>
                  <a:gd name="connsiteY58" fmla="*/ 49530 h 333375"/>
                  <a:gd name="connsiteX59" fmla="*/ 54642 w 466725"/>
                  <a:gd name="connsiteY59" fmla="*/ 66675 h 333375"/>
                  <a:gd name="connsiteX60" fmla="*/ 47974 w 466725"/>
                  <a:gd name="connsiteY60" fmla="*/ 86677 h 333375"/>
                  <a:gd name="connsiteX61" fmla="*/ 32734 w 466725"/>
                  <a:gd name="connsiteY61" fmla="*/ 81915 h 333375"/>
                  <a:gd name="connsiteX62" fmla="*/ 349 w 466725"/>
                  <a:gd name="connsiteY62" fmla="*/ 96202 h 333375"/>
                  <a:gd name="connsiteX63" fmla="*/ 25114 w 466725"/>
                  <a:gd name="connsiteY63" fmla="*/ 117157 h 333375"/>
                  <a:gd name="connsiteX64" fmla="*/ 45117 w 466725"/>
                  <a:gd name="connsiteY64" fmla="*/ 240030 h 333375"/>
                  <a:gd name="connsiteX65" fmla="*/ 63214 w 466725"/>
                  <a:gd name="connsiteY65" fmla="*/ 230505 h 333375"/>
                  <a:gd name="connsiteX66" fmla="*/ 67977 w 466725"/>
                  <a:gd name="connsiteY66" fmla="*/ 222885 h 333375"/>
                  <a:gd name="connsiteX67" fmla="*/ 79407 w 466725"/>
                  <a:gd name="connsiteY67" fmla="*/ 206692 h 333375"/>
                  <a:gd name="connsiteX68" fmla="*/ 98457 w 466725"/>
                  <a:gd name="connsiteY68" fmla="*/ 200977 h 333375"/>
                  <a:gd name="connsiteX69" fmla="*/ 105124 w 466725"/>
                  <a:gd name="connsiteY69" fmla="*/ 203835 h 333375"/>
                  <a:gd name="connsiteX70" fmla="*/ 124174 w 466725"/>
                  <a:gd name="connsiteY70" fmla="*/ 186690 h 333375"/>
                  <a:gd name="connsiteX71" fmla="*/ 151797 w 466725"/>
                  <a:gd name="connsiteY71" fmla="*/ 199072 h 333375"/>
                  <a:gd name="connsiteX72" fmla="*/ 154654 w 466725"/>
                  <a:gd name="connsiteY72" fmla="*/ 203835 h 333375"/>
                  <a:gd name="connsiteX73" fmla="*/ 160370 w 466725"/>
                  <a:gd name="connsiteY73" fmla="*/ 211455 h 333375"/>
                  <a:gd name="connsiteX74" fmla="*/ 167990 w 466725"/>
                  <a:gd name="connsiteY74" fmla="*/ 212407 h 333375"/>
                  <a:gd name="connsiteX75" fmla="*/ 169895 w 466725"/>
                  <a:gd name="connsiteY75" fmla="*/ 212407 h 333375"/>
                  <a:gd name="connsiteX76" fmla="*/ 204184 w 466725"/>
                  <a:gd name="connsiteY76" fmla="*/ 223838 h 333375"/>
                  <a:gd name="connsiteX77" fmla="*/ 218472 w 466725"/>
                  <a:gd name="connsiteY77" fmla="*/ 238125 h 333375"/>
                  <a:gd name="connsiteX78" fmla="*/ 247047 w 466725"/>
                  <a:gd name="connsiteY78" fmla="*/ 257175 h 333375"/>
                  <a:gd name="connsiteX79" fmla="*/ 247047 w 466725"/>
                  <a:gd name="connsiteY79" fmla="*/ 257175 h 333375"/>
                  <a:gd name="connsiteX80" fmla="*/ 250857 w 466725"/>
                  <a:gd name="connsiteY80" fmla="*/ 257175 h 333375"/>
                  <a:gd name="connsiteX81" fmla="*/ 263240 w 466725"/>
                  <a:gd name="connsiteY81" fmla="*/ 259080 h 333375"/>
                  <a:gd name="connsiteX82" fmla="*/ 268954 w 466725"/>
                  <a:gd name="connsiteY82" fmla="*/ 266700 h 333375"/>
                  <a:gd name="connsiteX83" fmla="*/ 283242 w 466725"/>
                  <a:gd name="connsiteY83" fmla="*/ 311467 h 333375"/>
                  <a:gd name="connsiteX84" fmla="*/ 286099 w 466725"/>
                  <a:gd name="connsiteY84" fmla="*/ 312420 h 333375"/>
                  <a:gd name="connsiteX85" fmla="*/ 298482 w 466725"/>
                  <a:gd name="connsiteY85" fmla="*/ 319088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466725" h="333375">
                    <a:moveTo>
                      <a:pt x="298482" y="319088"/>
                    </a:moveTo>
                    <a:cubicBezTo>
                      <a:pt x="299434" y="319088"/>
                      <a:pt x="299434" y="319088"/>
                      <a:pt x="300387" y="319088"/>
                    </a:cubicBezTo>
                    <a:cubicBezTo>
                      <a:pt x="302292" y="318135"/>
                      <a:pt x="304197" y="318135"/>
                      <a:pt x="306102" y="318135"/>
                    </a:cubicBezTo>
                    <a:cubicBezTo>
                      <a:pt x="311817" y="319088"/>
                      <a:pt x="313722" y="323850"/>
                      <a:pt x="315627" y="328613"/>
                    </a:cubicBezTo>
                    <a:cubicBezTo>
                      <a:pt x="316579" y="330517"/>
                      <a:pt x="317532" y="332422"/>
                      <a:pt x="318484" y="334327"/>
                    </a:cubicBezTo>
                    <a:cubicBezTo>
                      <a:pt x="325152" y="333375"/>
                      <a:pt x="331820" y="331470"/>
                      <a:pt x="337534" y="326707"/>
                    </a:cubicBezTo>
                    <a:cubicBezTo>
                      <a:pt x="340392" y="323850"/>
                      <a:pt x="342297" y="320992"/>
                      <a:pt x="344202" y="318135"/>
                    </a:cubicBezTo>
                    <a:cubicBezTo>
                      <a:pt x="346107" y="315277"/>
                      <a:pt x="348012" y="312420"/>
                      <a:pt x="349917" y="309563"/>
                    </a:cubicBezTo>
                    <a:cubicBezTo>
                      <a:pt x="355632" y="301942"/>
                      <a:pt x="365157" y="299085"/>
                      <a:pt x="373729" y="295275"/>
                    </a:cubicBezTo>
                    <a:lnTo>
                      <a:pt x="377540" y="293370"/>
                    </a:lnTo>
                    <a:cubicBezTo>
                      <a:pt x="385159" y="289560"/>
                      <a:pt x="394684" y="284797"/>
                      <a:pt x="398495" y="276225"/>
                    </a:cubicBezTo>
                    <a:cubicBezTo>
                      <a:pt x="399447" y="273367"/>
                      <a:pt x="400399" y="269557"/>
                      <a:pt x="400399" y="265747"/>
                    </a:cubicBezTo>
                    <a:cubicBezTo>
                      <a:pt x="400399" y="262890"/>
                      <a:pt x="400399" y="260985"/>
                      <a:pt x="401352" y="259080"/>
                    </a:cubicBezTo>
                    <a:cubicBezTo>
                      <a:pt x="402304" y="252413"/>
                      <a:pt x="407067" y="244792"/>
                      <a:pt x="414687" y="242888"/>
                    </a:cubicBezTo>
                    <a:cubicBezTo>
                      <a:pt x="416592" y="242888"/>
                      <a:pt x="419449" y="242888"/>
                      <a:pt x="421354" y="242888"/>
                    </a:cubicBezTo>
                    <a:cubicBezTo>
                      <a:pt x="422307" y="242888"/>
                      <a:pt x="424212" y="242888"/>
                      <a:pt x="425165" y="242888"/>
                    </a:cubicBezTo>
                    <a:cubicBezTo>
                      <a:pt x="427070" y="242888"/>
                      <a:pt x="429927" y="241935"/>
                      <a:pt x="431832" y="240030"/>
                    </a:cubicBezTo>
                    <a:cubicBezTo>
                      <a:pt x="433737" y="238125"/>
                      <a:pt x="434690" y="235267"/>
                      <a:pt x="433737" y="233363"/>
                    </a:cubicBezTo>
                    <a:cubicBezTo>
                      <a:pt x="433737" y="232410"/>
                      <a:pt x="434690" y="230505"/>
                      <a:pt x="435642" y="230505"/>
                    </a:cubicBezTo>
                    <a:cubicBezTo>
                      <a:pt x="436595" y="229552"/>
                      <a:pt x="438499" y="230505"/>
                      <a:pt x="439452" y="231457"/>
                    </a:cubicBezTo>
                    <a:cubicBezTo>
                      <a:pt x="444215" y="237172"/>
                      <a:pt x="451834" y="238125"/>
                      <a:pt x="459454" y="239077"/>
                    </a:cubicBezTo>
                    <a:cubicBezTo>
                      <a:pt x="460407" y="239077"/>
                      <a:pt x="461359" y="239077"/>
                      <a:pt x="462312" y="239077"/>
                    </a:cubicBezTo>
                    <a:lnTo>
                      <a:pt x="468027" y="221932"/>
                    </a:lnTo>
                    <a:cubicBezTo>
                      <a:pt x="468027" y="220980"/>
                      <a:pt x="468979" y="219075"/>
                      <a:pt x="468979" y="218122"/>
                    </a:cubicBezTo>
                    <a:cubicBezTo>
                      <a:pt x="468979" y="217170"/>
                      <a:pt x="467074" y="216217"/>
                      <a:pt x="466122" y="215265"/>
                    </a:cubicBezTo>
                    <a:cubicBezTo>
                      <a:pt x="449929" y="203835"/>
                      <a:pt x="433737" y="193357"/>
                      <a:pt x="415640" y="184785"/>
                    </a:cubicBezTo>
                    <a:cubicBezTo>
                      <a:pt x="407067" y="180022"/>
                      <a:pt x="396590" y="177165"/>
                      <a:pt x="387065" y="173355"/>
                    </a:cubicBezTo>
                    <a:cubicBezTo>
                      <a:pt x="363252" y="164782"/>
                      <a:pt x="338487" y="156210"/>
                      <a:pt x="329915" y="132397"/>
                    </a:cubicBezTo>
                    <a:lnTo>
                      <a:pt x="318484" y="100965"/>
                    </a:lnTo>
                    <a:cubicBezTo>
                      <a:pt x="313722" y="88582"/>
                      <a:pt x="308007" y="75247"/>
                      <a:pt x="297529" y="70485"/>
                    </a:cubicBezTo>
                    <a:cubicBezTo>
                      <a:pt x="296577" y="70485"/>
                      <a:pt x="295624" y="69532"/>
                      <a:pt x="294672" y="69532"/>
                    </a:cubicBezTo>
                    <a:cubicBezTo>
                      <a:pt x="292767" y="69532"/>
                      <a:pt x="291815" y="70485"/>
                      <a:pt x="289909" y="72390"/>
                    </a:cubicBezTo>
                    <a:cubicBezTo>
                      <a:pt x="288004" y="73342"/>
                      <a:pt x="287052" y="75247"/>
                      <a:pt x="284195" y="76200"/>
                    </a:cubicBezTo>
                    <a:cubicBezTo>
                      <a:pt x="278479" y="79057"/>
                      <a:pt x="271812" y="75247"/>
                      <a:pt x="267049" y="72390"/>
                    </a:cubicBezTo>
                    <a:cubicBezTo>
                      <a:pt x="266097" y="71438"/>
                      <a:pt x="265145" y="71438"/>
                      <a:pt x="264192" y="70485"/>
                    </a:cubicBezTo>
                    <a:cubicBezTo>
                      <a:pt x="262287" y="69532"/>
                      <a:pt x="260382" y="68580"/>
                      <a:pt x="258477" y="67627"/>
                    </a:cubicBezTo>
                    <a:cubicBezTo>
                      <a:pt x="254667" y="65722"/>
                      <a:pt x="249904" y="63817"/>
                      <a:pt x="246095" y="60960"/>
                    </a:cubicBezTo>
                    <a:cubicBezTo>
                      <a:pt x="242284" y="57150"/>
                      <a:pt x="241332" y="51435"/>
                      <a:pt x="242284" y="46672"/>
                    </a:cubicBezTo>
                    <a:cubicBezTo>
                      <a:pt x="243237" y="43815"/>
                      <a:pt x="244190" y="41910"/>
                      <a:pt x="246095" y="40957"/>
                    </a:cubicBezTo>
                    <a:cubicBezTo>
                      <a:pt x="243237" y="31432"/>
                      <a:pt x="233712" y="23813"/>
                      <a:pt x="227045" y="19050"/>
                    </a:cubicBezTo>
                    <a:cubicBezTo>
                      <a:pt x="215615" y="11430"/>
                      <a:pt x="203232" y="4763"/>
                      <a:pt x="190849" y="0"/>
                    </a:cubicBezTo>
                    <a:cubicBezTo>
                      <a:pt x="188945" y="2857"/>
                      <a:pt x="186087" y="4763"/>
                      <a:pt x="183229" y="6667"/>
                    </a:cubicBezTo>
                    <a:cubicBezTo>
                      <a:pt x="187040" y="11430"/>
                      <a:pt x="188945" y="17145"/>
                      <a:pt x="191802" y="22860"/>
                    </a:cubicBezTo>
                    <a:cubicBezTo>
                      <a:pt x="191802" y="23813"/>
                      <a:pt x="191802" y="25717"/>
                      <a:pt x="190849" y="26670"/>
                    </a:cubicBezTo>
                    <a:cubicBezTo>
                      <a:pt x="189897" y="27622"/>
                      <a:pt x="187992" y="26670"/>
                      <a:pt x="187040" y="25717"/>
                    </a:cubicBezTo>
                    <a:lnTo>
                      <a:pt x="177515" y="12382"/>
                    </a:lnTo>
                    <a:cubicBezTo>
                      <a:pt x="174657" y="19050"/>
                      <a:pt x="169895" y="25717"/>
                      <a:pt x="164179" y="29527"/>
                    </a:cubicBezTo>
                    <a:cubicBezTo>
                      <a:pt x="162274" y="30480"/>
                      <a:pt x="159417" y="31432"/>
                      <a:pt x="157512" y="33338"/>
                    </a:cubicBezTo>
                    <a:cubicBezTo>
                      <a:pt x="154654" y="34290"/>
                      <a:pt x="151797" y="36195"/>
                      <a:pt x="148940" y="38100"/>
                    </a:cubicBezTo>
                    <a:cubicBezTo>
                      <a:pt x="143224" y="42863"/>
                      <a:pt x="141320" y="53340"/>
                      <a:pt x="145129" y="60007"/>
                    </a:cubicBezTo>
                    <a:cubicBezTo>
                      <a:pt x="146082" y="60960"/>
                      <a:pt x="146082" y="61913"/>
                      <a:pt x="145129" y="62865"/>
                    </a:cubicBezTo>
                    <a:cubicBezTo>
                      <a:pt x="144177" y="63817"/>
                      <a:pt x="143224" y="64770"/>
                      <a:pt x="142272" y="64770"/>
                    </a:cubicBezTo>
                    <a:cubicBezTo>
                      <a:pt x="128937" y="63817"/>
                      <a:pt x="115602" y="64770"/>
                      <a:pt x="102267" y="67627"/>
                    </a:cubicBezTo>
                    <a:cubicBezTo>
                      <a:pt x="97504" y="72390"/>
                      <a:pt x="91790" y="76200"/>
                      <a:pt x="87979" y="76200"/>
                    </a:cubicBezTo>
                    <a:cubicBezTo>
                      <a:pt x="85122" y="76200"/>
                      <a:pt x="82264" y="74295"/>
                      <a:pt x="81312" y="71438"/>
                    </a:cubicBezTo>
                    <a:cubicBezTo>
                      <a:pt x="74645" y="50482"/>
                      <a:pt x="63214" y="32385"/>
                      <a:pt x="47974" y="18097"/>
                    </a:cubicBezTo>
                    <a:lnTo>
                      <a:pt x="28924" y="26670"/>
                    </a:lnTo>
                    <a:cubicBezTo>
                      <a:pt x="29877" y="27622"/>
                      <a:pt x="30829" y="27622"/>
                      <a:pt x="31782" y="28575"/>
                    </a:cubicBezTo>
                    <a:cubicBezTo>
                      <a:pt x="27972" y="36195"/>
                      <a:pt x="32734" y="44767"/>
                      <a:pt x="38449" y="49530"/>
                    </a:cubicBezTo>
                    <a:cubicBezTo>
                      <a:pt x="44164" y="55245"/>
                      <a:pt x="51785" y="60007"/>
                      <a:pt x="54642" y="66675"/>
                    </a:cubicBezTo>
                    <a:cubicBezTo>
                      <a:pt x="58452" y="73342"/>
                      <a:pt x="56547" y="84772"/>
                      <a:pt x="47974" y="86677"/>
                    </a:cubicBezTo>
                    <a:cubicBezTo>
                      <a:pt x="42260" y="87630"/>
                      <a:pt x="37497" y="83820"/>
                      <a:pt x="32734" y="81915"/>
                    </a:cubicBezTo>
                    <a:cubicBezTo>
                      <a:pt x="20352" y="76200"/>
                      <a:pt x="3207" y="83820"/>
                      <a:pt x="349" y="96202"/>
                    </a:cubicBezTo>
                    <a:cubicBezTo>
                      <a:pt x="-2508" y="109538"/>
                      <a:pt x="12732" y="122872"/>
                      <a:pt x="25114" y="117157"/>
                    </a:cubicBezTo>
                    <a:cubicBezTo>
                      <a:pt x="31782" y="158115"/>
                      <a:pt x="38449" y="199072"/>
                      <a:pt x="45117" y="240030"/>
                    </a:cubicBezTo>
                    <a:cubicBezTo>
                      <a:pt x="51785" y="242888"/>
                      <a:pt x="59404" y="236220"/>
                      <a:pt x="63214" y="230505"/>
                    </a:cubicBezTo>
                    <a:cubicBezTo>
                      <a:pt x="65120" y="227647"/>
                      <a:pt x="66072" y="225742"/>
                      <a:pt x="67977" y="222885"/>
                    </a:cubicBezTo>
                    <a:cubicBezTo>
                      <a:pt x="70835" y="217170"/>
                      <a:pt x="74645" y="211455"/>
                      <a:pt x="79407" y="206692"/>
                    </a:cubicBezTo>
                    <a:cubicBezTo>
                      <a:pt x="84170" y="201930"/>
                      <a:pt x="91790" y="200025"/>
                      <a:pt x="98457" y="200977"/>
                    </a:cubicBezTo>
                    <a:cubicBezTo>
                      <a:pt x="101315" y="200977"/>
                      <a:pt x="103220" y="201930"/>
                      <a:pt x="105124" y="203835"/>
                    </a:cubicBezTo>
                    <a:cubicBezTo>
                      <a:pt x="107982" y="195263"/>
                      <a:pt x="115602" y="188595"/>
                      <a:pt x="124174" y="186690"/>
                    </a:cubicBezTo>
                    <a:cubicBezTo>
                      <a:pt x="134652" y="184785"/>
                      <a:pt x="146082" y="189547"/>
                      <a:pt x="151797" y="199072"/>
                    </a:cubicBezTo>
                    <a:cubicBezTo>
                      <a:pt x="152749" y="200025"/>
                      <a:pt x="153702" y="201930"/>
                      <a:pt x="154654" y="203835"/>
                    </a:cubicBezTo>
                    <a:cubicBezTo>
                      <a:pt x="156559" y="207645"/>
                      <a:pt x="157512" y="210502"/>
                      <a:pt x="160370" y="211455"/>
                    </a:cubicBezTo>
                    <a:cubicBezTo>
                      <a:pt x="162274" y="212407"/>
                      <a:pt x="165132" y="212407"/>
                      <a:pt x="167990" y="212407"/>
                    </a:cubicBezTo>
                    <a:lnTo>
                      <a:pt x="169895" y="212407"/>
                    </a:lnTo>
                    <a:cubicBezTo>
                      <a:pt x="182277" y="211455"/>
                      <a:pt x="194659" y="216217"/>
                      <a:pt x="204184" y="223838"/>
                    </a:cubicBezTo>
                    <a:cubicBezTo>
                      <a:pt x="208947" y="227647"/>
                      <a:pt x="213709" y="233363"/>
                      <a:pt x="218472" y="238125"/>
                    </a:cubicBezTo>
                    <a:cubicBezTo>
                      <a:pt x="227045" y="248602"/>
                      <a:pt x="235617" y="257175"/>
                      <a:pt x="247047" y="257175"/>
                    </a:cubicBezTo>
                    <a:cubicBezTo>
                      <a:pt x="247047" y="257175"/>
                      <a:pt x="247047" y="257175"/>
                      <a:pt x="247047" y="257175"/>
                    </a:cubicBezTo>
                    <a:cubicBezTo>
                      <a:pt x="247999" y="257175"/>
                      <a:pt x="249904" y="257175"/>
                      <a:pt x="250857" y="257175"/>
                    </a:cubicBezTo>
                    <a:cubicBezTo>
                      <a:pt x="254667" y="257175"/>
                      <a:pt x="259429" y="256222"/>
                      <a:pt x="263240" y="259080"/>
                    </a:cubicBezTo>
                    <a:cubicBezTo>
                      <a:pt x="266097" y="260985"/>
                      <a:pt x="268002" y="264795"/>
                      <a:pt x="268954" y="266700"/>
                    </a:cubicBezTo>
                    <a:cubicBezTo>
                      <a:pt x="276574" y="281940"/>
                      <a:pt x="282290" y="296227"/>
                      <a:pt x="283242" y="311467"/>
                    </a:cubicBezTo>
                    <a:cubicBezTo>
                      <a:pt x="284195" y="311467"/>
                      <a:pt x="286099" y="311467"/>
                      <a:pt x="286099" y="312420"/>
                    </a:cubicBezTo>
                    <a:cubicBezTo>
                      <a:pt x="288004" y="318135"/>
                      <a:pt x="293720" y="320992"/>
                      <a:pt x="298482" y="3190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9D0947F3-4DF8-466A-B26F-173FAED116E6}"/>
                  </a:ext>
                </a:extLst>
              </p:cNvPr>
              <p:cNvSpPr/>
              <p:nvPr/>
            </p:nvSpPr>
            <p:spPr>
              <a:xfrm>
                <a:off x="4805638" y="3048482"/>
                <a:ext cx="453719" cy="331565"/>
              </a:xfrm>
              <a:custGeom>
                <a:avLst/>
                <a:gdLst>
                  <a:gd name="connsiteX0" fmla="*/ 46673 w 247650"/>
                  <a:gd name="connsiteY0" fmla="*/ 161925 h 180975"/>
                  <a:gd name="connsiteX1" fmla="*/ 52388 w 247650"/>
                  <a:gd name="connsiteY1" fmla="*/ 160020 h 180975"/>
                  <a:gd name="connsiteX2" fmla="*/ 57150 w 247650"/>
                  <a:gd name="connsiteY2" fmla="*/ 161925 h 180975"/>
                  <a:gd name="connsiteX3" fmla="*/ 63818 w 247650"/>
                  <a:gd name="connsiteY3" fmla="*/ 166688 h 180975"/>
                  <a:gd name="connsiteX4" fmla="*/ 68580 w 247650"/>
                  <a:gd name="connsiteY4" fmla="*/ 153352 h 180975"/>
                  <a:gd name="connsiteX5" fmla="*/ 70485 w 247650"/>
                  <a:gd name="connsiteY5" fmla="*/ 150495 h 180975"/>
                  <a:gd name="connsiteX6" fmla="*/ 76200 w 247650"/>
                  <a:gd name="connsiteY6" fmla="*/ 148590 h 180975"/>
                  <a:gd name="connsiteX7" fmla="*/ 88583 w 247650"/>
                  <a:gd name="connsiteY7" fmla="*/ 147638 h 180975"/>
                  <a:gd name="connsiteX8" fmla="*/ 93345 w 247650"/>
                  <a:gd name="connsiteY8" fmla="*/ 146685 h 180975"/>
                  <a:gd name="connsiteX9" fmla="*/ 95250 w 247650"/>
                  <a:gd name="connsiteY9" fmla="*/ 140970 h 180975"/>
                  <a:gd name="connsiteX10" fmla="*/ 90488 w 247650"/>
                  <a:gd name="connsiteY10" fmla="*/ 133350 h 180975"/>
                  <a:gd name="connsiteX11" fmla="*/ 90488 w 247650"/>
                  <a:gd name="connsiteY11" fmla="*/ 129540 h 180975"/>
                  <a:gd name="connsiteX12" fmla="*/ 102870 w 247650"/>
                  <a:gd name="connsiteY12" fmla="*/ 119063 h 180975"/>
                  <a:gd name="connsiteX13" fmla="*/ 115253 w 247650"/>
                  <a:gd name="connsiteY13" fmla="*/ 108585 h 180975"/>
                  <a:gd name="connsiteX14" fmla="*/ 119063 w 247650"/>
                  <a:gd name="connsiteY14" fmla="*/ 108585 h 180975"/>
                  <a:gd name="connsiteX15" fmla="*/ 138113 w 247650"/>
                  <a:gd name="connsiteY15" fmla="*/ 126682 h 180975"/>
                  <a:gd name="connsiteX16" fmla="*/ 139065 w 247650"/>
                  <a:gd name="connsiteY16" fmla="*/ 130492 h 180975"/>
                  <a:gd name="connsiteX17" fmla="*/ 139065 w 247650"/>
                  <a:gd name="connsiteY17" fmla="*/ 130492 h 180975"/>
                  <a:gd name="connsiteX18" fmla="*/ 144780 w 247650"/>
                  <a:gd name="connsiteY18" fmla="*/ 131445 h 180975"/>
                  <a:gd name="connsiteX19" fmla="*/ 146685 w 247650"/>
                  <a:gd name="connsiteY19" fmla="*/ 132397 h 180975"/>
                  <a:gd name="connsiteX20" fmla="*/ 146685 w 247650"/>
                  <a:gd name="connsiteY20" fmla="*/ 135255 h 180975"/>
                  <a:gd name="connsiteX21" fmla="*/ 143828 w 247650"/>
                  <a:gd name="connsiteY21" fmla="*/ 185738 h 180975"/>
                  <a:gd name="connsiteX22" fmla="*/ 188595 w 247650"/>
                  <a:gd name="connsiteY22" fmla="*/ 160020 h 180975"/>
                  <a:gd name="connsiteX23" fmla="*/ 205740 w 247650"/>
                  <a:gd name="connsiteY23" fmla="*/ 153352 h 180975"/>
                  <a:gd name="connsiteX24" fmla="*/ 214313 w 247650"/>
                  <a:gd name="connsiteY24" fmla="*/ 156210 h 180975"/>
                  <a:gd name="connsiteX25" fmla="*/ 220980 w 247650"/>
                  <a:gd name="connsiteY25" fmla="*/ 159067 h 180975"/>
                  <a:gd name="connsiteX26" fmla="*/ 229553 w 247650"/>
                  <a:gd name="connsiteY26" fmla="*/ 157163 h 180975"/>
                  <a:gd name="connsiteX27" fmla="*/ 235268 w 247650"/>
                  <a:gd name="connsiteY27" fmla="*/ 155257 h 180975"/>
                  <a:gd name="connsiteX28" fmla="*/ 247650 w 247650"/>
                  <a:gd name="connsiteY28" fmla="*/ 158115 h 180975"/>
                  <a:gd name="connsiteX29" fmla="*/ 248603 w 247650"/>
                  <a:gd name="connsiteY29" fmla="*/ 160020 h 180975"/>
                  <a:gd name="connsiteX30" fmla="*/ 249555 w 247650"/>
                  <a:gd name="connsiteY30" fmla="*/ 158115 h 180975"/>
                  <a:gd name="connsiteX31" fmla="*/ 240983 w 247650"/>
                  <a:gd name="connsiteY31" fmla="*/ 124777 h 180975"/>
                  <a:gd name="connsiteX32" fmla="*/ 220028 w 247650"/>
                  <a:gd name="connsiteY32" fmla="*/ 107632 h 180975"/>
                  <a:gd name="connsiteX33" fmla="*/ 218123 w 247650"/>
                  <a:gd name="connsiteY33" fmla="*/ 107632 h 180975"/>
                  <a:gd name="connsiteX34" fmla="*/ 209550 w 247650"/>
                  <a:gd name="connsiteY34" fmla="*/ 106680 h 180975"/>
                  <a:gd name="connsiteX35" fmla="*/ 205740 w 247650"/>
                  <a:gd name="connsiteY35" fmla="*/ 98107 h 180975"/>
                  <a:gd name="connsiteX36" fmla="*/ 202883 w 247650"/>
                  <a:gd name="connsiteY36" fmla="*/ 68580 h 180975"/>
                  <a:gd name="connsiteX37" fmla="*/ 182880 w 247650"/>
                  <a:gd name="connsiteY37" fmla="*/ 75247 h 180975"/>
                  <a:gd name="connsiteX38" fmla="*/ 161925 w 247650"/>
                  <a:gd name="connsiteY38" fmla="*/ 80010 h 180975"/>
                  <a:gd name="connsiteX39" fmla="*/ 160973 w 247650"/>
                  <a:gd name="connsiteY39" fmla="*/ 80010 h 180975"/>
                  <a:gd name="connsiteX40" fmla="*/ 140970 w 247650"/>
                  <a:gd name="connsiteY40" fmla="*/ 72390 h 180975"/>
                  <a:gd name="connsiteX41" fmla="*/ 139065 w 247650"/>
                  <a:gd name="connsiteY41" fmla="*/ 69532 h 180975"/>
                  <a:gd name="connsiteX42" fmla="*/ 135255 w 247650"/>
                  <a:gd name="connsiteY42" fmla="*/ 65722 h 180975"/>
                  <a:gd name="connsiteX43" fmla="*/ 128588 w 247650"/>
                  <a:gd name="connsiteY43" fmla="*/ 66675 h 180975"/>
                  <a:gd name="connsiteX44" fmla="*/ 122873 w 247650"/>
                  <a:gd name="connsiteY44" fmla="*/ 74295 h 180975"/>
                  <a:gd name="connsiteX45" fmla="*/ 120015 w 247650"/>
                  <a:gd name="connsiteY45" fmla="*/ 78105 h 180975"/>
                  <a:gd name="connsiteX46" fmla="*/ 117158 w 247650"/>
                  <a:gd name="connsiteY46" fmla="*/ 73342 h 180975"/>
                  <a:gd name="connsiteX47" fmla="*/ 101918 w 247650"/>
                  <a:gd name="connsiteY47" fmla="*/ 66675 h 180975"/>
                  <a:gd name="connsiteX48" fmla="*/ 60960 w 247650"/>
                  <a:gd name="connsiteY48" fmla="*/ 62865 h 180975"/>
                  <a:gd name="connsiteX49" fmla="*/ 58103 w 247650"/>
                  <a:gd name="connsiteY49" fmla="*/ 49530 h 180975"/>
                  <a:gd name="connsiteX50" fmla="*/ 58103 w 247650"/>
                  <a:gd name="connsiteY50" fmla="*/ 44767 h 180975"/>
                  <a:gd name="connsiteX51" fmla="*/ 61913 w 247650"/>
                  <a:gd name="connsiteY51" fmla="*/ 40005 h 180975"/>
                  <a:gd name="connsiteX52" fmla="*/ 80010 w 247650"/>
                  <a:gd name="connsiteY52" fmla="*/ 31432 h 180975"/>
                  <a:gd name="connsiteX53" fmla="*/ 86678 w 247650"/>
                  <a:gd name="connsiteY53" fmla="*/ 30480 h 180975"/>
                  <a:gd name="connsiteX54" fmla="*/ 94298 w 247650"/>
                  <a:gd name="connsiteY54" fmla="*/ 33338 h 180975"/>
                  <a:gd name="connsiteX55" fmla="*/ 107633 w 247650"/>
                  <a:gd name="connsiteY55" fmla="*/ 45720 h 180975"/>
                  <a:gd name="connsiteX56" fmla="*/ 108585 w 247650"/>
                  <a:gd name="connsiteY56" fmla="*/ 45720 h 180975"/>
                  <a:gd name="connsiteX57" fmla="*/ 107633 w 247650"/>
                  <a:gd name="connsiteY57" fmla="*/ 36195 h 180975"/>
                  <a:gd name="connsiteX58" fmla="*/ 111443 w 247650"/>
                  <a:gd name="connsiteY58" fmla="*/ 34290 h 180975"/>
                  <a:gd name="connsiteX59" fmla="*/ 103823 w 247650"/>
                  <a:gd name="connsiteY59" fmla="*/ 33338 h 180975"/>
                  <a:gd name="connsiteX60" fmla="*/ 94298 w 247650"/>
                  <a:gd name="connsiteY60" fmla="*/ 23813 h 180975"/>
                  <a:gd name="connsiteX61" fmla="*/ 100965 w 247650"/>
                  <a:gd name="connsiteY61" fmla="*/ 11430 h 180975"/>
                  <a:gd name="connsiteX62" fmla="*/ 105728 w 247650"/>
                  <a:gd name="connsiteY62" fmla="*/ 8572 h 180975"/>
                  <a:gd name="connsiteX63" fmla="*/ 106680 w 247650"/>
                  <a:gd name="connsiteY63" fmla="*/ 7620 h 180975"/>
                  <a:gd name="connsiteX64" fmla="*/ 95250 w 247650"/>
                  <a:gd name="connsiteY64" fmla="*/ 0 h 180975"/>
                  <a:gd name="connsiteX65" fmla="*/ 75248 w 247650"/>
                  <a:gd name="connsiteY65" fmla="*/ 14288 h 180975"/>
                  <a:gd name="connsiteX66" fmla="*/ 71438 w 247650"/>
                  <a:gd name="connsiteY66" fmla="*/ 14288 h 180975"/>
                  <a:gd name="connsiteX67" fmla="*/ 64770 w 247650"/>
                  <a:gd name="connsiteY67" fmla="*/ 9525 h 180975"/>
                  <a:gd name="connsiteX68" fmla="*/ 60960 w 247650"/>
                  <a:gd name="connsiteY68" fmla="*/ 25717 h 180975"/>
                  <a:gd name="connsiteX69" fmla="*/ 58103 w 247650"/>
                  <a:gd name="connsiteY69" fmla="*/ 27622 h 180975"/>
                  <a:gd name="connsiteX70" fmla="*/ 35243 w 247650"/>
                  <a:gd name="connsiteY70" fmla="*/ 33338 h 180975"/>
                  <a:gd name="connsiteX71" fmla="*/ 48578 w 247650"/>
                  <a:gd name="connsiteY71" fmla="*/ 34290 h 180975"/>
                  <a:gd name="connsiteX72" fmla="*/ 51435 w 247650"/>
                  <a:gd name="connsiteY72" fmla="*/ 36195 h 180975"/>
                  <a:gd name="connsiteX73" fmla="*/ 51435 w 247650"/>
                  <a:gd name="connsiteY73" fmla="*/ 39052 h 180975"/>
                  <a:gd name="connsiteX74" fmla="*/ 41910 w 247650"/>
                  <a:gd name="connsiteY74" fmla="*/ 57150 h 180975"/>
                  <a:gd name="connsiteX75" fmla="*/ 40958 w 247650"/>
                  <a:gd name="connsiteY75" fmla="*/ 58102 h 180975"/>
                  <a:gd name="connsiteX76" fmla="*/ 18098 w 247650"/>
                  <a:gd name="connsiteY76" fmla="*/ 59055 h 180975"/>
                  <a:gd name="connsiteX77" fmla="*/ 0 w 247650"/>
                  <a:gd name="connsiteY77" fmla="*/ 60007 h 180975"/>
                  <a:gd name="connsiteX78" fmla="*/ 3810 w 247650"/>
                  <a:gd name="connsiteY78" fmla="*/ 70485 h 180975"/>
                  <a:gd name="connsiteX79" fmla="*/ 3810 w 247650"/>
                  <a:gd name="connsiteY79" fmla="*/ 71438 h 180975"/>
                  <a:gd name="connsiteX80" fmla="*/ 3810 w 247650"/>
                  <a:gd name="connsiteY80" fmla="*/ 76200 h 180975"/>
                  <a:gd name="connsiteX81" fmla="*/ 7620 w 247650"/>
                  <a:gd name="connsiteY81" fmla="*/ 79057 h 180975"/>
                  <a:gd name="connsiteX82" fmla="*/ 24765 w 247650"/>
                  <a:gd name="connsiteY82" fmla="*/ 86677 h 180975"/>
                  <a:gd name="connsiteX83" fmla="*/ 26670 w 247650"/>
                  <a:gd name="connsiteY83" fmla="*/ 88582 h 180975"/>
                  <a:gd name="connsiteX84" fmla="*/ 26670 w 247650"/>
                  <a:gd name="connsiteY84" fmla="*/ 99060 h 180975"/>
                  <a:gd name="connsiteX85" fmla="*/ 25718 w 247650"/>
                  <a:gd name="connsiteY85" fmla="*/ 103822 h 180975"/>
                  <a:gd name="connsiteX86" fmla="*/ 36195 w 247650"/>
                  <a:gd name="connsiteY86" fmla="*/ 116205 h 180975"/>
                  <a:gd name="connsiteX87" fmla="*/ 39053 w 247650"/>
                  <a:gd name="connsiteY87" fmla="*/ 118110 h 180975"/>
                  <a:gd name="connsiteX88" fmla="*/ 39053 w 247650"/>
                  <a:gd name="connsiteY88" fmla="*/ 120967 h 180975"/>
                  <a:gd name="connsiteX89" fmla="*/ 24765 w 247650"/>
                  <a:gd name="connsiteY89" fmla="*/ 139065 h 180975"/>
                  <a:gd name="connsiteX90" fmla="*/ 19050 w 247650"/>
                  <a:gd name="connsiteY90" fmla="*/ 146685 h 180975"/>
                  <a:gd name="connsiteX91" fmla="*/ 19050 w 247650"/>
                  <a:gd name="connsiteY91" fmla="*/ 165735 h 180975"/>
                  <a:gd name="connsiteX92" fmla="*/ 20003 w 247650"/>
                  <a:gd name="connsiteY92" fmla="*/ 165735 h 180975"/>
                  <a:gd name="connsiteX93" fmla="*/ 46673 w 247650"/>
                  <a:gd name="connsiteY93" fmla="*/ 16192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47650" h="180975">
                    <a:moveTo>
                      <a:pt x="46673" y="161925"/>
                    </a:moveTo>
                    <a:cubicBezTo>
                      <a:pt x="48578" y="160972"/>
                      <a:pt x="50483" y="160020"/>
                      <a:pt x="52388" y="160020"/>
                    </a:cubicBezTo>
                    <a:cubicBezTo>
                      <a:pt x="54293" y="160020"/>
                      <a:pt x="56198" y="160972"/>
                      <a:pt x="57150" y="161925"/>
                    </a:cubicBezTo>
                    <a:lnTo>
                      <a:pt x="63818" y="166688"/>
                    </a:lnTo>
                    <a:lnTo>
                      <a:pt x="68580" y="153352"/>
                    </a:lnTo>
                    <a:cubicBezTo>
                      <a:pt x="68580" y="152400"/>
                      <a:pt x="69533" y="151447"/>
                      <a:pt x="70485" y="150495"/>
                    </a:cubicBezTo>
                    <a:cubicBezTo>
                      <a:pt x="72390" y="148590"/>
                      <a:pt x="74295" y="148590"/>
                      <a:pt x="76200" y="148590"/>
                    </a:cubicBezTo>
                    <a:lnTo>
                      <a:pt x="88583" y="147638"/>
                    </a:lnTo>
                    <a:cubicBezTo>
                      <a:pt x="90488" y="147638"/>
                      <a:pt x="91440" y="147638"/>
                      <a:pt x="93345" y="146685"/>
                    </a:cubicBezTo>
                    <a:cubicBezTo>
                      <a:pt x="95250" y="145732"/>
                      <a:pt x="95250" y="142875"/>
                      <a:pt x="95250" y="140970"/>
                    </a:cubicBezTo>
                    <a:cubicBezTo>
                      <a:pt x="94298" y="138113"/>
                      <a:pt x="92393" y="136207"/>
                      <a:pt x="90488" y="133350"/>
                    </a:cubicBezTo>
                    <a:cubicBezTo>
                      <a:pt x="89535" y="132397"/>
                      <a:pt x="89535" y="130492"/>
                      <a:pt x="90488" y="129540"/>
                    </a:cubicBezTo>
                    <a:cubicBezTo>
                      <a:pt x="94298" y="126682"/>
                      <a:pt x="98108" y="122872"/>
                      <a:pt x="102870" y="119063"/>
                    </a:cubicBezTo>
                    <a:cubicBezTo>
                      <a:pt x="107633" y="115252"/>
                      <a:pt x="111443" y="112395"/>
                      <a:pt x="115253" y="108585"/>
                    </a:cubicBezTo>
                    <a:cubicBezTo>
                      <a:pt x="116205" y="107632"/>
                      <a:pt x="118110" y="107632"/>
                      <a:pt x="119063" y="108585"/>
                    </a:cubicBezTo>
                    <a:lnTo>
                      <a:pt x="138113" y="126682"/>
                    </a:lnTo>
                    <a:cubicBezTo>
                      <a:pt x="139065" y="127635"/>
                      <a:pt x="139065" y="129540"/>
                      <a:pt x="139065" y="130492"/>
                    </a:cubicBezTo>
                    <a:cubicBezTo>
                      <a:pt x="139065" y="130492"/>
                      <a:pt x="139065" y="130492"/>
                      <a:pt x="139065" y="130492"/>
                    </a:cubicBezTo>
                    <a:cubicBezTo>
                      <a:pt x="140970" y="130492"/>
                      <a:pt x="142875" y="130492"/>
                      <a:pt x="144780" y="131445"/>
                    </a:cubicBezTo>
                    <a:cubicBezTo>
                      <a:pt x="145733" y="131445"/>
                      <a:pt x="146685" y="132397"/>
                      <a:pt x="146685" y="132397"/>
                    </a:cubicBezTo>
                    <a:cubicBezTo>
                      <a:pt x="146685" y="133350"/>
                      <a:pt x="147638" y="134302"/>
                      <a:pt x="146685" y="135255"/>
                    </a:cubicBezTo>
                    <a:cubicBezTo>
                      <a:pt x="141923" y="153352"/>
                      <a:pt x="138113" y="170497"/>
                      <a:pt x="143828" y="185738"/>
                    </a:cubicBezTo>
                    <a:cubicBezTo>
                      <a:pt x="159068" y="178117"/>
                      <a:pt x="174308" y="169545"/>
                      <a:pt x="188595" y="160020"/>
                    </a:cubicBezTo>
                    <a:cubicBezTo>
                      <a:pt x="193358" y="157163"/>
                      <a:pt x="199073" y="152400"/>
                      <a:pt x="205740" y="153352"/>
                    </a:cubicBezTo>
                    <a:cubicBezTo>
                      <a:pt x="209550" y="153352"/>
                      <a:pt x="212408" y="155257"/>
                      <a:pt x="214313" y="156210"/>
                    </a:cubicBezTo>
                    <a:cubicBezTo>
                      <a:pt x="217170" y="157163"/>
                      <a:pt x="219075" y="158115"/>
                      <a:pt x="220980" y="159067"/>
                    </a:cubicBezTo>
                    <a:cubicBezTo>
                      <a:pt x="223838" y="159067"/>
                      <a:pt x="226695" y="158115"/>
                      <a:pt x="229553" y="157163"/>
                    </a:cubicBezTo>
                    <a:cubicBezTo>
                      <a:pt x="231458" y="156210"/>
                      <a:pt x="233363" y="155257"/>
                      <a:pt x="235268" y="155257"/>
                    </a:cubicBezTo>
                    <a:cubicBezTo>
                      <a:pt x="240030" y="154305"/>
                      <a:pt x="244793" y="155257"/>
                      <a:pt x="247650" y="158115"/>
                    </a:cubicBezTo>
                    <a:cubicBezTo>
                      <a:pt x="248603" y="159067"/>
                      <a:pt x="248603" y="159067"/>
                      <a:pt x="248603" y="160020"/>
                    </a:cubicBezTo>
                    <a:cubicBezTo>
                      <a:pt x="248603" y="159067"/>
                      <a:pt x="249555" y="159067"/>
                      <a:pt x="249555" y="158115"/>
                    </a:cubicBezTo>
                    <a:cubicBezTo>
                      <a:pt x="253365" y="147638"/>
                      <a:pt x="247650" y="136207"/>
                      <a:pt x="240983" y="124777"/>
                    </a:cubicBezTo>
                    <a:cubicBezTo>
                      <a:pt x="234315" y="112395"/>
                      <a:pt x="226695" y="106680"/>
                      <a:pt x="220028" y="107632"/>
                    </a:cubicBezTo>
                    <a:cubicBezTo>
                      <a:pt x="219075" y="107632"/>
                      <a:pt x="219075" y="107632"/>
                      <a:pt x="218123" y="107632"/>
                    </a:cubicBezTo>
                    <a:cubicBezTo>
                      <a:pt x="215265" y="108585"/>
                      <a:pt x="212408" y="108585"/>
                      <a:pt x="209550" y="106680"/>
                    </a:cubicBezTo>
                    <a:cubicBezTo>
                      <a:pt x="206693" y="104775"/>
                      <a:pt x="205740" y="100013"/>
                      <a:pt x="205740" y="98107"/>
                    </a:cubicBezTo>
                    <a:lnTo>
                      <a:pt x="202883" y="68580"/>
                    </a:lnTo>
                    <a:lnTo>
                      <a:pt x="182880" y="75247"/>
                    </a:lnTo>
                    <a:cubicBezTo>
                      <a:pt x="176213" y="77152"/>
                      <a:pt x="169545" y="79057"/>
                      <a:pt x="161925" y="80010"/>
                    </a:cubicBezTo>
                    <a:cubicBezTo>
                      <a:pt x="161925" y="80010"/>
                      <a:pt x="160973" y="80010"/>
                      <a:pt x="160973" y="80010"/>
                    </a:cubicBezTo>
                    <a:cubicBezTo>
                      <a:pt x="153353" y="80010"/>
                      <a:pt x="145733" y="77152"/>
                      <a:pt x="140970" y="72390"/>
                    </a:cubicBezTo>
                    <a:cubicBezTo>
                      <a:pt x="140018" y="71438"/>
                      <a:pt x="140018" y="70485"/>
                      <a:pt x="139065" y="69532"/>
                    </a:cubicBezTo>
                    <a:cubicBezTo>
                      <a:pt x="138113" y="67627"/>
                      <a:pt x="136208" y="66675"/>
                      <a:pt x="135255" y="65722"/>
                    </a:cubicBezTo>
                    <a:cubicBezTo>
                      <a:pt x="133350" y="64770"/>
                      <a:pt x="130493" y="65722"/>
                      <a:pt x="128588" y="66675"/>
                    </a:cubicBezTo>
                    <a:cubicBezTo>
                      <a:pt x="125730" y="68580"/>
                      <a:pt x="123825" y="71438"/>
                      <a:pt x="122873" y="74295"/>
                    </a:cubicBezTo>
                    <a:lnTo>
                      <a:pt x="120015" y="78105"/>
                    </a:lnTo>
                    <a:lnTo>
                      <a:pt x="117158" y="73342"/>
                    </a:lnTo>
                    <a:cubicBezTo>
                      <a:pt x="114300" y="68580"/>
                      <a:pt x="108585" y="67627"/>
                      <a:pt x="101918" y="66675"/>
                    </a:cubicBezTo>
                    <a:lnTo>
                      <a:pt x="60960" y="62865"/>
                    </a:lnTo>
                    <a:lnTo>
                      <a:pt x="58103" y="49530"/>
                    </a:lnTo>
                    <a:cubicBezTo>
                      <a:pt x="58103" y="48577"/>
                      <a:pt x="57150" y="46672"/>
                      <a:pt x="58103" y="44767"/>
                    </a:cubicBezTo>
                    <a:cubicBezTo>
                      <a:pt x="59055" y="41910"/>
                      <a:pt x="60960" y="40957"/>
                      <a:pt x="61913" y="40005"/>
                    </a:cubicBezTo>
                    <a:cubicBezTo>
                      <a:pt x="67628" y="36195"/>
                      <a:pt x="73343" y="33338"/>
                      <a:pt x="80010" y="31432"/>
                    </a:cubicBezTo>
                    <a:cubicBezTo>
                      <a:pt x="81915" y="30480"/>
                      <a:pt x="83820" y="30480"/>
                      <a:pt x="86678" y="30480"/>
                    </a:cubicBezTo>
                    <a:cubicBezTo>
                      <a:pt x="89535" y="30480"/>
                      <a:pt x="92393" y="32385"/>
                      <a:pt x="94298" y="33338"/>
                    </a:cubicBezTo>
                    <a:cubicBezTo>
                      <a:pt x="99060" y="36195"/>
                      <a:pt x="104775" y="40005"/>
                      <a:pt x="107633" y="45720"/>
                    </a:cubicBezTo>
                    <a:lnTo>
                      <a:pt x="108585" y="45720"/>
                    </a:lnTo>
                    <a:lnTo>
                      <a:pt x="107633" y="36195"/>
                    </a:lnTo>
                    <a:lnTo>
                      <a:pt x="111443" y="34290"/>
                    </a:lnTo>
                    <a:cubicBezTo>
                      <a:pt x="109538" y="34290"/>
                      <a:pt x="106680" y="34290"/>
                      <a:pt x="103823" y="33338"/>
                    </a:cubicBezTo>
                    <a:cubicBezTo>
                      <a:pt x="99060" y="32385"/>
                      <a:pt x="95250" y="28575"/>
                      <a:pt x="94298" y="23813"/>
                    </a:cubicBezTo>
                    <a:cubicBezTo>
                      <a:pt x="93345" y="19050"/>
                      <a:pt x="96203" y="15240"/>
                      <a:pt x="100965" y="11430"/>
                    </a:cubicBezTo>
                    <a:cubicBezTo>
                      <a:pt x="102870" y="10477"/>
                      <a:pt x="103823" y="9525"/>
                      <a:pt x="105728" y="8572"/>
                    </a:cubicBezTo>
                    <a:cubicBezTo>
                      <a:pt x="105728" y="8572"/>
                      <a:pt x="106680" y="8572"/>
                      <a:pt x="106680" y="7620"/>
                    </a:cubicBezTo>
                    <a:lnTo>
                      <a:pt x="95250" y="0"/>
                    </a:lnTo>
                    <a:cubicBezTo>
                      <a:pt x="87630" y="3810"/>
                      <a:pt x="80963" y="8572"/>
                      <a:pt x="75248" y="14288"/>
                    </a:cubicBezTo>
                    <a:cubicBezTo>
                      <a:pt x="74295" y="15240"/>
                      <a:pt x="72390" y="15240"/>
                      <a:pt x="71438" y="14288"/>
                    </a:cubicBezTo>
                    <a:cubicBezTo>
                      <a:pt x="69533" y="13335"/>
                      <a:pt x="66675" y="11430"/>
                      <a:pt x="64770" y="9525"/>
                    </a:cubicBezTo>
                    <a:cubicBezTo>
                      <a:pt x="63818" y="15240"/>
                      <a:pt x="62865" y="20955"/>
                      <a:pt x="60960" y="25717"/>
                    </a:cubicBezTo>
                    <a:cubicBezTo>
                      <a:pt x="60960" y="26670"/>
                      <a:pt x="60008" y="27622"/>
                      <a:pt x="58103" y="27622"/>
                    </a:cubicBezTo>
                    <a:cubicBezTo>
                      <a:pt x="50483" y="28575"/>
                      <a:pt x="42863" y="30480"/>
                      <a:pt x="35243" y="33338"/>
                    </a:cubicBezTo>
                    <a:cubicBezTo>
                      <a:pt x="40005" y="33338"/>
                      <a:pt x="43815" y="34290"/>
                      <a:pt x="48578" y="34290"/>
                    </a:cubicBezTo>
                    <a:cubicBezTo>
                      <a:pt x="49530" y="34290"/>
                      <a:pt x="50483" y="35242"/>
                      <a:pt x="51435" y="36195"/>
                    </a:cubicBezTo>
                    <a:cubicBezTo>
                      <a:pt x="52388" y="37147"/>
                      <a:pt x="52388" y="38100"/>
                      <a:pt x="51435" y="39052"/>
                    </a:cubicBezTo>
                    <a:lnTo>
                      <a:pt x="41910" y="57150"/>
                    </a:lnTo>
                    <a:cubicBezTo>
                      <a:pt x="41910" y="57150"/>
                      <a:pt x="40958" y="58102"/>
                      <a:pt x="40958" y="58102"/>
                    </a:cubicBezTo>
                    <a:cubicBezTo>
                      <a:pt x="33338" y="62865"/>
                      <a:pt x="24765" y="60007"/>
                      <a:pt x="18098" y="59055"/>
                    </a:cubicBezTo>
                    <a:cubicBezTo>
                      <a:pt x="8573" y="57150"/>
                      <a:pt x="2858" y="57150"/>
                      <a:pt x="0" y="60007"/>
                    </a:cubicBezTo>
                    <a:cubicBezTo>
                      <a:pt x="3810" y="61913"/>
                      <a:pt x="4763" y="65722"/>
                      <a:pt x="3810" y="70485"/>
                    </a:cubicBezTo>
                    <a:lnTo>
                      <a:pt x="3810" y="71438"/>
                    </a:lnTo>
                    <a:cubicBezTo>
                      <a:pt x="3810" y="73342"/>
                      <a:pt x="2858" y="75247"/>
                      <a:pt x="3810" y="76200"/>
                    </a:cubicBezTo>
                    <a:cubicBezTo>
                      <a:pt x="4763" y="77152"/>
                      <a:pt x="5715" y="78105"/>
                      <a:pt x="7620" y="79057"/>
                    </a:cubicBezTo>
                    <a:cubicBezTo>
                      <a:pt x="13335" y="81915"/>
                      <a:pt x="19050" y="84772"/>
                      <a:pt x="24765" y="86677"/>
                    </a:cubicBezTo>
                    <a:cubicBezTo>
                      <a:pt x="25718" y="86677"/>
                      <a:pt x="26670" y="87630"/>
                      <a:pt x="26670" y="88582"/>
                    </a:cubicBezTo>
                    <a:cubicBezTo>
                      <a:pt x="27623" y="92392"/>
                      <a:pt x="27623" y="96202"/>
                      <a:pt x="26670" y="99060"/>
                    </a:cubicBezTo>
                    <a:cubicBezTo>
                      <a:pt x="26670" y="100965"/>
                      <a:pt x="25718" y="102870"/>
                      <a:pt x="25718" y="103822"/>
                    </a:cubicBezTo>
                    <a:cubicBezTo>
                      <a:pt x="25718" y="109538"/>
                      <a:pt x="30480" y="115252"/>
                      <a:pt x="36195" y="116205"/>
                    </a:cubicBezTo>
                    <a:cubicBezTo>
                      <a:pt x="37148" y="116205"/>
                      <a:pt x="38100" y="117157"/>
                      <a:pt x="39053" y="118110"/>
                    </a:cubicBezTo>
                    <a:cubicBezTo>
                      <a:pt x="39053" y="119063"/>
                      <a:pt x="39053" y="120015"/>
                      <a:pt x="39053" y="120967"/>
                    </a:cubicBezTo>
                    <a:lnTo>
                      <a:pt x="24765" y="139065"/>
                    </a:lnTo>
                    <a:cubicBezTo>
                      <a:pt x="22860" y="141922"/>
                      <a:pt x="20955" y="143827"/>
                      <a:pt x="19050" y="146685"/>
                    </a:cubicBezTo>
                    <a:cubicBezTo>
                      <a:pt x="17145" y="152400"/>
                      <a:pt x="18098" y="159067"/>
                      <a:pt x="19050" y="165735"/>
                    </a:cubicBezTo>
                    <a:cubicBezTo>
                      <a:pt x="19050" y="165735"/>
                      <a:pt x="20003" y="165735"/>
                      <a:pt x="20003" y="165735"/>
                    </a:cubicBezTo>
                    <a:cubicBezTo>
                      <a:pt x="31433" y="170497"/>
                      <a:pt x="39053" y="166688"/>
                      <a:pt x="46673" y="161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D775D7FF-93F5-4727-AAB2-2FE831BED1BB}"/>
                  </a:ext>
                </a:extLst>
              </p:cNvPr>
              <p:cNvSpPr/>
              <p:nvPr/>
            </p:nvSpPr>
            <p:spPr>
              <a:xfrm>
                <a:off x="4386345" y="3261381"/>
                <a:ext cx="872537" cy="663129"/>
              </a:xfrm>
              <a:custGeom>
                <a:avLst/>
                <a:gdLst>
                  <a:gd name="connsiteX0" fmla="*/ 94558 w 476250"/>
                  <a:gd name="connsiteY0" fmla="*/ 365760 h 361950"/>
                  <a:gd name="connsiteX1" fmla="*/ 113608 w 476250"/>
                  <a:gd name="connsiteY1" fmla="*/ 365760 h 361950"/>
                  <a:gd name="connsiteX2" fmla="*/ 117418 w 476250"/>
                  <a:gd name="connsiteY2" fmla="*/ 365760 h 361950"/>
                  <a:gd name="connsiteX3" fmla="*/ 120275 w 476250"/>
                  <a:gd name="connsiteY3" fmla="*/ 363855 h 361950"/>
                  <a:gd name="connsiteX4" fmla="*/ 121228 w 476250"/>
                  <a:gd name="connsiteY4" fmla="*/ 363855 h 361950"/>
                  <a:gd name="connsiteX5" fmla="*/ 141230 w 476250"/>
                  <a:gd name="connsiteY5" fmla="*/ 357188 h 361950"/>
                  <a:gd name="connsiteX6" fmla="*/ 184093 w 476250"/>
                  <a:gd name="connsiteY6" fmla="*/ 346710 h 361950"/>
                  <a:gd name="connsiteX7" fmla="*/ 186950 w 476250"/>
                  <a:gd name="connsiteY7" fmla="*/ 345758 h 361950"/>
                  <a:gd name="connsiteX8" fmla="*/ 187903 w 476250"/>
                  <a:gd name="connsiteY8" fmla="*/ 343852 h 361950"/>
                  <a:gd name="connsiteX9" fmla="*/ 190760 w 476250"/>
                  <a:gd name="connsiteY9" fmla="*/ 326708 h 361950"/>
                  <a:gd name="connsiteX10" fmla="*/ 190760 w 476250"/>
                  <a:gd name="connsiteY10" fmla="*/ 321945 h 361950"/>
                  <a:gd name="connsiteX11" fmla="*/ 191713 w 476250"/>
                  <a:gd name="connsiteY11" fmla="*/ 306705 h 361950"/>
                  <a:gd name="connsiteX12" fmla="*/ 208858 w 476250"/>
                  <a:gd name="connsiteY12" fmla="*/ 293370 h 361950"/>
                  <a:gd name="connsiteX13" fmla="*/ 216478 w 476250"/>
                  <a:gd name="connsiteY13" fmla="*/ 296227 h 361950"/>
                  <a:gd name="connsiteX14" fmla="*/ 218383 w 476250"/>
                  <a:gd name="connsiteY14" fmla="*/ 297180 h 361950"/>
                  <a:gd name="connsiteX15" fmla="*/ 237433 w 476250"/>
                  <a:gd name="connsiteY15" fmla="*/ 298133 h 361950"/>
                  <a:gd name="connsiteX16" fmla="*/ 238385 w 476250"/>
                  <a:gd name="connsiteY16" fmla="*/ 298133 h 361950"/>
                  <a:gd name="connsiteX17" fmla="*/ 238385 w 476250"/>
                  <a:gd name="connsiteY17" fmla="*/ 297180 h 361950"/>
                  <a:gd name="connsiteX18" fmla="*/ 230765 w 476250"/>
                  <a:gd name="connsiteY18" fmla="*/ 286702 h 361950"/>
                  <a:gd name="connsiteX19" fmla="*/ 229813 w 476250"/>
                  <a:gd name="connsiteY19" fmla="*/ 284797 h 361950"/>
                  <a:gd name="connsiteX20" fmla="*/ 230765 w 476250"/>
                  <a:gd name="connsiteY20" fmla="*/ 282892 h 361950"/>
                  <a:gd name="connsiteX21" fmla="*/ 255530 w 476250"/>
                  <a:gd name="connsiteY21" fmla="*/ 270510 h 361950"/>
                  <a:gd name="connsiteX22" fmla="*/ 278390 w 476250"/>
                  <a:gd name="connsiteY22" fmla="*/ 279083 h 361950"/>
                  <a:gd name="connsiteX23" fmla="*/ 293630 w 476250"/>
                  <a:gd name="connsiteY23" fmla="*/ 269558 h 361950"/>
                  <a:gd name="connsiteX24" fmla="*/ 298393 w 476250"/>
                  <a:gd name="connsiteY24" fmla="*/ 231458 h 361950"/>
                  <a:gd name="connsiteX25" fmla="*/ 301250 w 476250"/>
                  <a:gd name="connsiteY25" fmla="*/ 222885 h 361950"/>
                  <a:gd name="connsiteX26" fmla="*/ 307918 w 476250"/>
                  <a:gd name="connsiteY26" fmla="*/ 219075 h 361950"/>
                  <a:gd name="connsiteX27" fmla="*/ 326968 w 476250"/>
                  <a:gd name="connsiteY27" fmla="*/ 211455 h 361950"/>
                  <a:gd name="connsiteX28" fmla="*/ 325063 w 476250"/>
                  <a:gd name="connsiteY28" fmla="*/ 205740 h 361950"/>
                  <a:gd name="connsiteX29" fmla="*/ 317443 w 476250"/>
                  <a:gd name="connsiteY29" fmla="*/ 180022 h 361950"/>
                  <a:gd name="connsiteX30" fmla="*/ 318395 w 476250"/>
                  <a:gd name="connsiteY30" fmla="*/ 177165 h 361950"/>
                  <a:gd name="connsiteX31" fmla="*/ 321253 w 476250"/>
                  <a:gd name="connsiteY31" fmla="*/ 176213 h 361950"/>
                  <a:gd name="connsiteX32" fmla="*/ 353638 w 476250"/>
                  <a:gd name="connsiteY32" fmla="*/ 185738 h 361950"/>
                  <a:gd name="connsiteX33" fmla="*/ 360305 w 476250"/>
                  <a:gd name="connsiteY33" fmla="*/ 173355 h 361950"/>
                  <a:gd name="connsiteX34" fmla="*/ 352685 w 476250"/>
                  <a:gd name="connsiteY34" fmla="*/ 166688 h 361950"/>
                  <a:gd name="connsiteX35" fmla="*/ 350780 w 476250"/>
                  <a:gd name="connsiteY35" fmla="*/ 164783 h 361950"/>
                  <a:gd name="connsiteX36" fmla="*/ 351733 w 476250"/>
                  <a:gd name="connsiteY36" fmla="*/ 161925 h 361950"/>
                  <a:gd name="connsiteX37" fmla="*/ 370783 w 476250"/>
                  <a:gd name="connsiteY37" fmla="*/ 130492 h 361950"/>
                  <a:gd name="connsiteX38" fmla="*/ 370783 w 476250"/>
                  <a:gd name="connsiteY38" fmla="*/ 120967 h 361950"/>
                  <a:gd name="connsiteX39" fmla="*/ 366973 w 476250"/>
                  <a:gd name="connsiteY39" fmla="*/ 114300 h 361950"/>
                  <a:gd name="connsiteX40" fmla="*/ 363163 w 476250"/>
                  <a:gd name="connsiteY40" fmla="*/ 109538 h 361950"/>
                  <a:gd name="connsiteX41" fmla="*/ 368878 w 476250"/>
                  <a:gd name="connsiteY41" fmla="*/ 81915 h 361950"/>
                  <a:gd name="connsiteX42" fmla="*/ 372688 w 476250"/>
                  <a:gd name="connsiteY42" fmla="*/ 81915 h 361950"/>
                  <a:gd name="connsiteX43" fmla="*/ 376498 w 476250"/>
                  <a:gd name="connsiteY43" fmla="*/ 85725 h 361950"/>
                  <a:gd name="connsiteX44" fmla="*/ 406978 w 476250"/>
                  <a:gd name="connsiteY44" fmla="*/ 67627 h 361950"/>
                  <a:gd name="connsiteX45" fmla="*/ 444125 w 476250"/>
                  <a:gd name="connsiteY45" fmla="*/ 61913 h 361950"/>
                  <a:gd name="connsiteX46" fmla="*/ 458413 w 476250"/>
                  <a:gd name="connsiteY46" fmla="*/ 59055 h 361950"/>
                  <a:gd name="connsiteX47" fmla="*/ 466985 w 476250"/>
                  <a:gd name="connsiteY47" fmla="*/ 57150 h 361950"/>
                  <a:gd name="connsiteX48" fmla="*/ 467938 w 476250"/>
                  <a:gd name="connsiteY48" fmla="*/ 52388 h 361950"/>
                  <a:gd name="connsiteX49" fmla="*/ 470795 w 476250"/>
                  <a:gd name="connsiteY49" fmla="*/ 49530 h 361950"/>
                  <a:gd name="connsiteX50" fmla="*/ 470795 w 476250"/>
                  <a:gd name="connsiteY50" fmla="*/ 49530 h 361950"/>
                  <a:gd name="connsiteX51" fmla="*/ 476510 w 476250"/>
                  <a:gd name="connsiteY51" fmla="*/ 48577 h 361950"/>
                  <a:gd name="connsiteX52" fmla="*/ 475558 w 476250"/>
                  <a:gd name="connsiteY52" fmla="*/ 47625 h 361950"/>
                  <a:gd name="connsiteX53" fmla="*/ 467938 w 476250"/>
                  <a:gd name="connsiteY53" fmla="*/ 45720 h 361950"/>
                  <a:gd name="connsiteX54" fmla="*/ 462223 w 476250"/>
                  <a:gd name="connsiteY54" fmla="*/ 47625 h 361950"/>
                  <a:gd name="connsiteX55" fmla="*/ 450793 w 476250"/>
                  <a:gd name="connsiteY55" fmla="*/ 50483 h 361950"/>
                  <a:gd name="connsiteX56" fmla="*/ 441268 w 476250"/>
                  <a:gd name="connsiteY56" fmla="*/ 47625 h 361950"/>
                  <a:gd name="connsiteX57" fmla="*/ 434600 w 476250"/>
                  <a:gd name="connsiteY57" fmla="*/ 44767 h 361950"/>
                  <a:gd name="connsiteX58" fmla="*/ 421265 w 476250"/>
                  <a:gd name="connsiteY58" fmla="*/ 50483 h 361950"/>
                  <a:gd name="connsiteX59" fmla="*/ 372688 w 476250"/>
                  <a:gd name="connsiteY59" fmla="*/ 78105 h 361950"/>
                  <a:gd name="connsiteX60" fmla="*/ 368878 w 476250"/>
                  <a:gd name="connsiteY60" fmla="*/ 77152 h 361950"/>
                  <a:gd name="connsiteX61" fmla="*/ 368878 w 476250"/>
                  <a:gd name="connsiteY61" fmla="*/ 22860 h 361950"/>
                  <a:gd name="connsiteX62" fmla="*/ 360305 w 476250"/>
                  <a:gd name="connsiteY62" fmla="*/ 23813 h 361950"/>
                  <a:gd name="connsiteX63" fmla="*/ 356495 w 476250"/>
                  <a:gd name="connsiteY63" fmla="*/ 21908 h 361950"/>
                  <a:gd name="connsiteX64" fmla="*/ 357448 w 476250"/>
                  <a:gd name="connsiteY64" fmla="*/ 18097 h 361950"/>
                  <a:gd name="connsiteX65" fmla="*/ 360305 w 476250"/>
                  <a:gd name="connsiteY65" fmla="*/ 15240 h 361950"/>
                  <a:gd name="connsiteX66" fmla="*/ 345065 w 476250"/>
                  <a:gd name="connsiteY66" fmla="*/ 0 h 361950"/>
                  <a:gd name="connsiteX67" fmla="*/ 334588 w 476250"/>
                  <a:gd name="connsiteY67" fmla="*/ 8572 h 361950"/>
                  <a:gd name="connsiteX68" fmla="*/ 324110 w 476250"/>
                  <a:gd name="connsiteY68" fmla="*/ 17145 h 361950"/>
                  <a:gd name="connsiteX69" fmla="*/ 327920 w 476250"/>
                  <a:gd name="connsiteY69" fmla="*/ 24765 h 361950"/>
                  <a:gd name="connsiteX70" fmla="*/ 324110 w 476250"/>
                  <a:gd name="connsiteY70" fmla="*/ 37147 h 361950"/>
                  <a:gd name="connsiteX71" fmla="*/ 316490 w 476250"/>
                  <a:gd name="connsiteY71" fmla="*/ 39052 h 361950"/>
                  <a:gd name="connsiteX72" fmla="*/ 304108 w 476250"/>
                  <a:gd name="connsiteY72" fmla="*/ 40005 h 361950"/>
                  <a:gd name="connsiteX73" fmla="*/ 302203 w 476250"/>
                  <a:gd name="connsiteY73" fmla="*/ 40005 h 361950"/>
                  <a:gd name="connsiteX74" fmla="*/ 302203 w 476250"/>
                  <a:gd name="connsiteY74" fmla="*/ 40958 h 361950"/>
                  <a:gd name="connsiteX75" fmla="*/ 295535 w 476250"/>
                  <a:gd name="connsiteY75" fmla="*/ 58102 h 361950"/>
                  <a:gd name="connsiteX76" fmla="*/ 293630 w 476250"/>
                  <a:gd name="connsiteY76" fmla="*/ 60008 h 361950"/>
                  <a:gd name="connsiteX77" fmla="*/ 290773 w 476250"/>
                  <a:gd name="connsiteY77" fmla="*/ 60008 h 361950"/>
                  <a:gd name="connsiteX78" fmla="*/ 280295 w 476250"/>
                  <a:gd name="connsiteY78" fmla="*/ 52388 h 361950"/>
                  <a:gd name="connsiteX79" fmla="*/ 278390 w 476250"/>
                  <a:gd name="connsiteY79" fmla="*/ 51435 h 361950"/>
                  <a:gd name="connsiteX80" fmla="*/ 276485 w 476250"/>
                  <a:gd name="connsiteY80" fmla="*/ 52388 h 361950"/>
                  <a:gd name="connsiteX81" fmla="*/ 250768 w 476250"/>
                  <a:gd name="connsiteY81" fmla="*/ 62865 h 361950"/>
                  <a:gd name="connsiteX82" fmla="*/ 246005 w 476250"/>
                  <a:gd name="connsiteY82" fmla="*/ 62865 h 361950"/>
                  <a:gd name="connsiteX83" fmla="*/ 242195 w 476250"/>
                  <a:gd name="connsiteY83" fmla="*/ 59055 h 361950"/>
                  <a:gd name="connsiteX84" fmla="*/ 241243 w 476250"/>
                  <a:gd name="connsiteY84" fmla="*/ 58102 h 361950"/>
                  <a:gd name="connsiteX85" fmla="*/ 239338 w 476250"/>
                  <a:gd name="connsiteY85" fmla="*/ 57150 h 361950"/>
                  <a:gd name="connsiteX86" fmla="*/ 238385 w 476250"/>
                  <a:gd name="connsiteY86" fmla="*/ 57150 h 361950"/>
                  <a:gd name="connsiteX87" fmla="*/ 236480 w 476250"/>
                  <a:gd name="connsiteY87" fmla="*/ 56197 h 361950"/>
                  <a:gd name="connsiteX88" fmla="*/ 215525 w 476250"/>
                  <a:gd name="connsiteY88" fmla="*/ 52388 h 361950"/>
                  <a:gd name="connsiteX89" fmla="*/ 193618 w 476250"/>
                  <a:gd name="connsiteY89" fmla="*/ 48577 h 361950"/>
                  <a:gd name="connsiteX90" fmla="*/ 174568 w 476250"/>
                  <a:gd name="connsiteY90" fmla="*/ 42863 h 361950"/>
                  <a:gd name="connsiteX91" fmla="*/ 171710 w 476250"/>
                  <a:gd name="connsiteY91" fmla="*/ 47625 h 361950"/>
                  <a:gd name="connsiteX92" fmla="*/ 161233 w 476250"/>
                  <a:gd name="connsiteY92" fmla="*/ 53340 h 361950"/>
                  <a:gd name="connsiteX93" fmla="*/ 156470 w 476250"/>
                  <a:gd name="connsiteY93" fmla="*/ 53340 h 361950"/>
                  <a:gd name="connsiteX94" fmla="*/ 151708 w 476250"/>
                  <a:gd name="connsiteY94" fmla="*/ 53340 h 361950"/>
                  <a:gd name="connsiteX95" fmla="*/ 143135 w 476250"/>
                  <a:gd name="connsiteY95" fmla="*/ 64770 h 361950"/>
                  <a:gd name="connsiteX96" fmla="*/ 142183 w 476250"/>
                  <a:gd name="connsiteY96" fmla="*/ 71438 h 361950"/>
                  <a:gd name="connsiteX97" fmla="*/ 140278 w 476250"/>
                  <a:gd name="connsiteY97" fmla="*/ 83820 h 361950"/>
                  <a:gd name="connsiteX98" fmla="*/ 116465 w 476250"/>
                  <a:gd name="connsiteY98" fmla="*/ 103822 h 361950"/>
                  <a:gd name="connsiteX99" fmla="*/ 112655 w 476250"/>
                  <a:gd name="connsiteY99" fmla="*/ 105727 h 361950"/>
                  <a:gd name="connsiteX100" fmla="*/ 91700 w 476250"/>
                  <a:gd name="connsiteY100" fmla="*/ 118110 h 361950"/>
                  <a:gd name="connsiteX101" fmla="*/ 86938 w 476250"/>
                  <a:gd name="connsiteY101" fmla="*/ 125730 h 361950"/>
                  <a:gd name="connsiteX102" fmla="*/ 79318 w 476250"/>
                  <a:gd name="connsiteY102" fmla="*/ 136208 h 361950"/>
                  <a:gd name="connsiteX103" fmla="*/ 55505 w 476250"/>
                  <a:gd name="connsiteY103" fmla="*/ 145733 h 361950"/>
                  <a:gd name="connsiteX104" fmla="*/ 52648 w 476250"/>
                  <a:gd name="connsiteY104" fmla="*/ 144780 h 361950"/>
                  <a:gd name="connsiteX105" fmla="*/ 47885 w 476250"/>
                  <a:gd name="connsiteY105" fmla="*/ 136208 h 361950"/>
                  <a:gd name="connsiteX106" fmla="*/ 43123 w 476250"/>
                  <a:gd name="connsiteY106" fmla="*/ 129540 h 361950"/>
                  <a:gd name="connsiteX107" fmla="*/ 40265 w 476250"/>
                  <a:gd name="connsiteY107" fmla="*/ 130492 h 361950"/>
                  <a:gd name="connsiteX108" fmla="*/ 38360 w 476250"/>
                  <a:gd name="connsiteY108" fmla="*/ 131445 h 361950"/>
                  <a:gd name="connsiteX109" fmla="*/ 21215 w 476250"/>
                  <a:gd name="connsiteY109" fmla="*/ 125730 h 361950"/>
                  <a:gd name="connsiteX110" fmla="*/ 20263 w 476250"/>
                  <a:gd name="connsiteY110" fmla="*/ 132397 h 361950"/>
                  <a:gd name="connsiteX111" fmla="*/ 9785 w 476250"/>
                  <a:gd name="connsiteY111" fmla="*/ 160972 h 361950"/>
                  <a:gd name="connsiteX112" fmla="*/ 2165 w 476250"/>
                  <a:gd name="connsiteY112" fmla="*/ 202883 h 361950"/>
                  <a:gd name="connsiteX113" fmla="*/ 3118 w 476250"/>
                  <a:gd name="connsiteY113" fmla="*/ 204788 h 361950"/>
                  <a:gd name="connsiteX114" fmla="*/ 5023 w 476250"/>
                  <a:gd name="connsiteY114" fmla="*/ 210502 h 361950"/>
                  <a:gd name="connsiteX115" fmla="*/ 4070 w 476250"/>
                  <a:gd name="connsiteY115" fmla="*/ 221933 h 361950"/>
                  <a:gd name="connsiteX116" fmla="*/ 4070 w 476250"/>
                  <a:gd name="connsiteY116" fmla="*/ 222885 h 361950"/>
                  <a:gd name="connsiteX117" fmla="*/ 2165 w 476250"/>
                  <a:gd name="connsiteY117" fmla="*/ 261938 h 361950"/>
                  <a:gd name="connsiteX118" fmla="*/ 6928 w 476250"/>
                  <a:gd name="connsiteY118" fmla="*/ 275272 h 361950"/>
                  <a:gd name="connsiteX119" fmla="*/ 14548 w 476250"/>
                  <a:gd name="connsiteY119" fmla="*/ 279083 h 361950"/>
                  <a:gd name="connsiteX120" fmla="*/ 46933 w 476250"/>
                  <a:gd name="connsiteY120" fmla="*/ 290513 h 361950"/>
                  <a:gd name="connsiteX121" fmla="*/ 43123 w 476250"/>
                  <a:gd name="connsiteY121" fmla="*/ 321945 h 361950"/>
                  <a:gd name="connsiteX122" fmla="*/ 34550 w 476250"/>
                  <a:gd name="connsiteY122" fmla="*/ 329565 h 361950"/>
                  <a:gd name="connsiteX123" fmla="*/ 22168 w 476250"/>
                  <a:gd name="connsiteY123" fmla="*/ 342900 h 361950"/>
                  <a:gd name="connsiteX124" fmla="*/ 19310 w 476250"/>
                  <a:gd name="connsiteY124" fmla="*/ 352425 h 361950"/>
                  <a:gd name="connsiteX125" fmla="*/ 67888 w 476250"/>
                  <a:gd name="connsiteY125" fmla="*/ 367665 h 361950"/>
                  <a:gd name="connsiteX126" fmla="*/ 94558 w 476250"/>
                  <a:gd name="connsiteY126" fmla="*/ 36576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476250" h="361950">
                    <a:moveTo>
                      <a:pt x="94558" y="365760"/>
                    </a:moveTo>
                    <a:lnTo>
                      <a:pt x="113608" y="365760"/>
                    </a:lnTo>
                    <a:cubicBezTo>
                      <a:pt x="115513" y="365760"/>
                      <a:pt x="116465" y="365760"/>
                      <a:pt x="117418" y="365760"/>
                    </a:cubicBezTo>
                    <a:cubicBezTo>
                      <a:pt x="118370" y="365760"/>
                      <a:pt x="119323" y="364808"/>
                      <a:pt x="120275" y="363855"/>
                    </a:cubicBezTo>
                    <a:lnTo>
                      <a:pt x="121228" y="363855"/>
                    </a:lnTo>
                    <a:cubicBezTo>
                      <a:pt x="127895" y="360045"/>
                      <a:pt x="134563" y="358140"/>
                      <a:pt x="141230" y="357188"/>
                    </a:cubicBezTo>
                    <a:lnTo>
                      <a:pt x="184093" y="346710"/>
                    </a:lnTo>
                    <a:cubicBezTo>
                      <a:pt x="185045" y="346710"/>
                      <a:pt x="186950" y="345758"/>
                      <a:pt x="186950" y="345758"/>
                    </a:cubicBezTo>
                    <a:cubicBezTo>
                      <a:pt x="186950" y="345758"/>
                      <a:pt x="187903" y="344805"/>
                      <a:pt x="187903" y="343852"/>
                    </a:cubicBezTo>
                    <a:cubicBezTo>
                      <a:pt x="189808" y="338138"/>
                      <a:pt x="190760" y="332422"/>
                      <a:pt x="190760" y="326708"/>
                    </a:cubicBezTo>
                    <a:cubicBezTo>
                      <a:pt x="190760" y="324802"/>
                      <a:pt x="190760" y="323850"/>
                      <a:pt x="190760" y="321945"/>
                    </a:cubicBezTo>
                    <a:cubicBezTo>
                      <a:pt x="190760" y="317183"/>
                      <a:pt x="190760" y="311467"/>
                      <a:pt x="191713" y="306705"/>
                    </a:cubicBezTo>
                    <a:cubicBezTo>
                      <a:pt x="193618" y="299085"/>
                      <a:pt x="200285" y="292417"/>
                      <a:pt x="208858" y="293370"/>
                    </a:cubicBezTo>
                    <a:cubicBezTo>
                      <a:pt x="211715" y="293370"/>
                      <a:pt x="213620" y="295275"/>
                      <a:pt x="216478" y="296227"/>
                    </a:cubicBezTo>
                    <a:cubicBezTo>
                      <a:pt x="217430" y="296227"/>
                      <a:pt x="217430" y="297180"/>
                      <a:pt x="218383" y="297180"/>
                    </a:cubicBezTo>
                    <a:cubicBezTo>
                      <a:pt x="224098" y="300038"/>
                      <a:pt x="231718" y="300038"/>
                      <a:pt x="237433" y="298133"/>
                    </a:cubicBezTo>
                    <a:cubicBezTo>
                      <a:pt x="237433" y="298133"/>
                      <a:pt x="237433" y="298133"/>
                      <a:pt x="238385" y="298133"/>
                    </a:cubicBezTo>
                    <a:cubicBezTo>
                      <a:pt x="238385" y="298133"/>
                      <a:pt x="238385" y="298133"/>
                      <a:pt x="238385" y="297180"/>
                    </a:cubicBezTo>
                    <a:cubicBezTo>
                      <a:pt x="236480" y="293370"/>
                      <a:pt x="233623" y="289560"/>
                      <a:pt x="230765" y="286702"/>
                    </a:cubicBezTo>
                    <a:cubicBezTo>
                      <a:pt x="229813" y="285750"/>
                      <a:pt x="229813" y="284797"/>
                      <a:pt x="229813" y="284797"/>
                    </a:cubicBezTo>
                    <a:cubicBezTo>
                      <a:pt x="229813" y="283845"/>
                      <a:pt x="230765" y="282892"/>
                      <a:pt x="230765" y="282892"/>
                    </a:cubicBezTo>
                    <a:cubicBezTo>
                      <a:pt x="237433" y="277177"/>
                      <a:pt x="246005" y="272415"/>
                      <a:pt x="255530" y="270510"/>
                    </a:cubicBezTo>
                    <a:cubicBezTo>
                      <a:pt x="263150" y="269558"/>
                      <a:pt x="273628" y="272415"/>
                      <a:pt x="278390" y="279083"/>
                    </a:cubicBezTo>
                    <a:cubicBezTo>
                      <a:pt x="283153" y="275272"/>
                      <a:pt x="287915" y="272415"/>
                      <a:pt x="293630" y="269558"/>
                    </a:cubicBezTo>
                    <a:lnTo>
                      <a:pt x="298393" y="231458"/>
                    </a:lnTo>
                    <a:cubicBezTo>
                      <a:pt x="298393" y="228600"/>
                      <a:pt x="299345" y="225742"/>
                      <a:pt x="301250" y="222885"/>
                    </a:cubicBezTo>
                    <a:cubicBezTo>
                      <a:pt x="303155" y="220980"/>
                      <a:pt x="306013" y="219075"/>
                      <a:pt x="307918" y="219075"/>
                    </a:cubicBezTo>
                    <a:lnTo>
                      <a:pt x="326968" y="211455"/>
                    </a:lnTo>
                    <a:cubicBezTo>
                      <a:pt x="326015" y="209550"/>
                      <a:pt x="326015" y="207645"/>
                      <a:pt x="325063" y="205740"/>
                    </a:cubicBezTo>
                    <a:cubicBezTo>
                      <a:pt x="322205" y="197167"/>
                      <a:pt x="319348" y="188595"/>
                      <a:pt x="317443" y="180022"/>
                    </a:cubicBezTo>
                    <a:cubicBezTo>
                      <a:pt x="317443" y="179070"/>
                      <a:pt x="317443" y="178117"/>
                      <a:pt x="318395" y="177165"/>
                    </a:cubicBezTo>
                    <a:cubicBezTo>
                      <a:pt x="319348" y="176213"/>
                      <a:pt x="320300" y="176213"/>
                      <a:pt x="321253" y="176213"/>
                    </a:cubicBezTo>
                    <a:cubicBezTo>
                      <a:pt x="331730" y="180022"/>
                      <a:pt x="342208" y="182880"/>
                      <a:pt x="353638" y="185738"/>
                    </a:cubicBezTo>
                    <a:cubicBezTo>
                      <a:pt x="354590" y="180975"/>
                      <a:pt x="356495" y="177165"/>
                      <a:pt x="360305" y="173355"/>
                    </a:cubicBezTo>
                    <a:cubicBezTo>
                      <a:pt x="358400" y="170497"/>
                      <a:pt x="355543" y="168592"/>
                      <a:pt x="352685" y="166688"/>
                    </a:cubicBezTo>
                    <a:cubicBezTo>
                      <a:pt x="351733" y="165735"/>
                      <a:pt x="351733" y="165735"/>
                      <a:pt x="350780" y="164783"/>
                    </a:cubicBezTo>
                    <a:cubicBezTo>
                      <a:pt x="350780" y="163830"/>
                      <a:pt x="350780" y="162877"/>
                      <a:pt x="351733" y="161925"/>
                    </a:cubicBezTo>
                    <a:cubicBezTo>
                      <a:pt x="361258" y="154305"/>
                      <a:pt x="367925" y="142875"/>
                      <a:pt x="370783" y="130492"/>
                    </a:cubicBezTo>
                    <a:cubicBezTo>
                      <a:pt x="371735" y="127635"/>
                      <a:pt x="371735" y="123825"/>
                      <a:pt x="370783" y="120967"/>
                    </a:cubicBezTo>
                    <a:cubicBezTo>
                      <a:pt x="369830" y="119063"/>
                      <a:pt x="368878" y="116205"/>
                      <a:pt x="366973" y="114300"/>
                    </a:cubicBezTo>
                    <a:cubicBezTo>
                      <a:pt x="366020" y="112395"/>
                      <a:pt x="364115" y="111442"/>
                      <a:pt x="363163" y="109538"/>
                    </a:cubicBezTo>
                    <a:cubicBezTo>
                      <a:pt x="358400" y="100013"/>
                      <a:pt x="360305" y="88583"/>
                      <a:pt x="368878" y="81915"/>
                    </a:cubicBezTo>
                    <a:cubicBezTo>
                      <a:pt x="369830" y="80963"/>
                      <a:pt x="371735" y="80963"/>
                      <a:pt x="372688" y="81915"/>
                    </a:cubicBezTo>
                    <a:lnTo>
                      <a:pt x="376498" y="85725"/>
                    </a:lnTo>
                    <a:cubicBezTo>
                      <a:pt x="384118" y="78105"/>
                      <a:pt x="394595" y="71438"/>
                      <a:pt x="406978" y="67627"/>
                    </a:cubicBezTo>
                    <a:cubicBezTo>
                      <a:pt x="419360" y="63817"/>
                      <a:pt x="431743" y="62865"/>
                      <a:pt x="444125" y="61913"/>
                    </a:cubicBezTo>
                    <a:cubicBezTo>
                      <a:pt x="449840" y="61913"/>
                      <a:pt x="453650" y="60008"/>
                      <a:pt x="458413" y="59055"/>
                    </a:cubicBezTo>
                    <a:cubicBezTo>
                      <a:pt x="461270" y="58102"/>
                      <a:pt x="464128" y="57150"/>
                      <a:pt x="466985" y="57150"/>
                    </a:cubicBezTo>
                    <a:lnTo>
                      <a:pt x="467938" y="52388"/>
                    </a:lnTo>
                    <a:cubicBezTo>
                      <a:pt x="467938" y="50483"/>
                      <a:pt x="469843" y="49530"/>
                      <a:pt x="470795" y="49530"/>
                    </a:cubicBezTo>
                    <a:cubicBezTo>
                      <a:pt x="470795" y="49530"/>
                      <a:pt x="470795" y="49530"/>
                      <a:pt x="470795" y="49530"/>
                    </a:cubicBezTo>
                    <a:cubicBezTo>
                      <a:pt x="472700" y="49530"/>
                      <a:pt x="474605" y="49530"/>
                      <a:pt x="476510" y="48577"/>
                    </a:cubicBezTo>
                    <a:cubicBezTo>
                      <a:pt x="476510" y="48577"/>
                      <a:pt x="476510" y="48577"/>
                      <a:pt x="475558" y="47625"/>
                    </a:cubicBezTo>
                    <a:cubicBezTo>
                      <a:pt x="473653" y="45720"/>
                      <a:pt x="470795" y="45720"/>
                      <a:pt x="467938" y="45720"/>
                    </a:cubicBezTo>
                    <a:cubicBezTo>
                      <a:pt x="466033" y="45720"/>
                      <a:pt x="464128" y="46672"/>
                      <a:pt x="462223" y="47625"/>
                    </a:cubicBezTo>
                    <a:cubicBezTo>
                      <a:pt x="458413" y="48577"/>
                      <a:pt x="454603" y="50483"/>
                      <a:pt x="450793" y="50483"/>
                    </a:cubicBezTo>
                    <a:cubicBezTo>
                      <a:pt x="446983" y="50483"/>
                      <a:pt x="444125" y="48577"/>
                      <a:pt x="441268" y="47625"/>
                    </a:cubicBezTo>
                    <a:cubicBezTo>
                      <a:pt x="438410" y="46672"/>
                      <a:pt x="436505" y="45720"/>
                      <a:pt x="434600" y="44767"/>
                    </a:cubicBezTo>
                    <a:cubicBezTo>
                      <a:pt x="429838" y="44767"/>
                      <a:pt x="425075" y="47625"/>
                      <a:pt x="421265" y="50483"/>
                    </a:cubicBezTo>
                    <a:cubicBezTo>
                      <a:pt x="406025" y="60960"/>
                      <a:pt x="389833" y="70485"/>
                      <a:pt x="372688" y="78105"/>
                    </a:cubicBezTo>
                    <a:cubicBezTo>
                      <a:pt x="370783" y="79058"/>
                      <a:pt x="369830" y="78105"/>
                      <a:pt x="368878" y="77152"/>
                    </a:cubicBezTo>
                    <a:cubicBezTo>
                      <a:pt x="360305" y="60960"/>
                      <a:pt x="364115" y="41910"/>
                      <a:pt x="368878" y="22860"/>
                    </a:cubicBezTo>
                    <a:cubicBezTo>
                      <a:pt x="366020" y="22860"/>
                      <a:pt x="363163" y="22860"/>
                      <a:pt x="360305" y="23813"/>
                    </a:cubicBezTo>
                    <a:cubicBezTo>
                      <a:pt x="358400" y="23813"/>
                      <a:pt x="357448" y="23813"/>
                      <a:pt x="356495" y="21908"/>
                    </a:cubicBezTo>
                    <a:cubicBezTo>
                      <a:pt x="355543" y="20955"/>
                      <a:pt x="356495" y="19050"/>
                      <a:pt x="357448" y="18097"/>
                    </a:cubicBezTo>
                    <a:cubicBezTo>
                      <a:pt x="358400" y="17145"/>
                      <a:pt x="359353" y="16192"/>
                      <a:pt x="360305" y="15240"/>
                    </a:cubicBezTo>
                    <a:lnTo>
                      <a:pt x="345065" y="0"/>
                    </a:lnTo>
                    <a:cubicBezTo>
                      <a:pt x="342208" y="2858"/>
                      <a:pt x="338398" y="5715"/>
                      <a:pt x="334588" y="8572"/>
                    </a:cubicBezTo>
                    <a:cubicBezTo>
                      <a:pt x="330778" y="11430"/>
                      <a:pt x="327920" y="14288"/>
                      <a:pt x="324110" y="17145"/>
                    </a:cubicBezTo>
                    <a:cubicBezTo>
                      <a:pt x="326015" y="19050"/>
                      <a:pt x="326968" y="21908"/>
                      <a:pt x="327920" y="24765"/>
                    </a:cubicBezTo>
                    <a:cubicBezTo>
                      <a:pt x="328873" y="29527"/>
                      <a:pt x="326968" y="34290"/>
                      <a:pt x="324110" y="37147"/>
                    </a:cubicBezTo>
                    <a:cubicBezTo>
                      <a:pt x="321253" y="39052"/>
                      <a:pt x="319348" y="39052"/>
                      <a:pt x="316490" y="39052"/>
                    </a:cubicBezTo>
                    <a:lnTo>
                      <a:pt x="304108" y="40005"/>
                    </a:lnTo>
                    <a:cubicBezTo>
                      <a:pt x="304108" y="40005"/>
                      <a:pt x="303155" y="40005"/>
                      <a:pt x="302203" y="40005"/>
                    </a:cubicBezTo>
                    <a:cubicBezTo>
                      <a:pt x="302203" y="40005"/>
                      <a:pt x="302203" y="40958"/>
                      <a:pt x="302203" y="40958"/>
                    </a:cubicBezTo>
                    <a:lnTo>
                      <a:pt x="295535" y="58102"/>
                    </a:lnTo>
                    <a:cubicBezTo>
                      <a:pt x="295535" y="59055"/>
                      <a:pt x="294583" y="60008"/>
                      <a:pt x="293630" y="60008"/>
                    </a:cubicBezTo>
                    <a:cubicBezTo>
                      <a:pt x="292678" y="60008"/>
                      <a:pt x="291725" y="60008"/>
                      <a:pt x="290773" y="60008"/>
                    </a:cubicBezTo>
                    <a:lnTo>
                      <a:pt x="280295" y="52388"/>
                    </a:lnTo>
                    <a:cubicBezTo>
                      <a:pt x="279343" y="52388"/>
                      <a:pt x="279343" y="51435"/>
                      <a:pt x="278390" y="51435"/>
                    </a:cubicBezTo>
                    <a:cubicBezTo>
                      <a:pt x="277438" y="51435"/>
                      <a:pt x="276485" y="52388"/>
                      <a:pt x="276485" y="52388"/>
                    </a:cubicBezTo>
                    <a:cubicBezTo>
                      <a:pt x="267913" y="57150"/>
                      <a:pt x="259340" y="60960"/>
                      <a:pt x="250768" y="62865"/>
                    </a:cubicBezTo>
                    <a:cubicBezTo>
                      <a:pt x="249815" y="62865"/>
                      <a:pt x="247910" y="63817"/>
                      <a:pt x="246005" y="62865"/>
                    </a:cubicBezTo>
                    <a:cubicBezTo>
                      <a:pt x="244100" y="61913"/>
                      <a:pt x="243148" y="60008"/>
                      <a:pt x="242195" y="59055"/>
                    </a:cubicBezTo>
                    <a:cubicBezTo>
                      <a:pt x="242195" y="59055"/>
                      <a:pt x="242195" y="58102"/>
                      <a:pt x="241243" y="58102"/>
                    </a:cubicBezTo>
                    <a:cubicBezTo>
                      <a:pt x="240290" y="58102"/>
                      <a:pt x="239338" y="58102"/>
                      <a:pt x="239338" y="57150"/>
                    </a:cubicBezTo>
                    <a:cubicBezTo>
                      <a:pt x="239338" y="57150"/>
                      <a:pt x="238385" y="57150"/>
                      <a:pt x="238385" y="57150"/>
                    </a:cubicBezTo>
                    <a:cubicBezTo>
                      <a:pt x="237433" y="57150"/>
                      <a:pt x="236480" y="56197"/>
                      <a:pt x="236480" y="56197"/>
                    </a:cubicBezTo>
                    <a:cubicBezTo>
                      <a:pt x="228860" y="55245"/>
                      <a:pt x="222193" y="54292"/>
                      <a:pt x="215525" y="52388"/>
                    </a:cubicBezTo>
                    <a:cubicBezTo>
                      <a:pt x="208858" y="51435"/>
                      <a:pt x="201238" y="49530"/>
                      <a:pt x="193618" y="48577"/>
                    </a:cubicBezTo>
                    <a:cubicBezTo>
                      <a:pt x="186950" y="47625"/>
                      <a:pt x="179330" y="46672"/>
                      <a:pt x="174568" y="42863"/>
                    </a:cubicBezTo>
                    <a:cubicBezTo>
                      <a:pt x="173615" y="44767"/>
                      <a:pt x="172663" y="46672"/>
                      <a:pt x="171710" y="47625"/>
                    </a:cubicBezTo>
                    <a:cubicBezTo>
                      <a:pt x="168853" y="50483"/>
                      <a:pt x="165043" y="52388"/>
                      <a:pt x="161233" y="53340"/>
                    </a:cubicBezTo>
                    <a:cubicBezTo>
                      <a:pt x="159328" y="53340"/>
                      <a:pt x="157423" y="53340"/>
                      <a:pt x="156470" y="53340"/>
                    </a:cubicBezTo>
                    <a:cubicBezTo>
                      <a:pt x="154565" y="53340"/>
                      <a:pt x="152660" y="52388"/>
                      <a:pt x="151708" y="53340"/>
                    </a:cubicBezTo>
                    <a:cubicBezTo>
                      <a:pt x="146945" y="54292"/>
                      <a:pt x="144088" y="59055"/>
                      <a:pt x="143135" y="64770"/>
                    </a:cubicBezTo>
                    <a:cubicBezTo>
                      <a:pt x="143135" y="66675"/>
                      <a:pt x="142183" y="69533"/>
                      <a:pt x="142183" y="71438"/>
                    </a:cubicBezTo>
                    <a:cubicBezTo>
                      <a:pt x="142183" y="75247"/>
                      <a:pt x="141230" y="80010"/>
                      <a:pt x="140278" y="83820"/>
                    </a:cubicBezTo>
                    <a:cubicBezTo>
                      <a:pt x="136468" y="94297"/>
                      <a:pt x="125038" y="100013"/>
                      <a:pt x="116465" y="103822"/>
                    </a:cubicBezTo>
                    <a:lnTo>
                      <a:pt x="112655" y="105727"/>
                    </a:lnTo>
                    <a:cubicBezTo>
                      <a:pt x="105035" y="108585"/>
                      <a:pt x="96463" y="112395"/>
                      <a:pt x="91700" y="118110"/>
                    </a:cubicBezTo>
                    <a:cubicBezTo>
                      <a:pt x="89795" y="120015"/>
                      <a:pt x="87890" y="122872"/>
                      <a:pt x="86938" y="125730"/>
                    </a:cubicBezTo>
                    <a:cubicBezTo>
                      <a:pt x="85033" y="129540"/>
                      <a:pt x="82175" y="133350"/>
                      <a:pt x="79318" y="136208"/>
                    </a:cubicBezTo>
                    <a:cubicBezTo>
                      <a:pt x="72650" y="141922"/>
                      <a:pt x="63125" y="143827"/>
                      <a:pt x="55505" y="145733"/>
                    </a:cubicBezTo>
                    <a:cubicBezTo>
                      <a:pt x="54553" y="145733"/>
                      <a:pt x="53600" y="145733"/>
                      <a:pt x="52648" y="144780"/>
                    </a:cubicBezTo>
                    <a:cubicBezTo>
                      <a:pt x="49790" y="141922"/>
                      <a:pt x="48838" y="139065"/>
                      <a:pt x="47885" y="136208"/>
                    </a:cubicBezTo>
                    <a:cubicBezTo>
                      <a:pt x="45980" y="131445"/>
                      <a:pt x="45028" y="129540"/>
                      <a:pt x="43123" y="129540"/>
                    </a:cubicBezTo>
                    <a:cubicBezTo>
                      <a:pt x="42170" y="129540"/>
                      <a:pt x="41218" y="129540"/>
                      <a:pt x="40265" y="130492"/>
                    </a:cubicBezTo>
                    <a:cubicBezTo>
                      <a:pt x="39313" y="130492"/>
                      <a:pt x="39313" y="130492"/>
                      <a:pt x="38360" y="131445"/>
                    </a:cubicBezTo>
                    <a:cubicBezTo>
                      <a:pt x="31693" y="133350"/>
                      <a:pt x="25025" y="130492"/>
                      <a:pt x="21215" y="125730"/>
                    </a:cubicBezTo>
                    <a:cubicBezTo>
                      <a:pt x="21215" y="127635"/>
                      <a:pt x="21215" y="130492"/>
                      <a:pt x="20263" y="132397"/>
                    </a:cubicBezTo>
                    <a:cubicBezTo>
                      <a:pt x="18358" y="141922"/>
                      <a:pt x="14548" y="151447"/>
                      <a:pt x="9785" y="160972"/>
                    </a:cubicBezTo>
                    <a:cubicBezTo>
                      <a:pt x="3118" y="175260"/>
                      <a:pt x="-3550" y="189547"/>
                      <a:pt x="2165" y="202883"/>
                    </a:cubicBezTo>
                    <a:cubicBezTo>
                      <a:pt x="2165" y="203835"/>
                      <a:pt x="3118" y="203835"/>
                      <a:pt x="3118" y="204788"/>
                    </a:cubicBezTo>
                    <a:cubicBezTo>
                      <a:pt x="4070" y="206692"/>
                      <a:pt x="5023" y="208597"/>
                      <a:pt x="5023" y="210502"/>
                    </a:cubicBezTo>
                    <a:cubicBezTo>
                      <a:pt x="5975" y="214313"/>
                      <a:pt x="5023" y="218122"/>
                      <a:pt x="4070" y="221933"/>
                    </a:cubicBezTo>
                    <a:lnTo>
                      <a:pt x="4070" y="222885"/>
                    </a:lnTo>
                    <a:cubicBezTo>
                      <a:pt x="1213" y="235267"/>
                      <a:pt x="1213" y="248602"/>
                      <a:pt x="2165" y="261938"/>
                    </a:cubicBezTo>
                    <a:cubicBezTo>
                      <a:pt x="2165" y="266700"/>
                      <a:pt x="3118" y="272415"/>
                      <a:pt x="6928" y="275272"/>
                    </a:cubicBezTo>
                    <a:cubicBezTo>
                      <a:pt x="8833" y="277177"/>
                      <a:pt x="11690" y="278130"/>
                      <a:pt x="14548" y="279083"/>
                    </a:cubicBezTo>
                    <a:lnTo>
                      <a:pt x="46933" y="290513"/>
                    </a:lnTo>
                    <a:cubicBezTo>
                      <a:pt x="55505" y="299085"/>
                      <a:pt x="51695" y="313372"/>
                      <a:pt x="43123" y="321945"/>
                    </a:cubicBezTo>
                    <a:cubicBezTo>
                      <a:pt x="40265" y="324802"/>
                      <a:pt x="37408" y="327660"/>
                      <a:pt x="34550" y="329565"/>
                    </a:cubicBezTo>
                    <a:cubicBezTo>
                      <a:pt x="29788" y="333375"/>
                      <a:pt x="25025" y="337185"/>
                      <a:pt x="22168" y="342900"/>
                    </a:cubicBezTo>
                    <a:cubicBezTo>
                      <a:pt x="20263" y="345758"/>
                      <a:pt x="19310" y="349567"/>
                      <a:pt x="19310" y="352425"/>
                    </a:cubicBezTo>
                    <a:cubicBezTo>
                      <a:pt x="34550" y="359092"/>
                      <a:pt x="50743" y="365760"/>
                      <a:pt x="67888" y="367665"/>
                    </a:cubicBezTo>
                    <a:cubicBezTo>
                      <a:pt x="76460" y="364808"/>
                      <a:pt x="85985" y="364808"/>
                      <a:pt x="94558" y="3657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A01A2A08-D877-4256-BAD8-B8AA3C498B16}"/>
                  </a:ext>
                </a:extLst>
              </p:cNvPr>
              <p:cNvSpPr/>
              <p:nvPr/>
            </p:nvSpPr>
            <p:spPr>
              <a:xfrm>
                <a:off x="4098883" y="2668056"/>
                <a:ext cx="1500764" cy="680580"/>
              </a:xfrm>
              <a:custGeom>
                <a:avLst/>
                <a:gdLst>
                  <a:gd name="connsiteX0" fmla="*/ 397193 w 819150"/>
                  <a:gd name="connsiteY0" fmla="*/ 373380 h 371475"/>
                  <a:gd name="connsiteX1" fmla="*/ 398145 w 819150"/>
                  <a:gd name="connsiteY1" fmla="*/ 374333 h 371475"/>
                  <a:gd name="connsiteX2" fmla="*/ 399098 w 819150"/>
                  <a:gd name="connsiteY2" fmla="*/ 374333 h 371475"/>
                  <a:gd name="connsiteX3" fmla="*/ 400050 w 819150"/>
                  <a:gd name="connsiteY3" fmla="*/ 374333 h 371475"/>
                  <a:gd name="connsiteX4" fmla="*/ 401003 w 819150"/>
                  <a:gd name="connsiteY4" fmla="*/ 357188 h 371475"/>
                  <a:gd name="connsiteX5" fmla="*/ 407670 w 819150"/>
                  <a:gd name="connsiteY5" fmla="*/ 347663 h 371475"/>
                  <a:gd name="connsiteX6" fmla="*/ 419100 w 819150"/>
                  <a:gd name="connsiteY6" fmla="*/ 333375 h 371475"/>
                  <a:gd name="connsiteX7" fmla="*/ 407670 w 819150"/>
                  <a:gd name="connsiteY7" fmla="*/ 316230 h 371475"/>
                  <a:gd name="connsiteX8" fmla="*/ 408623 w 819150"/>
                  <a:gd name="connsiteY8" fmla="*/ 310515 h 371475"/>
                  <a:gd name="connsiteX9" fmla="*/ 409575 w 819150"/>
                  <a:gd name="connsiteY9" fmla="*/ 303848 h 371475"/>
                  <a:gd name="connsiteX10" fmla="*/ 393383 w 819150"/>
                  <a:gd name="connsiteY10" fmla="*/ 296227 h 371475"/>
                  <a:gd name="connsiteX11" fmla="*/ 387668 w 819150"/>
                  <a:gd name="connsiteY11" fmla="*/ 291465 h 371475"/>
                  <a:gd name="connsiteX12" fmla="*/ 386715 w 819150"/>
                  <a:gd name="connsiteY12" fmla="*/ 282893 h 371475"/>
                  <a:gd name="connsiteX13" fmla="*/ 386715 w 819150"/>
                  <a:gd name="connsiteY13" fmla="*/ 281940 h 371475"/>
                  <a:gd name="connsiteX14" fmla="*/ 385763 w 819150"/>
                  <a:gd name="connsiteY14" fmla="*/ 277177 h 371475"/>
                  <a:gd name="connsiteX15" fmla="*/ 381953 w 819150"/>
                  <a:gd name="connsiteY15" fmla="*/ 275273 h 371475"/>
                  <a:gd name="connsiteX16" fmla="*/ 382905 w 819150"/>
                  <a:gd name="connsiteY16" fmla="*/ 268605 h 371475"/>
                  <a:gd name="connsiteX17" fmla="*/ 406718 w 819150"/>
                  <a:gd name="connsiteY17" fmla="*/ 264795 h 371475"/>
                  <a:gd name="connsiteX18" fmla="*/ 425768 w 819150"/>
                  <a:gd name="connsiteY18" fmla="*/ 265748 h 371475"/>
                  <a:gd name="connsiteX19" fmla="*/ 432435 w 819150"/>
                  <a:gd name="connsiteY19" fmla="*/ 253365 h 371475"/>
                  <a:gd name="connsiteX20" fmla="*/ 412433 w 819150"/>
                  <a:gd name="connsiteY20" fmla="*/ 251460 h 371475"/>
                  <a:gd name="connsiteX21" fmla="*/ 409575 w 819150"/>
                  <a:gd name="connsiteY21" fmla="*/ 248602 h 371475"/>
                  <a:gd name="connsiteX22" fmla="*/ 411480 w 819150"/>
                  <a:gd name="connsiteY22" fmla="*/ 245745 h 371475"/>
                  <a:gd name="connsiteX23" fmla="*/ 443865 w 819150"/>
                  <a:gd name="connsiteY23" fmla="*/ 235268 h 371475"/>
                  <a:gd name="connsiteX24" fmla="*/ 448628 w 819150"/>
                  <a:gd name="connsiteY24" fmla="*/ 214313 h 371475"/>
                  <a:gd name="connsiteX25" fmla="*/ 451485 w 819150"/>
                  <a:gd name="connsiteY25" fmla="*/ 211455 h 371475"/>
                  <a:gd name="connsiteX26" fmla="*/ 454343 w 819150"/>
                  <a:gd name="connsiteY26" fmla="*/ 213360 h 371475"/>
                  <a:gd name="connsiteX27" fmla="*/ 461010 w 819150"/>
                  <a:gd name="connsiteY27" fmla="*/ 220980 h 371475"/>
                  <a:gd name="connsiteX28" fmla="*/ 482918 w 819150"/>
                  <a:gd name="connsiteY28" fmla="*/ 206693 h 371475"/>
                  <a:gd name="connsiteX29" fmla="*/ 485775 w 819150"/>
                  <a:gd name="connsiteY29" fmla="*/ 206693 h 371475"/>
                  <a:gd name="connsiteX30" fmla="*/ 502920 w 819150"/>
                  <a:gd name="connsiteY30" fmla="*/ 218123 h 371475"/>
                  <a:gd name="connsiteX31" fmla="*/ 503873 w 819150"/>
                  <a:gd name="connsiteY31" fmla="*/ 220027 h 371475"/>
                  <a:gd name="connsiteX32" fmla="*/ 502920 w 819150"/>
                  <a:gd name="connsiteY32" fmla="*/ 222885 h 371475"/>
                  <a:gd name="connsiteX33" fmla="*/ 497205 w 819150"/>
                  <a:gd name="connsiteY33" fmla="*/ 226695 h 371475"/>
                  <a:gd name="connsiteX34" fmla="*/ 493395 w 819150"/>
                  <a:gd name="connsiteY34" fmla="*/ 229552 h 371475"/>
                  <a:gd name="connsiteX35" fmla="*/ 489585 w 819150"/>
                  <a:gd name="connsiteY35" fmla="*/ 236220 h 371475"/>
                  <a:gd name="connsiteX36" fmla="*/ 494348 w 819150"/>
                  <a:gd name="connsiteY36" fmla="*/ 240983 h 371475"/>
                  <a:gd name="connsiteX37" fmla="*/ 503873 w 819150"/>
                  <a:gd name="connsiteY37" fmla="*/ 240983 h 371475"/>
                  <a:gd name="connsiteX38" fmla="*/ 533400 w 819150"/>
                  <a:gd name="connsiteY38" fmla="*/ 238125 h 371475"/>
                  <a:gd name="connsiteX39" fmla="*/ 541020 w 819150"/>
                  <a:gd name="connsiteY39" fmla="*/ 236220 h 371475"/>
                  <a:gd name="connsiteX40" fmla="*/ 542925 w 819150"/>
                  <a:gd name="connsiteY40" fmla="*/ 232410 h 371475"/>
                  <a:gd name="connsiteX41" fmla="*/ 544830 w 819150"/>
                  <a:gd name="connsiteY41" fmla="*/ 228600 h 371475"/>
                  <a:gd name="connsiteX42" fmla="*/ 548640 w 819150"/>
                  <a:gd name="connsiteY42" fmla="*/ 229552 h 371475"/>
                  <a:gd name="connsiteX43" fmla="*/ 554355 w 819150"/>
                  <a:gd name="connsiteY43" fmla="*/ 236220 h 371475"/>
                  <a:gd name="connsiteX44" fmla="*/ 553403 w 819150"/>
                  <a:gd name="connsiteY44" fmla="*/ 227648 h 371475"/>
                  <a:gd name="connsiteX45" fmla="*/ 554355 w 819150"/>
                  <a:gd name="connsiteY45" fmla="*/ 224790 h 371475"/>
                  <a:gd name="connsiteX46" fmla="*/ 557213 w 819150"/>
                  <a:gd name="connsiteY46" fmla="*/ 224790 h 371475"/>
                  <a:gd name="connsiteX47" fmla="*/ 566738 w 819150"/>
                  <a:gd name="connsiteY47" fmla="*/ 231458 h 371475"/>
                  <a:gd name="connsiteX48" fmla="*/ 578168 w 819150"/>
                  <a:gd name="connsiteY48" fmla="*/ 220027 h 371475"/>
                  <a:gd name="connsiteX49" fmla="*/ 564833 w 819150"/>
                  <a:gd name="connsiteY49" fmla="*/ 213360 h 371475"/>
                  <a:gd name="connsiteX50" fmla="*/ 550545 w 819150"/>
                  <a:gd name="connsiteY50" fmla="*/ 211455 h 371475"/>
                  <a:gd name="connsiteX51" fmla="*/ 544830 w 819150"/>
                  <a:gd name="connsiteY51" fmla="*/ 210502 h 371475"/>
                  <a:gd name="connsiteX52" fmla="*/ 483870 w 819150"/>
                  <a:gd name="connsiteY52" fmla="*/ 190500 h 371475"/>
                  <a:gd name="connsiteX53" fmla="*/ 480060 w 819150"/>
                  <a:gd name="connsiteY53" fmla="*/ 185738 h 371475"/>
                  <a:gd name="connsiteX54" fmla="*/ 482918 w 819150"/>
                  <a:gd name="connsiteY54" fmla="*/ 180975 h 371475"/>
                  <a:gd name="connsiteX55" fmla="*/ 501015 w 819150"/>
                  <a:gd name="connsiteY55" fmla="*/ 170498 h 371475"/>
                  <a:gd name="connsiteX56" fmla="*/ 504825 w 819150"/>
                  <a:gd name="connsiteY56" fmla="*/ 172402 h 371475"/>
                  <a:gd name="connsiteX57" fmla="*/ 502920 w 819150"/>
                  <a:gd name="connsiteY57" fmla="*/ 176213 h 371475"/>
                  <a:gd name="connsiteX58" fmla="*/ 486728 w 819150"/>
                  <a:gd name="connsiteY58" fmla="*/ 184785 h 371475"/>
                  <a:gd name="connsiteX59" fmla="*/ 544830 w 819150"/>
                  <a:gd name="connsiteY59" fmla="*/ 203835 h 371475"/>
                  <a:gd name="connsiteX60" fmla="*/ 550545 w 819150"/>
                  <a:gd name="connsiteY60" fmla="*/ 204788 h 371475"/>
                  <a:gd name="connsiteX61" fmla="*/ 565785 w 819150"/>
                  <a:gd name="connsiteY61" fmla="*/ 206693 h 371475"/>
                  <a:gd name="connsiteX62" fmla="*/ 584835 w 819150"/>
                  <a:gd name="connsiteY62" fmla="*/ 219075 h 371475"/>
                  <a:gd name="connsiteX63" fmla="*/ 583883 w 819150"/>
                  <a:gd name="connsiteY63" fmla="*/ 222885 h 371475"/>
                  <a:gd name="connsiteX64" fmla="*/ 570548 w 819150"/>
                  <a:gd name="connsiteY64" fmla="*/ 237173 h 371475"/>
                  <a:gd name="connsiteX65" fmla="*/ 568643 w 819150"/>
                  <a:gd name="connsiteY65" fmla="*/ 239077 h 371475"/>
                  <a:gd name="connsiteX66" fmla="*/ 565785 w 819150"/>
                  <a:gd name="connsiteY66" fmla="*/ 238125 h 371475"/>
                  <a:gd name="connsiteX67" fmla="*/ 561023 w 819150"/>
                  <a:gd name="connsiteY67" fmla="*/ 233363 h 371475"/>
                  <a:gd name="connsiteX68" fmla="*/ 561975 w 819150"/>
                  <a:gd name="connsiteY68" fmla="*/ 242888 h 371475"/>
                  <a:gd name="connsiteX69" fmla="*/ 560070 w 819150"/>
                  <a:gd name="connsiteY69" fmla="*/ 245745 h 371475"/>
                  <a:gd name="connsiteX70" fmla="*/ 557213 w 819150"/>
                  <a:gd name="connsiteY70" fmla="*/ 245745 h 371475"/>
                  <a:gd name="connsiteX71" fmla="*/ 548640 w 819150"/>
                  <a:gd name="connsiteY71" fmla="*/ 239077 h 371475"/>
                  <a:gd name="connsiteX72" fmla="*/ 544830 w 819150"/>
                  <a:gd name="connsiteY72" fmla="*/ 242888 h 371475"/>
                  <a:gd name="connsiteX73" fmla="*/ 534353 w 819150"/>
                  <a:gd name="connsiteY73" fmla="*/ 245745 h 371475"/>
                  <a:gd name="connsiteX74" fmla="*/ 513398 w 819150"/>
                  <a:gd name="connsiteY74" fmla="*/ 247650 h 371475"/>
                  <a:gd name="connsiteX75" fmla="*/ 514350 w 819150"/>
                  <a:gd name="connsiteY75" fmla="*/ 250508 h 371475"/>
                  <a:gd name="connsiteX76" fmla="*/ 502920 w 819150"/>
                  <a:gd name="connsiteY76" fmla="*/ 254318 h 371475"/>
                  <a:gd name="connsiteX77" fmla="*/ 503873 w 819150"/>
                  <a:gd name="connsiteY77" fmla="*/ 264795 h 371475"/>
                  <a:gd name="connsiteX78" fmla="*/ 493395 w 819150"/>
                  <a:gd name="connsiteY78" fmla="*/ 265748 h 371475"/>
                  <a:gd name="connsiteX79" fmla="*/ 492443 w 819150"/>
                  <a:gd name="connsiteY79" fmla="*/ 263843 h 371475"/>
                  <a:gd name="connsiteX80" fmla="*/ 480060 w 819150"/>
                  <a:gd name="connsiteY80" fmla="*/ 251460 h 371475"/>
                  <a:gd name="connsiteX81" fmla="*/ 475298 w 819150"/>
                  <a:gd name="connsiteY81" fmla="*/ 249555 h 371475"/>
                  <a:gd name="connsiteX82" fmla="*/ 471488 w 819150"/>
                  <a:gd name="connsiteY82" fmla="*/ 250508 h 371475"/>
                  <a:gd name="connsiteX83" fmla="*/ 455295 w 819150"/>
                  <a:gd name="connsiteY83" fmla="*/ 258127 h 371475"/>
                  <a:gd name="connsiteX84" fmla="*/ 453390 w 819150"/>
                  <a:gd name="connsiteY84" fmla="*/ 260033 h 371475"/>
                  <a:gd name="connsiteX85" fmla="*/ 453390 w 819150"/>
                  <a:gd name="connsiteY85" fmla="*/ 261938 h 371475"/>
                  <a:gd name="connsiteX86" fmla="*/ 455295 w 819150"/>
                  <a:gd name="connsiteY86" fmla="*/ 270510 h 371475"/>
                  <a:gd name="connsiteX87" fmla="*/ 491490 w 819150"/>
                  <a:gd name="connsiteY87" fmla="*/ 273368 h 371475"/>
                  <a:gd name="connsiteX88" fmla="*/ 508635 w 819150"/>
                  <a:gd name="connsiteY88" fmla="*/ 279083 h 371475"/>
                  <a:gd name="connsiteX89" fmla="*/ 513398 w 819150"/>
                  <a:gd name="connsiteY89" fmla="*/ 273368 h 371475"/>
                  <a:gd name="connsiteX90" fmla="*/ 526733 w 819150"/>
                  <a:gd name="connsiteY90" fmla="*/ 271463 h 371475"/>
                  <a:gd name="connsiteX91" fmla="*/ 533400 w 819150"/>
                  <a:gd name="connsiteY91" fmla="*/ 277177 h 371475"/>
                  <a:gd name="connsiteX92" fmla="*/ 535305 w 819150"/>
                  <a:gd name="connsiteY92" fmla="*/ 279083 h 371475"/>
                  <a:gd name="connsiteX93" fmla="*/ 551498 w 819150"/>
                  <a:gd name="connsiteY93" fmla="*/ 284798 h 371475"/>
                  <a:gd name="connsiteX94" fmla="*/ 570548 w 819150"/>
                  <a:gd name="connsiteY94" fmla="*/ 280988 h 371475"/>
                  <a:gd name="connsiteX95" fmla="*/ 592455 w 819150"/>
                  <a:gd name="connsiteY95" fmla="*/ 274320 h 371475"/>
                  <a:gd name="connsiteX96" fmla="*/ 592455 w 819150"/>
                  <a:gd name="connsiteY96" fmla="*/ 274320 h 371475"/>
                  <a:gd name="connsiteX97" fmla="*/ 593408 w 819150"/>
                  <a:gd name="connsiteY97" fmla="*/ 274320 h 371475"/>
                  <a:gd name="connsiteX98" fmla="*/ 603885 w 819150"/>
                  <a:gd name="connsiteY98" fmla="*/ 270510 h 371475"/>
                  <a:gd name="connsiteX99" fmla="*/ 601980 w 819150"/>
                  <a:gd name="connsiteY99" fmla="*/ 256223 h 371475"/>
                  <a:gd name="connsiteX100" fmla="*/ 602933 w 819150"/>
                  <a:gd name="connsiteY100" fmla="*/ 251460 h 371475"/>
                  <a:gd name="connsiteX101" fmla="*/ 607695 w 819150"/>
                  <a:gd name="connsiteY101" fmla="*/ 247650 h 371475"/>
                  <a:gd name="connsiteX102" fmla="*/ 638175 w 819150"/>
                  <a:gd name="connsiteY102" fmla="*/ 237173 h 371475"/>
                  <a:gd name="connsiteX103" fmla="*/ 637223 w 819150"/>
                  <a:gd name="connsiteY103" fmla="*/ 236220 h 371475"/>
                  <a:gd name="connsiteX104" fmla="*/ 634365 w 819150"/>
                  <a:gd name="connsiteY104" fmla="*/ 233363 h 371475"/>
                  <a:gd name="connsiteX105" fmla="*/ 638175 w 819150"/>
                  <a:gd name="connsiteY105" fmla="*/ 231458 h 371475"/>
                  <a:gd name="connsiteX106" fmla="*/ 666750 w 819150"/>
                  <a:gd name="connsiteY106" fmla="*/ 226695 h 371475"/>
                  <a:gd name="connsiteX107" fmla="*/ 669608 w 819150"/>
                  <a:gd name="connsiteY107" fmla="*/ 226695 h 371475"/>
                  <a:gd name="connsiteX108" fmla="*/ 669608 w 819150"/>
                  <a:gd name="connsiteY108" fmla="*/ 229552 h 371475"/>
                  <a:gd name="connsiteX109" fmla="*/ 669608 w 819150"/>
                  <a:gd name="connsiteY109" fmla="*/ 247650 h 371475"/>
                  <a:gd name="connsiteX110" fmla="*/ 692468 w 819150"/>
                  <a:gd name="connsiteY110" fmla="*/ 245745 h 371475"/>
                  <a:gd name="connsiteX111" fmla="*/ 698183 w 819150"/>
                  <a:gd name="connsiteY111" fmla="*/ 212408 h 371475"/>
                  <a:gd name="connsiteX112" fmla="*/ 698183 w 819150"/>
                  <a:gd name="connsiteY112" fmla="*/ 211455 h 371475"/>
                  <a:gd name="connsiteX113" fmla="*/ 699135 w 819150"/>
                  <a:gd name="connsiteY113" fmla="*/ 210502 h 371475"/>
                  <a:gd name="connsiteX114" fmla="*/ 760095 w 819150"/>
                  <a:gd name="connsiteY114" fmla="*/ 185738 h 371475"/>
                  <a:gd name="connsiteX115" fmla="*/ 819150 w 819150"/>
                  <a:gd name="connsiteY115" fmla="*/ 161925 h 371475"/>
                  <a:gd name="connsiteX116" fmla="*/ 817245 w 819150"/>
                  <a:gd name="connsiteY116" fmla="*/ 146685 h 371475"/>
                  <a:gd name="connsiteX117" fmla="*/ 812483 w 819150"/>
                  <a:gd name="connsiteY117" fmla="*/ 153352 h 371475"/>
                  <a:gd name="connsiteX118" fmla="*/ 800100 w 819150"/>
                  <a:gd name="connsiteY118" fmla="*/ 161925 h 371475"/>
                  <a:gd name="connsiteX119" fmla="*/ 790575 w 819150"/>
                  <a:gd name="connsiteY119" fmla="*/ 156210 h 371475"/>
                  <a:gd name="connsiteX120" fmla="*/ 637223 w 819150"/>
                  <a:gd name="connsiteY120" fmla="*/ 133350 h 371475"/>
                  <a:gd name="connsiteX121" fmla="*/ 633413 w 819150"/>
                  <a:gd name="connsiteY121" fmla="*/ 134302 h 371475"/>
                  <a:gd name="connsiteX122" fmla="*/ 634365 w 819150"/>
                  <a:gd name="connsiteY122" fmla="*/ 130493 h 371475"/>
                  <a:gd name="connsiteX123" fmla="*/ 628650 w 819150"/>
                  <a:gd name="connsiteY123" fmla="*/ 119063 h 371475"/>
                  <a:gd name="connsiteX124" fmla="*/ 612458 w 819150"/>
                  <a:gd name="connsiteY124" fmla="*/ 116205 h 371475"/>
                  <a:gd name="connsiteX125" fmla="*/ 600075 w 819150"/>
                  <a:gd name="connsiteY125" fmla="*/ 144780 h 371475"/>
                  <a:gd name="connsiteX126" fmla="*/ 601028 w 819150"/>
                  <a:gd name="connsiteY126" fmla="*/ 148590 h 371475"/>
                  <a:gd name="connsiteX127" fmla="*/ 597218 w 819150"/>
                  <a:gd name="connsiteY127" fmla="*/ 148590 h 371475"/>
                  <a:gd name="connsiteX128" fmla="*/ 542925 w 819150"/>
                  <a:gd name="connsiteY128" fmla="*/ 142875 h 371475"/>
                  <a:gd name="connsiteX129" fmla="*/ 539115 w 819150"/>
                  <a:gd name="connsiteY129" fmla="*/ 141923 h 371475"/>
                  <a:gd name="connsiteX130" fmla="*/ 527685 w 819150"/>
                  <a:gd name="connsiteY130" fmla="*/ 139065 h 371475"/>
                  <a:gd name="connsiteX131" fmla="*/ 524828 w 819150"/>
                  <a:gd name="connsiteY131" fmla="*/ 137160 h 371475"/>
                  <a:gd name="connsiteX132" fmla="*/ 521970 w 819150"/>
                  <a:gd name="connsiteY132" fmla="*/ 135255 h 371475"/>
                  <a:gd name="connsiteX133" fmla="*/ 513398 w 819150"/>
                  <a:gd name="connsiteY133" fmla="*/ 146685 h 371475"/>
                  <a:gd name="connsiteX134" fmla="*/ 510540 w 819150"/>
                  <a:gd name="connsiteY134" fmla="*/ 150495 h 371475"/>
                  <a:gd name="connsiteX135" fmla="*/ 501968 w 819150"/>
                  <a:gd name="connsiteY135" fmla="*/ 160973 h 371475"/>
                  <a:gd name="connsiteX136" fmla="*/ 490538 w 819150"/>
                  <a:gd name="connsiteY136" fmla="*/ 167640 h 371475"/>
                  <a:gd name="connsiteX137" fmla="*/ 488633 w 819150"/>
                  <a:gd name="connsiteY137" fmla="*/ 168593 h 371475"/>
                  <a:gd name="connsiteX138" fmla="*/ 437198 w 819150"/>
                  <a:gd name="connsiteY138" fmla="*/ 209550 h 371475"/>
                  <a:gd name="connsiteX139" fmla="*/ 432435 w 819150"/>
                  <a:gd name="connsiteY139" fmla="*/ 213360 h 371475"/>
                  <a:gd name="connsiteX140" fmla="*/ 427673 w 819150"/>
                  <a:gd name="connsiteY140" fmla="*/ 214313 h 371475"/>
                  <a:gd name="connsiteX141" fmla="*/ 424815 w 819150"/>
                  <a:gd name="connsiteY141" fmla="*/ 215265 h 371475"/>
                  <a:gd name="connsiteX142" fmla="*/ 425768 w 819150"/>
                  <a:gd name="connsiteY142" fmla="*/ 221933 h 371475"/>
                  <a:gd name="connsiteX143" fmla="*/ 426720 w 819150"/>
                  <a:gd name="connsiteY143" fmla="*/ 222885 h 371475"/>
                  <a:gd name="connsiteX144" fmla="*/ 429578 w 819150"/>
                  <a:gd name="connsiteY144" fmla="*/ 235268 h 371475"/>
                  <a:gd name="connsiteX145" fmla="*/ 428625 w 819150"/>
                  <a:gd name="connsiteY145" fmla="*/ 237173 h 371475"/>
                  <a:gd name="connsiteX146" fmla="*/ 426720 w 819150"/>
                  <a:gd name="connsiteY146" fmla="*/ 237173 h 371475"/>
                  <a:gd name="connsiteX147" fmla="*/ 417195 w 819150"/>
                  <a:gd name="connsiteY147" fmla="*/ 230505 h 371475"/>
                  <a:gd name="connsiteX148" fmla="*/ 415290 w 819150"/>
                  <a:gd name="connsiteY148" fmla="*/ 228600 h 371475"/>
                  <a:gd name="connsiteX149" fmla="*/ 401955 w 819150"/>
                  <a:gd name="connsiteY149" fmla="*/ 222885 h 371475"/>
                  <a:gd name="connsiteX150" fmla="*/ 396240 w 819150"/>
                  <a:gd name="connsiteY150" fmla="*/ 222885 h 371475"/>
                  <a:gd name="connsiteX151" fmla="*/ 399098 w 819150"/>
                  <a:gd name="connsiteY151" fmla="*/ 218123 h 371475"/>
                  <a:gd name="connsiteX152" fmla="*/ 405765 w 819150"/>
                  <a:gd name="connsiteY152" fmla="*/ 211455 h 371475"/>
                  <a:gd name="connsiteX153" fmla="*/ 400050 w 819150"/>
                  <a:gd name="connsiteY153" fmla="*/ 207645 h 371475"/>
                  <a:gd name="connsiteX154" fmla="*/ 389573 w 819150"/>
                  <a:gd name="connsiteY154" fmla="*/ 205740 h 371475"/>
                  <a:gd name="connsiteX155" fmla="*/ 374333 w 819150"/>
                  <a:gd name="connsiteY155" fmla="*/ 206693 h 371475"/>
                  <a:gd name="connsiteX156" fmla="*/ 370523 w 819150"/>
                  <a:gd name="connsiteY156" fmla="*/ 207645 h 371475"/>
                  <a:gd name="connsiteX157" fmla="*/ 360045 w 819150"/>
                  <a:gd name="connsiteY157" fmla="*/ 208598 h 371475"/>
                  <a:gd name="connsiteX158" fmla="*/ 352425 w 819150"/>
                  <a:gd name="connsiteY158" fmla="*/ 197168 h 371475"/>
                  <a:gd name="connsiteX159" fmla="*/ 350520 w 819150"/>
                  <a:gd name="connsiteY159" fmla="*/ 194310 h 371475"/>
                  <a:gd name="connsiteX160" fmla="*/ 343853 w 819150"/>
                  <a:gd name="connsiteY160" fmla="*/ 179070 h 371475"/>
                  <a:gd name="connsiteX161" fmla="*/ 334328 w 819150"/>
                  <a:gd name="connsiteY161" fmla="*/ 147638 h 371475"/>
                  <a:gd name="connsiteX162" fmla="*/ 331470 w 819150"/>
                  <a:gd name="connsiteY162" fmla="*/ 119063 h 371475"/>
                  <a:gd name="connsiteX163" fmla="*/ 305753 w 819150"/>
                  <a:gd name="connsiteY163" fmla="*/ 98108 h 371475"/>
                  <a:gd name="connsiteX164" fmla="*/ 294323 w 819150"/>
                  <a:gd name="connsiteY164" fmla="*/ 83820 h 371475"/>
                  <a:gd name="connsiteX165" fmla="*/ 252413 w 819150"/>
                  <a:gd name="connsiteY165" fmla="*/ 77152 h 371475"/>
                  <a:gd name="connsiteX166" fmla="*/ 229553 w 819150"/>
                  <a:gd name="connsiteY166" fmla="*/ 84772 h 371475"/>
                  <a:gd name="connsiteX167" fmla="*/ 206693 w 819150"/>
                  <a:gd name="connsiteY167" fmla="*/ 92393 h 371475"/>
                  <a:gd name="connsiteX168" fmla="*/ 195263 w 819150"/>
                  <a:gd name="connsiteY168" fmla="*/ 93345 h 371475"/>
                  <a:gd name="connsiteX169" fmla="*/ 182880 w 819150"/>
                  <a:gd name="connsiteY169" fmla="*/ 83820 h 371475"/>
                  <a:gd name="connsiteX170" fmla="*/ 81915 w 819150"/>
                  <a:gd name="connsiteY170" fmla="*/ 3810 h 371475"/>
                  <a:gd name="connsiteX171" fmla="*/ 67628 w 819150"/>
                  <a:gd name="connsiteY171" fmla="*/ 952 h 371475"/>
                  <a:gd name="connsiteX172" fmla="*/ 48578 w 819150"/>
                  <a:gd name="connsiteY172" fmla="*/ 7620 h 371475"/>
                  <a:gd name="connsiteX173" fmla="*/ 48578 w 819150"/>
                  <a:gd name="connsiteY173" fmla="*/ 1905 h 371475"/>
                  <a:gd name="connsiteX174" fmla="*/ 6668 w 819150"/>
                  <a:gd name="connsiteY174" fmla="*/ 19050 h 371475"/>
                  <a:gd name="connsiteX175" fmla="*/ 3810 w 819150"/>
                  <a:gd name="connsiteY175" fmla="*/ 20955 h 371475"/>
                  <a:gd name="connsiteX176" fmla="*/ 3810 w 819150"/>
                  <a:gd name="connsiteY176" fmla="*/ 24765 h 371475"/>
                  <a:gd name="connsiteX177" fmla="*/ 4763 w 819150"/>
                  <a:gd name="connsiteY177" fmla="*/ 130493 h 371475"/>
                  <a:gd name="connsiteX178" fmla="*/ 4763 w 819150"/>
                  <a:gd name="connsiteY178" fmla="*/ 145733 h 371475"/>
                  <a:gd name="connsiteX179" fmla="*/ 2858 w 819150"/>
                  <a:gd name="connsiteY179" fmla="*/ 182880 h 371475"/>
                  <a:gd name="connsiteX180" fmla="*/ 0 w 819150"/>
                  <a:gd name="connsiteY180" fmla="*/ 188595 h 371475"/>
                  <a:gd name="connsiteX181" fmla="*/ 29528 w 819150"/>
                  <a:gd name="connsiteY181" fmla="*/ 186690 h 371475"/>
                  <a:gd name="connsiteX182" fmla="*/ 37148 w 819150"/>
                  <a:gd name="connsiteY182" fmla="*/ 161925 h 371475"/>
                  <a:gd name="connsiteX183" fmla="*/ 46673 w 819150"/>
                  <a:gd name="connsiteY183" fmla="*/ 156210 h 371475"/>
                  <a:gd name="connsiteX184" fmla="*/ 52388 w 819150"/>
                  <a:gd name="connsiteY184" fmla="*/ 153352 h 371475"/>
                  <a:gd name="connsiteX185" fmla="*/ 64770 w 819150"/>
                  <a:gd name="connsiteY185" fmla="*/ 134302 h 371475"/>
                  <a:gd name="connsiteX186" fmla="*/ 66675 w 819150"/>
                  <a:gd name="connsiteY186" fmla="*/ 131445 h 371475"/>
                  <a:gd name="connsiteX187" fmla="*/ 69533 w 819150"/>
                  <a:gd name="connsiteY187" fmla="*/ 132398 h 371475"/>
                  <a:gd name="connsiteX188" fmla="*/ 70485 w 819150"/>
                  <a:gd name="connsiteY188" fmla="*/ 131445 h 371475"/>
                  <a:gd name="connsiteX189" fmla="*/ 80963 w 819150"/>
                  <a:gd name="connsiteY189" fmla="*/ 123825 h 371475"/>
                  <a:gd name="connsiteX190" fmla="*/ 83820 w 819150"/>
                  <a:gd name="connsiteY190" fmla="*/ 122872 h 371475"/>
                  <a:gd name="connsiteX191" fmla="*/ 123825 w 819150"/>
                  <a:gd name="connsiteY191" fmla="*/ 142875 h 371475"/>
                  <a:gd name="connsiteX192" fmla="*/ 146685 w 819150"/>
                  <a:gd name="connsiteY192" fmla="*/ 170498 h 371475"/>
                  <a:gd name="connsiteX193" fmla="*/ 144780 w 819150"/>
                  <a:gd name="connsiteY193" fmla="*/ 174308 h 371475"/>
                  <a:gd name="connsiteX194" fmla="*/ 142875 w 819150"/>
                  <a:gd name="connsiteY194" fmla="*/ 177165 h 371475"/>
                  <a:gd name="connsiteX195" fmla="*/ 145733 w 819150"/>
                  <a:gd name="connsiteY195" fmla="*/ 185738 h 371475"/>
                  <a:gd name="connsiteX196" fmla="*/ 156210 w 819150"/>
                  <a:gd name="connsiteY196" fmla="*/ 191452 h 371475"/>
                  <a:gd name="connsiteX197" fmla="*/ 162878 w 819150"/>
                  <a:gd name="connsiteY197" fmla="*/ 194310 h 371475"/>
                  <a:gd name="connsiteX198" fmla="*/ 165735 w 819150"/>
                  <a:gd name="connsiteY198" fmla="*/ 196215 h 371475"/>
                  <a:gd name="connsiteX199" fmla="*/ 177165 w 819150"/>
                  <a:gd name="connsiteY199" fmla="*/ 200025 h 371475"/>
                  <a:gd name="connsiteX200" fmla="*/ 180975 w 819150"/>
                  <a:gd name="connsiteY200" fmla="*/ 197168 h 371475"/>
                  <a:gd name="connsiteX201" fmla="*/ 189548 w 819150"/>
                  <a:gd name="connsiteY201" fmla="*/ 193358 h 371475"/>
                  <a:gd name="connsiteX202" fmla="*/ 194310 w 819150"/>
                  <a:gd name="connsiteY202" fmla="*/ 194310 h 371475"/>
                  <a:gd name="connsiteX203" fmla="*/ 219075 w 819150"/>
                  <a:gd name="connsiteY203" fmla="*/ 227648 h 371475"/>
                  <a:gd name="connsiteX204" fmla="*/ 230505 w 819150"/>
                  <a:gd name="connsiteY204" fmla="*/ 259080 h 371475"/>
                  <a:gd name="connsiteX205" fmla="*/ 283845 w 819150"/>
                  <a:gd name="connsiteY205" fmla="*/ 296227 h 371475"/>
                  <a:gd name="connsiteX206" fmla="*/ 313373 w 819150"/>
                  <a:gd name="connsiteY206" fmla="*/ 307658 h 371475"/>
                  <a:gd name="connsiteX207" fmla="*/ 363855 w 819150"/>
                  <a:gd name="connsiteY207" fmla="*/ 339090 h 371475"/>
                  <a:gd name="connsiteX208" fmla="*/ 368618 w 819150"/>
                  <a:gd name="connsiteY208" fmla="*/ 343852 h 371475"/>
                  <a:gd name="connsiteX209" fmla="*/ 368618 w 819150"/>
                  <a:gd name="connsiteY209" fmla="*/ 351473 h 371475"/>
                  <a:gd name="connsiteX210" fmla="*/ 363855 w 819150"/>
                  <a:gd name="connsiteY210" fmla="*/ 367665 h 371475"/>
                  <a:gd name="connsiteX211" fmla="*/ 377190 w 819150"/>
                  <a:gd name="connsiteY211" fmla="*/ 369570 h 371475"/>
                  <a:gd name="connsiteX212" fmla="*/ 397193 w 819150"/>
                  <a:gd name="connsiteY212" fmla="*/ 373380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819150" h="371475">
                    <a:moveTo>
                      <a:pt x="397193" y="373380"/>
                    </a:moveTo>
                    <a:cubicBezTo>
                      <a:pt x="398145" y="373380"/>
                      <a:pt x="398145" y="373380"/>
                      <a:pt x="398145" y="374333"/>
                    </a:cubicBezTo>
                    <a:cubicBezTo>
                      <a:pt x="398145" y="374333"/>
                      <a:pt x="399098" y="374333"/>
                      <a:pt x="399098" y="374333"/>
                    </a:cubicBezTo>
                    <a:cubicBezTo>
                      <a:pt x="400050" y="374333"/>
                      <a:pt x="400050" y="374333"/>
                      <a:pt x="400050" y="374333"/>
                    </a:cubicBezTo>
                    <a:cubicBezTo>
                      <a:pt x="399098" y="368618"/>
                      <a:pt x="399098" y="362902"/>
                      <a:pt x="401003" y="357188"/>
                    </a:cubicBezTo>
                    <a:cubicBezTo>
                      <a:pt x="402908" y="353377"/>
                      <a:pt x="404813" y="350520"/>
                      <a:pt x="407670" y="347663"/>
                    </a:cubicBezTo>
                    <a:lnTo>
                      <a:pt x="419100" y="333375"/>
                    </a:lnTo>
                    <a:cubicBezTo>
                      <a:pt x="412433" y="330518"/>
                      <a:pt x="407670" y="323850"/>
                      <a:pt x="407670" y="316230"/>
                    </a:cubicBezTo>
                    <a:cubicBezTo>
                      <a:pt x="407670" y="314325"/>
                      <a:pt x="407670" y="312420"/>
                      <a:pt x="408623" y="310515"/>
                    </a:cubicBezTo>
                    <a:cubicBezTo>
                      <a:pt x="408623" y="308610"/>
                      <a:pt x="409575" y="305752"/>
                      <a:pt x="409575" y="303848"/>
                    </a:cubicBezTo>
                    <a:cubicBezTo>
                      <a:pt x="403860" y="301943"/>
                      <a:pt x="398145" y="299085"/>
                      <a:pt x="393383" y="296227"/>
                    </a:cubicBezTo>
                    <a:cubicBezTo>
                      <a:pt x="391478" y="295275"/>
                      <a:pt x="388620" y="293370"/>
                      <a:pt x="387668" y="291465"/>
                    </a:cubicBezTo>
                    <a:cubicBezTo>
                      <a:pt x="385763" y="288608"/>
                      <a:pt x="386715" y="284798"/>
                      <a:pt x="386715" y="282893"/>
                    </a:cubicBezTo>
                    <a:lnTo>
                      <a:pt x="386715" y="281940"/>
                    </a:lnTo>
                    <a:cubicBezTo>
                      <a:pt x="386715" y="280035"/>
                      <a:pt x="386715" y="278130"/>
                      <a:pt x="385763" y="277177"/>
                    </a:cubicBezTo>
                    <a:cubicBezTo>
                      <a:pt x="384810" y="277177"/>
                      <a:pt x="382905" y="276225"/>
                      <a:pt x="381953" y="275273"/>
                    </a:cubicBezTo>
                    <a:cubicBezTo>
                      <a:pt x="381000" y="273368"/>
                      <a:pt x="381000" y="270510"/>
                      <a:pt x="382905" y="268605"/>
                    </a:cubicBezTo>
                    <a:cubicBezTo>
                      <a:pt x="387668" y="263843"/>
                      <a:pt x="395288" y="261938"/>
                      <a:pt x="406718" y="264795"/>
                    </a:cubicBezTo>
                    <a:cubicBezTo>
                      <a:pt x="413385" y="266700"/>
                      <a:pt x="420053" y="267652"/>
                      <a:pt x="425768" y="265748"/>
                    </a:cubicBezTo>
                    <a:lnTo>
                      <a:pt x="432435" y="253365"/>
                    </a:lnTo>
                    <a:cubicBezTo>
                      <a:pt x="425768" y="253365"/>
                      <a:pt x="419100" y="252413"/>
                      <a:pt x="412433" y="251460"/>
                    </a:cubicBezTo>
                    <a:cubicBezTo>
                      <a:pt x="411480" y="251460"/>
                      <a:pt x="410528" y="250508"/>
                      <a:pt x="409575" y="248602"/>
                    </a:cubicBezTo>
                    <a:cubicBezTo>
                      <a:pt x="409575" y="247650"/>
                      <a:pt x="410528" y="245745"/>
                      <a:pt x="411480" y="245745"/>
                    </a:cubicBezTo>
                    <a:cubicBezTo>
                      <a:pt x="421958" y="240983"/>
                      <a:pt x="432435" y="237173"/>
                      <a:pt x="443865" y="235268"/>
                    </a:cubicBezTo>
                    <a:cubicBezTo>
                      <a:pt x="445770" y="228600"/>
                      <a:pt x="447675" y="220980"/>
                      <a:pt x="448628" y="214313"/>
                    </a:cubicBezTo>
                    <a:cubicBezTo>
                      <a:pt x="448628" y="213360"/>
                      <a:pt x="449580" y="212408"/>
                      <a:pt x="451485" y="211455"/>
                    </a:cubicBezTo>
                    <a:cubicBezTo>
                      <a:pt x="452438" y="211455"/>
                      <a:pt x="454343" y="211455"/>
                      <a:pt x="454343" y="213360"/>
                    </a:cubicBezTo>
                    <a:cubicBezTo>
                      <a:pt x="456248" y="216218"/>
                      <a:pt x="458153" y="219075"/>
                      <a:pt x="461010" y="220980"/>
                    </a:cubicBezTo>
                    <a:cubicBezTo>
                      <a:pt x="467678" y="215265"/>
                      <a:pt x="475298" y="210502"/>
                      <a:pt x="482918" y="206693"/>
                    </a:cubicBezTo>
                    <a:cubicBezTo>
                      <a:pt x="483870" y="206693"/>
                      <a:pt x="484823" y="206693"/>
                      <a:pt x="485775" y="206693"/>
                    </a:cubicBezTo>
                    <a:lnTo>
                      <a:pt x="502920" y="218123"/>
                    </a:lnTo>
                    <a:cubicBezTo>
                      <a:pt x="503873" y="219075"/>
                      <a:pt x="503873" y="219075"/>
                      <a:pt x="503873" y="220027"/>
                    </a:cubicBezTo>
                    <a:cubicBezTo>
                      <a:pt x="503873" y="220980"/>
                      <a:pt x="503873" y="221933"/>
                      <a:pt x="502920" y="222885"/>
                    </a:cubicBezTo>
                    <a:cubicBezTo>
                      <a:pt x="501015" y="223838"/>
                      <a:pt x="499110" y="225743"/>
                      <a:pt x="497205" y="226695"/>
                    </a:cubicBezTo>
                    <a:cubicBezTo>
                      <a:pt x="496253" y="227648"/>
                      <a:pt x="494348" y="228600"/>
                      <a:pt x="493395" y="229552"/>
                    </a:cubicBezTo>
                    <a:cubicBezTo>
                      <a:pt x="491490" y="231458"/>
                      <a:pt x="489585" y="233363"/>
                      <a:pt x="489585" y="236220"/>
                    </a:cubicBezTo>
                    <a:cubicBezTo>
                      <a:pt x="489585" y="238125"/>
                      <a:pt x="492443" y="240030"/>
                      <a:pt x="494348" y="240983"/>
                    </a:cubicBezTo>
                    <a:cubicBezTo>
                      <a:pt x="497205" y="241935"/>
                      <a:pt x="500063" y="241935"/>
                      <a:pt x="503873" y="240983"/>
                    </a:cubicBezTo>
                    <a:lnTo>
                      <a:pt x="533400" y="238125"/>
                    </a:lnTo>
                    <a:cubicBezTo>
                      <a:pt x="536258" y="238125"/>
                      <a:pt x="539115" y="237173"/>
                      <a:pt x="541020" y="236220"/>
                    </a:cubicBezTo>
                    <a:cubicBezTo>
                      <a:pt x="542925" y="235268"/>
                      <a:pt x="543878" y="233363"/>
                      <a:pt x="542925" y="232410"/>
                    </a:cubicBezTo>
                    <a:cubicBezTo>
                      <a:pt x="542925" y="231458"/>
                      <a:pt x="542925" y="229552"/>
                      <a:pt x="544830" y="228600"/>
                    </a:cubicBezTo>
                    <a:cubicBezTo>
                      <a:pt x="545783" y="227648"/>
                      <a:pt x="547688" y="228600"/>
                      <a:pt x="548640" y="229552"/>
                    </a:cubicBezTo>
                    <a:cubicBezTo>
                      <a:pt x="550545" y="231458"/>
                      <a:pt x="552450" y="234315"/>
                      <a:pt x="554355" y="236220"/>
                    </a:cubicBezTo>
                    <a:cubicBezTo>
                      <a:pt x="554355" y="233363"/>
                      <a:pt x="553403" y="230505"/>
                      <a:pt x="553403" y="227648"/>
                    </a:cubicBezTo>
                    <a:cubicBezTo>
                      <a:pt x="553403" y="226695"/>
                      <a:pt x="553403" y="225743"/>
                      <a:pt x="554355" y="224790"/>
                    </a:cubicBezTo>
                    <a:cubicBezTo>
                      <a:pt x="555308" y="223838"/>
                      <a:pt x="556260" y="223838"/>
                      <a:pt x="557213" y="224790"/>
                    </a:cubicBezTo>
                    <a:cubicBezTo>
                      <a:pt x="561023" y="226695"/>
                      <a:pt x="563880" y="228600"/>
                      <a:pt x="566738" y="231458"/>
                    </a:cubicBezTo>
                    <a:cubicBezTo>
                      <a:pt x="569595" y="226695"/>
                      <a:pt x="573405" y="222885"/>
                      <a:pt x="578168" y="220027"/>
                    </a:cubicBezTo>
                    <a:cubicBezTo>
                      <a:pt x="575310" y="217170"/>
                      <a:pt x="569595" y="215265"/>
                      <a:pt x="564833" y="213360"/>
                    </a:cubicBezTo>
                    <a:cubicBezTo>
                      <a:pt x="560070" y="212408"/>
                      <a:pt x="555308" y="211455"/>
                      <a:pt x="550545" y="211455"/>
                    </a:cubicBezTo>
                    <a:cubicBezTo>
                      <a:pt x="548640" y="211455"/>
                      <a:pt x="546735" y="211455"/>
                      <a:pt x="544830" y="210502"/>
                    </a:cubicBezTo>
                    <a:cubicBezTo>
                      <a:pt x="522923" y="208598"/>
                      <a:pt x="502920" y="199073"/>
                      <a:pt x="483870" y="190500"/>
                    </a:cubicBezTo>
                    <a:cubicBezTo>
                      <a:pt x="481965" y="189548"/>
                      <a:pt x="480060" y="187643"/>
                      <a:pt x="480060" y="185738"/>
                    </a:cubicBezTo>
                    <a:cubicBezTo>
                      <a:pt x="480060" y="182880"/>
                      <a:pt x="481965" y="181927"/>
                      <a:pt x="482918" y="180975"/>
                    </a:cubicBezTo>
                    <a:cubicBezTo>
                      <a:pt x="488633" y="177165"/>
                      <a:pt x="494348" y="173355"/>
                      <a:pt x="501015" y="170498"/>
                    </a:cubicBezTo>
                    <a:cubicBezTo>
                      <a:pt x="502920" y="169545"/>
                      <a:pt x="503873" y="170498"/>
                      <a:pt x="504825" y="172402"/>
                    </a:cubicBezTo>
                    <a:cubicBezTo>
                      <a:pt x="505778" y="174308"/>
                      <a:pt x="504825" y="175260"/>
                      <a:pt x="502920" y="176213"/>
                    </a:cubicBezTo>
                    <a:cubicBezTo>
                      <a:pt x="497205" y="178118"/>
                      <a:pt x="492443" y="180975"/>
                      <a:pt x="486728" y="184785"/>
                    </a:cubicBezTo>
                    <a:cubicBezTo>
                      <a:pt x="505778" y="193358"/>
                      <a:pt x="524828" y="201930"/>
                      <a:pt x="544830" y="203835"/>
                    </a:cubicBezTo>
                    <a:cubicBezTo>
                      <a:pt x="546735" y="203835"/>
                      <a:pt x="548640" y="203835"/>
                      <a:pt x="550545" y="204788"/>
                    </a:cubicBezTo>
                    <a:cubicBezTo>
                      <a:pt x="555308" y="204788"/>
                      <a:pt x="561023" y="205740"/>
                      <a:pt x="565785" y="206693"/>
                    </a:cubicBezTo>
                    <a:cubicBezTo>
                      <a:pt x="571500" y="208598"/>
                      <a:pt x="581025" y="210502"/>
                      <a:pt x="584835" y="219075"/>
                    </a:cubicBezTo>
                    <a:cubicBezTo>
                      <a:pt x="585788" y="220980"/>
                      <a:pt x="584835" y="221933"/>
                      <a:pt x="583883" y="222885"/>
                    </a:cubicBezTo>
                    <a:cubicBezTo>
                      <a:pt x="578168" y="225743"/>
                      <a:pt x="573405" y="230505"/>
                      <a:pt x="570548" y="237173"/>
                    </a:cubicBezTo>
                    <a:cubicBezTo>
                      <a:pt x="570548" y="238125"/>
                      <a:pt x="569595" y="239077"/>
                      <a:pt x="568643" y="239077"/>
                    </a:cubicBezTo>
                    <a:cubicBezTo>
                      <a:pt x="567690" y="239077"/>
                      <a:pt x="566738" y="239077"/>
                      <a:pt x="565785" y="238125"/>
                    </a:cubicBezTo>
                    <a:cubicBezTo>
                      <a:pt x="563880" y="236220"/>
                      <a:pt x="562928" y="234315"/>
                      <a:pt x="561023" y="233363"/>
                    </a:cubicBezTo>
                    <a:cubicBezTo>
                      <a:pt x="561023" y="236220"/>
                      <a:pt x="561975" y="240030"/>
                      <a:pt x="561975" y="242888"/>
                    </a:cubicBezTo>
                    <a:cubicBezTo>
                      <a:pt x="561975" y="243840"/>
                      <a:pt x="561023" y="244793"/>
                      <a:pt x="560070" y="245745"/>
                    </a:cubicBezTo>
                    <a:cubicBezTo>
                      <a:pt x="559118" y="246698"/>
                      <a:pt x="558165" y="246698"/>
                      <a:pt x="557213" y="245745"/>
                    </a:cubicBezTo>
                    <a:cubicBezTo>
                      <a:pt x="554355" y="243840"/>
                      <a:pt x="551498" y="241935"/>
                      <a:pt x="548640" y="239077"/>
                    </a:cubicBezTo>
                    <a:cubicBezTo>
                      <a:pt x="547688" y="240983"/>
                      <a:pt x="546735" y="241935"/>
                      <a:pt x="544830" y="242888"/>
                    </a:cubicBezTo>
                    <a:cubicBezTo>
                      <a:pt x="541973" y="244793"/>
                      <a:pt x="538163" y="244793"/>
                      <a:pt x="534353" y="245745"/>
                    </a:cubicBezTo>
                    <a:lnTo>
                      <a:pt x="513398" y="247650"/>
                    </a:lnTo>
                    <a:lnTo>
                      <a:pt x="514350" y="250508"/>
                    </a:lnTo>
                    <a:lnTo>
                      <a:pt x="502920" y="254318"/>
                    </a:lnTo>
                    <a:lnTo>
                      <a:pt x="503873" y="264795"/>
                    </a:lnTo>
                    <a:lnTo>
                      <a:pt x="493395" y="265748"/>
                    </a:lnTo>
                    <a:lnTo>
                      <a:pt x="492443" y="263843"/>
                    </a:lnTo>
                    <a:cubicBezTo>
                      <a:pt x="489585" y="259080"/>
                      <a:pt x="484823" y="255270"/>
                      <a:pt x="480060" y="251460"/>
                    </a:cubicBezTo>
                    <a:cubicBezTo>
                      <a:pt x="478155" y="250508"/>
                      <a:pt x="477203" y="249555"/>
                      <a:pt x="475298" y="249555"/>
                    </a:cubicBezTo>
                    <a:cubicBezTo>
                      <a:pt x="474345" y="249555"/>
                      <a:pt x="472440" y="249555"/>
                      <a:pt x="471488" y="250508"/>
                    </a:cubicBezTo>
                    <a:cubicBezTo>
                      <a:pt x="465773" y="252413"/>
                      <a:pt x="460058" y="254318"/>
                      <a:pt x="455295" y="258127"/>
                    </a:cubicBezTo>
                    <a:cubicBezTo>
                      <a:pt x="455295" y="258127"/>
                      <a:pt x="453390" y="259080"/>
                      <a:pt x="453390" y="260033"/>
                    </a:cubicBezTo>
                    <a:cubicBezTo>
                      <a:pt x="453390" y="260033"/>
                      <a:pt x="453390" y="260985"/>
                      <a:pt x="453390" y="261938"/>
                    </a:cubicBezTo>
                    <a:lnTo>
                      <a:pt x="455295" y="270510"/>
                    </a:lnTo>
                    <a:lnTo>
                      <a:pt x="491490" y="273368"/>
                    </a:lnTo>
                    <a:cubicBezTo>
                      <a:pt x="496253" y="273368"/>
                      <a:pt x="503873" y="274320"/>
                      <a:pt x="508635" y="279083"/>
                    </a:cubicBezTo>
                    <a:cubicBezTo>
                      <a:pt x="510540" y="277177"/>
                      <a:pt x="511493" y="275273"/>
                      <a:pt x="513398" y="273368"/>
                    </a:cubicBezTo>
                    <a:cubicBezTo>
                      <a:pt x="517208" y="270510"/>
                      <a:pt x="521970" y="269558"/>
                      <a:pt x="526733" y="271463"/>
                    </a:cubicBezTo>
                    <a:cubicBezTo>
                      <a:pt x="529590" y="272415"/>
                      <a:pt x="531495" y="275273"/>
                      <a:pt x="533400" y="277177"/>
                    </a:cubicBezTo>
                    <a:cubicBezTo>
                      <a:pt x="534353" y="278130"/>
                      <a:pt x="534353" y="278130"/>
                      <a:pt x="535305" y="279083"/>
                    </a:cubicBezTo>
                    <a:cubicBezTo>
                      <a:pt x="539115" y="282893"/>
                      <a:pt x="544830" y="284798"/>
                      <a:pt x="551498" y="284798"/>
                    </a:cubicBezTo>
                    <a:cubicBezTo>
                      <a:pt x="558165" y="284798"/>
                      <a:pt x="563880" y="282893"/>
                      <a:pt x="570548" y="280988"/>
                    </a:cubicBezTo>
                    <a:lnTo>
                      <a:pt x="592455" y="274320"/>
                    </a:lnTo>
                    <a:lnTo>
                      <a:pt x="592455" y="274320"/>
                    </a:lnTo>
                    <a:lnTo>
                      <a:pt x="593408" y="274320"/>
                    </a:lnTo>
                    <a:lnTo>
                      <a:pt x="603885" y="270510"/>
                    </a:lnTo>
                    <a:lnTo>
                      <a:pt x="601980" y="256223"/>
                    </a:lnTo>
                    <a:cubicBezTo>
                      <a:pt x="601980" y="255270"/>
                      <a:pt x="601980" y="253365"/>
                      <a:pt x="602933" y="251460"/>
                    </a:cubicBezTo>
                    <a:cubicBezTo>
                      <a:pt x="603885" y="248602"/>
                      <a:pt x="606743" y="247650"/>
                      <a:pt x="607695" y="247650"/>
                    </a:cubicBezTo>
                    <a:cubicBezTo>
                      <a:pt x="618173" y="243840"/>
                      <a:pt x="628650" y="240030"/>
                      <a:pt x="638175" y="237173"/>
                    </a:cubicBezTo>
                    <a:cubicBezTo>
                      <a:pt x="638175" y="237173"/>
                      <a:pt x="638175" y="236220"/>
                      <a:pt x="637223" y="236220"/>
                    </a:cubicBezTo>
                    <a:lnTo>
                      <a:pt x="634365" y="233363"/>
                    </a:lnTo>
                    <a:lnTo>
                      <a:pt x="638175" y="231458"/>
                    </a:lnTo>
                    <a:cubicBezTo>
                      <a:pt x="646748" y="227648"/>
                      <a:pt x="657225" y="225743"/>
                      <a:pt x="666750" y="226695"/>
                    </a:cubicBezTo>
                    <a:lnTo>
                      <a:pt x="669608" y="226695"/>
                    </a:lnTo>
                    <a:lnTo>
                      <a:pt x="669608" y="229552"/>
                    </a:lnTo>
                    <a:cubicBezTo>
                      <a:pt x="669608" y="235268"/>
                      <a:pt x="669608" y="241935"/>
                      <a:pt x="669608" y="247650"/>
                    </a:cubicBezTo>
                    <a:cubicBezTo>
                      <a:pt x="677228" y="247650"/>
                      <a:pt x="684848" y="246698"/>
                      <a:pt x="692468" y="245745"/>
                    </a:cubicBezTo>
                    <a:cubicBezTo>
                      <a:pt x="692468" y="234315"/>
                      <a:pt x="694373" y="222885"/>
                      <a:pt x="698183" y="212408"/>
                    </a:cubicBezTo>
                    <a:lnTo>
                      <a:pt x="698183" y="211455"/>
                    </a:lnTo>
                    <a:lnTo>
                      <a:pt x="699135" y="210502"/>
                    </a:lnTo>
                    <a:cubicBezTo>
                      <a:pt x="720090" y="201930"/>
                      <a:pt x="740093" y="193358"/>
                      <a:pt x="760095" y="185738"/>
                    </a:cubicBezTo>
                    <a:cubicBezTo>
                      <a:pt x="779145" y="178118"/>
                      <a:pt x="798195" y="170498"/>
                      <a:pt x="819150" y="161925"/>
                    </a:cubicBezTo>
                    <a:cubicBezTo>
                      <a:pt x="818198" y="157163"/>
                      <a:pt x="818198" y="151448"/>
                      <a:pt x="817245" y="146685"/>
                    </a:cubicBezTo>
                    <a:lnTo>
                      <a:pt x="812483" y="153352"/>
                    </a:lnTo>
                    <a:cubicBezTo>
                      <a:pt x="810578" y="156210"/>
                      <a:pt x="806768" y="161925"/>
                      <a:pt x="800100" y="161925"/>
                    </a:cubicBezTo>
                    <a:cubicBezTo>
                      <a:pt x="796290" y="161925"/>
                      <a:pt x="793433" y="159068"/>
                      <a:pt x="790575" y="156210"/>
                    </a:cubicBezTo>
                    <a:cubicBezTo>
                      <a:pt x="751523" y="119063"/>
                      <a:pt x="690563" y="124777"/>
                      <a:pt x="637223" y="133350"/>
                    </a:cubicBezTo>
                    <a:lnTo>
                      <a:pt x="633413" y="134302"/>
                    </a:lnTo>
                    <a:lnTo>
                      <a:pt x="634365" y="130493"/>
                    </a:lnTo>
                    <a:cubicBezTo>
                      <a:pt x="635318" y="126683"/>
                      <a:pt x="633413" y="121920"/>
                      <a:pt x="628650" y="119063"/>
                    </a:cubicBezTo>
                    <a:cubicBezTo>
                      <a:pt x="623888" y="115252"/>
                      <a:pt x="617220" y="114300"/>
                      <a:pt x="612458" y="116205"/>
                    </a:cubicBezTo>
                    <a:cubicBezTo>
                      <a:pt x="601980" y="120968"/>
                      <a:pt x="598170" y="134302"/>
                      <a:pt x="600075" y="144780"/>
                    </a:cubicBezTo>
                    <a:lnTo>
                      <a:pt x="601028" y="148590"/>
                    </a:lnTo>
                    <a:lnTo>
                      <a:pt x="597218" y="148590"/>
                    </a:lnTo>
                    <a:cubicBezTo>
                      <a:pt x="579120" y="148590"/>
                      <a:pt x="561023" y="146685"/>
                      <a:pt x="542925" y="142875"/>
                    </a:cubicBezTo>
                    <a:lnTo>
                      <a:pt x="539115" y="141923"/>
                    </a:lnTo>
                    <a:cubicBezTo>
                      <a:pt x="535305" y="140970"/>
                      <a:pt x="531495" y="140018"/>
                      <a:pt x="527685" y="139065"/>
                    </a:cubicBezTo>
                    <a:cubicBezTo>
                      <a:pt x="526733" y="139065"/>
                      <a:pt x="525780" y="138113"/>
                      <a:pt x="524828" y="137160"/>
                    </a:cubicBezTo>
                    <a:cubicBezTo>
                      <a:pt x="523875" y="136208"/>
                      <a:pt x="522923" y="135255"/>
                      <a:pt x="521970" y="135255"/>
                    </a:cubicBezTo>
                    <a:cubicBezTo>
                      <a:pt x="520065" y="135255"/>
                      <a:pt x="514350" y="143827"/>
                      <a:pt x="513398" y="146685"/>
                    </a:cubicBezTo>
                    <a:cubicBezTo>
                      <a:pt x="512445" y="148590"/>
                      <a:pt x="511493" y="149543"/>
                      <a:pt x="510540" y="150495"/>
                    </a:cubicBezTo>
                    <a:cubicBezTo>
                      <a:pt x="507683" y="154305"/>
                      <a:pt x="504825" y="158115"/>
                      <a:pt x="501968" y="160973"/>
                    </a:cubicBezTo>
                    <a:cubicBezTo>
                      <a:pt x="498158" y="163830"/>
                      <a:pt x="494348" y="165735"/>
                      <a:pt x="490538" y="167640"/>
                    </a:cubicBezTo>
                    <a:lnTo>
                      <a:pt x="488633" y="168593"/>
                    </a:lnTo>
                    <a:cubicBezTo>
                      <a:pt x="469583" y="179070"/>
                      <a:pt x="451485" y="192405"/>
                      <a:pt x="437198" y="209550"/>
                    </a:cubicBezTo>
                    <a:cubicBezTo>
                      <a:pt x="436245" y="210502"/>
                      <a:pt x="434340" y="212408"/>
                      <a:pt x="432435" y="213360"/>
                    </a:cubicBezTo>
                    <a:cubicBezTo>
                      <a:pt x="430530" y="214313"/>
                      <a:pt x="429578" y="214313"/>
                      <a:pt x="427673" y="214313"/>
                    </a:cubicBezTo>
                    <a:cubicBezTo>
                      <a:pt x="426720" y="214313"/>
                      <a:pt x="425768" y="214313"/>
                      <a:pt x="424815" y="215265"/>
                    </a:cubicBezTo>
                    <a:cubicBezTo>
                      <a:pt x="423863" y="216218"/>
                      <a:pt x="423863" y="219075"/>
                      <a:pt x="425768" y="221933"/>
                    </a:cubicBezTo>
                    <a:lnTo>
                      <a:pt x="426720" y="222885"/>
                    </a:lnTo>
                    <a:cubicBezTo>
                      <a:pt x="428625" y="226695"/>
                      <a:pt x="431483" y="230505"/>
                      <a:pt x="429578" y="235268"/>
                    </a:cubicBezTo>
                    <a:lnTo>
                      <a:pt x="428625" y="237173"/>
                    </a:lnTo>
                    <a:lnTo>
                      <a:pt x="426720" y="237173"/>
                    </a:lnTo>
                    <a:cubicBezTo>
                      <a:pt x="421958" y="237173"/>
                      <a:pt x="419100" y="233363"/>
                      <a:pt x="417195" y="230505"/>
                    </a:cubicBezTo>
                    <a:cubicBezTo>
                      <a:pt x="416243" y="229552"/>
                      <a:pt x="416243" y="229552"/>
                      <a:pt x="415290" y="228600"/>
                    </a:cubicBezTo>
                    <a:cubicBezTo>
                      <a:pt x="411480" y="224790"/>
                      <a:pt x="406718" y="223838"/>
                      <a:pt x="401955" y="222885"/>
                    </a:cubicBezTo>
                    <a:lnTo>
                      <a:pt x="396240" y="222885"/>
                    </a:lnTo>
                    <a:lnTo>
                      <a:pt x="399098" y="218123"/>
                    </a:lnTo>
                    <a:cubicBezTo>
                      <a:pt x="401003" y="215265"/>
                      <a:pt x="402908" y="213360"/>
                      <a:pt x="405765" y="211455"/>
                    </a:cubicBezTo>
                    <a:cubicBezTo>
                      <a:pt x="404813" y="209550"/>
                      <a:pt x="402908" y="208598"/>
                      <a:pt x="400050" y="207645"/>
                    </a:cubicBezTo>
                    <a:cubicBezTo>
                      <a:pt x="397193" y="206693"/>
                      <a:pt x="393383" y="205740"/>
                      <a:pt x="389573" y="205740"/>
                    </a:cubicBezTo>
                    <a:cubicBezTo>
                      <a:pt x="384810" y="205740"/>
                      <a:pt x="379095" y="205740"/>
                      <a:pt x="374333" y="206693"/>
                    </a:cubicBezTo>
                    <a:cubicBezTo>
                      <a:pt x="373380" y="206693"/>
                      <a:pt x="372428" y="207645"/>
                      <a:pt x="370523" y="207645"/>
                    </a:cubicBezTo>
                    <a:cubicBezTo>
                      <a:pt x="367665" y="208598"/>
                      <a:pt x="363855" y="210502"/>
                      <a:pt x="360045" y="208598"/>
                    </a:cubicBezTo>
                    <a:cubicBezTo>
                      <a:pt x="356235" y="206693"/>
                      <a:pt x="354330" y="200977"/>
                      <a:pt x="352425" y="197168"/>
                    </a:cubicBezTo>
                    <a:cubicBezTo>
                      <a:pt x="351473" y="196215"/>
                      <a:pt x="351473" y="195263"/>
                      <a:pt x="350520" y="194310"/>
                    </a:cubicBezTo>
                    <a:cubicBezTo>
                      <a:pt x="347663" y="189548"/>
                      <a:pt x="345758" y="184785"/>
                      <a:pt x="343853" y="179070"/>
                    </a:cubicBezTo>
                    <a:cubicBezTo>
                      <a:pt x="340043" y="168593"/>
                      <a:pt x="336233" y="158115"/>
                      <a:pt x="334328" y="147638"/>
                    </a:cubicBezTo>
                    <a:cubicBezTo>
                      <a:pt x="334328" y="147638"/>
                      <a:pt x="331470" y="128588"/>
                      <a:pt x="331470" y="119063"/>
                    </a:cubicBezTo>
                    <a:cubicBezTo>
                      <a:pt x="320040" y="119063"/>
                      <a:pt x="312420" y="108585"/>
                      <a:pt x="305753" y="98108"/>
                    </a:cubicBezTo>
                    <a:cubicBezTo>
                      <a:pt x="301943" y="93345"/>
                      <a:pt x="298133" y="87630"/>
                      <a:pt x="294323" y="83820"/>
                    </a:cubicBezTo>
                    <a:cubicBezTo>
                      <a:pt x="280988" y="71438"/>
                      <a:pt x="260033" y="75247"/>
                      <a:pt x="252413" y="77152"/>
                    </a:cubicBezTo>
                    <a:cubicBezTo>
                      <a:pt x="244793" y="79058"/>
                      <a:pt x="237173" y="81915"/>
                      <a:pt x="229553" y="84772"/>
                    </a:cubicBezTo>
                    <a:cubicBezTo>
                      <a:pt x="221933" y="87630"/>
                      <a:pt x="214313" y="90488"/>
                      <a:pt x="206693" y="92393"/>
                    </a:cubicBezTo>
                    <a:cubicBezTo>
                      <a:pt x="202883" y="93345"/>
                      <a:pt x="199073" y="94297"/>
                      <a:pt x="195263" y="93345"/>
                    </a:cubicBezTo>
                    <a:cubicBezTo>
                      <a:pt x="189548" y="91440"/>
                      <a:pt x="186690" y="87630"/>
                      <a:pt x="182880" y="83820"/>
                    </a:cubicBezTo>
                    <a:cubicBezTo>
                      <a:pt x="156210" y="49530"/>
                      <a:pt x="118110" y="25718"/>
                      <a:pt x="81915" y="3810"/>
                    </a:cubicBezTo>
                    <a:cubicBezTo>
                      <a:pt x="75248" y="0"/>
                      <a:pt x="74295" y="-953"/>
                      <a:pt x="67628" y="952"/>
                    </a:cubicBezTo>
                    <a:cubicBezTo>
                      <a:pt x="60960" y="2858"/>
                      <a:pt x="55245" y="5715"/>
                      <a:pt x="48578" y="7620"/>
                    </a:cubicBezTo>
                    <a:lnTo>
                      <a:pt x="48578" y="1905"/>
                    </a:lnTo>
                    <a:cubicBezTo>
                      <a:pt x="34290" y="7620"/>
                      <a:pt x="20003" y="13335"/>
                      <a:pt x="6668" y="19050"/>
                    </a:cubicBezTo>
                    <a:cubicBezTo>
                      <a:pt x="5715" y="19050"/>
                      <a:pt x="4763" y="20002"/>
                      <a:pt x="3810" y="20955"/>
                    </a:cubicBezTo>
                    <a:cubicBezTo>
                      <a:pt x="2858" y="21908"/>
                      <a:pt x="3810" y="22860"/>
                      <a:pt x="3810" y="24765"/>
                    </a:cubicBezTo>
                    <a:cubicBezTo>
                      <a:pt x="4763" y="60008"/>
                      <a:pt x="4763" y="95250"/>
                      <a:pt x="4763" y="130493"/>
                    </a:cubicBezTo>
                    <a:cubicBezTo>
                      <a:pt x="4763" y="135255"/>
                      <a:pt x="4763" y="140970"/>
                      <a:pt x="4763" y="145733"/>
                    </a:cubicBezTo>
                    <a:cubicBezTo>
                      <a:pt x="4763" y="158115"/>
                      <a:pt x="5715" y="171450"/>
                      <a:pt x="2858" y="182880"/>
                    </a:cubicBezTo>
                    <a:cubicBezTo>
                      <a:pt x="2858" y="183833"/>
                      <a:pt x="1905" y="185738"/>
                      <a:pt x="0" y="188595"/>
                    </a:cubicBezTo>
                    <a:cubicBezTo>
                      <a:pt x="9525" y="186690"/>
                      <a:pt x="20003" y="186690"/>
                      <a:pt x="29528" y="186690"/>
                    </a:cubicBezTo>
                    <a:cubicBezTo>
                      <a:pt x="26670" y="178118"/>
                      <a:pt x="29528" y="167640"/>
                      <a:pt x="37148" y="161925"/>
                    </a:cubicBezTo>
                    <a:cubicBezTo>
                      <a:pt x="40005" y="159068"/>
                      <a:pt x="43815" y="158115"/>
                      <a:pt x="46673" y="156210"/>
                    </a:cubicBezTo>
                    <a:cubicBezTo>
                      <a:pt x="48578" y="155258"/>
                      <a:pt x="50483" y="154305"/>
                      <a:pt x="52388" y="153352"/>
                    </a:cubicBezTo>
                    <a:cubicBezTo>
                      <a:pt x="59055" y="149543"/>
                      <a:pt x="63818" y="141923"/>
                      <a:pt x="64770" y="134302"/>
                    </a:cubicBezTo>
                    <a:cubicBezTo>
                      <a:pt x="64770" y="133350"/>
                      <a:pt x="65723" y="132398"/>
                      <a:pt x="66675" y="131445"/>
                    </a:cubicBezTo>
                    <a:cubicBezTo>
                      <a:pt x="67628" y="131445"/>
                      <a:pt x="68580" y="131445"/>
                      <a:pt x="69533" y="132398"/>
                    </a:cubicBezTo>
                    <a:cubicBezTo>
                      <a:pt x="69533" y="132398"/>
                      <a:pt x="70485" y="131445"/>
                      <a:pt x="70485" y="131445"/>
                    </a:cubicBezTo>
                    <a:cubicBezTo>
                      <a:pt x="74295" y="129540"/>
                      <a:pt x="78105" y="126683"/>
                      <a:pt x="80963" y="123825"/>
                    </a:cubicBezTo>
                    <a:cubicBezTo>
                      <a:pt x="81915" y="122872"/>
                      <a:pt x="82868" y="122872"/>
                      <a:pt x="83820" y="122872"/>
                    </a:cubicBezTo>
                    <a:cubicBezTo>
                      <a:pt x="98108" y="127635"/>
                      <a:pt x="111443" y="134302"/>
                      <a:pt x="123825" y="142875"/>
                    </a:cubicBezTo>
                    <a:cubicBezTo>
                      <a:pt x="132398" y="148590"/>
                      <a:pt x="142875" y="157163"/>
                      <a:pt x="146685" y="170498"/>
                    </a:cubicBezTo>
                    <a:cubicBezTo>
                      <a:pt x="146685" y="172402"/>
                      <a:pt x="145733" y="173355"/>
                      <a:pt x="144780" y="174308"/>
                    </a:cubicBezTo>
                    <a:cubicBezTo>
                      <a:pt x="143828" y="174308"/>
                      <a:pt x="142875" y="175260"/>
                      <a:pt x="142875" y="177165"/>
                    </a:cubicBezTo>
                    <a:cubicBezTo>
                      <a:pt x="141923" y="180023"/>
                      <a:pt x="142875" y="183833"/>
                      <a:pt x="145733" y="185738"/>
                    </a:cubicBezTo>
                    <a:cubicBezTo>
                      <a:pt x="148590" y="188595"/>
                      <a:pt x="152400" y="189548"/>
                      <a:pt x="156210" y="191452"/>
                    </a:cubicBezTo>
                    <a:cubicBezTo>
                      <a:pt x="158115" y="192405"/>
                      <a:pt x="160973" y="193358"/>
                      <a:pt x="162878" y="194310"/>
                    </a:cubicBezTo>
                    <a:cubicBezTo>
                      <a:pt x="163830" y="195263"/>
                      <a:pt x="164783" y="195263"/>
                      <a:pt x="165735" y="196215"/>
                    </a:cubicBezTo>
                    <a:cubicBezTo>
                      <a:pt x="169545" y="199073"/>
                      <a:pt x="174308" y="200977"/>
                      <a:pt x="177165" y="200025"/>
                    </a:cubicBezTo>
                    <a:cubicBezTo>
                      <a:pt x="178118" y="199073"/>
                      <a:pt x="180023" y="198120"/>
                      <a:pt x="180975" y="197168"/>
                    </a:cubicBezTo>
                    <a:cubicBezTo>
                      <a:pt x="182880" y="195263"/>
                      <a:pt x="185738" y="193358"/>
                      <a:pt x="189548" y="193358"/>
                    </a:cubicBezTo>
                    <a:cubicBezTo>
                      <a:pt x="191453" y="193358"/>
                      <a:pt x="193358" y="194310"/>
                      <a:pt x="194310" y="194310"/>
                    </a:cubicBezTo>
                    <a:cubicBezTo>
                      <a:pt x="207645" y="200025"/>
                      <a:pt x="214313" y="214313"/>
                      <a:pt x="219075" y="227648"/>
                    </a:cubicBezTo>
                    <a:lnTo>
                      <a:pt x="230505" y="259080"/>
                    </a:lnTo>
                    <a:cubicBezTo>
                      <a:pt x="238125" y="280035"/>
                      <a:pt x="260033" y="287655"/>
                      <a:pt x="283845" y="296227"/>
                    </a:cubicBezTo>
                    <a:cubicBezTo>
                      <a:pt x="293370" y="300038"/>
                      <a:pt x="303848" y="302895"/>
                      <a:pt x="313373" y="307658"/>
                    </a:cubicBezTo>
                    <a:cubicBezTo>
                      <a:pt x="330518" y="317183"/>
                      <a:pt x="347663" y="327660"/>
                      <a:pt x="363855" y="339090"/>
                    </a:cubicBezTo>
                    <a:cubicBezTo>
                      <a:pt x="365760" y="340043"/>
                      <a:pt x="367665" y="341948"/>
                      <a:pt x="368618" y="343852"/>
                    </a:cubicBezTo>
                    <a:cubicBezTo>
                      <a:pt x="369570" y="346710"/>
                      <a:pt x="368618" y="349568"/>
                      <a:pt x="368618" y="351473"/>
                    </a:cubicBezTo>
                    <a:lnTo>
                      <a:pt x="363855" y="367665"/>
                    </a:lnTo>
                    <a:cubicBezTo>
                      <a:pt x="368618" y="368618"/>
                      <a:pt x="372428" y="369570"/>
                      <a:pt x="377190" y="369570"/>
                    </a:cubicBezTo>
                    <a:cubicBezTo>
                      <a:pt x="381953" y="371475"/>
                      <a:pt x="389573" y="372427"/>
                      <a:pt x="397193" y="3733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B869F9F0-CA3A-4092-9497-2F250D20038B}"/>
                  </a:ext>
                </a:extLst>
              </p:cNvPr>
              <p:cNvSpPr/>
              <p:nvPr/>
            </p:nvSpPr>
            <p:spPr>
              <a:xfrm>
                <a:off x="4421723" y="3355615"/>
                <a:ext cx="2216246" cy="1989385"/>
              </a:xfrm>
              <a:custGeom>
                <a:avLst/>
                <a:gdLst>
                  <a:gd name="connsiteX0" fmla="*/ 1185863 w 1209675"/>
                  <a:gd name="connsiteY0" fmla="*/ 380048 h 1085850"/>
                  <a:gd name="connsiteX1" fmla="*/ 1153478 w 1209675"/>
                  <a:gd name="connsiteY1" fmla="*/ 376238 h 1085850"/>
                  <a:gd name="connsiteX2" fmla="*/ 1135380 w 1209675"/>
                  <a:gd name="connsiteY2" fmla="*/ 389573 h 1085850"/>
                  <a:gd name="connsiteX3" fmla="*/ 1122998 w 1209675"/>
                  <a:gd name="connsiteY3" fmla="*/ 400050 h 1085850"/>
                  <a:gd name="connsiteX4" fmla="*/ 1083945 w 1209675"/>
                  <a:gd name="connsiteY4" fmla="*/ 412433 h 1085850"/>
                  <a:gd name="connsiteX5" fmla="*/ 996315 w 1209675"/>
                  <a:gd name="connsiteY5" fmla="*/ 424815 h 1085850"/>
                  <a:gd name="connsiteX6" fmla="*/ 975360 w 1209675"/>
                  <a:gd name="connsiteY6" fmla="*/ 426720 h 1085850"/>
                  <a:gd name="connsiteX7" fmla="*/ 960120 w 1209675"/>
                  <a:gd name="connsiteY7" fmla="*/ 424815 h 1085850"/>
                  <a:gd name="connsiteX8" fmla="*/ 928688 w 1209675"/>
                  <a:gd name="connsiteY8" fmla="*/ 395288 h 1085850"/>
                  <a:gd name="connsiteX9" fmla="*/ 927735 w 1209675"/>
                  <a:gd name="connsiteY9" fmla="*/ 392430 h 1085850"/>
                  <a:gd name="connsiteX10" fmla="*/ 924878 w 1209675"/>
                  <a:gd name="connsiteY10" fmla="*/ 385763 h 1085850"/>
                  <a:gd name="connsiteX11" fmla="*/ 922020 w 1209675"/>
                  <a:gd name="connsiteY11" fmla="*/ 382905 h 1085850"/>
                  <a:gd name="connsiteX12" fmla="*/ 916305 w 1209675"/>
                  <a:gd name="connsiteY12" fmla="*/ 422910 h 1085850"/>
                  <a:gd name="connsiteX13" fmla="*/ 916305 w 1209675"/>
                  <a:gd name="connsiteY13" fmla="*/ 431483 h 1085850"/>
                  <a:gd name="connsiteX14" fmla="*/ 909638 w 1209675"/>
                  <a:gd name="connsiteY14" fmla="*/ 436245 h 1085850"/>
                  <a:gd name="connsiteX15" fmla="*/ 894398 w 1209675"/>
                  <a:gd name="connsiteY15" fmla="*/ 439103 h 1085850"/>
                  <a:gd name="connsiteX16" fmla="*/ 868680 w 1209675"/>
                  <a:gd name="connsiteY16" fmla="*/ 433388 h 1085850"/>
                  <a:gd name="connsiteX17" fmla="*/ 846773 w 1209675"/>
                  <a:gd name="connsiteY17" fmla="*/ 422910 h 1085850"/>
                  <a:gd name="connsiteX18" fmla="*/ 842963 w 1209675"/>
                  <a:gd name="connsiteY18" fmla="*/ 421005 h 1085850"/>
                  <a:gd name="connsiteX19" fmla="*/ 830580 w 1209675"/>
                  <a:gd name="connsiteY19" fmla="*/ 414338 h 1085850"/>
                  <a:gd name="connsiteX20" fmla="*/ 810578 w 1209675"/>
                  <a:gd name="connsiteY20" fmla="*/ 408623 h 1085850"/>
                  <a:gd name="connsiteX21" fmla="*/ 786765 w 1209675"/>
                  <a:gd name="connsiteY21" fmla="*/ 401955 h 1085850"/>
                  <a:gd name="connsiteX22" fmla="*/ 781050 w 1209675"/>
                  <a:gd name="connsiteY22" fmla="*/ 399098 h 1085850"/>
                  <a:gd name="connsiteX23" fmla="*/ 764858 w 1209675"/>
                  <a:gd name="connsiteY23" fmla="*/ 393383 h 1085850"/>
                  <a:gd name="connsiteX24" fmla="*/ 759143 w 1209675"/>
                  <a:gd name="connsiteY24" fmla="*/ 394335 h 1085850"/>
                  <a:gd name="connsiteX25" fmla="*/ 745808 w 1209675"/>
                  <a:gd name="connsiteY25" fmla="*/ 394335 h 1085850"/>
                  <a:gd name="connsiteX26" fmla="*/ 740093 w 1209675"/>
                  <a:gd name="connsiteY26" fmla="*/ 389573 h 1085850"/>
                  <a:gd name="connsiteX27" fmla="*/ 738188 w 1209675"/>
                  <a:gd name="connsiteY27" fmla="*/ 387667 h 1085850"/>
                  <a:gd name="connsiteX28" fmla="*/ 721043 w 1209675"/>
                  <a:gd name="connsiteY28" fmla="*/ 380048 h 1085850"/>
                  <a:gd name="connsiteX29" fmla="*/ 707708 w 1209675"/>
                  <a:gd name="connsiteY29" fmla="*/ 376238 h 1085850"/>
                  <a:gd name="connsiteX30" fmla="*/ 694373 w 1209675"/>
                  <a:gd name="connsiteY30" fmla="*/ 366713 h 1085850"/>
                  <a:gd name="connsiteX31" fmla="*/ 688658 w 1209675"/>
                  <a:gd name="connsiteY31" fmla="*/ 361950 h 1085850"/>
                  <a:gd name="connsiteX32" fmla="*/ 661035 w 1209675"/>
                  <a:gd name="connsiteY32" fmla="*/ 348615 h 1085850"/>
                  <a:gd name="connsiteX33" fmla="*/ 643890 w 1209675"/>
                  <a:gd name="connsiteY33" fmla="*/ 340995 h 1085850"/>
                  <a:gd name="connsiteX34" fmla="*/ 638175 w 1209675"/>
                  <a:gd name="connsiteY34" fmla="*/ 336233 h 1085850"/>
                  <a:gd name="connsiteX35" fmla="*/ 638175 w 1209675"/>
                  <a:gd name="connsiteY35" fmla="*/ 328613 h 1085850"/>
                  <a:gd name="connsiteX36" fmla="*/ 655320 w 1209675"/>
                  <a:gd name="connsiteY36" fmla="*/ 291465 h 1085850"/>
                  <a:gd name="connsiteX37" fmla="*/ 643890 w 1209675"/>
                  <a:gd name="connsiteY37" fmla="*/ 280988 h 1085850"/>
                  <a:gd name="connsiteX38" fmla="*/ 639128 w 1209675"/>
                  <a:gd name="connsiteY38" fmla="*/ 275273 h 1085850"/>
                  <a:gd name="connsiteX39" fmla="*/ 615315 w 1209675"/>
                  <a:gd name="connsiteY39" fmla="*/ 260033 h 1085850"/>
                  <a:gd name="connsiteX40" fmla="*/ 613410 w 1209675"/>
                  <a:gd name="connsiteY40" fmla="*/ 259080 h 1085850"/>
                  <a:gd name="connsiteX41" fmla="*/ 601980 w 1209675"/>
                  <a:gd name="connsiteY41" fmla="*/ 252413 h 1085850"/>
                  <a:gd name="connsiteX42" fmla="*/ 596265 w 1209675"/>
                  <a:gd name="connsiteY42" fmla="*/ 241935 h 1085850"/>
                  <a:gd name="connsiteX43" fmla="*/ 582930 w 1209675"/>
                  <a:gd name="connsiteY43" fmla="*/ 191453 h 1085850"/>
                  <a:gd name="connsiteX44" fmla="*/ 581025 w 1209675"/>
                  <a:gd name="connsiteY44" fmla="*/ 182880 h 1085850"/>
                  <a:gd name="connsiteX45" fmla="*/ 587693 w 1209675"/>
                  <a:gd name="connsiteY45" fmla="*/ 188595 h 1085850"/>
                  <a:gd name="connsiteX46" fmla="*/ 610553 w 1209675"/>
                  <a:gd name="connsiteY46" fmla="*/ 194310 h 1085850"/>
                  <a:gd name="connsiteX47" fmla="*/ 610553 w 1209675"/>
                  <a:gd name="connsiteY47" fmla="*/ 175260 h 1085850"/>
                  <a:gd name="connsiteX48" fmla="*/ 595313 w 1209675"/>
                  <a:gd name="connsiteY48" fmla="*/ 134303 h 1085850"/>
                  <a:gd name="connsiteX49" fmla="*/ 574358 w 1209675"/>
                  <a:gd name="connsiteY49" fmla="*/ 89535 h 1085850"/>
                  <a:gd name="connsiteX50" fmla="*/ 537210 w 1209675"/>
                  <a:gd name="connsiteY50" fmla="*/ 61913 h 1085850"/>
                  <a:gd name="connsiteX51" fmla="*/ 530543 w 1209675"/>
                  <a:gd name="connsiteY51" fmla="*/ 60960 h 1085850"/>
                  <a:gd name="connsiteX52" fmla="*/ 504825 w 1209675"/>
                  <a:gd name="connsiteY52" fmla="*/ 46673 h 1085850"/>
                  <a:gd name="connsiteX53" fmla="*/ 502920 w 1209675"/>
                  <a:gd name="connsiteY53" fmla="*/ 37148 h 1085850"/>
                  <a:gd name="connsiteX54" fmla="*/ 501968 w 1209675"/>
                  <a:gd name="connsiteY54" fmla="*/ 29528 h 1085850"/>
                  <a:gd name="connsiteX55" fmla="*/ 483870 w 1209675"/>
                  <a:gd name="connsiteY55" fmla="*/ 19050 h 1085850"/>
                  <a:gd name="connsiteX56" fmla="*/ 481965 w 1209675"/>
                  <a:gd name="connsiteY56" fmla="*/ 19050 h 1085850"/>
                  <a:gd name="connsiteX57" fmla="*/ 461963 w 1209675"/>
                  <a:gd name="connsiteY57" fmla="*/ 0 h 1085850"/>
                  <a:gd name="connsiteX58" fmla="*/ 456248 w 1209675"/>
                  <a:gd name="connsiteY58" fmla="*/ 1905 h 1085850"/>
                  <a:gd name="connsiteX59" fmla="*/ 453390 w 1209675"/>
                  <a:gd name="connsiteY59" fmla="*/ 7620 h 1085850"/>
                  <a:gd name="connsiteX60" fmla="*/ 451485 w 1209675"/>
                  <a:gd name="connsiteY60" fmla="*/ 10478 h 1085850"/>
                  <a:gd name="connsiteX61" fmla="*/ 441960 w 1209675"/>
                  <a:gd name="connsiteY61" fmla="*/ 13335 h 1085850"/>
                  <a:gd name="connsiteX62" fmla="*/ 425768 w 1209675"/>
                  <a:gd name="connsiteY62" fmla="*/ 17145 h 1085850"/>
                  <a:gd name="connsiteX63" fmla="*/ 389573 w 1209675"/>
                  <a:gd name="connsiteY63" fmla="*/ 22860 h 1085850"/>
                  <a:gd name="connsiteX64" fmla="*/ 360045 w 1209675"/>
                  <a:gd name="connsiteY64" fmla="*/ 40958 h 1085850"/>
                  <a:gd name="connsiteX65" fmla="*/ 358140 w 1209675"/>
                  <a:gd name="connsiteY65" fmla="*/ 41910 h 1085850"/>
                  <a:gd name="connsiteX66" fmla="*/ 356235 w 1209675"/>
                  <a:gd name="connsiteY66" fmla="*/ 40958 h 1085850"/>
                  <a:gd name="connsiteX67" fmla="*/ 352425 w 1209675"/>
                  <a:gd name="connsiteY67" fmla="*/ 37148 h 1085850"/>
                  <a:gd name="connsiteX68" fmla="*/ 350520 w 1209675"/>
                  <a:gd name="connsiteY68" fmla="*/ 55245 h 1085850"/>
                  <a:gd name="connsiteX69" fmla="*/ 353378 w 1209675"/>
                  <a:gd name="connsiteY69" fmla="*/ 60008 h 1085850"/>
                  <a:gd name="connsiteX70" fmla="*/ 358140 w 1209675"/>
                  <a:gd name="connsiteY70" fmla="*/ 68580 h 1085850"/>
                  <a:gd name="connsiteX71" fmla="*/ 358140 w 1209675"/>
                  <a:gd name="connsiteY71" fmla="*/ 80963 h 1085850"/>
                  <a:gd name="connsiteX72" fmla="*/ 340043 w 1209675"/>
                  <a:gd name="connsiteY72" fmla="*/ 113348 h 1085850"/>
                  <a:gd name="connsiteX73" fmla="*/ 347663 w 1209675"/>
                  <a:gd name="connsiteY73" fmla="*/ 121920 h 1085850"/>
                  <a:gd name="connsiteX74" fmla="*/ 346710 w 1209675"/>
                  <a:gd name="connsiteY74" fmla="*/ 125730 h 1085850"/>
                  <a:gd name="connsiteX75" fmla="*/ 340043 w 1209675"/>
                  <a:gd name="connsiteY75" fmla="*/ 139065 h 1085850"/>
                  <a:gd name="connsiteX76" fmla="*/ 339090 w 1209675"/>
                  <a:gd name="connsiteY76" fmla="*/ 140970 h 1085850"/>
                  <a:gd name="connsiteX77" fmla="*/ 336233 w 1209675"/>
                  <a:gd name="connsiteY77" fmla="*/ 141923 h 1085850"/>
                  <a:gd name="connsiteX78" fmla="*/ 305753 w 1209675"/>
                  <a:gd name="connsiteY78" fmla="*/ 133350 h 1085850"/>
                  <a:gd name="connsiteX79" fmla="*/ 312420 w 1209675"/>
                  <a:gd name="connsiteY79" fmla="*/ 153353 h 1085850"/>
                  <a:gd name="connsiteX80" fmla="*/ 315278 w 1209675"/>
                  <a:gd name="connsiteY80" fmla="*/ 161925 h 1085850"/>
                  <a:gd name="connsiteX81" fmla="*/ 313373 w 1209675"/>
                  <a:gd name="connsiteY81" fmla="*/ 165735 h 1085850"/>
                  <a:gd name="connsiteX82" fmla="*/ 292418 w 1209675"/>
                  <a:gd name="connsiteY82" fmla="*/ 174308 h 1085850"/>
                  <a:gd name="connsiteX83" fmla="*/ 287655 w 1209675"/>
                  <a:gd name="connsiteY83" fmla="*/ 177165 h 1085850"/>
                  <a:gd name="connsiteX84" fmla="*/ 285750 w 1209675"/>
                  <a:gd name="connsiteY84" fmla="*/ 182880 h 1085850"/>
                  <a:gd name="connsiteX85" fmla="*/ 280988 w 1209675"/>
                  <a:gd name="connsiteY85" fmla="*/ 221933 h 1085850"/>
                  <a:gd name="connsiteX86" fmla="*/ 279083 w 1209675"/>
                  <a:gd name="connsiteY86" fmla="*/ 223838 h 1085850"/>
                  <a:gd name="connsiteX87" fmla="*/ 261938 w 1209675"/>
                  <a:gd name="connsiteY87" fmla="*/ 235267 h 1085850"/>
                  <a:gd name="connsiteX88" fmla="*/ 259080 w 1209675"/>
                  <a:gd name="connsiteY88" fmla="*/ 236220 h 1085850"/>
                  <a:gd name="connsiteX89" fmla="*/ 257175 w 1209675"/>
                  <a:gd name="connsiteY89" fmla="*/ 234315 h 1085850"/>
                  <a:gd name="connsiteX90" fmla="*/ 238125 w 1209675"/>
                  <a:gd name="connsiteY90" fmla="*/ 225742 h 1085850"/>
                  <a:gd name="connsiteX91" fmla="*/ 219075 w 1209675"/>
                  <a:gd name="connsiteY91" fmla="*/ 234315 h 1085850"/>
                  <a:gd name="connsiteX92" fmla="*/ 224790 w 1209675"/>
                  <a:gd name="connsiteY92" fmla="*/ 243840 h 1085850"/>
                  <a:gd name="connsiteX93" fmla="*/ 225743 w 1209675"/>
                  <a:gd name="connsiteY93" fmla="*/ 249555 h 1085850"/>
                  <a:gd name="connsiteX94" fmla="*/ 221933 w 1209675"/>
                  <a:gd name="connsiteY94" fmla="*/ 253365 h 1085850"/>
                  <a:gd name="connsiteX95" fmla="*/ 198120 w 1209675"/>
                  <a:gd name="connsiteY95" fmla="*/ 252413 h 1085850"/>
                  <a:gd name="connsiteX96" fmla="*/ 196215 w 1209675"/>
                  <a:gd name="connsiteY96" fmla="*/ 251460 h 1085850"/>
                  <a:gd name="connsiteX97" fmla="*/ 190500 w 1209675"/>
                  <a:gd name="connsiteY97" fmla="*/ 249555 h 1085850"/>
                  <a:gd name="connsiteX98" fmla="*/ 180023 w 1209675"/>
                  <a:gd name="connsiteY98" fmla="*/ 258128 h 1085850"/>
                  <a:gd name="connsiteX99" fmla="*/ 179070 w 1209675"/>
                  <a:gd name="connsiteY99" fmla="*/ 271463 h 1085850"/>
                  <a:gd name="connsiteX100" fmla="*/ 179070 w 1209675"/>
                  <a:gd name="connsiteY100" fmla="*/ 276225 h 1085850"/>
                  <a:gd name="connsiteX101" fmla="*/ 176213 w 1209675"/>
                  <a:gd name="connsiteY101" fmla="*/ 295275 h 1085850"/>
                  <a:gd name="connsiteX102" fmla="*/ 174308 w 1209675"/>
                  <a:gd name="connsiteY102" fmla="*/ 299085 h 1085850"/>
                  <a:gd name="connsiteX103" fmla="*/ 168593 w 1209675"/>
                  <a:gd name="connsiteY103" fmla="*/ 301942 h 1085850"/>
                  <a:gd name="connsiteX104" fmla="*/ 125730 w 1209675"/>
                  <a:gd name="connsiteY104" fmla="*/ 312420 h 1085850"/>
                  <a:gd name="connsiteX105" fmla="*/ 106680 w 1209675"/>
                  <a:gd name="connsiteY105" fmla="*/ 319088 h 1085850"/>
                  <a:gd name="connsiteX106" fmla="*/ 105728 w 1209675"/>
                  <a:gd name="connsiteY106" fmla="*/ 319088 h 1085850"/>
                  <a:gd name="connsiteX107" fmla="*/ 100965 w 1209675"/>
                  <a:gd name="connsiteY107" fmla="*/ 320992 h 1085850"/>
                  <a:gd name="connsiteX108" fmla="*/ 96203 w 1209675"/>
                  <a:gd name="connsiteY108" fmla="*/ 321945 h 1085850"/>
                  <a:gd name="connsiteX109" fmla="*/ 95250 w 1209675"/>
                  <a:gd name="connsiteY109" fmla="*/ 321945 h 1085850"/>
                  <a:gd name="connsiteX110" fmla="*/ 76200 w 1209675"/>
                  <a:gd name="connsiteY110" fmla="*/ 321945 h 1085850"/>
                  <a:gd name="connsiteX111" fmla="*/ 47625 w 1209675"/>
                  <a:gd name="connsiteY111" fmla="*/ 320040 h 1085850"/>
                  <a:gd name="connsiteX112" fmla="*/ 0 w 1209675"/>
                  <a:gd name="connsiteY112" fmla="*/ 304800 h 1085850"/>
                  <a:gd name="connsiteX113" fmla="*/ 19050 w 1209675"/>
                  <a:gd name="connsiteY113" fmla="*/ 340995 h 1085850"/>
                  <a:gd name="connsiteX114" fmla="*/ 56198 w 1209675"/>
                  <a:gd name="connsiteY114" fmla="*/ 365760 h 1085850"/>
                  <a:gd name="connsiteX115" fmla="*/ 58103 w 1209675"/>
                  <a:gd name="connsiteY115" fmla="*/ 407670 h 1085850"/>
                  <a:gd name="connsiteX116" fmla="*/ 68580 w 1209675"/>
                  <a:gd name="connsiteY116" fmla="*/ 410528 h 1085850"/>
                  <a:gd name="connsiteX117" fmla="*/ 71438 w 1209675"/>
                  <a:gd name="connsiteY117" fmla="*/ 417195 h 1085850"/>
                  <a:gd name="connsiteX118" fmla="*/ 67628 w 1209675"/>
                  <a:gd name="connsiteY118" fmla="*/ 425767 h 1085850"/>
                  <a:gd name="connsiteX119" fmla="*/ 58103 w 1209675"/>
                  <a:gd name="connsiteY119" fmla="*/ 431483 h 1085850"/>
                  <a:gd name="connsiteX120" fmla="*/ 56198 w 1209675"/>
                  <a:gd name="connsiteY120" fmla="*/ 432435 h 1085850"/>
                  <a:gd name="connsiteX121" fmla="*/ 27623 w 1209675"/>
                  <a:gd name="connsiteY121" fmla="*/ 483870 h 1085850"/>
                  <a:gd name="connsiteX122" fmla="*/ 27623 w 1209675"/>
                  <a:gd name="connsiteY122" fmla="*/ 483870 h 1085850"/>
                  <a:gd name="connsiteX123" fmla="*/ 48578 w 1209675"/>
                  <a:gd name="connsiteY123" fmla="*/ 482917 h 1085850"/>
                  <a:gd name="connsiteX124" fmla="*/ 161925 w 1209675"/>
                  <a:gd name="connsiteY124" fmla="*/ 468630 h 1085850"/>
                  <a:gd name="connsiteX125" fmla="*/ 185738 w 1209675"/>
                  <a:gd name="connsiteY125" fmla="*/ 472440 h 1085850"/>
                  <a:gd name="connsiteX126" fmla="*/ 183833 w 1209675"/>
                  <a:gd name="connsiteY126" fmla="*/ 491490 h 1085850"/>
                  <a:gd name="connsiteX127" fmla="*/ 209550 w 1209675"/>
                  <a:gd name="connsiteY127" fmla="*/ 513398 h 1085850"/>
                  <a:gd name="connsiteX128" fmla="*/ 214313 w 1209675"/>
                  <a:gd name="connsiteY128" fmla="*/ 528638 h 1085850"/>
                  <a:gd name="connsiteX129" fmla="*/ 240030 w 1209675"/>
                  <a:gd name="connsiteY129" fmla="*/ 543877 h 1085850"/>
                  <a:gd name="connsiteX130" fmla="*/ 310515 w 1209675"/>
                  <a:gd name="connsiteY130" fmla="*/ 574358 h 1085850"/>
                  <a:gd name="connsiteX131" fmla="*/ 301943 w 1209675"/>
                  <a:gd name="connsiteY131" fmla="*/ 581977 h 1085850"/>
                  <a:gd name="connsiteX132" fmla="*/ 267653 w 1209675"/>
                  <a:gd name="connsiteY132" fmla="*/ 581977 h 1085850"/>
                  <a:gd name="connsiteX133" fmla="*/ 283845 w 1209675"/>
                  <a:gd name="connsiteY133" fmla="*/ 597218 h 1085850"/>
                  <a:gd name="connsiteX134" fmla="*/ 320040 w 1209675"/>
                  <a:gd name="connsiteY134" fmla="*/ 641033 h 1085850"/>
                  <a:gd name="connsiteX135" fmla="*/ 361950 w 1209675"/>
                  <a:gd name="connsiteY135" fmla="*/ 636270 h 1085850"/>
                  <a:gd name="connsiteX136" fmla="*/ 378143 w 1209675"/>
                  <a:gd name="connsiteY136" fmla="*/ 594360 h 1085850"/>
                  <a:gd name="connsiteX137" fmla="*/ 386715 w 1209675"/>
                  <a:gd name="connsiteY137" fmla="*/ 580073 h 1085850"/>
                  <a:gd name="connsiteX138" fmla="*/ 398145 w 1209675"/>
                  <a:gd name="connsiteY138" fmla="*/ 637223 h 1085850"/>
                  <a:gd name="connsiteX139" fmla="*/ 395288 w 1209675"/>
                  <a:gd name="connsiteY139" fmla="*/ 658177 h 1085850"/>
                  <a:gd name="connsiteX140" fmla="*/ 393383 w 1209675"/>
                  <a:gd name="connsiteY140" fmla="*/ 665798 h 1085850"/>
                  <a:gd name="connsiteX141" fmla="*/ 394335 w 1209675"/>
                  <a:gd name="connsiteY141" fmla="*/ 676275 h 1085850"/>
                  <a:gd name="connsiteX142" fmla="*/ 398145 w 1209675"/>
                  <a:gd name="connsiteY142" fmla="*/ 696277 h 1085850"/>
                  <a:gd name="connsiteX143" fmla="*/ 412433 w 1209675"/>
                  <a:gd name="connsiteY143" fmla="*/ 755333 h 1085850"/>
                  <a:gd name="connsiteX144" fmla="*/ 417195 w 1209675"/>
                  <a:gd name="connsiteY144" fmla="*/ 766763 h 1085850"/>
                  <a:gd name="connsiteX145" fmla="*/ 417195 w 1209675"/>
                  <a:gd name="connsiteY145" fmla="*/ 781050 h 1085850"/>
                  <a:gd name="connsiteX146" fmla="*/ 433388 w 1209675"/>
                  <a:gd name="connsiteY146" fmla="*/ 830580 h 1085850"/>
                  <a:gd name="connsiteX147" fmla="*/ 456248 w 1209675"/>
                  <a:gd name="connsiteY147" fmla="*/ 877252 h 1085850"/>
                  <a:gd name="connsiteX148" fmla="*/ 463868 w 1209675"/>
                  <a:gd name="connsiteY148" fmla="*/ 916305 h 1085850"/>
                  <a:gd name="connsiteX149" fmla="*/ 476250 w 1209675"/>
                  <a:gd name="connsiteY149" fmla="*/ 944880 h 1085850"/>
                  <a:gd name="connsiteX150" fmla="*/ 489585 w 1209675"/>
                  <a:gd name="connsiteY150" fmla="*/ 958215 h 1085850"/>
                  <a:gd name="connsiteX151" fmla="*/ 502920 w 1209675"/>
                  <a:gd name="connsiteY151" fmla="*/ 983933 h 1085850"/>
                  <a:gd name="connsiteX152" fmla="*/ 539115 w 1209675"/>
                  <a:gd name="connsiteY152" fmla="*/ 1081088 h 1085850"/>
                  <a:gd name="connsiteX153" fmla="*/ 542925 w 1209675"/>
                  <a:gd name="connsiteY153" fmla="*/ 1086802 h 1085850"/>
                  <a:gd name="connsiteX154" fmla="*/ 553403 w 1209675"/>
                  <a:gd name="connsiteY154" fmla="*/ 1087755 h 1085850"/>
                  <a:gd name="connsiteX155" fmla="*/ 570548 w 1209675"/>
                  <a:gd name="connsiteY155" fmla="*/ 1082993 h 1085850"/>
                  <a:gd name="connsiteX156" fmla="*/ 584835 w 1209675"/>
                  <a:gd name="connsiteY156" fmla="*/ 1073468 h 1085850"/>
                  <a:gd name="connsiteX157" fmla="*/ 586740 w 1209675"/>
                  <a:gd name="connsiteY157" fmla="*/ 1063943 h 1085850"/>
                  <a:gd name="connsiteX158" fmla="*/ 606743 w 1209675"/>
                  <a:gd name="connsiteY158" fmla="*/ 1050608 h 1085850"/>
                  <a:gd name="connsiteX159" fmla="*/ 616268 w 1209675"/>
                  <a:gd name="connsiteY159" fmla="*/ 1022033 h 1085850"/>
                  <a:gd name="connsiteX160" fmla="*/ 630555 w 1209675"/>
                  <a:gd name="connsiteY160" fmla="*/ 1014413 h 1085850"/>
                  <a:gd name="connsiteX161" fmla="*/ 637223 w 1209675"/>
                  <a:gd name="connsiteY161" fmla="*/ 984885 h 1085850"/>
                  <a:gd name="connsiteX162" fmla="*/ 636270 w 1209675"/>
                  <a:gd name="connsiteY162" fmla="*/ 953452 h 1085850"/>
                  <a:gd name="connsiteX163" fmla="*/ 644843 w 1209675"/>
                  <a:gd name="connsiteY163" fmla="*/ 942975 h 1085850"/>
                  <a:gd name="connsiteX164" fmla="*/ 653415 w 1209675"/>
                  <a:gd name="connsiteY164" fmla="*/ 900113 h 1085850"/>
                  <a:gd name="connsiteX165" fmla="*/ 648653 w 1209675"/>
                  <a:gd name="connsiteY165" fmla="*/ 855345 h 1085850"/>
                  <a:gd name="connsiteX166" fmla="*/ 668655 w 1209675"/>
                  <a:gd name="connsiteY166" fmla="*/ 818198 h 1085850"/>
                  <a:gd name="connsiteX167" fmla="*/ 681990 w 1209675"/>
                  <a:gd name="connsiteY167" fmla="*/ 823913 h 1085850"/>
                  <a:gd name="connsiteX168" fmla="*/ 696278 w 1209675"/>
                  <a:gd name="connsiteY168" fmla="*/ 802958 h 1085850"/>
                  <a:gd name="connsiteX169" fmla="*/ 703898 w 1209675"/>
                  <a:gd name="connsiteY169" fmla="*/ 802958 h 1085850"/>
                  <a:gd name="connsiteX170" fmla="*/ 721043 w 1209675"/>
                  <a:gd name="connsiteY170" fmla="*/ 789623 h 1085850"/>
                  <a:gd name="connsiteX171" fmla="*/ 723900 w 1209675"/>
                  <a:gd name="connsiteY171" fmla="*/ 777240 h 1085850"/>
                  <a:gd name="connsiteX172" fmla="*/ 731520 w 1209675"/>
                  <a:gd name="connsiteY172" fmla="*/ 769620 h 1085850"/>
                  <a:gd name="connsiteX173" fmla="*/ 768668 w 1209675"/>
                  <a:gd name="connsiteY173" fmla="*/ 741998 h 1085850"/>
                  <a:gd name="connsiteX174" fmla="*/ 800100 w 1209675"/>
                  <a:gd name="connsiteY174" fmla="*/ 715327 h 1085850"/>
                  <a:gd name="connsiteX175" fmla="*/ 807720 w 1209675"/>
                  <a:gd name="connsiteY175" fmla="*/ 699135 h 1085850"/>
                  <a:gd name="connsiteX176" fmla="*/ 842010 w 1209675"/>
                  <a:gd name="connsiteY176" fmla="*/ 676275 h 1085850"/>
                  <a:gd name="connsiteX177" fmla="*/ 872490 w 1209675"/>
                  <a:gd name="connsiteY177" fmla="*/ 649605 h 1085850"/>
                  <a:gd name="connsiteX178" fmla="*/ 874395 w 1209675"/>
                  <a:gd name="connsiteY178" fmla="*/ 625793 h 1085850"/>
                  <a:gd name="connsiteX179" fmla="*/ 886778 w 1209675"/>
                  <a:gd name="connsiteY179" fmla="*/ 606743 h 1085850"/>
                  <a:gd name="connsiteX180" fmla="*/ 907733 w 1209675"/>
                  <a:gd name="connsiteY180" fmla="*/ 605790 h 1085850"/>
                  <a:gd name="connsiteX181" fmla="*/ 919163 w 1209675"/>
                  <a:gd name="connsiteY181" fmla="*/ 593408 h 1085850"/>
                  <a:gd name="connsiteX182" fmla="*/ 922020 w 1209675"/>
                  <a:gd name="connsiteY182" fmla="*/ 590550 h 1085850"/>
                  <a:gd name="connsiteX183" fmla="*/ 926783 w 1209675"/>
                  <a:gd name="connsiteY183" fmla="*/ 600075 h 1085850"/>
                  <a:gd name="connsiteX184" fmla="*/ 947738 w 1209675"/>
                  <a:gd name="connsiteY184" fmla="*/ 604838 h 1085850"/>
                  <a:gd name="connsiteX185" fmla="*/ 968693 w 1209675"/>
                  <a:gd name="connsiteY185" fmla="*/ 598170 h 1085850"/>
                  <a:gd name="connsiteX186" fmla="*/ 996315 w 1209675"/>
                  <a:gd name="connsiteY186" fmla="*/ 600075 h 1085850"/>
                  <a:gd name="connsiteX187" fmla="*/ 1011555 w 1209675"/>
                  <a:gd name="connsiteY187" fmla="*/ 566738 h 1085850"/>
                  <a:gd name="connsiteX188" fmla="*/ 1041083 w 1209675"/>
                  <a:gd name="connsiteY188" fmla="*/ 581025 h 1085850"/>
                  <a:gd name="connsiteX189" fmla="*/ 1044893 w 1209675"/>
                  <a:gd name="connsiteY189" fmla="*/ 599123 h 1085850"/>
                  <a:gd name="connsiteX190" fmla="*/ 1050608 w 1209675"/>
                  <a:gd name="connsiteY190" fmla="*/ 619125 h 1085850"/>
                  <a:gd name="connsiteX191" fmla="*/ 1054418 w 1209675"/>
                  <a:gd name="connsiteY191" fmla="*/ 612458 h 1085850"/>
                  <a:gd name="connsiteX192" fmla="*/ 1056323 w 1209675"/>
                  <a:gd name="connsiteY192" fmla="*/ 609600 h 1085850"/>
                  <a:gd name="connsiteX193" fmla="*/ 1058228 w 1209675"/>
                  <a:gd name="connsiteY193" fmla="*/ 612458 h 1085850"/>
                  <a:gd name="connsiteX194" fmla="*/ 1062990 w 1209675"/>
                  <a:gd name="connsiteY194" fmla="*/ 617220 h 1085850"/>
                  <a:gd name="connsiteX195" fmla="*/ 1063943 w 1209675"/>
                  <a:gd name="connsiteY195" fmla="*/ 606743 h 1085850"/>
                  <a:gd name="connsiteX196" fmla="*/ 1075373 w 1209675"/>
                  <a:gd name="connsiteY196" fmla="*/ 592455 h 1085850"/>
                  <a:gd name="connsiteX197" fmla="*/ 1076325 w 1209675"/>
                  <a:gd name="connsiteY197" fmla="*/ 591502 h 1085850"/>
                  <a:gd name="connsiteX198" fmla="*/ 1064895 w 1209675"/>
                  <a:gd name="connsiteY198" fmla="*/ 578168 h 1085850"/>
                  <a:gd name="connsiteX199" fmla="*/ 1058228 w 1209675"/>
                  <a:gd name="connsiteY199" fmla="*/ 568643 h 1085850"/>
                  <a:gd name="connsiteX200" fmla="*/ 1054418 w 1209675"/>
                  <a:gd name="connsiteY200" fmla="*/ 547688 h 1085850"/>
                  <a:gd name="connsiteX201" fmla="*/ 1053465 w 1209675"/>
                  <a:gd name="connsiteY201" fmla="*/ 535305 h 1085850"/>
                  <a:gd name="connsiteX202" fmla="*/ 1045845 w 1209675"/>
                  <a:gd name="connsiteY202" fmla="*/ 538163 h 1085850"/>
                  <a:gd name="connsiteX203" fmla="*/ 1040130 w 1209675"/>
                  <a:gd name="connsiteY203" fmla="*/ 549593 h 1085850"/>
                  <a:gd name="connsiteX204" fmla="*/ 1034415 w 1209675"/>
                  <a:gd name="connsiteY204" fmla="*/ 567690 h 1085850"/>
                  <a:gd name="connsiteX205" fmla="*/ 1034415 w 1209675"/>
                  <a:gd name="connsiteY205" fmla="*/ 568643 h 1085850"/>
                  <a:gd name="connsiteX206" fmla="*/ 1028700 w 1209675"/>
                  <a:gd name="connsiteY206" fmla="*/ 566738 h 1085850"/>
                  <a:gd name="connsiteX207" fmla="*/ 1028700 w 1209675"/>
                  <a:gd name="connsiteY207" fmla="*/ 566738 h 1085850"/>
                  <a:gd name="connsiteX208" fmla="*/ 1022985 w 1209675"/>
                  <a:gd name="connsiteY208" fmla="*/ 551498 h 1085850"/>
                  <a:gd name="connsiteX209" fmla="*/ 1015365 w 1209675"/>
                  <a:gd name="connsiteY209" fmla="*/ 532448 h 1085850"/>
                  <a:gd name="connsiteX210" fmla="*/ 1036320 w 1209675"/>
                  <a:gd name="connsiteY210" fmla="*/ 511492 h 1085850"/>
                  <a:gd name="connsiteX211" fmla="*/ 1056323 w 1209675"/>
                  <a:gd name="connsiteY211" fmla="*/ 501967 h 1085850"/>
                  <a:gd name="connsiteX212" fmla="*/ 1058228 w 1209675"/>
                  <a:gd name="connsiteY212" fmla="*/ 483870 h 1085850"/>
                  <a:gd name="connsiteX213" fmla="*/ 974408 w 1209675"/>
                  <a:gd name="connsiteY213" fmla="*/ 481965 h 1085850"/>
                  <a:gd name="connsiteX214" fmla="*/ 971550 w 1209675"/>
                  <a:gd name="connsiteY214" fmla="*/ 481965 h 1085850"/>
                  <a:gd name="connsiteX215" fmla="*/ 970598 w 1209675"/>
                  <a:gd name="connsiteY215" fmla="*/ 480060 h 1085850"/>
                  <a:gd name="connsiteX216" fmla="*/ 964883 w 1209675"/>
                  <a:gd name="connsiteY216" fmla="*/ 440055 h 1085850"/>
                  <a:gd name="connsiteX217" fmla="*/ 962025 w 1209675"/>
                  <a:gd name="connsiteY217" fmla="*/ 441008 h 1085850"/>
                  <a:gd name="connsiteX218" fmla="*/ 961073 w 1209675"/>
                  <a:gd name="connsiteY218" fmla="*/ 441960 h 1085850"/>
                  <a:gd name="connsiteX219" fmla="*/ 958215 w 1209675"/>
                  <a:gd name="connsiteY219" fmla="*/ 443865 h 1085850"/>
                  <a:gd name="connsiteX220" fmla="*/ 947738 w 1209675"/>
                  <a:gd name="connsiteY220" fmla="*/ 442913 h 1085850"/>
                  <a:gd name="connsiteX221" fmla="*/ 922020 w 1209675"/>
                  <a:gd name="connsiteY221" fmla="*/ 437198 h 1085850"/>
                  <a:gd name="connsiteX222" fmla="*/ 913448 w 1209675"/>
                  <a:gd name="connsiteY222" fmla="*/ 453390 h 1085850"/>
                  <a:gd name="connsiteX223" fmla="*/ 938213 w 1209675"/>
                  <a:gd name="connsiteY223" fmla="*/ 468630 h 1085850"/>
                  <a:gd name="connsiteX224" fmla="*/ 942975 w 1209675"/>
                  <a:gd name="connsiteY224" fmla="*/ 474345 h 1085850"/>
                  <a:gd name="connsiteX225" fmla="*/ 923925 w 1209675"/>
                  <a:gd name="connsiteY225" fmla="*/ 472440 h 1085850"/>
                  <a:gd name="connsiteX226" fmla="*/ 924878 w 1209675"/>
                  <a:gd name="connsiteY226" fmla="*/ 486728 h 1085850"/>
                  <a:gd name="connsiteX227" fmla="*/ 910590 w 1209675"/>
                  <a:gd name="connsiteY227" fmla="*/ 481013 h 1085850"/>
                  <a:gd name="connsiteX228" fmla="*/ 906780 w 1209675"/>
                  <a:gd name="connsiteY228" fmla="*/ 499110 h 1085850"/>
                  <a:gd name="connsiteX229" fmla="*/ 931545 w 1209675"/>
                  <a:gd name="connsiteY229" fmla="*/ 506730 h 1085850"/>
                  <a:gd name="connsiteX230" fmla="*/ 931545 w 1209675"/>
                  <a:gd name="connsiteY230" fmla="*/ 509588 h 1085850"/>
                  <a:gd name="connsiteX231" fmla="*/ 930593 w 1209675"/>
                  <a:gd name="connsiteY231" fmla="*/ 547688 h 1085850"/>
                  <a:gd name="connsiteX232" fmla="*/ 945833 w 1209675"/>
                  <a:gd name="connsiteY232" fmla="*/ 548640 h 1085850"/>
                  <a:gd name="connsiteX233" fmla="*/ 945833 w 1209675"/>
                  <a:gd name="connsiteY233" fmla="*/ 551498 h 1085850"/>
                  <a:gd name="connsiteX234" fmla="*/ 947738 w 1209675"/>
                  <a:gd name="connsiteY234" fmla="*/ 601980 h 1085850"/>
                  <a:gd name="connsiteX235" fmla="*/ 942023 w 1209675"/>
                  <a:gd name="connsiteY235" fmla="*/ 601980 h 1085850"/>
                  <a:gd name="connsiteX236" fmla="*/ 940118 w 1209675"/>
                  <a:gd name="connsiteY236" fmla="*/ 553402 h 1085850"/>
                  <a:gd name="connsiteX237" fmla="*/ 925830 w 1209675"/>
                  <a:gd name="connsiteY237" fmla="*/ 552450 h 1085850"/>
                  <a:gd name="connsiteX238" fmla="*/ 924878 w 1209675"/>
                  <a:gd name="connsiteY238" fmla="*/ 549593 h 1085850"/>
                  <a:gd name="connsiteX239" fmla="*/ 925830 w 1209675"/>
                  <a:gd name="connsiteY239" fmla="*/ 509588 h 1085850"/>
                  <a:gd name="connsiteX240" fmla="*/ 901065 w 1209675"/>
                  <a:gd name="connsiteY240" fmla="*/ 501967 h 1085850"/>
                  <a:gd name="connsiteX241" fmla="*/ 906780 w 1209675"/>
                  <a:gd name="connsiteY241" fmla="*/ 471488 h 1085850"/>
                  <a:gd name="connsiteX242" fmla="*/ 919163 w 1209675"/>
                  <a:gd name="connsiteY242" fmla="*/ 476250 h 1085850"/>
                  <a:gd name="connsiteX243" fmla="*/ 918210 w 1209675"/>
                  <a:gd name="connsiteY243" fmla="*/ 463867 h 1085850"/>
                  <a:gd name="connsiteX244" fmla="*/ 927735 w 1209675"/>
                  <a:gd name="connsiteY244" fmla="*/ 464820 h 1085850"/>
                  <a:gd name="connsiteX245" fmla="*/ 908685 w 1209675"/>
                  <a:gd name="connsiteY245" fmla="*/ 456248 h 1085850"/>
                  <a:gd name="connsiteX246" fmla="*/ 904875 w 1209675"/>
                  <a:gd name="connsiteY246" fmla="*/ 455295 h 1085850"/>
                  <a:gd name="connsiteX247" fmla="*/ 919163 w 1209675"/>
                  <a:gd name="connsiteY247" fmla="*/ 429578 h 1085850"/>
                  <a:gd name="connsiteX248" fmla="*/ 921068 w 1209675"/>
                  <a:gd name="connsiteY248" fmla="*/ 429578 h 1085850"/>
                  <a:gd name="connsiteX249" fmla="*/ 951548 w 1209675"/>
                  <a:gd name="connsiteY249" fmla="*/ 435292 h 1085850"/>
                  <a:gd name="connsiteX250" fmla="*/ 956310 w 1209675"/>
                  <a:gd name="connsiteY250" fmla="*/ 436245 h 1085850"/>
                  <a:gd name="connsiteX251" fmla="*/ 957263 w 1209675"/>
                  <a:gd name="connsiteY251" fmla="*/ 435292 h 1085850"/>
                  <a:gd name="connsiteX252" fmla="*/ 958215 w 1209675"/>
                  <a:gd name="connsiteY252" fmla="*/ 434340 h 1085850"/>
                  <a:gd name="connsiteX253" fmla="*/ 969645 w 1209675"/>
                  <a:gd name="connsiteY253" fmla="*/ 432435 h 1085850"/>
                  <a:gd name="connsiteX254" fmla="*/ 971550 w 1209675"/>
                  <a:gd name="connsiteY254" fmla="*/ 433388 h 1085850"/>
                  <a:gd name="connsiteX255" fmla="*/ 971550 w 1209675"/>
                  <a:gd name="connsiteY255" fmla="*/ 435292 h 1085850"/>
                  <a:gd name="connsiteX256" fmla="*/ 976313 w 1209675"/>
                  <a:gd name="connsiteY256" fmla="*/ 474345 h 1085850"/>
                  <a:gd name="connsiteX257" fmla="*/ 1061085 w 1209675"/>
                  <a:gd name="connsiteY257" fmla="*/ 476250 h 1085850"/>
                  <a:gd name="connsiteX258" fmla="*/ 1063943 w 1209675"/>
                  <a:gd name="connsiteY258" fmla="*/ 476250 h 1085850"/>
                  <a:gd name="connsiteX259" fmla="*/ 1061085 w 1209675"/>
                  <a:gd name="connsiteY259" fmla="*/ 503873 h 1085850"/>
                  <a:gd name="connsiteX260" fmla="*/ 1038225 w 1209675"/>
                  <a:gd name="connsiteY260" fmla="*/ 514350 h 1085850"/>
                  <a:gd name="connsiteX261" fmla="*/ 1021080 w 1209675"/>
                  <a:gd name="connsiteY261" fmla="*/ 530543 h 1085850"/>
                  <a:gd name="connsiteX262" fmla="*/ 1027747 w 1209675"/>
                  <a:gd name="connsiteY262" fmla="*/ 545783 h 1085850"/>
                  <a:gd name="connsiteX263" fmla="*/ 1032510 w 1209675"/>
                  <a:gd name="connsiteY263" fmla="*/ 553402 h 1085850"/>
                  <a:gd name="connsiteX264" fmla="*/ 1034415 w 1209675"/>
                  <a:gd name="connsiteY264" fmla="*/ 546735 h 1085850"/>
                  <a:gd name="connsiteX265" fmla="*/ 1041083 w 1209675"/>
                  <a:gd name="connsiteY265" fmla="*/ 533400 h 1085850"/>
                  <a:gd name="connsiteX266" fmla="*/ 1057275 w 1209675"/>
                  <a:gd name="connsiteY266" fmla="*/ 530543 h 1085850"/>
                  <a:gd name="connsiteX267" fmla="*/ 1058228 w 1209675"/>
                  <a:gd name="connsiteY267" fmla="*/ 531495 h 1085850"/>
                  <a:gd name="connsiteX268" fmla="*/ 1058228 w 1209675"/>
                  <a:gd name="connsiteY268" fmla="*/ 532448 h 1085850"/>
                  <a:gd name="connsiteX269" fmla="*/ 1060133 w 1209675"/>
                  <a:gd name="connsiteY269" fmla="*/ 547688 h 1085850"/>
                  <a:gd name="connsiteX270" fmla="*/ 1062990 w 1209675"/>
                  <a:gd name="connsiteY270" fmla="*/ 565785 h 1085850"/>
                  <a:gd name="connsiteX271" fmla="*/ 1068705 w 1209675"/>
                  <a:gd name="connsiteY271" fmla="*/ 574358 h 1085850"/>
                  <a:gd name="connsiteX272" fmla="*/ 1081088 w 1209675"/>
                  <a:gd name="connsiteY272" fmla="*/ 588645 h 1085850"/>
                  <a:gd name="connsiteX273" fmla="*/ 1082040 w 1209675"/>
                  <a:gd name="connsiteY273" fmla="*/ 587693 h 1085850"/>
                  <a:gd name="connsiteX274" fmla="*/ 1082993 w 1209675"/>
                  <a:gd name="connsiteY274" fmla="*/ 581977 h 1085850"/>
                  <a:gd name="connsiteX275" fmla="*/ 1082040 w 1209675"/>
                  <a:gd name="connsiteY275" fmla="*/ 571500 h 1085850"/>
                  <a:gd name="connsiteX276" fmla="*/ 1082040 w 1209675"/>
                  <a:gd name="connsiteY276" fmla="*/ 543877 h 1085850"/>
                  <a:gd name="connsiteX277" fmla="*/ 1088708 w 1209675"/>
                  <a:gd name="connsiteY277" fmla="*/ 528638 h 1085850"/>
                  <a:gd name="connsiteX278" fmla="*/ 1117283 w 1209675"/>
                  <a:gd name="connsiteY278" fmla="*/ 517208 h 1085850"/>
                  <a:gd name="connsiteX279" fmla="*/ 1126808 w 1209675"/>
                  <a:gd name="connsiteY279" fmla="*/ 495300 h 1085850"/>
                  <a:gd name="connsiteX280" fmla="*/ 1129665 w 1209675"/>
                  <a:gd name="connsiteY280" fmla="*/ 490538 h 1085850"/>
                  <a:gd name="connsiteX281" fmla="*/ 1130618 w 1209675"/>
                  <a:gd name="connsiteY281" fmla="*/ 464820 h 1085850"/>
                  <a:gd name="connsiteX282" fmla="*/ 1127760 w 1209675"/>
                  <a:gd name="connsiteY282" fmla="*/ 462915 h 1085850"/>
                  <a:gd name="connsiteX283" fmla="*/ 1129665 w 1209675"/>
                  <a:gd name="connsiteY283" fmla="*/ 460058 h 1085850"/>
                  <a:gd name="connsiteX284" fmla="*/ 1143953 w 1209675"/>
                  <a:gd name="connsiteY284" fmla="*/ 437198 h 1085850"/>
                  <a:gd name="connsiteX285" fmla="*/ 1144905 w 1209675"/>
                  <a:gd name="connsiteY285" fmla="*/ 433388 h 1085850"/>
                  <a:gd name="connsiteX286" fmla="*/ 1147763 w 1209675"/>
                  <a:gd name="connsiteY286" fmla="*/ 424815 h 1085850"/>
                  <a:gd name="connsiteX287" fmla="*/ 1160145 w 1209675"/>
                  <a:gd name="connsiteY287" fmla="*/ 412433 h 1085850"/>
                  <a:gd name="connsiteX288" fmla="*/ 1184910 w 1209675"/>
                  <a:gd name="connsiteY288" fmla="*/ 399098 h 1085850"/>
                  <a:gd name="connsiteX289" fmla="*/ 1207770 w 1209675"/>
                  <a:gd name="connsiteY289" fmla="*/ 400050 h 1085850"/>
                  <a:gd name="connsiteX290" fmla="*/ 1211580 w 1209675"/>
                  <a:gd name="connsiteY290" fmla="*/ 384810 h 1085850"/>
                  <a:gd name="connsiteX291" fmla="*/ 1185863 w 1209675"/>
                  <a:gd name="connsiteY291" fmla="*/ 380048 h 1085850"/>
                  <a:gd name="connsiteX292" fmla="*/ 500063 w 1209675"/>
                  <a:gd name="connsiteY292" fmla="*/ 200978 h 1085850"/>
                  <a:gd name="connsiteX293" fmla="*/ 498158 w 1209675"/>
                  <a:gd name="connsiteY293" fmla="*/ 207645 h 1085850"/>
                  <a:gd name="connsiteX294" fmla="*/ 492443 w 1209675"/>
                  <a:gd name="connsiteY294" fmla="*/ 209550 h 1085850"/>
                  <a:gd name="connsiteX295" fmla="*/ 492443 w 1209675"/>
                  <a:gd name="connsiteY295" fmla="*/ 201930 h 1085850"/>
                  <a:gd name="connsiteX296" fmla="*/ 492443 w 1209675"/>
                  <a:gd name="connsiteY296" fmla="*/ 201930 h 1085850"/>
                  <a:gd name="connsiteX297" fmla="*/ 484823 w 1209675"/>
                  <a:gd name="connsiteY297" fmla="*/ 201930 h 1085850"/>
                  <a:gd name="connsiteX298" fmla="*/ 483870 w 1209675"/>
                  <a:gd name="connsiteY298" fmla="*/ 206692 h 1085850"/>
                  <a:gd name="connsiteX299" fmla="*/ 474345 w 1209675"/>
                  <a:gd name="connsiteY299" fmla="*/ 216217 h 1085850"/>
                  <a:gd name="connsiteX300" fmla="*/ 468630 w 1209675"/>
                  <a:gd name="connsiteY300" fmla="*/ 218123 h 1085850"/>
                  <a:gd name="connsiteX301" fmla="*/ 460058 w 1209675"/>
                  <a:gd name="connsiteY301" fmla="*/ 221933 h 1085850"/>
                  <a:gd name="connsiteX302" fmla="*/ 455295 w 1209675"/>
                  <a:gd name="connsiteY302" fmla="*/ 242888 h 1085850"/>
                  <a:gd name="connsiteX303" fmla="*/ 448628 w 1209675"/>
                  <a:gd name="connsiteY303" fmla="*/ 267653 h 1085850"/>
                  <a:gd name="connsiteX304" fmla="*/ 442913 w 1209675"/>
                  <a:gd name="connsiteY304" fmla="*/ 271463 h 1085850"/>
                  <a:gd name="connsiteX305" fmla="*/ 437198 w 1209675"/>
                  <a:gd name="connsiteY305" fmla="*/ 276225 h 1085850"/>
                  <a:gd name="connsiteX306" fmla="*/ 436245 w 1209675"/>
                  <a:gd name="connsiteY306" fmla="*/ 280988 h 1085850"/>
                  <a:gd name="connsiteX307" fmla="*/ 435293 w 1209675"/>
                  <a:gd name="connsiteY307" fmla="*/ 284798 h 1085850"/>
                  <a:gd name="connsiteX308" fmla="*/ 421958 w 1209675"/>
                  <a:gd name="connsiteY308" fmla="*/ 298133 h 1085850"/>
                  <a:gd name="connsiteX309" fmla="*/ 416243 w 1209675"/>
                  <a:gd name="connsiteY309" fmla="*/ 301942 h 1085850"/>
                  <a:gd name="connsiteX310" fmla="*/ 403860 w 1209675"/>
                  <a:gd name="connsiteY310" fmla="*/ 318135 h 1085850"/>
                  <a:gd name="connsiteX311" fmla="*/ 397193 w 1209675"/>
                  <a:gd name="connsiteY311" fmla="*/ 329565 h 1085850"/>
                  <a:gd name="connsiteX312" fmla="*/ 371475 w 1209675"/>
                  <a:gd name="connsiteY312" fmla="*/ 379095 h 1085850"/>
                  <a:gd name="connsiteX313" fmla="*/ 370523 w 1209675"/>
                  <a:gd name="connsiteY313" fmla="*/ 381000 h 1085850"/>
                  <a:gd name="connsiteX314" fmla="*/ 367665 w 1209675"/>
                  <a:gd name="connsiteY314" fmla="*/ 381000 h 1085850"/>
                  <a:gd name="connsiteX315" fmla="*/ 327660 w 1209675"/>
                  <a:gd name="connsiteY315" fmla="*/ 386715 h 1085850"/>
                  <a:gd name="connsiteX316" fmla="*/ 325755 w 1209675"/>
                  <a:gd name="connsiteY316" fmla="*/ 387667 h 1085850"/>
                  <a:gd name="connsiteX317" fmla="*/ 315278 w 1209675"/>
                  <a:gd name="connsiteY317" fmla="*/ 372428 h 1085850"/>
                  <a:gd name="connsiteX318" fmla="*/ 304800 w 1209675"/>
                  <a:gd name="connsiteY318" fmla="*/ 383858 h 1085850"/>
                  <a:gd name="connsiteX319" fmla="*/ 299085 w 1209675"/>
                  <a:gd name="connsiteY319" fmla="*/ 389573 h 1085850"/>
                  <a:gd name="connsiteX320" fmla="*/ 287655 w 1209675"/>
                  <a:gd name="connsiteY320" fmla="*/ 411480 h 1085850"/>
                  <a:gd name="connsiteX321" fmla="*/ 293370 w 1209675"/>
                  <a:gd name="connsiteY321" fmla="*/ 422910 h 1085850"/>
                  <a:gd name="connsiteX322" fmla="*/ 300990 w 1209675"/>
                  <a:gd name="connsiteY322" fmla="*/ 424815 h 1085850"/>
                  <a:gd name="connsiteX323" fmla="*/ 304800 w 1209675"/>
                  <a:gd name="connsiteY323" fmla="*/ 423863 h 1085850"/>
                  <a:gd name="connsiteX324" fmla="*/ 304800 w 1209675"/>
                  <a:gd name="connsiteY324" fmla="*/ 456248 h 1085850"/>
                  <a:gd name="connsiteX325" fmla="*/ 318135 w 1209675"/>
                  <a:gd name="connsiteY325" fmla="*/ 454342 h 1085850"/>
                  <a:gd name="connsiteX326" fmla="*/ 320040 w 1209675"/>
                  <a:gd name="connsiteY326" fmla="*/ 453390 h 1085850"/>
                  <a:gd name="connsiteX327" fmla="*/ 320993 w 1209675"/>
                  <a:gd name="connsiteY327" fmla="*/ 455295 h 1085850"/>
                  <a:gd name="connsiteX328" fmla="*/ 336233 w 1209675"/>
                  <a:gd name="connsiteY328" fmla="*/ 493395 h 1085850"/>
                  <a:gd name="connsiteX329" fmla="*/ 333375 w 1209675"/>
                  <a:gd name="connsiteY329" fmla="*/ 514350 h 1085850"/>
                  <a:gd name="connsiteX330" fmla="*/ 324803 w 1209675"/>
                  <a:gd name="connsiteY330" fmla="*/ 519113 h 1085850"/>
                  <a:gd name="connsiteX331" fmla="*/ 321945 w 1209675"/>
                  <a:gd name="connsiteY331" fmla="*/ 519113 h 1085850"/>
                  <a:gd name="connsiteX332" fmla="*/ 321945 w 1209675"/>
                  <a:gd name="connsiteY332" fmla="*/ 516255 h 1085850"/>
                  <a:gd name="connsiteX333" fmla="*/ 304800 w 1209675"/>
                  <a:gd name="connsiteY333" fmla="*/ 509588 h 1085850"/>
                  <a:gd name="connsiteX334" fmla="*/ 280988 w 1209675"/>
                  <a:gd name="connsiteY334" fmla="*/ 510540 h 1085850"/>
                  <a:gd name="connsiteX335" fmla="*/ 262890 w 1209675"/>
                  <a:gd name="connsiteY335" fmla="*/ 514350 h 1085850"/>
                  <a:gd name="connsiteX336" fmla="*/ 258128 w 1209675"/>
                  <a:gd name="connsiteY336" fmla="*/ 527685 h 1085850"/>
                  <a:gd name="connsiteX337" fmla="*/ 261938 w 1209675"/>
                  <a:gd name="connsiteY337" fmla="*/ 533400 h 1085850"/>
                  <a:gd name="connsiteX338" fmla="*/ 240983 w 1209675"/>
                  <a:gd name="connsiteY338" fmla="*/ 528638 h 1085850"/>
                  <a:gd name="connsiteX339" fmla="*/ 235268 w 1209675"/>
                  <a:gd name="connsiteY339" fmla="*/ 540068 h 1085850"/>
                  <a:gd name="connsiteX340" fmla="*/ 229553 w 1209675"/>
                  <a:gd name="connsiteY340" fmla="*/ 537210 h 1085850"/>
                  <a:gd name="connsiteX341" fmla="*/ 237173 w 1209675"/>
                  <a:gd name="connsiteY341" fmla="*/ 521970 h 1085850"/>
                  <a:gd name="connsiteX342" fmla="*/ 251460 w 1209675"/>
                  <a:gd name="connsiteY342" fmla="*/ 524827 h 1085850"/>
                  <a:gd name="connsiteX343" fmla="*/ 260033 w 1209675"/>
                  <a:gd name="connsiteY343" fmla="*/ 509588 h 1085850"/>
                  <a:gd name="connsiteX344" fmla="*/ 280988 w 1209675"/>
                  <a:gd name="connsiteY344" fmla="*/ 504825 h 1085850"/>
                  <a:gd name="connsiteX345" fmla="*/ 304800 w 1209675"/>
                  <a:gd name="connsiteY345" fmla="*/ 503873 h 1085850"/>
                  <a:gd name="connsiteX346" fmla="*/ 327660 w 1209675"/>
                  <a:gd name="connsiteY346" fmla="*/ 513398 h 1085850"/>
                  <a:gd name="connsiteX347" fmla="*/ 329565 w 1209675"/>
                  <a:gd name="connsiteY347" fmla="*/ 511492 h 1085850"/>
                  <a:gd name="connsiteX348" fmla="*/ 331470 w 1209675"/>
                  <a:gd name="connsiteY348" fmla="*/ 495300 h 1085850"/>
                  <a:gd name="connsiteX349" fmla="*/ 318135 w 1209675"/>
                  <a:gd name="connsiteY349" fmla="*/ 461010 h 1085850"/>
                  <a:gd name="connsiteX350" fmla="*/ 300990 w 1209675"/>
                  <a:gd name="connsiteY350" fmla="*/ 461963 h 1085850"/>
                  <a:gd name="connsiteX351" fmla="*/ 298133 w 1209675"/>
                  <a:gd name="connsiteY351" fmla="*/ 461963 h 1085850"/>
                  <a:gd name="connsiteX352" fmla="*/ 298133 w 1209675"/>
                  <a:gd name="connsiteY352" fmla="*/ 431483 h 1085850"/>
                  <a:gd name="connsiteX353" fmla="*/ 288608 w 1209675"/>
                  <a:gd name="connsiteY353" fmla="*/ 427673 h 1085850"/>
                  <a:gd name="connsiteX354" fmla="*/ 280988 w 1209675"/>
                  <a:gd name="connsiteY354" fmla="*/ 411480 h 1085850"/>
                  <a:gd name="connsiteX355" fmla="*/ 293370 w 1209675"/>
                  <a:gd name="connsiteY355" fmla="*/ 385763 h 1085850"/>
                  <a:gd name="connsiteX356" fmla="*/ 299085 w 1209675"/>
                  <a:gd name="connsiteY356" fmla="*/ 380048 h 1085850"/>
                  <a:gd name="connsiteX357" fmla="*/ 311468 w 1209675"/>
                  <a:gd name="connsiteY357" fmla="*/ 365760 h 1085850"/>
                  <a:gd name="connsiteX358" fmla="*/ 314325 w 1209675"/>
                  <a:gd name="connsiteY358" fmla="*/ 361950 h 1085850"/>
                  <a:gd name="connsiteX359" fmla="*/ 326708 w 1209675"/>
                  <a:gd name="connsiteY359" fmla="*/ 380048 h 1085850"/>
                  <a:gd name="connsiteX360" fmla="*/ 365760 w 1209675"/>
                  <a:gd name="connsiteY360" fmla="*/ 375285 h 1085850"/>
                  <a:gd name="connsiteX361" fmla="*/ 391478 w 1209675"/>
                  <a:gd name="connsiteY361" fmla="*/ 327660 h 1085850"/>
                  <a:gd name="connsiteX362" fmla="*/ 398145 w 1209675"/>
                  <a:gd name="connsiteY362" fmla="*/ 316230 h 1085850"/>
                  <a:gd name="connsiteX363" fmla="*/ 412433 w 1209675"/>
                  <a:gd name="connsiteY363" fmla="*/ 298133 h 1085850"/>
                  <a:gd name="connsiteX364" fmla="*/ 419100 w 1209675"/>
                  <a:gd name="connsiteY364" fmla="*/ 293370 h 1085850"/>
                  <a:gd name="connsiteX365" fmla="*/ 429578 w 1209675"/>
                  <a:gd name="connsiteY365" fmla="*/ 282892 h 1085850"/>
                  <a:gd name="connsiteX366" fmla="*/ 430530 w 1209675"/>
                  <a:gd name="connsiteY366" fmla="*/ 280035 h 1085850"/>
                  <a:gd name="connsiteX367" fmla="*/ 432435 w 1209675"/>
                  <a:gd name="connsiteY367" fmla="*/ 274320 h 1085850"/>
                  <a:gd name="connsiteX368" fmla="*/ 440055 w 1209675"/>
                  <a:gd name="connsiteY368" fmla="*/ 267653 h 1085850"/>
                  <a:gd name="connsiteX369" fmla="*/ 444818 w 1209675"/>
                  <a:gd name="connsiteY369" fmla="*/ 264795 h 1085850"/>
                  <a:gd name="connsiteX370" fmla="*/ 449580 w 1209675"/>
                  <a:gd name="connsiteY370" fmla="*/ 243840 h 1085850"/>
                  <a:gd name="connsiteX371" fmla="*/ 456248 w 1209675"/>
                  <a:gd name="connsiteY371" fmla="*/ 218123 h 1085850"/>
                  <a:gd name="connsiteX372" fmla="*/ 467678 w 1209675"/>
                  <a:gd name="connsiteY372" fmla="*/ 213360 h 1085850"/>
                  <a:gd name="connsiteX373" fmla="*/ 473393 w 1209675"/>
                  <a:gd name="connsiteY373" fmla="*/ 211455 h 1085850"/>
                  <a:gd name="connsiteX374" fmla="*/ 479108 w 1209675"/>
                  <a:gd name="connsiteY374" fmla="*/ 205740 h 1085850"/>
                  <a:gd name="connsiteX375" fmla="*/ 479108 w 1209675"/>
                  <a:gd name="connsiteY375" fmla="*/ 202883 h 1085850"/>
                  <a:gd name="connsiteX376" fmla="*/ 477203 w 1209675"/>
                  <a:gd name="connsiteY376" fmla="*/ 200025 h 1085850"/>
                  <a:gd name="connsiteX377" fmla="*/ 480060 w 1209675"/>
                  <a:gd name="connsiteY377" fmla="*/ 199073 h 1085850"/>
                  <a:gd name="connsiteX378" fmla="*/ 493395 w 1209675"/>
                  <a:gd name="connsiteY378" fmla="*/ 198120 h 1085850"/>
                  <a:gd name="connsiteX379" fmla="*/ 499110 w 1209675"/>
                  <a:gd name="connsiteY379" fmla="*/ 198120 h 1085850"/>
                  <a:gd name="connsiteX380" fmla="*/ 510540 w 1209675"/>
                  <a:gd name="connsiteY380" fmla="*/ 197167 h 1085850"/>
                  <a:gd name="connsiteX381" fmla="*/ 500063 w 1209675"/>
                  <a:gd name="connsiteY381" fmla="*/ 200978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</a:cxnLst>
                <a:rect l="l" t="t" r="r" b="b"/>
                <a:pathLst>
                  <a:path w="1209675" h="1085850">
                    <a:moveTo>
                      <a:pt x="1185863" y="380048"/>
                    </a:moveTo>
                    <a:cubicBezTo>
                      <a:pt x="1174433" y="376238"/>
                      <a:pt x="1163003" y="373380"/>
                      <a:pt x="1153478" y="376238"/>
                    </a:cubicBezTo>
                    <a:cubicBezTo>
                      <a:pt x="1146810" y="379095"/>
                      <a:pt x="1141095" y="383858"/>
                      <a:pt x="1135380" y="389573"/>
                    </a:cubicBezTo>
                    <a:cubicBezTo>
                      <a:pt x="1131570" y="393383"/>
                      <a:pt x="1127760" y="397192"/>
                      <a:pt x="1122998" y="400050"/>
                    </a:cubicBezTo>
                    <a:cubicBezTo>
                      <a:pt x="1111568" y="408623"/>
                      <a:pt x="1096328" y="410528"/>
                      <a:pt x="1083945" y="412433"/>
                    </a:cubicBezTo>
                    <a:lnTo>
                      <a:pt x="996315" y="424815"/>
                    </a:lnTo>
                    <a:cubicBezTo>
                      <a:pt x="989648" y="425767"/>
                      <a:pt x="982028" y="426720"/>
                      <a:pt x="975360" y="426720"/>
                    </a:cubicBezTo>
                    <a:cubicBezTo>
                      <a:pt x="970598" y="426720"/>
                      <a:pt x="965835" y="425767"/>
                      <a:pt x="960120" y="424815"/>
                    </a:cubicBezTo>
                    <a:cubicBezTo>
                      <a:pt x="945833" y="421005"/>
                      <a:pt x="933450" y="409575"/>
                      <a:pt x="928688" y="395288"/>
                    </a:cubicBezTo>
                    <a:cubicBezTo>
                      <a:pt x="928688" y="394335"/>
                      <a:pt x="927735" y="393383"/>
                      <a:pt x="927735" y="392430"/>
                    </a:cubicBezTo>
                    <a:cubicBezTo>
                      <a:pt x="926783" y="389573"/>
                      <a:pt x="925830" y="387667"/>
                      <a:pt x="924878" y="385763"/>
                    </a:cubicBezTo>
                    <a:cubicBezTo>
                      <a:pt x="923925" y="384810"/>
                      <a:pt x="922973" y="383858"/>
                      <a:pt x="922020" y="382905"/>
                    </a:cubicBezTo>
                    <a:cubicBezTo>
                      <a:pt x="916305" y="395288"/>
                      <a:pt x="914400" y="409575"/>
                      <a:pt x="916305" y="422910"/>
                    </a:cubicBezTo>
                    <a:cubicBezTo>
                      <a:pt x="917258" y="425767"/>
                      <a:pt x="917258" y="428625"/>
                      <a:pt x="916305" y="431483"/>
                    </a:cubicBezTo>
                    <a:cubicBezTo>
                      <a:pt x="914400" y="434340"/>
                      <a:pt x="911543" y="436245"/>
                      <a:pt x="909638" y="436245"/>
                    </a:cubicBezTo>
                    <a:cubicBezTo>
                      <a:pt x="904875" y="438150"/>
                      <a:pt x="900113" y="439103"/>
                      <a:pt x="894398" y="439103"/>
                    </a:cubicBezTo>
                    <a:cubicBezTo>
                      <a:pt x="886778" y="439103"/>
                      <a:pt x="878205" y="437198"/>
                      <a:pt x="868680" y="433388"/>
                    </a:cubicBezTo>
                    <a:cubicBezTo>
                      <a:pt x="861060" y="430530"/>
                      <a:pt x="853440" y="426720"/>
                      <a:pt x="846773" y="422910"/>
                    </a:cubicBezTo>
                    <a:lnTo>
                      <a:pt x="842963" y="421005"/>
                    </a:lnTo>
                    <a:cubicBezTo>
                      <a:pt x="839153" y="419100"/>
                      <a:pt x="835343" y="416242"/>
                      <a:pt x="830580" y="414338"/>
                    </a:cubicBezTo>
                    <a:cubicBezTo>
                      <a:pt x="823913" y="411480"/>
                      <a:pt x="817245" y="410528"/>
                      <a:pt x="810578" y="408623"/>
                    </a:cubicBezTo>
                    <a:cubicBezTo>
                      <a:pt x="802005" y="406717"/>
                      <a:pt x="794385" y="405765"/>
                      <a:pt x="786765" y="401955"/>
                    </a:cubicBezTo>
                    <a:cubicBezTo>
                      <a:pt x="784860" y="401003"/>
                      <a:pt x="782955" y="400050"/>
                      <a:pt x="781050" y="399098"/>
                    </a:cubicBezTo>
                    <a:cubicBezTo>
                      <a:pt x="775335" y="396240"/>
                      <a:pt x="770573" y="392430"/>
                      <a:pt x="764858" y="393383"/>
                    </a:cubicBezTo>
                    <a:cubicBezTo>
                      <a:pt x="762953" y="393383"/>
                      <a:pt x="761048" y="394335"/>
                      <a:pt x="759143" y="394335"/>
                    </a:cubicBezTo>
                    <a:cubicBezTo>
                      <a:pt x="755333" y="395288"/>
                      <a:pt x="749618" y="396240"/>
                      <a:pt x="745808" y="394335"/>
                    </a:cubicBezTo>
                    <a:cubicBezTo>
                      <a:pt x="743903" y="393383"/>
                      <a:pt x="741998" y="391478"/>
                      <a:pt x="740093" y="389573"/>
                    </a:cubicBezTo>
                    <a:cubicBezTo>
                      <a:pt x="739140" y="388620"/>
                      <a:pt x="739140" y="388620"/>
                      <a:pt x="738188" y="387667"/>
                    </a:cubicBezTo>
                    <a:cubicBezTo>
                      <a:pt x="734378" y="382905"/>
                      <a:pt x="727710" y="381953"/>
                      <a:pt x="721043" y="380048"/>
                    </a:cubicBezTo>
                    <a:cubicBezTo>
                      <a:pt x="716280" y="379095"/>
                      <a:pt x="711518" y="378142"/>
                      <a:pt x="707708" y="376238"/>
                    </a:cubicBezTo>
                    <a:cubicBezTo>
                      <a:pt x="701993" y="374333"/>
                      <a:pt x="698183" y="370523"/>
                      <a:pt x="694373" y="366713"/>
                    </a:cubicBezTo>
                    <a:cubicBezTo>
                      <a:pt x="692468" y="364808"/>
                      <a:pt x="690563" y="362903"/>
                      <a:pt x="688658" y="361950"/>
                    </a:cubicBezTo>
                    <a:cubicBezTo>
                      <a:pt x="681038" y="356235"/>
                      <a:pt x="671513" y="352425"/>
                      <a:pt x="661035" y="348615"/>
                    </a:cubicBezTo>
                    <a:cubicBezTo>
                      <a:pt x="655320" y="346710"/>
                      <a:pt x="649605" y="343853"/>
                      <a:pt x="643890" y="340995"/>
                    </a:cubicBezTo>
                    <a:cubicBezTo>
                      <a:pt x="641985" y="340042"/>
                      <a:pt x="639128" y="339090"/>
                      <a:pt x="638175" y="336233"/>
                    </a:cubicBezTo>
                    <a:cubicBezTo>
                      <a:pt x="637223" y="333375"/>
                      <a:pt x="638175" y="330517"/>
                      <a:pt x="638175" y="328613"/>
                    </a:cubicBezTo>
                    <a:cubicBezTo>
                      <a:pt x="641985" y="315278"/>
                      <a:pt x="648653" y="302895"/>
                      <a:pt x="655320" y="291465"/>
                    </a:cubicBezTo>
                    <a:cubicBezTo>
                      <a:pt x="651510" y="288608"/>
                      <a:pt x="647700" y="284798"/>
                      <a:pt x="643890" y="280988"/>
                    </a:cubicBezTo>
                    <a:cubicBezTo>
                      <a:pt x="641985" y="279083"/>
                      <a:pt x="640080" y="277178"/>
                      <a:pt x="639128" y="275273"/>
                    </a:cubicBezTo>
                    <a:cubicBezTo>
                      <a:pt x="632460" y="268605"/>
                      <a:pt x="623888" y="263842"/>
                      <a:pt x="615315" y="260033"/>
                    </a:cubicBezTo>
                    <a:lnTo>
                      <a:pt x="613410" y="259080"/>
                    </a:lnTo>
                    <a:cubicBezTo>
                      <a:pt x="609600" y="257175"/>
                      <a:pt x="604838" y="256223"/>
                      <a:pt x="601980" y="252413"/>
                    </a:cubicBezTo>
                    <a:cubicBezTo>
                      <a:pt x="599123" y="249555"/>
                      <a:pt x="598170" y="245745"/>
                      <a:pt x="596265" y="241935"/>
                    </a:cubicBezTo>
                    <a:cubicBezTo>
                      <a:pt x="591503" y="225742"/>
                      <a:pt x="586740" y="208598"/>
                      <a:pt x="582930" y="191453"/>
                    </a:cubicBezTo>
                    <a:lnTo>
                      <a:pt x="581025" y="182880"/>
                    </a:lnTo>
                    <a:lnTo>
                      <a:pt x="587693" y="188595"/>
                    </a:lnTo>
                    <a:cubicBezTo>
                      <a:pt x="590550" y="190500"/>
                      <a:pt x="603885" y="200978"/>
                      <a:pt x="610553" y="194310"/>
                    </a:cubicBezTo>
                    <a:cubicBezTo>
                      <a:pt x="614363" y="190500"/>
                      <a:pt x="613410" y="184785"/>
                      <a:pt x="610553" y="175260"/>
                    </a:cubicBezTo>
                    <a:lnTo>
                      <a:pt x="595313" y="134303"/>
                    </a:lnTo>
                    <a:cubicBezTo>
                      <a:pt x="589598" y="119063"/>
                      <a:pt x="583883" y="102870"/>
                      <a:pt x="574358" y="89535"/>
                    </a:cubicBezTo>
                    <a:cubicBezTo>
                      <a:pt x="563880" y="74295"/>
                      <a:pt x="550545" y="64770"/>
                      <a:pt x="537210" y="61913"/>
                    </a:cubicBezTo>
                    <a:cubicBezTo>
                      <a:pt x="535305" y="61913"/>
                      <a:pt x="533400" y="60960"/>
                      <a:pt x="530543" y="60960"/>
                    </a:cubicBezTo>
                    <a:cubicBezTo>
                      <a:pt x="520065" y="59055"/>
                      <a:pt x="508635" y="57150"/>
                      <a:pt x="504825" y="46673"/>
                    </a:cubicBezTo>
                    <a:cubicBezTo>
                      <a:pt x="503873" y="43815"/>
                      <a:pt x="502920" y="40005"/>
                      <a:pt x="502920" y="37148"/>
                    </a:cubicBezTo>
                    <a:cubicBezTo>
                      <a:pt x="502920" y="34290"/>
                      <a:pt x="502920" y="31433"/>
                      <a:pt x="501968" y="29528"/>
                    </a:cubicBezTo>
                    <a:cubicBezTo>
                      <a:pt x="499110" y="22860"/>
                      <a:pt x="491490" y="20955"/>
                      <a:pt x="483870" y="19050"/>
                    </a:cubicBezTo>
                    <a:lnTo>
                      <a:pt x="481965" y="19050"/>
                    </a:lnTo>
                    <a:cubicBezTo>
                      <a:pt x="472440" y="16192"/>
                      <a:pt x="461963" y="9525"/>
                      <a:pt x="461963" y="0"/>
                    </a:cubicBezTo>
                    <a:cubicBezTo>
                      <a:pt x="460058" y="953"/>
                      <a:pt x="458153" y="953"/>
                      <a:pt x="456248" y="1905"/>
                    </a:cubicBezTo>
                    <a:lnTo>
                      <a:pt x="453390" y="7620"/>
                    </a:lnTo>
                    <a:cubicBezTo>
                      <a:pt x="453390" y="8573"/>
                      <a:pt x="452438" y="9525"/>
                      <a:pt x="451485" y="10478"/>
                    </a:cubicBezTo>
                    <a:cubicBezTo>
                      <a:pt x="447675" y="11430"/>
                      <a:pt x="444818" y="12383"/>
                      <a:pt x="441960" y="13335"/>
                    </a:cubicBezTo>
                    <a:cubicBezTo>
                      <a:pt x="437198" y="15240"/>
                      <a:pt x="432435" y="16192"/>
                      <a:pt x="425768" y="17145"/>
                    </a:cubicBezTo>
                    <a:cubicBezTo>
                      <a:pt x="413385" y="18098"/>
                      <a:pt x="401003" y="19050"/>
                      <a:pt x="389573" y="22860"/>
                    </a:cubicBezTo>
                    <a:cubicBezTo>
                      <a:pt x="381000" y="25717"/>
                      <a:pt x="368618" y="30480"/>
                      <a:pt x="360045" y="40958"/>
                    </a:cubicBezTo>
                    <a:cubicBezTo>
                      <a:pt x="359093" y="41910"/>
                      <a:pt x="359093" y="41910"/>
                      <a:pt x="358140" y="41910"/>
                    </a:cubicBezTo>
                    <a:cubicBezTo>
                      <a:pt x="357188" y="41910"/>
                      <a:pt x="356235" y="41910"/>
                      <a:pt x="356235" y="40958"/>
                    </a:cubicBezTo>
                    <a:lnTo>
                      <a:pt x="352425" y="37148"/>
                    </a:lnTo>
                    <a:cubicBezTo>
                      <a:pt x="348615" y="41910"/>
                      <a:pt x="347663" y="49530"/>
                      <a:pt x="350520" y="55245"/>
                    </a:cubicBezTo>
                    <a:cubicBezTo>
                      <a:pt x="351473" y="57150"/>
                      <a:pt x="352425" y="58103"/>
                      <a:pt x="353378" y="60008"/>
                    </a:cubicBezTo>
                    <a:cubicBezTo>
                      <a:pt x="355283" y="62865"/>
                      <a:pt x="357188" y="64770"/>
                      <a:pt x="358140" y="68580"/>
                    </a:cubicBezTo>
                    <a:cubicBezTo>
                      <a:pt x="359093" y="73342"/>
                      <a:pt x="359093" y="77153"/>
                      <a:pt x="358140" y="80963"/>
                    </a:cubicBezTo>
                    <a:cubicBezTo>
                      <a:pt x="355283" y="93345"/>
                      <a:pt x="348615" y="104775"/>
                      <a:pt x="340043" y="113348"/>
                    </a:cubicBezTo>
                    <a:cubicBezTo>
                      <a:pt x="342900" y="115253"/>
                      <a:pt x="345758" y="118110"/>
                      <a:pt x="347663" y="121920"/>
                    </a:cubicBezTo>
                    <a:cubicBezTo>
                      <a:pt x="348615" y="122873"/>
                      <a:pt x="348615" y="124778"/>
                      <a:pt x="346710" y="125730"/>
                    </a:cubicBezTo>
                    <a:cubicBezTo>
                      <a:pt x="342900" y="129540"/>
                      <a:pt x="340995" y="134303"/>
                      <a:pt x="340043" y="139065"/>
                    </a:cubicBezTo>
                    <a:cubicBezTo>
                      <a:pt x="340043" y="140017"/>
                      <a:pt x="339090" y="140970"/>
                      <a:pt x="339090" y="140970"/>
                    </a:cubicBezTo>
                    <a:cubicBezTo>
                      <a:pt x="338138" y="141923"/>
                      <a:pt x="337185" y="141923"/>
                      <a:pt x="336233" y="141923"/>
                    </a:cubicBezTo>
                    <a:cubicBezTo>
                      <a:pt x="325755" y="140017"/>
                      <a:pt x="315278" y="137160"/>
                      <a:pt x="305753" y="133350"/>
                    </a:cubicBezTo>
                    <a:cubicBezTo>
                      <a:pt x="307658" y="140017"/>
                      <a:pt x="309563" y="146685"/>
                      <a:pt x="312420" y="153353"/>
                    </a:cubicBezTo>
                    <a:cubicBezTo>
                      <a:pt x="313373" y="156210"/>
                      <a:pt x="314325" y="159067"/>
                      <a:pt x="315278" y="161925"/>
                    </a:cubicBezTo>
                    <a:cubicBezTo>
                      <a:pt x="316230" y="163830"/>
                      <a:pt x="315278" y="164783"/>
                      <a:pt x="313373" y="165735"/>
                    </a:cubicBezTo>
                    <a:lnTo>
                      <a:pt x="292418" y="174308"/>
                    </a:lnTo>
                    <a:cubicBezTo>
                      <a:pt x="290513" y="175260"/>
                      <a:pt x="288608" y="175260"/>
                      <a:pt x="287655" y="177165"/>
                    </a:cubicBezTo>
                    <a:cubicBezTo>
                      <a:pt x="286703" y="178117"/>
                      <a:pt x="286703" y="180975"/>
                      <a:pt x="285750" y="182880"/>
                    </a:cubicBezTo>
                    <a:lnTo>
                      <a:pt x="280988" y="221933"/>
                    </a:lnTo>
                    <a:cubicBezTo>
                      <a:pt x="280988" y="222885"/>
                      <a:pt x="280035" y="223838"/>
                      <a:pt x="279083" y="223838"/>
                    </a:cubicBezTo>
                    <a:cubicBezTo>
                      <a:pt x="272415" y="226695"/>
                      <a:pt x="266700" y="230505"/>
                      <a:pt x="261938" y="235267"/>
                    </a:cubicBezTo>
                    <a:cubicBezTo>
                      <a:pt x="260985" y="236220"/>
                      <a:pt x="260033" y="236220"/>
                      <a:pt x="259080" y="236220"/>
                    </a:cubicBezTo>
                    <a:cubicBezTo>
                      <a:pt x="258128" y="236220"/>
                      <a:pt x="257175" y="235267"/>
                      <a:pt x="257175" y="234315"/>
                    </a:cubicBezTo>
                    <a:cubicBezTo>
                      <a:pt x="254318" y="227648"/>
                      <a:pt x="245745" y="224790"/>
                      <a:pt x="238125" y="225742"/>
                    </a:cubicBezTo>
                    <a:cubicBezTo>
                      <a:pt x="230505" y="226695"/>
                      <a:pt x="224790" y="230505"/>
                      <a:pt x="219075" y="234315"/>
                    </a:cubicBezTo>
                    <a:cubicBezTo>
                      <a:pt x="220980" y="237173"/>
                      <a:pt x="222885" y="240030"/>
                      <a:pt x="224790" y="243840"/>
                    </a:cubicBezTo>
                    <a:cubicBezTo>
                      <a:pt x="224790" y="244792"/>
                      <a:pt x="226695" y="247650"/>
                      <a:pt x="225743" y="249555"/>
                    </a:cubicBezTo>
                    <a:cubicBezTo>
                      <a:pt x="224790" y="251460"/>
                      <a:pt x="222885" y="252413"/>
                      <a:pt x="221933" y="253365"/>
                    </a:cubicBezTo>
                    <a:cubicBezTo>
                      <a:pt x="214313" y="256223"/>
                      <a:pt x="205740" y="255270"/>
                      <a:pt x="198120" y="252413"/>
                    </a:cubicBezTo>
                    <a:cubicBezTo>
                      <a:pt x="197168" y="252413"/>
                      <a:pt x="196215" y="251460"/>
                      <a:pt x="196215" y="251460"/>
                    </a:cubicBezTo>
                    <a:cubicBezTo>
                      <a:pt x="194310" y="250508"/>
                      <a:pt x="192405" y="249555"/>
                      <a:pt x="190500" y="249555"/>
                    </a:cubicBezTo>
                    <a:cubicBezTo>
                      <a:pt x="185738" y="248603"/>
                      <a:pt x="180975" y="253365"/>
                      <a:pt x="180023" y="258128"/>
                    </a:cubicBezTo>
                    <a:cubicBezTo>
                      <a:pt x="179070" y="261938"/>
                      <a:pt x="179070" y="266700"/>
                      <a:pt x="179070" y="271463"/>
                    </a:cubicBezTo>
                    <a:cubicBezTo>
                      <a:pt x="179070" y="273367"/>
                      <a:pt x="179070" y="274320"/>
                      <a:pt x="179070" y="276225"/>
                    </a:cubicBezTo>
                    <a:cubicBezTo>
                      <a:pt x="179070" y="282892"/>
                      <a:pt x="178118" y="288608"/>
                      <a:pt x="176213" y="295275"/>
                    </a:cubicBezTo>
                    <a:cubicBezTo>
                      <a:pt x="176213" y="296228"/>
                      <a:pt x="175260" y="298133"/>
                      <a:pt x="174308" y="299085"/>
                    </a:cubicBezTo>
                    <a:cubicBezTo>
                      <a:pt x="172403" y="300990"/>
                      <a:pt x="169545" y="301942"/>
                      <a:pt x="168593" y="301942"/>
                    </a:cubicBezTo>
                    <a:lnTo>
                      <a:pt x="125730" y="312420"/>
                    </a:lnTo>
                    <a:cubicBezTo>
                      <a:pt x="119063" y="314325"/>
                      <a:pt x="112395" y="315278"/>
                      <a:pt x="106680" y="319088"/>
                    </a:cubicBezTo>
                    <a:lnTo>
                      <a:pt x="105728" y="319088"/>
                    </a:lnTo>
                    <a:cubicBezTo>
                      <a:pt x="104775" y="320040"/>
                      <a:pt x="102870" y="320992"/>
                      <a:pt x="100965" y="320992"/>
                    </a:cubicBezTo>
                    <a:cubicBezTo>
                      <a:pt x="99060" y="320992"/>
                      <a:pt x="98108" y="321945"/>
                      <a:pt x="96203" y="321945"/>
                    </a:cubicBezTo>
                    <a:cubicBezTo>
                      <a:pt x="96203" y="321945"/>
                      <a:pt x="95250" y="321945"/>
                      <a:pt x="95250" y="321945"/>
                    </a:cubicBezTo>
                    <a:lnTo>
                      <a:pt x="76200" y="321945"/>
                    </a:lnTo>
                    <a:cubicBezTo>
                      <a:pt x="66675" y="321945"/>
                      <a:pt x="57150" y="321945"/>
                      <a:pt x="47625" y="320040"/>
                    </a:cubicBezTo>
                    <a:cubicBezTo>
                      <a:pt x="30480" y="317183"/>
                      <a:pt x="15240" y="311467"/>
                      <a:pt x="0" y="304800"/>
                    </a:cubicBezTo>
                    <a:cubicBezTo>
                      <a:pt x="953" y="315278"/>
                      <a:pt x="7620" y="326708"/>
                      <a:pt x="19050" y="340995"/>
                    </a:cubicBezTo>
                    <a:cubicBezTo>
                      <a:pt x="34290" y="342900"/>
                      <a:pt x="48578" y="352425"/>
                      <a:pt x="56198" y="365760"/>
                    </a:cubicBezTo>
                    <a:cubicBezTo>
                      <a:pt x="62865" y="379095"/>
                      <a:pt x="63818" y="394335"/>
                      <a:pt x="58103" y="407670"/>
                    </a:cubicBezTo>
                    <a:lnTo>
                      <a:pt x="68580" y="410528"/>
                    </a:lnTo>
                    <a:cubicBezTo>
                      <a:pt x="70485" y="412433"/>
                      <a:pt x="71438" y="414338"/>
                      <a:pt x="71438" y="417195"/>
                    </a:cubicBezTo>
                    <a:cubicBezTo>
                      <a:pt x="71438" y="420053"/>
                      <a:pt x="70485" y="423863"/>
                      <a:pt x="67628" y="425767"/>
                    </a:cubicBezTo>
                    <a:cubicBezTo>
                      <a:pt x="64770" y="428625"/>
                      <a:pt x="61913" y="429578"/>
                      <a:pt x="58103" y="431483"/>
                    </a:cubicBezTo>
                    <a:lnTo>
                      <a:pt x="56198" y="432435"/>
                    </a:lnTo>
                    <a:cubicBezTo>
                      <a:pt x="37148" y="440055"/>
                      <a:pt x="23813" y="462915"/>
                      <a:pt x="27623" y="483870"/>
                    </a:cubicBezTo>
                    <a:lnTo>
                      <a:pt x="27623" y="483870"/>
                    </a:lnTo>
                    <a:cubicBezTo>
                      <a:pt x="34290" y="484823"/>
                      <a:pt x="41910" y="484823"/>
                      <a:pt x="48578" y="482917"/>
                    </a:cubicBezTo>
                    <a:cubicBezTo>
                      <a:pt x="84773" y="468630"/>
                      <a:pt x="122873" y="472440"/>
                      <a:pt x="161925" y="468630"/>
                    </a:cubicBezTo>
                    <a:cubicBezTo>
                      <a:pt x="169545" y="467678"/>
                      <a:pt x="179070" y="466725"/>
                      <a:pt x="185738" y="472440"/>
                    </a:cubicBezTo>
                    <a:cubicBezTo>
                      <a:pt x="192405" y="477203"/>
                      <a:pt x="192405" y="490538"/>
                      <a:pt x="183833" y="491490"/>
                    </a:cubicBezTo>
                    <a:cubicBezTo>
                      <a:pt x="195263" y="493395"/>
                      <a:pt x="205740" y="502920"/>
                      <a:pt x="209550" y="513398"/>
                    </a:cubicBezTo>
                    <a:cubicBezTo>
                      <a:pt x="211455" y="518160"/>
                      <a:pt x="212408" y="523875"/>
                      <a:pt x="214313" y="528638"/>
                    </a:cubicBezTo>
                    <a:cubicBezTo>
                      <a:pt x="220028" y="537210"/>
                      <a:pt x="230505" y="540068"/>
                      <a:pt x="240030" y="543877"/>
                    </a:cubicBezTo>
                    <a:cubicBezTo>
                      <a:pt x="263843" y="553402"/>
                      <a:pt x="284798" y="575310"/>
                      <a:pt x="310515" y="574358"/>
                    </a:cubicBezTo>
                    <a:cubicBezTo>
                      <a:pt x="314325" y="578168"/>
                      <a:pt x="306705" y="581977"/>
                      <a:pt x="301943" y="581977"/>
                    </a:cubicBezTo>
                    <a:cubicBezTo>
                      <a:pt x="290513" y="581977"/>
                      <a:pt x="279083" y="581977"/>
                      <a:pt x="267653" y="581977"/>
                    </a:cubicBezTo>
                    <a:cubicBezTo>
                      <a:pt x="264795" y="589598"/>
                      <a:pt x="276225" y="593408"/>
                      <a:pt x="283845" y="597218"/>
                    </a:cubicBezTo>
                    <a:cubicBezTo>
                      <a:pt x="300990" y="605790"/>
                      <a:pt x="303848" y="630555"/>
                      <a:pt x="320040" y="641033"/>
                    </a:cubicBezTo>
                    <a:cubicBezTo>
                      <a:pt x="332423" y="649605"/>
                      <a:pt x="351473" y="646748"/>
                      <a:pt x="361950" y="636270"/>
                    </a:cubicBezTo>
                    <a:cubicBezTo>
                      <a:pt x="373380" y="625793"/>
                      <a:pt x="378143" y="609600"/>
                      <a:pt x="378143" y="594360"/>
                    </a:cubicBezTo>
                    <a:cubicBezTo>
                      <a:pt x="378143" y="587693"/>
                      <a:pt x="380048" y="578168"/>
                      <a:pt x="386715" y="580073"/>
                    </a:cubicBezTo>
                    <a:cubicBezTo>
                      <a:pt x="393383" y="598170"/>
                      <a:pt x="397193" y="618173"/>
                      <a:pt x="398145" y="637223"/>
                    </a:cubicBezTo>
                    <a:cubicBezTo>
                      <a:pt x="398145" y="643890"/>
                      <a:pt x="397193" y="651510"/>
                      <a:pt x="395288" y="658177"/>
                    </a:cubicBezTo>
                    <a:cubicBezTo>
                      <a:pt x="394335" y="661035"/>
                      <a:pt x="393383" y="662940"/>
                      <a:pt x="393383" y="665798"/>
                    </a:cubicBezTo>
                    <a:cubicBezTo>
                      <a:pt x="393383" y="669608"/>
                      <a:pt x="393383" y="672465"/>
                      <a:pt x="394335" y="676275"/>
                    </a:cubicBezTo>
                    <a:cubicBezTo>
                      <a:pt x="395288" y="682943"/>
                      <a:pt x="397193" y="689610"/>
                      <a:pt x="398145" y="696277"/>
                    </a:cubicBezTo>
                    <a:cubicBezTo>
                      <a:pt x="401955" y="714375"/>
                      <a:pt x="403860" y="738188"/>
                      <a:pt x="412433" y="755333"/>
                    </a:cubicBezTo>
                    <a:cubicBezTo>
                      <a:pt x="414338" y="759143"/>
                      <a:pt x="416243" y="762952"/>
                      <a:pt x="417195" y="766763"/>
                    </a:cubicBezTo>
                    <a:cubicBezTo>
                      <a:pt x="418148" y="771525"/>
                      <a:pt x="417195" y="776288"/>
                      <a:pt x="417195" y="781050"/>
                    </a:cubicBezTo>
                    <a:cubicBezTo>
                      <a:pt x="417195" y="798195"/>
                      <a:pt x="424815" y="815340"/>
                      <a:pt x="433388" y="830580"/>
                    </a:cubicBezTo>
                    <a:cubicBezTo>
                      <a:pt x="441008" y="845820"/>
                      <a:pt x="448628" y="862013"/>
                      <a:pt x="456248" y="877252"/>
                    </a:cubicBezTo>
                    <a:cubicBezTo>
                      <a:pt x="461963" y="888683"/>
                      <a:pt x="461010" y="904875"/>
                      <a:pt x="463868" y="916305"/>
                    </a:cubicBezTo>
                    <a:cubicBezTo>
                      <a:pt x="466725" y="926783"/>
                      <a:pt x="469583" y="936308"/>
                      <a:pt x="476250" y="944880"/>
                    </a:cubicBezTo>
                    <a:cubicBezTo>
                      <a:pt x="480060" y="949643"/>
                      <a:pt x="485775" y="953452"/>
                      <a:pt x="489585" y="958215"/>
                    </a:cubicBezTo>
                    <a:cubicBezTo>
                      <a:pt x="496253" y="965835"/>
                      <a:pt x="499110" y="974408"/>
                      <a:pt x="502920" y="983933"/>
                    </a:cubicBezTo>
                    <a:cubicBezTo>
                      <a:pt x="515303" y="1016318"/>
                      <a:pt x="526733" y="1048702"/>
                      <a:pt x="539115" y="1081088"/>
                    </a:cubicBezTo>
                    <a:cubicBezTo>
                      <a:pt x="540068" y="1082993"/>
                      <a:pt x="541020" y="1084898"/>
                      <a:pt x="542925" y="1086802"/>
                    </a:cubicBezTo>
                    <a:cubicBezTo>
                      <a:pt x="545783" y="1088708"/>
                      <a:pt x="550545" y="1088708"/>
                      <a:pt x="553403" y="1087755"/>
                    </a:cubicBezTo>
                    <a:cubicBezTo>
                      <a:pt x="559118" y="1085850"/>
                      <a:pt x="564833" y="1084898"/>
                      <a:pt x="570548" y="1082993"/>
                    </a:cubicBezTo>
                    <a:cubicBezTo>
                      <a:pt x="576263" y="1081088"/>
                      <a:pt x="581978" y="1079183"/>
                      <a:pt x="584835" y="1073468"/>
                    </a:cubicBezTo>
                    <a:cubicBezTo>
                      <a:pt x="585788" y="1070610"/>
                      <a:pt x="585788" y="1066800"/>
                      <a:pt x="586740" y="1063943"/>
                    </a:cubicBezTo>
                    <a:cubicBezTo>
                      <a:pt x="589598" y="1056323"/>
                      <a:pt x="601028" y="1056323"/>
                      <a:pt x="606743" y="1050608"/>
                    </a:cubicBezTo>
                    <a:cubicBezTo>
                      <a:pt x="613410" y="1042988"/>
                      <a:pt x="608648" y="1028700"/>
                      <a:pt x="616268" y="1022033"/>
                    </a:cubicBezTo>
                    <a:cubicBezTo>
                      <a:pt x="620078" y="1018223"/>
                      <a:pt x="625793" y="1018223"/>
                      <a:pt x="630555" y="1014413"/>
                    </a:cubicBezTo>
                    <a:cubicBezTo>
                      <a:pt x="640080" y="1008698"/>
                      <a:pt x="639128" y="995363"/>
                      <a:pt x="637223" y="984885"/>
                    </a:cubicBezTo>
                    <a:cubicBezTo>
                      <a:pt x="634365" y="974408"/>
                      <a:pt x="631508" y="962977"/>
                      <a:pt x="636270" y="953452"/>
                    </a:cubicBezTo>
                    <a:cubicBezTo>
                      <a:pt x="638175" y="949643"/>
                      <a:pt x="641985" y="946785"/>
                      <a:pt x="644843" y="942975"/>
                    </a:cubicBezTo>
                    <a:cubicBezTo>
                      <a:pt x="653415" y="930593"/>
                      <a:pt x="654368" y="914400"/>
                      <a:pt x="653415" y="900113"/>
                    </a:cubicBezTo>
                    <a:cubicBezTo>
                      <a:pt x="651510" y="884873"/>
                      <a:pt x="647700" y="870585"/>
                      <a:pt x="648653" y="855345"/>
                    </a:cubicBezTo>
                    <a:cubicBezTo>
                      <a:pt x="649605" y="840105"/>
                      <a:pt x="655320" y="824865"/>
                      <a:pt x="668655" y="818198"/>
                    </a:cubicBezTo>
                    <a:cubicBezTo>
                      <a:pt x="671513" y="822008"/>
                      <a:pt x="677228" y="823913"/>
                      <a:pt x="681990" y="823913"/>
                    </a:cubicBezTo>
                    <a:cubicBezTo>
                      <a:pt x="683895" y="815340"/>
                      <a:pt x="687705" y="803910"/>
                      <a:pt x="696278" y="802958"/>
                    </a:cubicBezTo>
                    <a:cubicBezTo>
                      <a:pt x="699135" y="802958"/>
                      <a:pt x="701040" y="802958"/>
                      <a:pt x="703898" y="802958"/>
                    </a:cubicBezTo>
                    <a:cubicBezTo>
                      <a:pt x="711518" y="802958"/>
                      <a:pt x="719138" y="797243"/>
                      <a:pt x="721043" y="789623"/>
                    </a:cubicBezTo>
                    <a:cubicBezTo>
                      <a:pt x="721995" y="785813"/>
                      <a:pt x="721995" y="781050"/>
                      <a:pt x="723900" y="777240"/>
                    </a:cubicBezTo>
                    <a:cubicBezTo>
                      <a:pt x="725805" y="774383"/>
                      <a:pt x="728663" y="771525"/>
                      <a:pt x="731520" y="769620"/>
                    </a:cubicBezTo>
                    <a:cubicBezTo>
                      <a:pt x="743903" y="760095"/>
                      <a:pt x="756285" y="751523"/>
                      <a:pt x="768668" y="741998"/>
                    </a:cubicBezTo>
                    <a:cubicBezTo>
                      <a:pt x="778193" y="735330"/>
                      <a:pt x="794385" y="725805"/>
                      <a:pt x="800100" y="715327"/>
                    </a:cubicBezTo>
                    <a:cubicBezTo>
                      <a:pt x="802958" y="710565"/>
                      <a:pt x="804863" y="704850"/>
                      <a:pt x="807720" y="699135"/>
                    </a:cubicBezTo>
                    <a:cubicBezTo>
                      <a:pt x="814388" y="686752"/>
                      <a:pt x="828675" y="681990"/>
                      <a:pt x="842010" y="676275"/>
                    </a:cubicBezTo>
                    <a:cubicBezTo>
                      <a:pt x="855345" y="670560"/>
                      <a:pt x="868680" y="662940"/>
                      <a:pt x="872490" y="649605"/>
                    </a:cubicBezTo>
                    <a:cubicBezTo>
                      <a:pt x="875348" y="641985"/>
                      <a:pt x="873443" y="634365"/>
                      <a:pt x="874395" y="625793"/>
                    </a:cubicBezTo>
                    <a:cubicBezTo>
                      <a:pt x="875348" y="618173"/>
                      <a:pt x="879158" y="609600"/>
                      <a:pt x="886778" y="606743"/>
                    </a:cubicBezTo>
                    <a:cubicBezTo>
                      <a:pt x="893445" y="604838"/>
                      <a:pt x="901065" y="608648"/>
                      <a:pt x="907733" y="605790"/>
                    </a:cubicBezTo>
                    <a:cubicBezTo>
                      <a:pt x="913448" y="603885"/>
                      <a:pt x="916305" y="598170"/>
                      <a:pt x="919163" y="593408"/>
                    </a:cubicBezTo>
                    <a:cubicBezTo>
                      <a:pt x="920115" y="592455"/>
                      <a:pt x="921068" y="591502"/>
                      <a:pt x="922020" y="590550"/>
                    </a:cubicBezTo>
                    <a:cubicBezTo>
                      <a:pt x="925830" y="589598"/>
                      <a:pt x="927735" y="596265"/>
                      <a:pt x="926783" y="600075"/>
                    </a:cubicBezTo>
                    <a:cubicBezTo>
                      <a:pt x="931545" y="605790"/>
                      <a:pt x="940118" y="606743"/>
                      <a:pt x="947738" y="604838"/>
                    </a:cubicBezTo>
                    <a:cubicBezTo>
                      <a:pt x="955358" y="602933"/>
                      <a:pt x="962025" y="599123"/>
                      <a:pt x="968693" y="598170"/>
                    </a:cubicBezTo>
                    <a:cubicBezTo>
                      <a:pt x="978218" y="597218"/>
                      <a:pt x="987743" y="601980"/>
                      <a:pt x="996315" y="600075"/>
                    </a:cubicBezTo>
                    <a:cubicBezTo>
                      <a:pt x="1010603" y="597218"/>
                      <a:pt x="1019175" y="579120"/>
                      <a:pt x="1011555" y="566738"/>
                    </a:cubicBezTo>
                    <a:cubicBezTo>
                      <a:pt x="1022985" y="563880"/>
                      <a:pt x="1036320" y="569595"/>
                      <a:pt x="1041083" y="581025"/>
                    </a:cubicBezTo>
                    <a:cubicBezTo>
                      <a:pt x="1042988" y="586740"/>
                      <a:pt x="1043940" y="592455"/>
                      <a:pt x="1044893" y="599123"/>
                    </a:cubicBezTo>
                    <a:cubicBezTo>
                      <a:pt x="1045845" y="605790"/>
                      <a:pt x="1047750" y="612458"/>
                      <a:pt x="1050608" y="619125"/>
                    </a:cubicBezTo>
                    <a:cubicBezTo>
                      <a:pt x="1051560" y="617220"/>
                      <a:pt x="1053465" y="614363"/>
                      <a:pt x="1054418" y="612458"/>
                    </a:cubicBezTo>
                    <a:lnTo>
                      <a:pt x="1056323" y="609600"/>
                    </a:lnTo>
                    <a:lnTo>
                      <a:pt x="1058228" y="612458"/>
                    </a:lnTo>
                    <a:cubicBezTo>
                      <a:pt x="1060133" y="614363"/>
                      <a:pt x="1061085" y="616268"/>
                      <a:pt x="1062990" y="617220"/>
                    </a:cubicBezTo>
                    <a:cubicBezTo>
                      <a:pt x="1062038" y="613410"/>
                      <a:pt x="1062990" y="610552"/>
                      <a:pt x="1063943" y="606743"/>
                    </a:cubicBezTo>
                    <a:cubicBezTo>
                      <a:pt x="1065848" y="600075"/>
                      <a:pt x="1069658" y="595313"/>
                      <a:pt x="1075373" y="592455"/>
                    </a:cubicBezTo>
                    <a:cubicBezTo>
                      <a:pt x="1075373" y="592455"/>
                      <a:pt x="1076325" y="592455"/>
                      <a:pt x="1076325" y="591502"/>
                    </a:cubicBezTo>
                    <a:lnTo>
                      <a:pt x="1064895" y="578168"/>
                    </a:lnTo>
                    <a:cubicBezTo>
                      <a:pt x="1062990" y="575310"/>
                      <a:pt x="1060133" y="572452"/>
                      <a:pt x="1058228" y="568643"/>
                    </a:cubicBezTo>
                    <a:cubicBezTo>
                      <a:pt x="1054418" y="561975"/>
                      <a:pt x="1054418" y="554355"/>
                      <a:pt x="1054418" y="547688"/>
                    </a:cubicBezTo>
                    <a:cubicBezTo>
                      <a:pt x="1054418" y="542925"/>
                      <a:pt x="1054418" y="539115"/>
                      <a:pt x="1053465" y="535305"/>
                    </a:cubicBezTo>
                    <a:cubicBezTo>
                      <a:pt x="1050608" y="534352"/>
                      <a:pt x="1047750" y="536258"/>
                      <a:pt x="1045845" y="538163"/>
                    </a:cubicBezTo>
                    <a:cubicBezTo>
                      <a:pt x="1042988" y="541020"/>
                      <a:pt x="1042035" y="544830"/>
                      <a:pt x="1040130" y="549593"/>
                    </a:cubicBezTo>
                    <a:lnTo>
                      <a:pt x="1034415" y="567690"/>
                    </a:lnTo>
                    <a:cubicBezTo>
                      <a:pt x="1034415" y="567690"/>
                      <a:pt x="1034415" y="567690"/>
                      <a:pt x="1034415" y="568643"/>
                    </a:cubicBezTo>
                    <a:lnTo>
                      <a:pt x="1028700" y="566738"/>
                    </a:lnTo>
                    <a:lnTo>
                      <a:pt x="1028700" y="566738"/>
                    </a:lnTo>
                    <a:cubicBezTo>
                      <a:pt x="1030605" y="561975"/>
                      <a:pt x="1026795" y="556260"/>
                      <a:pt x="1022985" y="551498"/>
                    </a:cubicBezTo>
                    <a:cubicBezTo>
                      <a:pt x="1019175" y="545783"/>
                      <a:pt x="1015365" y="540068"/>
                      <a:pt x="1015365" y="532448"/>
                    </a:cubicBezTo>
                    <a:cubicBezTo>
                      <a:pt x="1016318" y="521970"/>
                      <a:pt x="1026795" y="515303"/>
                      <a:pt x="1036320" y="511492"/>
                    </a:cubicBezTo>
                    <a:lnTo>
                      <a:pt x="1056323" y="501967"/>
                    </a:lnTo>
                    <a:lnTo>
                      <a:pt x="1058228" y="483870"/>
                    </a:lnTo>
                    <a:cubicBezTo>
                      <a:pt x="1030605" y="481965"/>
                      <a:pt x="1002030" y="481965"/>
                      <a:pt x="974408" y="481965"/>
                    </a:cubicBezTo>
                    <a:lnTo>
                      <a:pt x="971550" y="481965"/>
                    </a:lnTo>
                    <a:lnTo>
                      <a:pt x="970598" y="480060"/>
                    </a:lnTo>
                    <a:cubicBezTo>
                      <a:pt x="967740" y="466725"/>
                      <a:pt x="965835" y="453390"/>
                      <a:pt x="964883" y="440055"/>
                    </a:cubicBezTo>
                    <a:cubicBezTo>
                      <a:pt x="963930" y="440055"/>
                      <a:pt x="962978" y="440055"/>
                      <a:pt x="962025" y="441008"/>
                    </a:cubicBezTo>
                    <a:cubicBezTo>
                      <a:pt x="962025" y="441008"/>
                      <a:pt x="962025" y="441960"/>
                      <a:pt x="961073" y="441960"/>
                    </a:cubicBezTo>
                    <a:cubicBezTo>
                      <a:pt x="960120" y="442913"/>
                      <a:pt x="960120" y="443865"/>
                      <a:pt x="958215" y="443865"/>
                    </a:cubicBezTo>
                    <a:cubicBezTo>
                      <a:pt x="954405" y="445770"/>
                      <a:pt x="950595" y="443865"/>
                      <a:pt x="947738" y="442913"/>
                    </a:cubicBezTo>
                    <a:cubicBezTo>
                      <a:pt x="939165" y="439103"/>
                      <a:pt x="930593" y="437198"/>
                      <a:pt x="922020" y="437198"/>
                    </a:cubicBezTo>
                    <a:lnTo>
                      <a:pt x="913448" y="453390"/>
                    </a:lnTo>
                    <a:cubicBezTo>
                      <a:pt x="922973" y="456248"/>
                      <a:pt x="931545" y="461963"/>
                      <a:pt x="938213" y="468630"/>
                    </a:cubicBezTo>
                    <a:lnTo>
                      <a:pt x="942975" y="474345"/>
                    </a:lnTo>
                    <a:lnTo>
                      <a:pt x="923925" y="472440"/>
                    </a:lnTo>
                    <a:lnTo>
                      <a:pt x="924878" y="486728"/>
                    </a:lnTo>
                    <a:lnTo>
                      <a:pt x="910590" y="481013"/>
                    </a:lnTo>
                    <a:lnTo>
                      <a:pt x="906780" y="499110"/>
                    </a:lnTo>
                    <a:lnTo>
                      <a:pt x="931545" y="506730"/>
                    </a:lnTo>
                    <a:lnTo>
                      <a:pt x="931545" y="509588"/>
                    </a:lnTo>
                    <a:cubicBezTo>
                      <a:pt x="929640" y="521970"/>
                      <a:pt x="929640" y="535305"/>
                      <a:pt x="930593" y="547688"/>
                    </a:cubicBezTo>
                    <a:lnTo>
                      <a:pt x="945833" y="548640"/>
                    </a:lnTo>
                    <a:lnTo>
                      <a:pt x="945833" y="551498"/>
                    </a:lnTo>
                    <a:cubicBezTo>
                      <a:pt x="945833" y="568643"/>
                      <a:pt x="945833" y="584835"/>
                      <a:pt x="947738" y="601980"/>
                    </a:cubicBezTo>
                    <a:lnTo>
                      <a:pt x="942023" y="601980"/>
                    </a:lnTo>
                    <a:cubicBezTo>
                      <a:pt x="941070" y="585788"/>
                      <a:pt x="940118" y="569595"/>
                      <a:pt x="940118" y="553402"/>
                    </a:cubicBezTo>
                    <a:lnTo>
                      <a:pt x="925830" y="552450"/>
                    </a:lnTo>
                    <a:lnTo>
                      <a:pt x="924878" y="549593"/>
                    </a:lnTo>
                    <a:cubicBezTo>
                      <a:pt x="923925" y="536258"/>
                      <a:pt x="923925" y="522923"/>
                      <a:pt x="925830" y="509588"/>
                    </a:cubicBezTo>
                    <a:lnTo>
                      <a:pt x="901065" y="501967"/>
                    </a:lnTo>
                    <a:lnTo>
                      <a:pt x="906780" y="471488"/>
                    </a:lnTo>
                    <a:lnTo>
                      <a:pt x="919163" y="476250"/>
                    </a:lnTo>
                    <a:lnTo>
                      <a:pt x="918210" y="463867"/>
                    </a:lnTo>
                    <a:lnTo>
                      <a:pt x="927735" y="464820"/>
                    </a:lnTo>
                    <a:cubicBezTo>
                      <a:pt x="922020" y="460058"/>
                      <a:pt x="915353" y="457200"/>
                      <a:pt x="908685" y="456248"/>
                    </a:cubicBezTo>
                    <a:lnTo>
                      <a:pt x="904875" y="455295"/>
                    </a:lnTo>
                    <a:lnTo>
                      <a:pt x="919163" y="429578"/>
                    </a:lnTo>
                    <a:lnTo>
                      <a:pt x="921068" y="429578"/>
                    </a:lnTo>
                    <a:cubicBezTo>
                      <a:pt x="931545" y="428625"/>
                      <a:pt x="942023" y="431483"/>
                      <a:pt x="951548" y="435292"/>
                    </a:cubicBezTo>
                    <a:cubicBezTo>
                      <a:pt x="952500" y="436245"/>
                      <a:pt x="955358" y="437198"/>
                      <a:pt x="956310" y="436245"/>
                    </a:cubicBezTo>
                    <a:cubicBezTo>
                      <a:pt x="956310" y="436245"/>
                      <a:pt x="957263" y="435292"/>
                      <a:pt x="957263" y="435292"/>
                    </a:cubicBezTo>
                    <a:cubicBezTo>
                      <a:pt x="957263" y="435292"/>
                      <a:pt x="958215" y="434340"/>
                      <a:pt x="958215" y="434340"/>
                    </a:cubicBezTo>
                    <a:cubicBezTo>
                      <a:pt x="961073" y="431483"/>
                      <a:pt x="965835" y="430530"/>
                      <a:pt x="969645" y="432435"/>
                    </a:cubicBezTo>
                    <a:lnTo>
                      <a:pt x="971550" y="433388"/>
                    </a:lnTo>
                    <a:lnTo>
                      <a:pt x="971550" y="435292"/>
                    </a:lnTo>
                    <a:cubicBezTo>
                      <a:pt x="972503" y="448628"/>
                      <a:pt x="973455" y="461010"/>
                      <a:pt x="976313" y="474345"/>
                    </a:cubicBezTo>
                    <a:cubicBezTo>
                      <a:pt x="1003935" y="474345"/>
                      <a:pt x="1032510" y="475298"/>
                      <a:pt x="1061085" y="476250"/>
                    </a:cubicBezTo>
                    <a:lnTo>
                      <a:pt x="1063943" y="476250"/>
                    </a:lnTo>
                    <a:lnTo>
                      <a:pt x="1061085" y="503873"/>
                    </a:lnTo>
                    <a:lnTo>
                      <a:pt x="1038225" y="514350"/>
                    </a:lnTo>
                    <a:cubicBezTo>
                      <a:pt x="1030605" y="518160"/>
                      <a:pt x="1021080" y="522923"/>
                      <a:pt x="1021080" y="530543"/>
                    </a:cubicBezTo>
                    <a:cubicBezTo>
                      <a:pt x="1021080" y="535305"/>
                      <a:pt x="1023938" y="540068"/>
                      <a:pt x="1027747" y="545783"/>
                    </a:cubicBezTo>
                    <a:cubicBezTo>
                      <a:pt x="1029653" y="547688"/>
                      <a:pt x="1030605" y="550545"/>
                      <a:pt x="1032510" y="553402"/>
                    </a:cubicBezTo>
                    <a:lnTo>
                      <a:pt x="1034415" y="546735"/>
                    </a:lnTo>
                    <a:cubicBezTo>
                      <a:pt x="1035368" y="541973"/>
                      <a:pt x="1037272" y="537210"/>
                      <a:pt x="1041083" y="533400"/>
                    </a:cubicBezTo>
                    <a:cubicBezTo>
                      <a:pt x="1044893" y="529590"/>
                      <a:pt x="1051560" y="526733"/>
                      <a:pt x="1057275" y="530543"/>
                    </a:cubicBezTo>
                    <a:lnTo>
                      <a:pt x="1058228" y="531495"/>
                    </a:lnTo>
                    <a:lnTo>
                      <a:pt x="1058228" y="532448"/>
                    </a:lnTo>
                    <a:cubicBezTo>
                      <a:pt x="1059180" y="537210"/>
                      <a:pt x="1059180" y="542925"/>
                      <a:pt x="1060133" y="547688"/>
                    </a:cubicBezTo>
                    <a:cubicBezTo>
                      <a:pt x="1060133" y="554355"/>
                      <a:pt x="1060133" y="561023"/>
                      <a:pt x="1062990" y="565785"/>
                    </a:cubicBezTo>
                    <a:cubicBezTo>
                      <a:pt x="1064895" y="568643"/>
                      <a:pt x="1066800" y="571500"/>
                      <a:pt x="1068705" y="574358"/>
                    </a:cubicBezTo>
                    <a:lnTo>
                      <a:pt x="1081088" y="588645"/>
                    </a:lnTo>
                    <a:cubicBezTo>
                      <a:pt x="1081088" y="588645"/>
                      <a:pt x="1081088" y="588645"/>
                      <a:pt x="1082040" y="587693"/>
                    </a:cubicBezTo>
                    <a:cubicBezTo>
                      <a:pt x="1082993" y="585788"/>
                      <a:pt x="1082993" y="583883"/>
                      <a:pt x="1082993" y="581977"/>
                    </a:cubicBezTo>
                    <a:cubicBezTo>
                      <a:pt x="1082993" y="578168"/>
                      <a:pt x="1082993" y="575310"/>
                      <a:pt x="1082040" y="571500"/>
                    </a:cubicBezTo>
                    <a:cubicBezTo>
                      <a:pt x="1081088" y="561975"/>
                      <a:pt x="1080135" y="553402"/>
                      <a:pt x="1082040" y="543877"/>
                    </a:cubicBezTo>
                    <a:cubicBezTo>
                      <a:pt x="1082993" y="537210"/>
                      <a:pt x="1084898" y="532448"/>
                      <a:pt x="1088708" y="528638"/>
                    </a:cubicBezTo>
                    <a:cubicBezTo>
                      <a:pt x="1095375" y="520065"/>
                      <a:pt x="1106805" y="515303"/>
                      <a:pt x="1117283" y="517208"/>
                    </a:cubicBezTo>
                    <a:cubicBezTo>
                      <a:pt x="1117283" y="509588"/>
                      <a:pt x="1122045" y="501967"/>
                      <a:pt x="1126808" y="495300"/>
                    </a:cubicBezTo>
                    <a:cubicBezTo>
                      <a:pt x="1127760" y="493395"/>
                      <a:pt x="1128713" y="492442"/>
                      <a:pt x="1129665" y="490538"/>
                    </a:cubicBezTo>
                    <a:cubicBezTo>
                      <a:pt x="1134428" y="482917"/>
                      <a:pt x="1137285" y="470535"/>
                      <a:pt x="1130618" y="464820"/>
                    </a:cubicBezTo>
                    <a:lnTo>
                      <a:pt x="1127760" y="462915"/>
                    </a:lnTo>
                    <a:lnTo>
                      <a:pt x="1129665" y="460058"/>
                    </a:lnTo>
                    <a:cubicBezTo>
                      <a:pt x="1135380" y="453390"/>
                      <a:pt x="1142048" y="445770"/>
                      <a:pt x="1143953" y="437198"/>
                    </a:cubicBezTo>
                    <a:cubicBezTo>
                      <a:pt x="1143953" y="436245"/>
                      <a:pt x="1144905" y="434340"/>
                      <a:pt x="1144905" y="433388"/>
                    </a:cubicBezTo>
                    <a:cubicBezTo>
                      <a:pt x="1145858" y="430530"/>
                      <a:pt x="1145858" y="427673"/>
                      <a:pt x="1147763" y="424815"/>
                    </a:cubicBezTo>
                    <a:cubicBezTo>
                      <a:pt x="1150620" y="419100"/>
                      <a:pt x="1155383" y="415290"/>
                      <a:pt x="1160145" y="412433"/>
                    </a:cubicBezTo>
                    <a:cubicBezTo>
                      <a:pt x="1167765" y="406717"/>
                      <a:pt x="1176338" y="401955"/>
                      <a:pt x="1184910" y="399098"/>
                    </a:cubicBezTo>
                    <a:cubicBezTo>
                      <a:pt x="1192530" y="397192"/>
                      <a:pt x="1201103" y="397192"/>
                      <a:pt x="1207770" y="400050"/>
                    </a:cubicBezTo>
                    <a:cubicBezTo>
                      <a:pt x="1207770" y="394335"/>
                      <a:pt x="1208723" y="389573"/>
                      <a:pt x="1211580" y="384810"/>
                    </a:cubicBezTo>
                    <a:cubicBezTo>
                      <a:pt x="1203960" y="385763"/>
                      <a:pt x="1194435" y="382905"/>
                      <a:pt x="1185863" y="380048"/>
                    </a:cubicBezTo>
                    <a:close/>
                    <a:moveTo>
                      <a:pt x="500063" y="200978"/>
                    </a:moveTo>
                    <a:cubicBezTo>
                      <a:pt x="498158" y="201930"/>
                      <a:pt x="497205" y="204788"/>
                      <a:pt x="498158" y="207645"/>
                    </a:cubicBezTo>
                    <a:lnTo>
                      <a:pt x="492443" y="209550"/>
                    </a:lnTo>
                    <a:cubicBezTo>
                      <a:pt x="491490" y="206692"/>
                      <a:pt x="491490" y="203835"/>
                      <a:pt x="492443" y="201930"/>
                    </a:cubicBezTo>
                    <a:cubicBezTo>
                      <a:pt x="492443" y="201930"/>
                      <a:pt x="492443" y="201930"/>
                      <a:pt x="492443" y="201930"/>
                    </a:cubicBezTo>
                    <a:cubicBezTo>
                      <a:pt x="489585" y="201930"/>
                      <a:pt x="486728" y="201930"/>
                      <a:pt x="484823" y="201930"/>
                    </a:cubicBezTo>
                    <a:cubicBezTo>
                      <a:pt x="484823" y="202883"/>
                      <a:pt x="484823" y="204788"/>
                      <a:pt x="483870" y="206692"/>
                    </a:cubicBezTo>
                    <a:cubicBezTo>
                      <a:pt x="482918" y="210503"/>
                      <a:pt x="479108" y="214313"/>
                      <a:pt x="474345" y="216217"/>
                    </a:cubicBezTo>
                    <a:cubicBezTo>
                      <a:pt x="472440" y="217170"/>
                      <a:pt x="470535" y="217170"/>
                      <a:pt x="468630" y="218123"/>
                    </a:cubicBezTo>
                    <a:cubicBezTo>
                      <a:pt x="464820" y="219075"/>
                      <a:pt x="461963" y="220028"/>
                      <a:pt x="460058" y="221933"/>
                    </a:cubicBezTo>
                    <a:cubicBezTo>
                      <a:pt x="455295" y="226695"/>
                      <a:pt x="455295" y="234315"/>
                      <a:pt x="455295" y="242888"/>
                    </a:cubicBezTo>
                    <a:cubicBezTo>
                      <a:pt x="455295" y="252413"/>
                      <a:pt x="456248" y="261938"/>
                      <a:pt x="448628" y="267653"/>
                    </a:cubicBezTo>
                    <a:cubicBezTo>
                      <a:pt x="446723" y="269558"/>
                      <a:pt x="444818" y="270510"/>
                      <a:pt x="442913" y="271463"/>
                    </a:cubicBezTo>
                    <a:cubicBezTo>
                      <a:pt x="440055" y="272415"/>
                      <a:pt x="438150" y="274320"/>
                      <a:pt x="437198" y="276225"/>
                    </a:cubicBezTo>
                    <a:cubicBezTo>
                      <a:pt x="436245" y="277178"/>
                      <a:pt x="436245" y="279083"/>
                      <a:pt x="436245" y="280988"/>
                    </a:cubicBezTo>
                    <a:cubicBezTo>
                      <a:pt x="436245" y="281940"/>
                      <a:pt x="435293" y="283845"/>
                      <a:pt x="435293" y="284798"/>
                    </a:cubicBezTo>
                    <a:cubicBezTo>
                      <a:pt x="433388" y="291465"/>
                      <a:pt x="427673" y="294323"/>
                      <a:pt x="421958" y="298133"/>
                    </a:cubicBezTo>
                    <a:cubicBezTo>
                      <a:pt x="420053" y="299085"/>
                      <a:pt x="418148" y="300990"/>
                      <a:pt x="416243" y="301942"/>
                    </a:cubicBezTo>
                    <a:cubicBezTo>
                      <a:pt x="410528" y="306705"/>
                      <a:pt x="407670" y="312420"/>
                      <a:pt x="403860" y="318135"/>
                    </a:cubicBezTo>
                    <a:lnTo>
                      <a:pt x="397193" y="329565"/>
                    </a:lnTo>
                    <a:cubicBezTo>
                      <a:pt x="387668" y="345758"/>
                      <a:pt x="378143" y="361950"/>
                      <a:pt x="371475" y="379095"/>
                    </a:cubicBezTo>
                    <a:lnTo>
                      <a:pt x="370523" y="381000"/>
                    </a:lnTo>
                    <a:lnTo>
                      <a:pt x="367665" y="381000"/>
                    </a:lnTo>
                    <a:cubicBezTo>
                      <a:pt x="354330" y="378142"/>
                      <a:pt x="340043" y="380048"/>
                      <a:pt x="327660" y="386715"/>
                    </a:cubicBezTo>
                    <a:lnTo>
                      <a:pt x="325755" y="387667"/>
                    </a:lnTo>
                    <a:lnTo>
                      <a:pt x="315278" y="372428"/>
                    </a:lnTo>
                    <a:cubicBezTo>
                      <a:pt x="312420" y="376238"/>
                      <a:pt x="308610" y="380048"/>
                      <a:pt x="304800" y="383858"/>
                    </a:cubicBezTo>
                    <a:cubicBezTo>
                      <a:pt x="302895" y="385763"/>
                      <a:pt x="300990" y="387667"/>
                      <a:pt x="299085" y="389573"/>
                    </a:cubicBezTo>
                    <a:cubicBezTo>
                      <a:pt x="291465" y="397192"/>
                      <a:pt x="287655" y="404813"/>
                      <a:pt x="287655" y="411480"/>
                    </a:cubicBezTo>
                    <a:cubicBezTo>
                      <a:pt x="287655" y="415290"/>
                      <a:pt x="289560" y="420053"/>
                      <a:pt x="293370" y="422910"/>
                    </a:cubicBezTo>
                    <a:cubicBezTo>
                      <a:pt x="295275" y="424815"/>
                      <a:pt x="298133" y="425767"/>
                      <a:pt x="300990" y="424815"/>
                    </a:cubicBezTo>
                    <a:lnTo>
                      <a:pt x="304800" y="423863"/>
                    </a:lnTo>
                    <a:lnTo>
                      <a:pt x="304800" y="456248"/>
                    </a:lnTo>
                    <a:cubicBezTo>
                      <a:pt x="309563" y="456248"/>
                      <a:pt x="314325" y="456248"/>
                      <a:pt x="318135" y="454342"/>
                    </a:cubicBezTo>
                    <a:lnTo>
                      <a:pt x="320040" y="453390"/>
                    </a:lnTo>
                    <a:lnTo>
                      <a:pt x="320993" y="455295"/>
                    </a:lnTo>
                    <a:cubicBezTo>
                      <a:pt x="327660" y="466725"/>
                      <a:pt x="333375" y="480060"/>
                      <a:pt x="336233" y="493395"/>
                    </a:cubicBezTo>
                    <a:cubicBezTo>
                      <a:pt x="338138" y="500063"/>
                      <a:pt x="337185" y="508635"/>
                      <a:pt x="333375" y="514350"/>
                    </a:cubicBezTo>
                    <a:cubicBezTo>
                      <a:pt x="331470" y="517208"/>
                      <a:pt x="328613" y="519113"/>
                      <a:pt x="324803" y="519113"/>
                    </a:cubicBezTo>
                    <a:lnTo>
                      <a:pt x="321945" y="519113"/>
                    </a:lnTo>
                    <a:lnTo>
                      <a:pt x="321945" y="516255"/>
                    </a:lnTo>
                    <a:cubicBezTo>
                      <a:pt x="321945" y="509588"/>
                      <a:pt x="311468" y="508635"/>
                      <a:pt x="304800" y="509588"/>
                    </a:cubicBezTo>
                    <a:lnTo>
                      <a:pt x="280988" y="510540"/>
                    </a:lnTo>
                    <a:cubicBezTo>
                      <a:pt x="275273" y="510540"/>
                      <a:pt x="268605" y="511492"/>
                      <a:pt x="262890" y="514350"/>
                    </a:cubicBezTo>
                    <a:cubicBezTo>
                      <a:pt x="259080" y="517208"/>
                      <a:pt x="255270" y="522923"/>
                      <a:pt x="258128" y="527685"/>
                    </a:cubicBezTo>
                    <a:lnTo>
                      <a:pt x="261938" y="533400"/>
                    </a:lnTo>
                    <a:lnTo>
                      <a:pt x="240983" y="528638"/>
                    </a:lnTo>
                    <a:lnTo>
                      <a:pt x="235268" y="540068"/>
                    </a:lnTo>
                    <a:lnTo>
                      <a:pt x="229553" y="537210"/>
                    </a:lnTo>
                    <a:lnTo>
                      <a:pt x="237173" y="521970"/>
                    </a:lnTo>
                    <a:lnTo>
                      <a:pt x="251460" y="524827"/>
                    </a:lnTo>
                    <a:cubicBezTo>
                      <a:pt x="251460" y="519113"/>
                      <a:pt x="255270" y="512445"/>
                      <a:pt x="260033" y="509588"/>
                    </a:cubicBezTo>
                    <a:cubicBezTo>
                      <a:pt x="266700" y="505778"/>
                      <a:pt x="274320" y="504825"/>
                      <a:pt x="280988" y="504825"/>
                    </a:cubicBezTo>
                    <a:lnTo>
                      <a:pt x="304800" y="503873"/>
                    </a:lnTo>
                    <a:cubicBezTo>
                      <a:pt x="314325" y="502920"/>
                      <a:pt x="324803" y="505778"/>
                      <a:pt x="327660" y="513398"/>
                    </a:cubicBezTo>
                    <a:cubicBezTo>
                      <a:pt x="328613" y="513398"/>
                      <a:pt x="328613" y="512445"/>
                      <a:pt x="329565" y="511492"/>
                    </a:cubicBezTo>
                    <a:cubicBezTo>
                      <a:pt x="332423" y="507683"/>
                      <a:pt x="332423" y="501015"/>
                      <a:pt x="331470" y="495300"/>
                    </a:cubicBezTo>
                    <a:cubicBezTo>
                      <a:pt x="328613" y="482917"/>
                      <a:pt x="323850" y="471488"/>
                      <a:pt x="318135" y="461010"/>
                    </a:cubicBezTo>
                    <a:cubicBezTo>
                      <a:pt x="312420" y="461963"/>
                      <a:pt x="306705" y="462915"/>
                      <a:pt x="300990" y="461963"/>
                    </a:cubicBezTo>
                    <a:lnTo>
                      <a:pt x="298133" y="461963"/>
                    </a:lnTo>
                    <a:lnTo>
                      <a:pt x="298133" y="431483"/>
                    </a:lnTo>
                    <a:cubicBezTo>
                      <a:pt x="295275" y="431483"/>
                      <a:pt x="291465" y="429578"/>
                      <a:pt x="288608" y="427673"/>
                    </a:cubicBezTo>
                    <a:cubicBezTo>
                      <a:pt x="283845" y="423863"/>
                      <a:pt x="280988" y="417195"/>
                      <a:pt x="280988" y="411480"/>
                    </a:cubicBezTo>
                    <a:cubicBezTo>
                      <a:pt x="280988" y="402908"/>
                      <a:pt x="284798" y="394335"/>
                      <a:pt x="293370" y="385763"/>
                    </a:cubicBezTo>
                    <a:cubicBezTo>
                      <a:pt x="295275" y="383858"/>
                      <a:pt x="297180" y="381953"/>
                      <a:pt x="299085" y="380048"/>
                    </a:cubicBezTo>
                    <a:cubicBezTo>
                      <a:pt x="303848" y="375285"/>
                      <a:pt x="308610" y="371475"/>
                      <a:pt x="311468" y="365760"/>
                    </a:cubicBezTo>
                    <a:lnTo>
                      <a:pt x="314325" y="361950"/>
                    </a:lnTo>
                    <a:lnTo>
                      <a:pt x="326708" y="380048"/>
                    </a:lnTo>
                    <a:cubicBezTo>
                      <a:pt x="339090" y="374333"/>
                      <a:pt x="352425" y="372428"/>
                      <a:pt x="365760" y="375285"/>
                    </a:cubicBezTo>
                    <a:cubicBezTo>
                      <a:pt x="373380" y="358140"/>
                      <a:pt x="381953" y="342900"/>
                      <a:pt x="391478" y="327660"/>
                    </a:cubicBezTo>
                    <a:lnTo>
                      <a:pt x="398145" y="316230"/>
                    </a:lnTo>
                    <a:cubicBezTo>
                      <a:pt x="401955" y="310515"/>
                      <a:pt x="405765" y="302895"/>
                      <a:pt x="412433" y="298133"/>
                    </a:cubicBezTo>
                    <a:cubicBezTo>
                      <a:pt x="414338" y="296228"/>
                      <a:pt x="417195" y="295275"/>
                      <a:pt x="419100" y="293370"/>
                    </a:cubicBezTo>
                    <a:cubicBezTo>
                      <a:pt x="423863" y="290513"/>
                      <a:pt x="428625" y="287655"/>
                      <a:pt x="429578" y="282892"/>
                    </a:cubicBezTo>
                    <a:cubicBezTo>
                      <a:pt x="429578" y="281940"/>
                      <a:pt x="430530" y="280988"/>
                      <a:pt x="430530" y="280035"/>
                    </a:cubicBezTo>
                    <a:cubicBezTo>
                      <a:pt x="430530" y="278130"/>
                      <a:pt x="431483" y="276225"/>
                      <a:pt x="432435" y="274320"/>
                    </a:cubicBezTo>
                    <a:cubicBezTo>
                      <a:pt x="434340" y="271463"/>
                      <a:pt x="437198" y="269558"/>
                      <a:pt x="440055" y="267653"/>
                    </a:cubicBezTo>
                    <a:cubicBezTo>
                      <a:pt x="441960" y="266700"/>
                      <a:pt x="442913" y="265748"/>
                      <a:pt x="444818" y="264795"/>
                    </a:cubicBezTo>
                    <a:cubicBezTo>
                      <a:pt x="449580" y="260033"/>
                      <a:pt x="449580" y="252413"/>
                      <a:pt x="449580" y="243840"/>
                    </a:cubicBezTo>
                    <a:cubicBezTo>
                      <a:pt x="449580" y="234315"/>
                      <a:pt x="448628" y="224790"/>
                      <a:pt x="456248" y="218123"/>
                    </a:cubicBezTo>
                    <a:cubicBezTo>
                      <a:pt x="459105" y="215265"/>
                      <a:pt x="463868" y="214313"/>
                      <a:pt x="467678" y="213360"/>
                    </a:cubicBezTo>
                    <a:cubicBezTo>
                      <a:pt x="469583" y="212408"/>
                      <a:pt x="471488" y="212408"/>
                      <a:pt x="473393" y="211455"/>
                    </a:cubicBezTo>
                    <a:cubicBezTo>
                      <a:pt x="476250" y="210503"/>
                      <a:pt x="478155" y="207645"/>
                      <a:pt x="479108" y="205740"/>
                    </a:cubicBezTo>
                    <a:cubicBezTo>
                      <a:pt x="479108" y="204788"/>
                      <a:pt x="479108" y="203835"/>
                      <a:pt x="479108" y="202883"/>
                    </a:cubicBezTo>
                    <a:lnTo>
                      <a:pt x="477203" y="200025"/>
                    </a:lnTo>
                    <a:lnTo>
                      <a:pt x="480060" y="199073"/>
                    </a:lnTo>
                    <a:cubicBezTo>
                      <a:pt x="483870" y="197167"/>
                      <a:pt x="488633" y="197167"/>
                      <a:pt x="493395" y="198120"/>
                    </a:cubicBezTo>
                    <a:cubicBezTo>
                      <a:pt x="495300" y="198120"/>
                      <a:pt x="497205" y="198120"/>
                      <a:pt x="499110" y="198120"/>
                    </a:cubicBezTo>
                    <a:lnTo>
                      <a:pt x="510540" y="197167"/>
                    </a:lnTo>
                    <a:lnTo>
                      <a:pt x="500063" y="2009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5951F808-CB27-4CAB-9857-44340C782903}"/>
                  </a:ext>
                </a:extLst>
              </p:cNvPr>
              <p:cNvSpPr/>
              <p:nvPr/>
            </p:nvSpPr>
            <p:spPr>
              <a:xfrm>
                <a:off x="5264593" y="3343400"/>
                <a:ext cx="17450" cy="17450"/>
              </a:xfrm>
              <a:custGeom>
                <a:avLst/>
                <a:gdLst>
                  <a:gd name="connsiteX0" fmla="*/ 0 w 0"/>
                  <a:gd name="connsiteY0" fmla="*/ 7620 h 0"/>
                  <a:gd name="connsiteX1" fmla="*/ 0 w 0"/>
                  <a:gd name="connsiteY1" fmla="*/ 7620 h 0"/>
                  <a:gd name="connsiteX2" fmla="*/ 1905 w 0"/>
                  <a:gd name="connsiteY2" fmla="*/ 7620 h 0"/>
                  <a:gd name="connsiteX3" fmla="*/ 3810 w 0"/>
                  <a:gd name="connsiteY3" fmla="*/ 5715 h 0"/>
                  <a:gd name="connsiteX4" fmla="*/ 1905 w 0"/>
                  <a:gd name="connsiteY4" fmla="*/ 0 h 0"/>
                  <a:gd name="connsiteX5" fmla="*/ 1905 w 0"/>
                  <a:gd name="connsiteY5" fmla="*/ 953 h 0"/>
                  <a:gd name="connsiteX6" fmla="*/ 0 w 0"/>
                  <a:gd name="connsiteY6" fmla="*/ 762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>
                    <a:moveTo>
                      <a:pt x="0" y="7620"/>
                    </a:moveTo>
                    <a:cubicBezTo>
                      <a:pt x="0" y="7620"/>
                      <a:pt x="0" y="7620"/>
                      <a:pt x="0" y="7620"/>
                    </a:cubicBezTo>
                    <a:cubicBezTo>
                      <a:pt x="953" y="8572"/>
                      <a:pt x="953" y="7620"/>
                      <a:pt x="1905" y="7620"/>
                    </a:cubicBezTo>
                    <a:cubicBezTo>
                      <a:pt x="2858" y="7620"/>
                      <a:pt x="3810" y="6667"/>
                      <a:pt x="3810" y="5715"/>
                    </a:cubicBezTo>
                    <a:cubicBezTo>
                      <a:pt x="3810" y="3810"/>
                      <a:pt x="3810" y="1905"/>
                      <a:pt x="1905" y="0"/>
                    </a:cubicBezTo>
                    <a:cubicBezTo>
                      <a:pt x="1905" y="0"/>
                      <a:pt x="1905" y="0"/>
                      <a:pt x="1905" y="953"/>
                    </a:cubicBezTo>
                    <a:cubicBezTo>
                      <a:pt x="953" y="2858"/>
                      <a:pt x="0" y="4763"/>
                      <a:pt x="0" y="76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FCB84B39-DA78-4D62-9E4E-AC852B9CFACD}"/>
                  </a:ext>
                </a:extLst>
              </p:cNvPr>
              <p:cNvSpPr/>
              <p:nvPr/>
            </p:nvSpPr>
            <p:spPr>
              <a:xfrm>
                <a:off x="4835306" y="3353870"/>
                <a:ext cx="17450" cy="17450"/>
              </a:xfrm>
              <a:custGeom>
                <a:avLst/>
                <a:gdLst>
                  <a:gd name="connsiteX0" fmla="*/ 2857 w 0"/>
                  <a:gd name="connsiteY0" fmla="*/ 9525 h 9525"/>
                  <a:gd name="connsiteX1" fmla="*/ 2857 w 0"/>
                  <a:gd name="connsiteY1" fmla="*/ 9525 h 9525"/>
                  <a:gd name="connsiteX2" fmla="*/ 5715 w 0"/>
                  <a:gd name="connsiteY2" fmla="*/ 5715 h 9525"/>
                  <a:gd name="connsiteX3" fmla="*/ 5715 w 0"/>
                  <a:gd name="connsiteY3" fmla="*/ 5715 h 9525"/>
                  <a:gd name="connsiteX4" fmla="*/ 5715 w 0"/>
                  <a:gd name="connsiteY4" fmla="*/ 5715 h 9525"/>
                  <a:gd name="connsiteX5" fmla="*/ 4763 w 0"/>
                  <a:gd name="connsiteY5" fmla="*/ 3810 h 9525"/>
                  <a:gd name="connsiteX6" fmla="*/ 0 w 0"/>
                  <a:gd name="connsiteY6" fmla="*/ 0 h 9525"/>
                  <a:gd name="connsiteX7" fmla="*/ 0 w 0"/>
                  <a:gd name="connsiteY7" fmla="*/ 0 h 9525"/>
                  <a:gd name="connsiteX8" fmla="*/ 952 w 0"/>
                  <a:gd name="connsiteY8" fmla="*/ 6667 h 9525"/>
                  <a:gd name="connsiteX9" fmla="*/ 2857 w 0"/>
                  <a:gd name="connsiteY9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h="9525">
                    <a:moveTo>
                      <a:pt x="2857" y="9525"/>
                    </a:moveTo>
                    <a:cubicBezTo>
                      <a:pt x="2857" y="9525"/>
                      <a:pt x="2857" y="9525"/>
                      <a:pt x="2857" y="9525"/>
                    </a:cubicBezTo>
                    <a:cubicBezTo>
                      <a:pt x="4763" y="9525"/>
                      <a:pt x="5715" y="7620"/>
                      <a:pt x="5715" y="5715"/>
                    </a:cubicBezTo>
                    <a:cubicBezTo>
                      <a:pt x="5715" y="5715"/>
                      <a:pt x="5715" y="5715"/>
                      <a:pt x="5715" y="5715"/>
                    </a:cubicBezTo>
                    <a:cubicBezTo>
                      <a:pt x="5715" y="5715"/>
                      <a:pt x="5715" y="5715"/>
                      <a:pt x="5715" y="5715"/>
                    </a:cubicBezTo>
                    <a:cubicBezTo>
                      <a:pt x="5715" y="5715"/>
                      <a:pt x="4763" y="4763"/>
                      <a:pt x="4763" y="3810"/>
                    </a:cubicBezTo>
                    <a:cubicBezTo>
                      <a:pt x="3810" y="2857"/>
                      <a:pt x="1905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5"/>
                      <a:pt x="952" y="4763"/>
                      <a:pt x="952" y="6667"/>
                    </a:cubicBezTo>
                    <a:cubicBezTo>
                      <a:pt x="0" y="8572"/>
                      <a:pt x="1905" y="9525"/>
                      <a:pt x="2857" y="9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CD74138-47E6-444C-B95C-62BF379A1EAB}"/>
                  </a:ext>
                </a:extLst>
              </p:cNvPr>
              <p:cNvSpPr/>
              <p:nvPr/>
            </p:nvSpPr>
            <p:spPr>
              <a:xfrm>
                <a:off x="4750819" y="3339911"/>
                <a:ext cx="17450" cy="17450"/>
              </a:xfrm>
              <a:custGeom>
                <a:avLst/>
                <a:gdLst>
                  <a:gd name="connsiteX0" fmla="*/ 1347 w 0"/>
                  <a:gd name="connsiteY0" fmla="*/ 4763 h 0"/>
                  <a:gd name="connsiteX1" fmla="*/ 1347 w 0"/>
                  <a:gd name="connsiteY1" fmla="*/ 4763 h 0"/>
                  <a:gd name="connsiteX2" fmla="*/ 5157 w 0"/>
                  <a:gd name="connsiteY2" fmla="*/ 2858 h 0"/>
                  <a:gd name="connsiteX3" fmla="*/ 6109 w 0"/>
                  <a:gd name="connsiteY3" fmla="*/ 952 h 0"/>
                  <a:gd name="connsiteX4" fmla="*/ 395 w 0"/>
                  <a:gd name="connsiteY4" fmla="*/ 0 h 0"/>
                  <a:gd name="connsiteX5" fmla="*/ 395 w 0"/>
                  <a:gd name="connsiteY5" fmla="*/ 952 h 0"/>
                  <a:gd name="connsiteX6" fmla="*/ 1347 w 0"/>
                  <a:gd name="connsiteY6" fmla="*/ 476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>
                    <a:moveTo>
                      <a:pt x="1347" y="4763"/>
                    </a:moveTo>
                    <a:cubicBezTo>
                      <a:pt x="2300" y="4763"/>
                      <a:pt x="2300" y="4763"/>
                      <a:pt x="1347" y="4763"/>
                    </a:cubicBezTo>
                    <a:cubicBezTo>
                      <a:pt x="3252" y="4763"/>
                      <a:pt x="5157" y="3810"/>
                      <a:pt x="5157" y="2858"/>
                    </a:cubicBezTo>
                    <a:lnTo>
                      <a:pt x="6109" y="952"/>
                    </a:lnTo>
                    <a:cubicBezTo>
                      <a:pt x="4205" y="952"/>
                      <a:pt x="2300" y="0"/>
                      <a:pt x="395" y="0"/>
                    </a:cubicBezTo>
                    <a:lnTo>
                      <a:pt x="395" y="952"/>
                    </a:lnTo>
                    <a:cubicBezTo>
                      <a:pt x="-558" y="2858"/>
                      <a:pt x="395" y="4763"/>
                      <a:pt x="1347" y="47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CB670D7F-D448-4873-9DF5-732EE09C12B5}"/>
                  </a:ext>
                </a:extLst>
              </p:cNvPr>
              <p:cNvSpPr/>
              <p:nvPr/>
            </p:nvSpPr>
            <p:spPr>
              <a:xfrm>
                <a:off x="4401842" y="3894160"/>
                <a:ext cx="17450" cy="17450"/>
              </a:xfrm>
              <a:custGeom>
                <a:avLst/>
                <a:gdLst>
                  <a:gd name="connsiteX0" fmla="*/ 4184 w 9525"/>
                  <a:gd name="connsiteY0" fmla="*/ 374 h 9525"/>
                  <a:gd name="connsiteX1" fmla="*/ 374 w 9525"/>
                  <a:gd name="connsiteY1" fmla="*/ 2279 h 9525"/>
                  <a:gd name="connsiteX2" fmla="*/ 2279 w 9525"/>
                  <a:gd name="connsiteY2" fmla="*/ 6089 h 9525"/>
                  <a:gd name="connsiteX3" fmla="*/ 9899 w 9525"/>
                  <a:gd name="connsiteY3" fmla="*/ 9899 h 9525"/>
                  <a:gd name="connsiteX4" fmla="*/ 9899 w 9525"/>
                  <a:gd name="connsiteY4" fmla="*/ 3231 h 9525"/>
                  <a:gd name="connsiteX5" fmla="*/ 4184 w 9525"/>
                  <a:gd name="connsiteY5" fmla="*/ 37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25" h="9525">
                    <a:moveTo>
                      <a:pt x="4184" y="374"/>
                    </a:moveTo>
                    <a:cubicBezTo>
                      <a:pt x="2279" y="-579"/>
                      <a:pt x="1326" y="374"/>
                      <a:pt x="374" y="2279"/>
                    </a:cubicBezTo>
                    <a:cubicBezTo>
                      <a:pt x="-579" y="4184"/>
                      <a:pt x="374" y="5136"/>
                      <a:pt x="2279" y="6089"/>
                    </a:cubicBezTo>
                    <a:cubicBezTo>
                      <a:pt x="5136" y="7041"/>
                      <a:pt x="7994" y="7994"/>
                      <a:pt x="9899" y="9899"/>
                    </a:cubicBezTo>
                    <a:cubicBezTo>
                      <a:pt x="9899" y="7994"/>
                      <a:pt x="9899" y="5136"/>
                      <a:pt x="9899" y="3231"/>
                    </a:cubicBezTo>
                    <a:cubicBezTo>
                      <a:pt x="7994" y="2279"/>
                      <a:pt x="6089" y="1326"/>
                      <a:pt x="4184" y="3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90C5CA55-5902-4769-A879-4F15B4EDC154}"/>
                  </a:ext>
                </a:extLst>
              </p:cNvPr>
              <p:cNvSpPr/>
              <p:nvPr/>
            </p:nvSpPr>
            <p:spPr>
              <a:xfrm>
                <a:off x="4420576" y="3471760"/>
                <a:ext cx="17450" cy="17450"/>
              </a:xfrm>
              <a:custGeom>
                <a:avLst/>
                <a:gdLst>
                  <a:gd name="connsiteX0" fmla="*/ 1578 w 0"/>
                  <a:gd name="connsiteY0" fmla="*/ 423 h 0"/>
                  <a:gd name="connsiteX1" fmla="*/ 626 w 0"/>
                  <a:gd name="connsiteY1" fmla="*/ 4233 h 0"/>
                  <a:gd name="connsiteX2" fmla="*/ 2531 w 0"/>
                  <a:gd name="connsiteY2" fmla="*/ 7091 h 0"/>
                  <a:gd name="connsiteX3" fmla="*/ 1578 w 0"/>
                  <a:gd name="connsiteY3" fmla="*/ 423 h 0"/>
                  <a:gd name="connsiteX4" fmla="*/ 1578 w 0"/>
                  <a:gd name="connsiteY4" fmla="*/ 42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1578" y="423"/>
                    </a:moveTo>
                    <a:cubicBezTo>
                      <a:pt x="-327" y="1376"/>
                      <a:pt x="-327" y="3281"/>
                      <a:pt x="626" y="4233"/>
                    </a:cubicBezTo>
                    <a:cubicBezTo>
                      <a:pt x="1578" y="5186"/>
                      <a:pt x="1578" y="6138"/>
                      <a:pt x="2531" y="7091"/>
                    </a:cubicBezTo>
                    <a:cubicBezTo>
                      <a:pt x="2531" y="5186"/>
                      <a:pt x="2531" y="2328"/>
                      <a:pt x="1578" y="423"/>
                    </a:cubicBezTo>
                    <a:cubicBezTo>
                      <a:pt x="2531" y="423"/>
                      <a:pt x="1578" y="-529"/>
                      <a:pt x="1578" y="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CEDD7F5-BE27-454C-AE4D-E7D6F1534D3D}"/>
                  </a:ext>
                </a:extLst>
              </p:cNvPr>
              <p:cNvSpPr/>
              <p:nvPr/>
            </p:nvSpPr>
            <p:spPr>
              <a:xfrm>
                <a:off x="6957914" y="4413730"/>
                <a:ext cx="17450" cy="17450"/>
              </a:xfrm>
              <a:custGeom>
                <a:avLst/>
                <a:gdLst>
                  <a:gd name="connsiteX0" fmla="*/ 5388 w 0"/>
                  <a:gd name="connsiteY0" fmla="*/ 1578 h 0"/>
                  <a:gd name="connsiteX1" fmla="*/ 1578 w 0"/>
                  <a:gd name="connsiteY1" fmla="*/ 626 h 0"/>
                  <a:gd name="connsiteX2" fmla="*/ 625 w 0"/>
                  <a:gd name="connsiteY2" fmla="*/ 4436 h 0"/>
                  <a:gd name="connsiteX3" fmla="*/ 2531 w 0"/>
                  <a:gd name="connsiteY3" fmla="*/ 7293 h 0"/>
                  <a:gd name="connsiteX4" fmla="*/ 7293 w 0"/>
                  <a:gd name="connsiteY4" fmla="*/ 4436 h 0"/>
                  <a:gd name="connsiteX5" fmla="*/ 5388 w 0"/>
                  <a:gd name="connsiteY5" fmla="*/ 157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>
                    <a:moveTo>
                      <a:pt x="5388" y="1578"/>
                    </a:moveTo>
                    <a:cubicBezTo>
                      <a:pt x="4436" y="-327"/>
                      <a:pt x="2531" y="-327"/>
                      <a:pt x="1578" y="626"/>
                    </a:cubicBezTo>
                    <a:cubicBezTo>
                      <a:pt x="-327" y="1578"/>
                      <a:pt x="-327" y="3483"/>
                      <a:pt x="625" y="4436"/>
                    </a:cubicBezTo>
                    <a:cubicBezTo>
                      <a:pt x="1578" y="5388"/>
                      <a:pt x="1578" y="6341"/>
                      <a:pt x="2531" y="7293"/>
                    </a:cubicBezTo>
                    <a:cubicBezTo>
                      <a:pt x="4436" y="6341"/>
                      <a:pt x="6341" y="5388"/>
                      <a:pt x="7293" y="4436"/>
                    </a:cubicBezTo>
                    <a:cubicBezTo>
                      <a:pt x="6341" y="3483"/>
                      <a:pt x="6341" y="2531"/>
                      <a:pt x="5388" y="15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561F32B2-67CC-42A0-8604-5805F1CE7263}"/>
                  </a:ext>
                </a:extLst>
              </p:cNvPr>
              <p:cNvSpPr/>
              <p:nvPr/>
            </p:nvSpPr>
            <p:spPr>
              <a:xfrm>
                <a:off x="8195429" y="5260592"/>
                <a:ext cx="279211" cy="244311"/>
              </a:xfrm>
              <a:custGeom>
                <a:avLst/>
                <a:gdLst>
                  <a:gd name="connsiteX0" fmla="*/ 114786 w 152400"/>
                  <a:gd name="connsiteY0" fmla="*/ 17499 h 133350"/>
                  <a:gd name="connsiteX1" fmla="*/ 111928 w 152400"/>
                  <a:gd name="connsiteY1" fmla="*/ 22261 h 133350"/>
                  <a:gd name="connsiteX2" fmla="*/ 97640 w 152400"/>
                  <a:gd name="connsiteY2" fmla="*/ 14641 h 133350"/>
                  <a:gd name="connsiteX3" fmla="*/ 87163 w 152400"/>
                  <a:gd name="connsiteY3" fmla="*/ 38453 h 133350"/>
                  <a:gd name="connsiteX4" fmla="*/ 65255 w 152400"/>
                  <a:gd name="connsiteY4" fmla="*/ 38453 h 133350"/>
                  <a:gd name="connsiteX5" fmla="*/ 65255 w 152400"/>
                  <a:gd name="connsiteY5" fmla="*/ 25118 h 133350"/>
                  <a:gd name="connsiteX6" fmla="*/ 43348 w 152400"/>
                  <a:gd name="connsiteY6" fmla="*/ 30833 h 133350"/>
                  <a:gd name="connsiteX7" fmla="*/ 29061 w 152400"/>
                  <a:gd name="connsiteY7" fmla="*/ 50836 h 133350"/>
                  <a:gd name="connsiteX8" fmla="*/ 24298 w 152400"/>
                  <a:gd name="connsiteY8" fmla="*/ 53693 h 133350"/>
                  <a:gd name="connsiteX9" fmla="*/ 20488 w 152400"/>
                  <a:gd name="connsiteY9" fmla="*/ 51788 h 133350"/>
                  <a:gd name="connsiteX10" fmla="*/ 10011 w 152400"/>
                  <a:gd name="connsiteY10" fmla="*/ 60361 h 133350"/>
                  <a:gd name="connsiteX11" fmla="*/ 486 w 152400"/>
                  <a:gd name="connsiteY11" fmla="*/ 120368 h 133350"/>
                  <a:gd name="connsiteX12" fmla="*/ 20488 w 152400"/>
                  <a:gd name="connsiteY12" fmla="*/ 82268 h 133350"/>
                  <a:gd name="connsiteX13" fmla="*/ 27155 w 152400"/>
                  <a:gd name="connsiteY13" fmla="*/ 64171 h 133350"/>
                  <a:gd name="connsiteX14" fmla="*/ 43348 w 152400"/>
                  <a:gd name="connsiteY14" fmla="*/ 63218 h 133350"/>
                  <a:gd name="connsiteX15" fmla="*/ 45253 w 152400"/>
                  <a:gd name="connsiteY15" fmla="*/ 66076 h 133350"/>
                  <a:gd name="connsiteX16" fmla="*/ 49063 w 152400"/>
                  <a:gd name="connsiteY16" fmla="*/ 65124 h 133350"/>
                  <a:gd name="connsiteX17" fmla="*/ 73828 w 152400"/>
                  <a:gd name="connsiteY17" fmla="*/ 49883 h 133350"/>
                  <a:gd name="connsiteX18" fmla="*/ 70018 w 152400"/>
                  <a:gd name="connsiteY18" fmla="*/ 77506 h 133350"/>
                  <a:gd name="connsiteX19" fmla="*/ 65255 w 152400"/>
                  <a:gd name="connsiteY19" fmla="*/ 83221 h 133350"/>
                  <a:gd name="connsiteX20" fmla="*/ 78590 w 152400"/>
                  <a:gd name="connsiteY20" fmla="*/ 105128 h 133350"/>
                  <a:gd name="connsiteX21" fmla="*/ 80495 w 152400"/>
                  <a:gd name="connsiteY21" fmla="*/ 117511 h 133350"/>
                  <a:gd name="connsiteX22" fmla="*/ 86211 w 152400"/>
                  <a:gd name="connsiteY22" fmla="*/ 120368 h 133350"/>
                  <a:gd name="connsiteX23" fmla="*/ 116690 w 152400"/>
                  <a:gd name="connsiteY23" fmla="*/ 113701 h 133350"/>
                  <a:gd name="connsiteX24" fmla="*/ 133836 w 152400"/>
                  <a:gd name="connsiteY24" fmla="*/ 134656 h 133350"/>
                  <a:gd name="connsiteX25" fmla="*/ 134788 w 152400"/>
                  <a:gd name="connsiteY25" fmla="*/ 105128 h 133350"/>
                  <a:gd name="connsiteX26" fmla="*/ 129073 w 152400"/>
                  <a:gd name="connsiteY26" fmla="*/ 74649 h 133350"/>
                  <a:gd name="connsiteX27" fmla="*/ 140503 w 152400"/>
                  <a:gd name="connsiteY27" fmla="*/ 84174 h 133350"/>
                  <a:gd name="connsiteX28" fmla="*/ 139550 w 152400"/>
                  <a:gd name="connsiteY28" fmla="*/ 101318 h 133350"/>
                  <a:gd name="connsiteX29" fmla="*/ 151933 w 152400"/>
                  <a:gd name="connsiteY29" fmla="*/ 109891 h 133350"/>
                  <a:gd name="connsiteX30" fmla="*/ 153838 w 152400"/>
                  <a:gd name="connsiteY30" fmla="*/ 78458 h 133350"/>
                  <a:gd name="connsiteX31" fmla="*/ 158600 w 152400"/>
                  <a:gd name="connsiteY31" fmla="*/ 63218 h 133350"/>
                  <a:gd name="connsiteX32" fmla="*/ 154790 w 152400"/>
                  <a:gd name="connsiteY32" fmla="*/ 52741 h 133350"/>
                  <a:gd name="connsiteX33" fmla="*/ 150980 w 152400"/>
                  <a:gd name="connsiteY33" fmla="*/ 27976 h 133350"/>
                  <a:gd name="connsiteX34" fmla="*/ 150980 w 152400"/>
                  <a:gd name="connsiteY34" fmla="*/ 12736 h 133350"/>
                  <a:gd name="connsiteX35" fmla="*/ 114786 w 152400"/>
                  <a:gd name="connsiteY35" fmla="*/ 17499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2400" h="133350">
                    <a:moveTo>
                      <a:pt x="114786" y="17499"/>
                    </a:moveTo>
                    <a:cubicBezTo>
                      <a:pt x="113833" y="19403"/>
                      <a:pt x="112880" y="21308"/>
                      <a:pt x="111928" y="22261"/>
                    </a:cubicBezTo>
                    <a:cubicBezTo>
                      <a:pt x="107165" y="26071"/>
                      <a:pt x="100498" y="20356"/>
                      <a:pt x="97640" y="14641"/>
                    </a:cubicBezTo>
                    <a:cubicBezTo>
                      <a:pt x="93830" y="22261"/>
                      <a:pt x="90020" y="30833"/>
                      <a:pt x="87163" y="38453"/>
                    </a:cubicBezTo>
                    <a:cubicBezTo>
                      <a:pt x="79543" y="36549"/>
                      <a:pt x="71923" y="36549"/>
                      <a:pt x="65255" y="38453"/>
                    </a:cubicBezTo>
                    <a:cubicBezTo>
                      <a:pt x="64303" y="34643"/>
                      <a:pt x="65255" y="29881"/>
                      <a:pt x="65255" y="25118"/>
                    </a:cubicBezTo>
                    <a:cubicBezTo>
                      <a:pt x="57636" y="21308"/>
                      <a:pt x="49063" y="25118"/>
                      <a:pt x="43348" y="30833"/>
                    </a:cubicBezTo>
                    <a:cubicBezTo>
                      <a:pt x="37633" y="36549"/>
                      <a:pt x="33823" y="44168"/>
                      <a:pt x="29061" y="50836"/>
                    </a:cubicBezTo>
                    <a:cubicBezTo>
                      <a:pt x="28108" y="51788"/>
                      <a:pt x="26203" y="53693"/>
                      <a:pt x="24298" y="53693"/>
                    </a:cubicBezTo>
                    <a:cubicBezTo>
                      <a:pt x="22393" y="53693"/>
                      <a:pt x="21440" y="52741"/>
                      <a:pt x="20488" y="51788"/>
                    </a:cubicBezTo>
                    <a:cubicBezTo>
                      <a:pt x="15725" y="49883"/>
                      <a:pt x="11915" y="55599"/>
                      <a:pt x="10011" y="60361"/>
                    </a:cubicBezTo>
                    <a:cubicBezTo>
                      <a:pt x="2390" y="79411"/>
                      <a:pt x="-1420" y="100366"/>
                      <a:pt x="486" y="120368"/>
                    </a:cubicBezTo>
                    <a:cubicBezTo>
                      <a:pt x="10011" y="109891"/>
                      <a:pt x="16678" y="96556"/>
                      <a:pt x="20488" y="82268"/>
                    </a:cubicBezTo>
                    <a:cubicBezTo>
                      <a:pt x="22393" y="75601"/>
                      <a:pt x="23345" y="68933"/>
                      <a:pt x="27155" y="64171"/>
                    </a:cubicBezTo>
                    <a:cubicBezTo>
                      <a:pt x="30965" y="59408"/>
                      <a:pt x="40490" y="57503"/>
                      <a:pt x="43348" y="63218"/>
                    </a:cubicBezTo>
                    <a:cubicBezTo>
                      <a:pt x="44300" y="64171"/>
                      <a:pt x="44300" y="65124"/>
                      <a:pt x="45253" y="66076"/>
                    </a:cubicBezTo>
                    <a:cubicBezTo>
                      <a:pt x="46205" y="67028"/>
                      <a:pt x="48111" y="66076"/>
                      <a:pt x="49063" y="65124"/>
                    </a:cubicBezTo>
                    <a:cubicBezTo>
                      <a:pt x="57636" y="60361"/>
                      <a:pt x="65255" y="54646"/>
                      <a:pt x="73828" y="49883"/>
                    </a:cubicBezTo>
                    <a:cubicBezTo>
                      <a:pt x="78590" y="58456"/>
                      <a:pt x="76686" y="70838"/>
                      <a:pt x="70018" y="77506"/>
                    </a:cubicBezTo>
                    <a:cubicBezTo>
                      <a:pt x="68113" y="79411"/>
                      <a:pt x="66208" y="80363"/>
                      <a:pt x="65255" y="83221"/>
                    </a:cubicBezTo>
                    <a:cubicBezTo>
                      <a:pt x="62398" y="91793"/>
                      <a:pt x="76686" y="95603"/>
                      <a:pt x="78590" y="105128"/>
                    </a:cubicBezTo>
                    <a:cubicBezTo>
                      <a:pt x="79543" y="109891"/>
                      <a:pt x="77638" y="114653"/>
                      <a:pt x="80495" y="117511"/>
                    </a:cubicBezTo>
                    <a:cubicBezTo>
                      <a:pt x="81448" y="119416"/>
                      <a:pt x="84305" y="119416"/>
                      <a:pt x="86211" y="120368"/>
                    </a:cubicBezTo>
                    <a:cubicBezTo>
                      <a:pt x="96688" y="122274"/>
                      <a:pt x="108118" y="119416"/>
                      <a:pt x="116690" y="113701"/>
                    </a:cubicBezTo>
                    <a:cubicBezTo>
                      <a:pt x="122405" y="120368"/>
                      <a:pt x="128120" y="127036"/>
                      <a:pt x="133836" y="134656"/>
                    </a:cubicBezTo>
                    <a:cubicBezTo>
                      <a:pt x="143361" y="128941"/>
                      <a:pt x="140503" y="114653"/>
                      <a:pt x="134788" y="105128"/>
                    </a:cubicBezTo>
                    <a:cubicBezTo>
                      <a:pt x="129073" y="95603"/>
                      <a:pt x="123358" y="83221"/>
                      <a:pt x="129073" y="74649"/>
                    </a:cubicBezTo>
                    <a:cubicBezTo>
                      <a:pt x="133836" y="71791"/>
                      <a:pt x="140503" y="78458"/>
                      <a:pt x="140503" y="84174"/>
                    </a:cubicBezTo>
                    <a:cubicBezTo>
                      <a:pt x="141455" y="89888"/>
                      <a:pt x="138598" y="95603"/>
                      <a:pt x="139550" y="101318"/>
                    </a:cubicBezTo>
                    <a:cubicBezTo>
                      <a:pt x="140503" y="107033"/>
                      <a:pt x="146218" y="112749"/>
                      <a:pt x="151933" y="109891"/>
                    </a:cubicBezTo>
                    <a:cubicBezTo>
                      <a:pt x="149075" y="99413"/>
                      <a:pt x="149075" y="87983"/>
                      <a:pt x="153838" y="78458"/>
                    </a:cubicBezTo>
                    <a:cubicBezTo>
                      <a:pt x="155743" y="73696"/>
                      <a:pt x="158600" y="68933"/>
                      <a:pt x="158600" y="63218"/>
                    </a:cubicBezTo>
                    <a:cubicBezTo>
                      <a:pt x="158600" y="59408"/>
                      <a:pt x="156695" y="56551"/>
                      <a:pt x="154790" y="52741"/>
                    </a:cubicBezTo>
                    <a:cubicBezTo>
                      <a:pt x="150980" y="45121"/>
                      <a:pt x="150028" y="36549"/>
                      <a:pt x="150980" y="27976"/>
                    </a:cubicBezTo>
                    <a:cubicBezTo>
                      <a:pt x="151933" y="23213"/>
                      <a:pt x="152886" y="17499"/>
                      <a:pt x="150980" y="12736"/>
                    </a:cubicBezTo>
                    <a:cubicBezTo>
                      <a:pt x="141455" y="-11076"/>
                      <a:pt x="120500" y="3211"/>
                      <a:pt x="114786" y="174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A3DFAC17-1DEF-41E0-B348-727458534C17}"/>
                  </a:ext>
                </a:extLst>
              </p:cNvPr>
              <p:cNvSpPr/>
              <p:nvPr/>
            </p:nvSpPr>
            <p:spPr>
              <a:xfrm>
                <a:off x="8236457" y="5175538"/>
                <a:ext cx="52352" cy="104704"/>
              </a:xfrm>
              <a:custGeom>
                <a:avLst/>
                <a:gdLst>
                  <a:gd name="connsiteX0" fmla="*/ 18097 w 28575"/>
                  <a:gd name="connsiteY0" fmla="*/ 2009 h 57150"/>
                  <a:gd name="connsiteX1" fmla="*/ 19050 w 28575"/>
                  <a:gd name="connsiteY1" fmla="*/ 20107 h 57150"/>
                  <a:gd name="connsiteX2" fmla="*/ 2857 w 28575"/>
                  <a:gd name="connsiteY2" fmla="*/ 30584 h 57150"/>
                  <a:gd name="connsiteX3" fmla="*/ 0 w 28575"/>
                  <a:gd name="connsiteY3" fmla="*/ 40109 h 57150"/>
                  <a:gd name="connsiteX4" fmla="*/ 16193 w 28575"/>
                  <a:gd name="connsiteY4" fmla="*/ 52492 h 57150"/>
                  <a:gd name="connsiteX5" fmla="*/ 20955 w 28575"/>
                  <a:gd name="connsiteY5" fmla="*/ 57254 h 57150"/>
                  <a:gd name="connsiteX6" fmla="*/ 27622 w 28575"/>
                  <a:gd name="connsiteY6" fmla="*/ 58207 h 57150"/>
                  <a:gd name="connsiteX7" fmla="*/ 24765 w 28575"/>
                  <a:gd name="connsiteY7" fmla="*/ 43919 h 57150"/>
                  <a:gd name="connsiteX8" fmla="*/ 23813 w 28575"/>
                  <a:gd name="connsiteY8" fmla="*/ 39157 h 57150"/>
                  <a:gd name="connsiteX9" fmla="*/ 24765 w 28575"/>
                  <a:gd name="connsiteY9" fmla="*/ 35347 h 57150"/>
                  <a:gd name="connsiteX10" fmla="*/ 34290 w 28575"/>
                  <a:gd name="connsiteY10" fmla="*/ 11534 h 57150"/>
                  <a:gd name="connsiteX11" fmla="*/ 18097 w 28575"/>
                  <a:gd name="connsiteY11" fmla="*/ 200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575" h="57150">
                    <a:moveTo>
                      <a:pt x="18097" y="2009"/>
                    </a:moveTo>
                    <a:cubicBezTo>
                      <a:pt x="17145" y="7724"/>
                      <a:pt x="18097" y="14392"/>
                      <a:pt x="19050" y="20107"/>
                    </a:cubicBezTo>
                    <a:cubicBezTo>
                      <a:pt x="14288" y="24869"/>
                      <a:pt x="8572" y="27727"/>
                      <a:pt x="2857" y="30584"/>
                    </a:cubicBezTo>
                    <a:cubicBezTo>
                      <a:pt x="1905" y="34394"/>
                      <a:pt x="953" y="37252"/>
                      <a:pt x="0" y="40109"/>
                    </a:cubicBezTo>
                    <a:cubicBezTo>
                      <a:pt x="6668" y="42967"/>
                      <a:pt x="11430" y="46777"/>
                      <a:pt x="16193" y="52492"/>
                    </a:cubicBezTo>
                    <a:cubicBezTo>
                      <a:pt x="18097" y="54397"/>
                      <a:pt x="19050" y="56302"/>
                      <a:pt x="20955" y="57254"/>
                    </a:cubicBezTo>
                    <a:cubicBezTo>
                      <a:pt x="22860" y="58207"/>
                      <a:pt x="25718" y="59159"/>
                      <a:pt x="27622" y="58207"/>
                    </a:cubicBezTo>
                    <a:cubicBezTo>
                      <a:pt x="26670" y="53444"/>
                      <a:pt x="25718" y="48682"/>
                      <a:pt x="24765" y="43919"/>
                    </a:cubicBezTo>
                    <a:cubicBezTo>
                      <a:pt x="24765" y="42014"/>
                      <a:pt x="23813" y="41062"/>
                      <a:pt x="23813" y="39157"/>
                    </a:cubicBezTo>
                    <a:cubicBezTo>
                      <a:pt x="23813" y="38204"/>
                      <a:pt x="24765" y="36299"/>
                      <a:pt x="24765" y="35347"/>
                    </a:cubicBezTo>
                    <a:cubicBezTo>
                      <a:pt x="27622" y="27727"/>
                      <a:pt x="30480" y="19154"/>
                      <a:pt x="34290" y="11534"/>
                    </a:cubicBezTo>
                    <a:cubicBezTo>
                      <a:pt x="38100" y="-2753"/>
                      <a:pt x="26670" y="-848"/>
                      <a:pt x="18097" y="20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F870803B-1E47-4F15-A1B5-8C150F24FAE0}"/>
                  </a:ext>
                </a:extLst>
              </p:cNvPr>
              <p:cNvSpPr/>
              <p:nvPr/>
            </p:nvSpPr>
            <p:spPr>
              <a:xfrm>
                <a:off x="8204776" y="5112556"/>
                <a:ext cx="69804" cy="87254"/>
              </a:xfrm>
              <a:custGeom>
                <a:avLst/>
                <a:gdLst>
                  <a:gd name="connsiteX0" fmla="*/ 3957 w 38100"/>
                  <a:gd name="connsiteY0" fmla="*/ 5907 h 47625"/>
                  <a:gd name="connsiteX1" fmla="*/ 2052 w 38100"/>
                  <a:gd name="connsiteY1" fmla="*/ 10669 h 47625"/>
                  <a:gd name="connsiteX2" fmla="*/ 3005 w 38100"/>
                  <a:gd name="connsiteY2" fmla="*/ 21147 h 47625"/>
                  <a:gd name="connsiteX3" fmla="*/ 3005 w 38100"/>
                  <a:gd name="connsiteY3" fmla="*/ 24004 h 47625"/>
                  <a:gd name="connsiteX4" fmla="*/ 1100 w 38100"/>
                  <a:gd name="connsiteY4" fmla="*/ 26862 h 47625"/>
                  <a:gd name="connsiteX5" fmla="*/ 1100 w 38100"/>
                  <a:gd name="connsiteY5" fmla="*/ 38292 h 47625"/>
                  <a:gd name="connsiteX6" fmla="*/ 2052 w 38100"/>
                  <a:gd name="connsiteY6" fmla="*/ 41149 h 47625"/>
                  <a:gd name="connsiteX7" fmla="*/ 5862 w 38100"/>
                  <a:gd name="connsiteY7" fmla="*/ 42102 h 47625"/>
                  <a:gd name="connsiteX8" fmla="*/ 15387 w 38100"/>
                  <a:gd name="connsiteY8" fmla="*/ 42102 h 47625"/>
                  <a:gd name="connsiteX9" fmla="*/ 17292 w 38100"/>
                  <a:gd name="connsiteY9" fmla="*/ 42102 h 47625"/>
                  <a:gd name="connsiteX10" fmla="*/ 18245 w 38100"/>
                  <a:gd name="connsiteY10" fmla="*/ 43054 h 47625"/>
                  <a:gd name="connsiteX11" fmla="*/ 21102 w 38100"/>
                  <a:gd name="connsiteY11" fmla="*/ 48769 h 47625"/>
                  <a:gd name="connsiteX12" fmla="*/ 23960 w 38100"/>
                  <a:gd name="connsiteY12" fmla="*/ 37339 h 47625"/>
                  <a:gd name="connsiteX13" fmla="*/ 23960 w 38100"/>
                  <a:gd name="connsiteY13" fmla="*/ 33529 h 47625"/>
                  <a:gd name="connsiteX14" fmla="*/ 25865 w 38100"/>
                  <a:gd name="connsiteY14" fmla="*/ 31624 h 47625"/>
                  <a:gd name="connsiteX15" fmla="*/ 34437 w 38100"/>
                  <a:gd name="connsiteY15" fmla="*/ 24004 h 47625"/>
                  <a:gd name="connsiteX16" fmla="*/ 38247 w 38100"/>
                  <a:gd name="connsiteY16" fmla="*/ 24004 h 47625"/>
                  <a:gd name="connsiteX17" fmla="*/ 38247 w 38100"/>
                  <a:gd name="connsiteY17" fmla="*/ 21147 h 47625"/>
                  <a:gd name="connsiteX18" fmla="*/ 33485 w 38100"/>
                  <a:gd name="connsiteY18" fmla="*/ 14479 h 47625"/>
                  <a:gd name="connsiteX19" fmla="*/ 25865 w 38100"/>
                  <a:gd name="connsiteY19" fmla="*/ 10669 h 47625"/>
                  <a:gd name="connsiteX20" fmla="*/ 17292 w 38100"/>
                  <a:gd name="connsiteY20" fmla="*/ 6859 h 47625"/>
                  <a:gd name="connsiteX21" fmla="*/ 14435 w 38100"/>
                  <a:gd name="connsiteY21" fmla="*/ 192 h 47625"/>
                  <a:gd name="connsiteX22" fmla="*/ 10625 w 38100"/>
                  <a:gd name="connsiteY22" fmla="*/ 3049 h 47625"/>
                  <a:gd name="connsiteX23" fmla="*/ 3957 w 38100"/>
                  <a:gd name="connsiteY23" fmla="*/ 590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8100" h="47625">
                    <a:moveTo>
                      <a:pt x="3957" y="5907"/>
                    </a:moveTo>
                    <a:cubicBezTo>
                      <a:pt x="2052" y="6859"/>
                      <a:pt x="2052" y="8764"/>
                      <a:pt x="2052" y="10669"/>
                    </a:cubicBezTo>
                    <a:cubicBezTo>
                      <a:pt x="2052" y="14479"/>
                      <a:pt x="3005" y="17337"/>
                      <a:pt x="3005" y="21147"/>
                    </a:cubicBezTo>
                    <a:cubicBezTo>
                      <a:pt x="3005" y="22099"/>
                      <a:pt x="3005" y="23052"/>
                      <a:pt x="3005" y="24004"/>
                    </a:cubicBezTo>
                    <a:cubicBezTo>
                      <a:pt x="3005" y="24957"/>
                      <a:pt x="2052" y="25909"/>
                      <a:pt x="1100" y="26862"/>
                    </a:cubicBezTo>
                    <a:cubicBezTo>
                      <a:pt x="-805" y="29719"/>
                      <a:pt x="147" y="34482"/>
                      <a:pt x="1100" y="38292"/>
                    </a:cubicBezTo>
                    <a:cubicBezTo>
                      <a:pt x="1100" y="39244"/>
                      <a:pt x="2052" y="40197"/>
                      <a:pt x="2052" y="41149"/>
                    </a:cubicBezTo>
                    <a:cubicBezTo>
                      <a:pt x="3005" y="42102"/>
                      <a:pt x="3957" y="42102"/>
                      <a:pt x="5862" y="42102"/>
                    </a:cubicBezTo>
                    <a:cubicBezTo>
                      <a:pt x="8720" y="42102"/>
                      <a:pt x="12530" y="42102"/>
                      <a:pt x="15387" y="42102"/>
                    </a:cubicBezTo>
                    <a:cubicBezTo>
                      <a:pt x="16340" y="42102"/>
                      <a:pt x="16340" y="42102"/>
                      <a:pt x="17292" y="42102"/>
                    </a:cubicBezTo>
                    <a:cubicBezTo>
                      <a:pt x="17292" y="42102"/>
                      <a:pt x="18245" y="43054"/>
                      <a:pt x="18245" y="43054"/>
                    </a:cubicBezTo>
                    <a:cubicBezTo>
                      <a:pt x="19197" y="44959"/>
                      <a:pt x="20150" y="46864"/>
                      <a:pt x="21102" y="48769"/>
                    </a:cubicBezTo>
                    <a:cubicBezTo>
                      <a:pt x="23960" y="44959"/>
                      <a:pt x="24912" y="41149"/>
                      <a:pt x="23960" y="37339"/>
                    </a:cubicBezTo>
                    <a:cubicBezTo>
                      <a:pt x="23960" y="36387"/>
                      <a:pt x="23007" y="34482"/>
                      <a:pt x="23960" y="33529"/>
                    </a:cubicBezTo>
                    <a:cubicBezTo>
                      <a:pt x="23960" y="32577"/>
                      <a:pt x="24912" y="31624"/>
                      <a:pt x="25865" y="31624"/>
                    </a:cubicBezTo>
                    <a:cubicBezTo>
                      <a:pt x="28722" y="28767"/>
                      <a:pt x="31580" y="26862"/>
                      <a:pt x="34437" y="24004"/>
                    </a:cubicBezTo>
                    <a:cubicBezTo>
                      <a:pt x="35390" y="24957"/>
                      <a:pt x="37295" y="24957"/>
                      <a:pt x="38247" y="24004"/>
                    </a:cubicBezTo>
                    <a:cubicBezTo>
                      <a:pt x="39200" y="23052"/>
                      <a:pt x="38247" y="22099"/>
                      <a:pt x="38247" y="21147"/>
                    </a:cubicBezTo>
                    <a:cubicBezTo>
                      <a:pt x="36342" y="19242"/>
                      <a:pt x="35390" y="16384"/>
                      <a:pt x="33485" y="14479"/>
                    </a:cubicBezTo>
                    <a:cubicBezTo>
                      <a:pt x="30627" y="11622"/>
                      <a:pt x="29675" y="10669"/>
                      <a:pt x="25865" y="10669"/>
                    </a:cubicBezTo>
                    <a:cubicBezTo>
                      <a:pt x="21102" y="10669"/>
                      <a:pt x="19197" y="11622"/>
                      <a:pt x="17292" y="6859"/>
                    </a:cubicBezTo>
                    <a:cubicBezTo>
                      <a:pt x="16340" y="4954"/>
                      <a:pt x="17292" y="192"/>
                      <a:pt x="14435" y="192"/>
                    </a:cubicBezTo>
                    <a:cubicBezTo>
                      <a:pt x="12530" y="-761"/>
                      <a:pt x="11577" y="2097"/>
                      <a:pt x="10625" y="3049"/>
                    </a:cubicBezTo>
                    <a:cubicBezTo>
                      <a:pt x="7767" y="4002"/>
                      <a:pt x="7767" y="4002"/>
                      <a:pt x="3957" y="59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073C830B-7AB9-4989-9F76-C4B986B0D01F}"/>
                  </a:ext>
                </a:extLst>
              </p:cNvPr>
              <p:cNvSpPr/>
              <p:nvPr/>
            </p:nvSpPr>
            <p:spPr>
              <a:xfrm>
                <a:off x="8292299" y="5167003"/>
                <a:ext cx="34900" cy="104704"/>
              </a:xfrm>
              <a:custGeom>
                <a:avLst/>
                <a:gdLst>
                  <a:gd name="connsiteX0" fmla="*/ 11430 w 19050"/>
                  <a:gd name="connsiteY0" fmla="*/ 15240 h 57150"/>
                  <a:gd name="connsiteX1" fmla="*/ 6667 w 19050"/>
                  <a:gd name="connsiteY1" fmla="*/ 22860 h 57150"/>
                  <a:gd name="connsiteX2" fmla="*/ 2857 w 19050"/>
                  <a:gd name="connsiteY2" fmla="*/ 27622 h 57150"/>
                  <a:gd name="connsiteX3" fmla="*/ 952 w 19050"/>
                  <a:gd name="connsiteY3" fmla="*/ 36195 h 57150"/>
                  <a:gd name="connsiteX4" fmla="*/ 0 w 19050"/>
                  <a:gd name="connsiteY4" fmla="*/ 58103 h 57150"/>
                  <a:gd name="connsiteX5" fmla="*/ 5715 w 19050"/>
                  <a:gd name="connsiteY5" fmla="*/ 45720 h 57150"/>
                  <a:gd name="connsiteX6" fmla="*/ 7620 w 19050"/>
                  <a:gd name="connsiteY6" fmla="*/ 34290 h 57150"/>
                  <a:gd name="connsiteX7" fmla="*/ 11430 w 19050"/>
                  <a:gd name="connsiteY7" fmla="*/ 30480 h 57150"/>
                  <a:gd name="connsiteX8" fmla="*/ 12382 w 19050"/>
                  <a:gd name="connsiteY8" fmla="*/ 25718 h 57150"/>
                  <a:gd name="connsiteX9" fmla="*/ 20002 w 19050"/>
                  <a:gd name="connsiteY9" fmla="*/ 25718 h 57150"/>
                  <a:gd name="connsiteX10" fmla="*/ 19050 w 19050"/>
                  <a:gd name="connsiteY10" fmla="*/ 0 h 57150"/>
                  <a:gd name="connsiteX11" fmla="*/ 11430 w 19050"/>
                  <a:gd name="connsiteY11" fmla="*/ 1524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57150">
                    <a:moveTo>
                      <a:pt x="11430" y="15240"/>
                    </a:moveTo>
                    <a:cubicBezTo>
                      <a:pt x="10477" y="18097"/>
                      <a:pt x="8572" y="20955"/>
                      <a:pt x="6667" y="22860"/>
                    </a:cubicBezTo>
                    <a:cubicBezTo>
                      <a:pt x="5715" y="24765"/>
                      <a:pt x="3810" y="25718"/>
                      <a:pt x="2857" y="27622"/>
                    </a:cubicBezTo>
                    <a:cubicBezTo>
                      <a:pt x="1905" y="30480"/>
                      <a:pt x="952" y="33338"/>
                      <a:pt x="952" y="36195"/>
                    </a:cubicBezTo>
                    <a:cubicBezTo>
                      <a:pt x="952" y="43815"/>
                      <a:pt x="0" y="50482"/>
                      <a:pt x="0" y="58103"/>
                    </a:cubicBezTo>
                    <a:cubicBezTo>
                      <a:pt x="2857" y="55245"/>
                      <a:pt x="4763" y="50482"/>
                      <a:pt x="5715" y="45720"/>
                    </a:cubicBezTo>
                    <a:cubicBezTo>
                      <a:pt x="5715" y="41910"/>
                      <a:pt x="4763" y="38100"/>
                      <a:pt x="7620" y="34290"/>
                    </a:cubicBezTo>
                    <a:cubicBezTo>
                      <a:pt x="8572" y="33338"/>
                      <a:pt x="10477" y="31432"/>
                      <a:pt x="11430" y="30480"/>
                    </a:cubicBezTo>
                    <a:cubicBezTo>
                      <a:pt x="12382" y="29528"/>
                      <a:pt x="13335" y="27622"/>
                      <a:pt x="12382" y="25718"/>
                    </a:cubicBezTo>
                    <a:cubicBezTo>
                      <a:pt x="15240" y="24765"/>
                      <a:pt x="17145" y="24765"/>
                      <a:pt x="20002" y="25718"/>
                    </a:cubicBezTo>
                    <a:cubicBezTo>
                      <a:pt x="19050" y="17145"/>
                      <a:pt x="19050" y="8572"/>
                      <a:pt x="19050" y="0"/>
                    </a:cubicBezTo>
                    <a:cubicBezTo>
                      <a:pt x="16192" y="4763"/>
                      <a:pt x="14288" y="10478"/>
                      <a:pt x="11430" y="152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36083C8D-B00A-4517-A4F3-5A5C33871A98}"/>
                  </a:ext>
                </a:extLst>
              </p:cNvPr>
              <p:cNvSpPr/>
              <p:nvPr/>
            </p:nvSpPr>
            <p:spPr>
              <a:xfrm>
                <a:off x="8318475" y="5224590"/>
                <a:ext cx="34900" cy="17450"/>
              </a:xfrm>
              <a:custGeom>
                <a:avLst/>
                <a:gdLst>
                  <a:gd name="connsiteX0" fmla="*/ 16192 w 19050"/>
                  <a:gd name="connsiteY0" fmla="*/ 0 h 9525"/>
                  <a:gd name="connsiteX1" fmla="*/ 14288 w 19050"/>
                  <a:gd name="connsiteY1" fmla="*/ 0 h 9525"/>
                  <a:gd name="connsiteX2" fmla="*/ 12382 w 19050"/>
                  <a:gd name="connsiteY2" fmla="*/ 953 h 9525"/>
                  <a:gd name="connsiteX3" fmla="*/ 5715 w 19050"/>
                  <a:gd name="connsiteY3" fmla="*/ 5715 h 9525"/>
                  <a:gd name="connsiteX4" fmla="*/ 3810 w 19050"/>
                  <a:gd name="connsiteY4" fmla="*/ 11430 h 9525"/>
                  <a:gd name="connsiteX5" fmla="*/ 0 w 19050"/>
                  <a:gd name="connsiteY5" fmla="*/ 15240 h 9525"/>
                  <a:gd name="connsiteX6" fmla="*/ 14288 w 19050"/>
                  <a:gd name="connsiteY6" fmla="*/ 16193 h 9525"/>
                  <a:gd name="connsiteX7" fmla="*/ 20002 w 19050"/>
                  <a:gd name="connsiteY7" fmla="*/ 15240 h 9525"/>
                  <a:gd name="connsiteX8" fmla="*/ 27622 w 19050"/>
                  <a:gd name="connsiteY8" fmla="*/ 4763 h 9525"/>
                  <a:gd name="connsiteX9" fmla="*/ 16192 w 19050"/>
                  <a:gd name="connsiteY9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" h="9525">
                    <a:moveTo>
                      <a:pt x="16192" y="0"/>
                    </a:moveTo>
                    <a:cubicBezTo>
                      <a:pt x="15240" y="0"/>
                      <a:pt x="15240" y="0"/>
                      <a:pt x="14288" y="0"/>
                    </a:cubicBezTo>
                    <a:cubicBezTo>
                      <a:pt x="13335" y="0"/>
                      <a:pt x="13335" y="953"/>
                      <a:pt x="12382" y="953"/>
                    </a:cubicBezTo>
                    <a:cubicBezTo>
                      <a:pt x="10477" y="1905"/>
                      <a:pt x="7620" y="3810"/>
                      <a:pt x="5715" y="5715"/>
                    </a:cubicBezTo>
                    <a:cubicBezTo>
                      <a:pt x="4763" y="7620"/>
                      <a:pt x="3810" y="9525"/>
                      <a:pt x="3810" y="11430"/>
                    </a:cubicBezTo>
                    <a:cubicBezTo>
                      <a:pt x="2857" y="13335"/>
                      <a:pt x="1905" y="15240"/>
                      <a:pt x="0" y="15240"/>
                    </a:cubicBezTo>
                    <a:cubicBezTo>
                      <a:pt x="4763" y="17145"/>
                      <a:pt x="9525" y="16193"/>
                      <a:pt x="14288" y="16193"/>
                    </a:cubicBezTo>
                    <a:cubicBezTo>
                      <a:pt x="16192" y="16193"/>
                      <a:pt x="18097" y="16193"/>
                      <a:pt x="20002" y="15240"/>
                    </a:cubicBezTo>
                    <a:cubicBezTo>
                      <a:pt x="23813" y="14288"/>
                      <a:pt x="29527" y="9525"/>
                      <a:pt x="27622" y="4763"/>
                    </a:cubicBezTo>
                    <a:cubicBezTo>
                      <a:pt x="26670" y="0"/>
                      <a:pt x="20002" y="0"/>
                      <a:pt x="1619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68" name="Speech Bubble: Rectangle with Corners Rounded 167">
              <a:extLst>
                <a:ext uri="{FF2B5EF4-FFF2-40B4-BE49-F238E27FC236}">
                  <a16:creationId xmlns:a16="http://schemas.microsoft.com/office/drawing/2014/main" id="{E06C74AD-32A0-4F58-9BD7-CAB72903E119}"/>
                </a:ext>
              </a:extLst>
            </p:cNvPr>
            <p:cNvSpPr/>
            <p:nvPr/>
          </p:nvSpPr>
          <p:spPr>
            <a:xfrm>
              <a:off x="1375657" y="3603196"/>
              <a:ext cx="606302" cy="238340"/>
            </a:xfrm>
            <a:prstGeom prst="wedgeRoundRectCallout">
              <a:avLst>
                <a:gd name="adj1" fmla="val 43989"/>
                <a:gd name="adj2" fmla="val 13806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EFBC5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06374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The Gambia</a:t>
              </a:r>
              <a:endParaRPr lang="en-GB" sz="1100" dirty="0">
                <a:solidFill>
                  <a:srgbClr val="006374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169" name="Speech Bubble: Rectangle with Corners Rounded 168">
              <a:extLst>
                <a:ext uri="{FF2B5EF4-FFF2-40B4-BE49-F238E27FC236}">
                  <a16:creationId xmlns:a16="http://schemas.microsoft.com/office/drawing/2014/main" id="{4859DCCB-EF35-4E52-AF01-AE1F4E4379BC}"/>
                </a:ext>
              </a:extLst>
            </p:cNvPr>
            <p:cNvSpPr/>
            <p:nvPr/>
          </p:nvSpPr>
          <p:spPr>
            <a:xfrm>
              <a:off x="2086201" y="3865302"/>
              <a:ext cx="676982" cy="217774"/>
            </a:xfrm>
            <a:prstGeom prst="wedgeRoundRectCallout">
              <a:avLst>
                <a:gd name="adj1" fmla="val 43989"/>
                <a:gd name="adj2" fmla="val 13806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EFBC5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06374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Cameroon</a:t>
              </a:r>
              <a:endParaRPr lang="en-GB" sz="1100" dirty="0">
                <a:solidFill>
                  <a:srgbClr val="006374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170" name="Speech Bubble: Rectangle with Corners Rounded 169">
              <a:extLst>
                <a:ext uri="{FF2B5EF4-FFF2-40B4-BE49-F238E27FC236}">
                  <a16:creationId xmlns:a16="http://schemas.microsoft.com/office/drawing/2014/main" id="{080A6B62-78FD-4218-9CD1-A517FC777DEF}"/>
                </a:ext>
              </a:extLst>
            </p:cNvPr>
            <p:cNvSpPr/>
            <p:nvPr/>
          </p:nvSpPr>
          <p:spPr>
            <a:xfrm>
              <a:off x="2908015" y="3601743"/>
              <a:ext cx="441306" cy="173479"/>
            </a:xfrm>
            <a:prstGeom prst="wedgeRoundRectCallout">
              <a:avLst>
                <a:gd name="adj1" fmla="val -35101"/>
                <a:gd name="adj2" fmla="val 10599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EFBC5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06374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Chad</a:t>
              </a:r>
              <a:endParaRPr lang="en-GB" sz="1100" dirty="0">
                <a:solidFill>
                  <a:srgbClr val="006374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171" name="Speech Bubble: Rectangle with Corners Rounded 170">
              <a:extLst>
                <a:ext uri="{FF2B5EF4-FFF2-40B4-BE49-F238E27FC236}">
                  <a16:creationId xmlns:a16="http://schemas.microsoft.com/office/drawing/2014/main" id="{27B3D53D-74F9-4AC8-8CB6-5D5B1474F319}"/>
                </a:ext>
              </a:extLst>
            </p:cNvPr>
            <p:cNvSpPr/>
            <p:nvPr/>
          </p:nvSpPr>
          <p:spPr>
            <a:xfrm>
              <a:off x="3112140" y="4074480"/>
              <a:ext cx="441306" cy="173479"/>
            </a:xfrm>
            <a:prstGeom prst="wedgeRoundRectCallout">
              <a:avLst>
                <a:gd name="adj1" fmla="val -35101"/>
                <a:gd name="adj2" fmla="val 10599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EFBC5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06374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DRC</a:t>
              </a:r>
              <a:endParaRPr lang="en-GB" sz="1100" dirty="0">
                <a:solidFill>
                  <a:srgbClr val="006374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172" name="Speech Bubble: Rectangle with Corners Rounded 171">
              <a:extLst>
                <a:ext uri="{FF2B5EF4-FFF2-40B4-BE49-F238E27FC236}">
                  <a16:creationId xmlns:a16="http://schemas.microsoft.com/office/drawing/2014/main" id="{9191705B-C14E-4AE3-BA02-EA0171A736DC}"/>
                </a:ext>
              </a:extLst>
            </p:cNvPr>
            <p:cNvSpPr/>
            <p:nvPr/>
          </p:nvSpPr>
          <p:spPr>
            <a:xfrm>
              <a:off x="3401111" y="4309054"/>
              <a:ext cx="559338" cy="173479"/>
            </a:xfrm>
            <a:prstGeom prst="wedgeRoundRectCallout">
              <a:avLst>
                <a:gd name="adj1" fmla="val -35101"/>
                <a:gd name="adj2" fmla="val 10599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EFBC5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06374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Tanzania</a:t>
              </a:r>
              <a:endParaRPr lang="en-GB" sz="1100" dirty="0">
                <a:solidFill>
                  <a:srgbClr val="006374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173" name="Speech Bubble: Rectangle with Corners Rounded 172">
              <a:extLst>
                <a:ext uri="{FF2B5EF4-FFF2-40B4-BE49-F238E27FC236}">
                  <a16:creationId xmlns:a16="http://schemas.microsoft.com/office/drawing/2014/main" id="{CB70CDEB-EC0C-441E-9F54-380C97E1A3AB}"/>
                </a:ext>
              </a:extLst>
            </p:cNvPr>
            <p:cNvSpPr/>
            <p:nvPr/>
          </p:nvSpPr>
          <p:spPr>
            <a:xfrm>
              <a:off x="3585286" y="3819848"/>
              <a:ext cx="495504" cy="173479"/>
            </a:xfrm>
            <a:prstGeom prst="wedgeRoundRectCallout">
              <a:avLst>
                <a:gd name="adj1" fmla="val -35101"/>
                <a:gd name="adj2" fmla="val 10599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EFBC5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06374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Djibouti</a:t>
              </a:r>
              <a:endParaRPr lang="en-GB" sz="1100" dirty="0">
                <a:solidFill>
                  <a:srgbClr val="006374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174" name="Speech Bubble: Rectangle with Corners Rounded 173">
              <a:extLst>
                <a:ext uri="{FF2B5EF4-FFF2-40B4-BE49-F238E27FC236}">
                  <a16:creationId xmlns:a16="http://schemas.microsoft.com/office/drawing/2014/main" id="{0FFAE681-2A85-4114-900C-D4670C0A3B08}"/>
                </a:ext>
              </a:extLst>
            </p:cNvPr>
            <p:cNvSpPr/>
            <p:nvPr/>
          </p:nvSpPr>
          <p:spPr>
            <a:xfrm>
              <a:off x="4912056" y="3320622"/>
              <a:ext cx="495504" cy="173479"/>
            </a:xfrm>
            <a:prstGeom prst="wedgeRoundRectCallout">
              <a:avLst>
                <a:gd name="adj1" fmla="val -35101"/>
                <a:gd name="adj2" fmla="val 105995"/>
                <a:gd name="adj3" fmla="val 16667"/>
              </a:avLst>
            </a:prstGeom>
            <a:solidFill>
              <a:srgbClr val="FFEEB9"/>
            </a:solidFill>
            <a:ln>
              <a:solidFill>
                <a:srgbClr val="EFBC5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06374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Nepal</a:t>
              </a:r>
              <a:endParaRPr lang="en-GB" sz="1100" dirty="0">
                <a:solidFill>
                  <a:srgbClr val="006374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B2DC32-A51F-4325-975E-23C1EE84F97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Where is openIMIS used?</a:t>
            </a:r>
          </a:p>
        </p:txBody>
      </p:sp>
    </p:spTree>
    <p:extLst>
      <p:ext uri="{BB962C8B-B14F-4D97-AF65-F5344CB8AC3E}">
        <p14:creationId xmlns:p14="http://schemas.microsoft.com/office/powerpoint/2010/main" val="368071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126F4-95A1-42EA-AE47-C4B84B951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openIMIS Workflows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60511-3086-4874-A12F-8A080CEC96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37DA82F8-7E18-194C-BB26-7068D6A36273}" type="datetime1">
              <a:rPr lang="de-DE" smtClean="0"/>
              <a:t>21.06.2021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037C6-F24A-4741-91D5-7254EA07F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FD745-96E3-47F6-BAF5-8BE83C54A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F5E2F2-35B1-49ED-8D85-CB67D9E6F738}"/>
              </a:ext>
            </a:extLst>
          </p:cNvPr>
          <p:cNvGrpSpPr/>
          <p:nvPr/>
        </p:nvGrpSpPr>
        <p:grpSpPr>
          <a:xfrm>
            <a:off x="439353" y="2034661"/>
            <a:ext cx="8265294" cy="4070292"/>
            <a:chOff x="415334" y="2179365"/>
            <a:chExt cx="8265294" cy="4070292"/>
          </a:xfrm>
        </p:grpSpPr>
        <p:pic>
          <p:nvPicPr>
            <p:cNvPr id="7" name="Bild" descr="Bild">
              <a:extLst>
                <a:ext uri="{FF2B5EF4-FFF2-40B4-BE49-F238E27FC236}">
                  <a16:creationId xmlns:a16="http://schemas.microsoft.com/office/drawing/2014/main" id="{D0B5E449-E633-4FFE-8A74-05AB8CE95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5275"/>
            <a:stretch/>
          </p:blipFill>
          <p:spPr>
            <a:xfrm>
              <a:off x="415334" y="2179366"/>
              <a:ext cx="6202782" cy="407029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8" name="Bild" descr="Bild">
              <a:extLst>
                <a:ext uri="{FF2B5EF4-FFF2-40B4-BE49-F238E27FC236}">
                  <a16:creationId xmlns:a16="http://schemas.microsoft.com/office/drawing/2014/main" id="{0AC255A7-A3AA-44A1-8B4C-7D248EC4F3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860"/>
            <a:stretch/>
          </p:blipFill>
          <p:spPr>
            <a:xfrm>
              <a:off x="6676872" y="2179365"/>
              <a:ext cx="2003756" cy="407029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4B9377-5920-4993-8F37-A9342045818E}"/>
              </a:ext>
            </a:extLst>
          </p:cNvPr>
          <p:cNvGrpSpPr/>
          <p:nvPr/>
        </p:nvGrpSpPr>
        <p:grpSpPr>
          <a:xfrm>
            <a:off x="6255544" y="3429000"/>
            <a:ext cx="2259806" cy="1693898"/>
            <a:chOff x="6881136" y="3335289"/>
            <a:chExt cx="2255853" cy="1690934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EB6F77DB-425B-44D9-A0AB-4F6F21D02BF5}"/>
                </a:ext>
              </a:extLst>
            </p:cNvPr>
            <p:cNvSpPr/>
            <p:nvPr/>
          </p:nvSpPr>
          <p:spPr>
            <a:xfrm>
              <a:off x="7136739" y="3335289"/>
              <a:ext cx="2000250" cy="16909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143" name="Gleichschenkliges Dreieck 142">
              <a:extLst>
                <a:ext uri="{FF2B5EF4-FFF2-40B4-BE49-F238E27FC236}">
                  <a16:creationId xmlns:a16="http://schemas.microsoft.com/office/drawing/2014/main" id="{6B372420-7C40-4E4D-AF4E-F35B265F9645}"/>
                </a:ext>
              </a:extLst>
            </p:cNvPr>
            <p:cNvSpPr/>
            <p:nvPr/>
          </p:nvSpPr>
          <p:spPr>
            <a:xfrm rot="16200000">
              <a:off x="6696882" y="4042914"/>
              <a:ext cx="624114" cy="255605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45" name="Title 1">
              <a:extLst>
                <a:ext uri="{FF2B5EF4-FFF2-40B4-BE49-F238E27FC236}">
                  <a16:creationId xmlns:a16="http://schemas.microsoft.com/office/drawing/2014/main" id="{F4BDDD1D-549F-4A6D-AB59-B0531E3CEF96}"/>
                </a:ext>
              </a:extLst>
            </p:cNvPr>
            <p:cNvSpPr txBox="1">
              <a:spLocks/>
            </p:cNvSpPr>
            <p:nvPr/>
          </p:nvSpPr>
          <p:spPr>
            <a:xfrm>
              <a:off x="7386466" y="3519876"/>
              <a:ext cx="1509564" cy="277319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Poppins SemiBold" pitchFamily="2" charset="77"/>
                  <a:ea typeface="+mj-ea"/>
                  <a:cs typeface="Poppins SemiBold" pitchFamily="2" charset="77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1200" dirty="0"/>
                <a:t>COMING IN 2021: </a:t>
              </a:r>
            </a:p>
          </p:txBody>
        </p:sp>
        <p:pic>
          <p:nvPicPr>
            <p:cNvPr id="10" name="Grafik 9" descr="Ein Bild, das Pfeil enthält.&#10;&#10;Automatisch generierte Beschreibung">
              <a:extLst>
                <a:ext uri="{FF2B5EF4-FFF2-40B4-BE49-F238E27FC236}">
                  <a16:creationId xmlns:a16="http://schemas.microsoft.com/office/drawing/2014/main" id="{8249344E-C47C-4F8E-A386-F835FAFA2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910" y="3949293"/>
              <a:ext cx="807120" cy="640804"/>
            </a:xfrm>
            <a:prstGeom prst="rect">
              <a:avLst/>
            </a:prstGeom>
          </p:spPr>
        </p:pic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AA01D9D2-1E53-4948-915B-0CDFB85BBFD6}"/>
                </a:ext>
              </a:extLst>
            </p:cNvPr>
            <p:cNvSpPr txBox="1">
              <a:spLocks/>
            </p:cNvSpPr>
            <p:nvPr/>
          </p:nvSpPr>
          <p:spPr>
            <a:xfrm>
              <a:off x="7226117" y="4625156"/>
              <a:ext cx="1851019" cy="401066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Poppins SemiBold" pitchFamily="2" charset="77"/>
                  <a:ea typeface="+mj-ea"/>
                  <a:cs typeface="Poppins SemiBold" pitchFamily="2" charset="77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1200" b="0" dirty="0">
                  <a:solidFill>
                    <a:srgbClr val="000000"/>
                  </a:solidFill>
                  <a:latin typeface="Poppins Regular" panose="020B0604020202020204" charset="0"/>
                  <a:cs typeface="Poppins Regular" panose="020B0604020202020204" charset="0"/>
                </a:rPr>
                <a:t>AI based claims adjudication</a:t>
              </a:r>
              <a:endParaRPr lang="en-US" sz="1200" dirty="0">
                <a:latin typeface="Poppins Regular" panose="020B0604020202020204" charset="0"/>
                <a:cs typeface="Poppins Regular" panose="020B0604020202020204" charset="0"/>
              </a:endParaRPr>
            </a:p>
          </p:txBody>
        </p:sp>
        <p:sp>
          <p:nvSpPr>
            <p:cNvPr id="3" name="Inhaltsplatzhalter 152" descr="Künstliche Intelligenz">
              <a:extLst>
                <a:ext uri="{FF2B5EF4-FFF2-40B4-BE49-F238E27FC236}">
                  <a16:creationId xmlns:a16="http://schemas.microsoft.com/office/drawing/2014/main" id="{7BC4FCCE-83C7-4609-B61B-43B66F86FE2C}"/>
                </a:ext>
              </a:extLst>
            </p:cNvPr>
            <p:cNvSpPr/>
            <p:nvPr/>
          </p:nvSpPr>
          <p:spPr>
            <a:xfrm>
              <a:off x="7500552" y="3945934"/>
              <a:ext cx="542068" cy="642576"/>
            </a:xfrm>
            <a:custGeom>
              <a:avLst/>
              <a:gdLst>
                <a:gd name="connsiteX0" fmla="*/ 534019 w 542068"/>
                <a:gd name="connsiteY0" fmla="*/ 347671 h 642576"/>
                <a:gd name="connsiteX1" fmla="*/ 479023 w 542068"/>
                <a:gd name="connsiteY1" fmla="*/ 252026 h 642576"/>
                <a:gd name="connsiteX2" fmla="*/ 479023 w 542068"/>
                <a:gd name="connsiteY2" fmla="*/ 248041 h 642576"/>
                <a:gd name="connsiteX3" fmla="*/ 247880 w 542068"/>
                <a:gd name="connsiteY3" fmla="*/ 160 h 642576"/>
                <a:gd name="connsiteX4" fmla="*/ 0 w 542068"/>
                <a:gd name="connsiteY4" fmla="*/ 230506 h 642576"/>
                <a:gd name="connsiteX5" fmla="*/ 0 w 542068"/>
                <a:gd name="connsiteY5" fmla="*/ 248041 h 642576"/>
                <a:gd name="connsiteX6" fmla="*/ 94051 w 542068"/>
                <a:gd name="connsiteY6" fmla="*/ 440925 h 642576"/>
                <a:gd name="connsiteX7" fmla="*/ 94051 w 542068"/>
                <a:gd name="connsiteY7" fmla="*/ 642577 h 642576"/>
                <a:gd name="connsiteX8" fmla="*/ 345917 w 542068"/>
                <a:gd name="connsiteY8" fmla="*/ 642577 h 642576"/>
                <a:gd name="connsiteX9" fmla="*/ 345917 w 542068"/>
                <a:gd name="connsiteY9" fmla="*/ 546932 h 642576"/>
                <a:gd name="connsiteX10" fmla="*/ 384972 w 542068"/>
                <a:gd name="connsiteY10" fmla="*/ 546932 h 642576"/>
                <a:gd name="connsiteX11" fmla="*/ 479023 w 542068"/>
                <a:gd name="connsiteY11" fmla="*/ 452881 h 642576"/>
                <a:gd name="connsiteX12" fmla="*/ 479023 w 542068"/>
                <a:gd name="connsiteY12" fmla="*/ 451286 h 642576"/>
                <a:gd name="connsiteX13" fmla="*/ 479023 w 542068"/>
                <a:gd name="connsiteY13" fmla="*/ 403464 h 642576"/>
                <a:gd name="connsiteX14" fmla="*/ 514093 w 542068"/>
                <a:gd name="connsiteY14" fmla="*/ 403464 h 642576"/>
                <a:gd name="connsiteX15" fmla="*/ 534019 w 542068"/>
                <a:gd name="connsiteY15" fmla="*/ 347671 h 642576"/>
                <a:gd name="connsiteX16" fmla="*/ 35867 w 542068"/>
                <a:gd name="connsiteY16" fmla="*/ 168336 h 642576"/>
                <a:gd name="connsiteX17" fmla="*/ 79704 w 542068"/>
                <a:gd name="connsiteY17" fmla="*/ 168336 h 642576"/>
                <a:gd name="connsiteX18" fmla="*/ 79704 w 542068"/>
                <a:gd name="connsiteY18" fmla="*/ 136455 h 642576"/>
                <a:gd name="connsiteX19" fmla="*/ 75719 w 542068"/>
                <a:gd name="connsiteY19" fmla="*/ 108558 h 642576"/>
                <a:gd name="connsiteX20" fmla="*/ 103616 w 542068"/>
                <a:gd name="connsiteY20" fmla="*/ 104573 h 642576"/>
                <a:gd name="connsiteX21" fmla="*/ 107601 w 542068"/>
                <a:gd name="connsiteY21" fmla="*/ 132469 h 642576"/>
                <a:gd name="connsiteX22" fmla="*/ 103616 w 542068"/>
                <a:gd name="connsiteY22" fmla="*/ 136455 h 642576"/>
                <a:gd name="connsiteX23" fmla="*/ 103616 w 542068"/>
                <a:gd name="connsiteY23" fmla="*/ 168336 h 642576"/>
                <a:gd name="connsiteX24" fmla="*/ 135497 w 542068"/>
                <a:gd name="connsiteY24" fmla="*/ 168336 h 642576"/>
                <a:gd name="connsiteX25" fmla="*/ 135497 w 542068"/>
                <a:gd name="connsiteY25" fmla="*/ 224129 h 642576"/>
                <a:gd name="connsiteX26" fmla="*/ 139482 w 542068"/>
                <a:gd name="connsiteY26" fmla="*/ 252026 h 642576"/>
                <a:gd name="connsiteX27" fmla="*/ 111586 w 542068"/>
                <a:gd name="connsiteY27" fmla="*/ 256011 h 642576"/>
                <a:gd name="connsiteX28" fmla="*/ 107601 w 542068"/>
                <a:gd name="connsiteY28" fmla="*/ 228114 h 642576"/>
                <a:gd name="connsiteX29" fmla="*/ 111586 w 542068"/>
                <a:gd name="connsiteY29" fmla="*/ 224129 h 642576"/>
                <a:gd name="connsiteX30" fmla="*/ 111586 w 542068"/>
                <a:gd name="connsiteY30" fmla="*/ 192248 h 642576"/>
                <a:gd name="connsiteX31" fmla="*/ 28694 w 542068"/>
                <a:gd name="connsiteY31" fmla="*/ 192248 h 642576"/>
                <a:gd name="connsiteX32" fmla="*/ 35867 w 542068"/>
                <a:gd name="connsiteY32" fmla="*/ 168336 h 642576"/>
                <a:gd name="connsiteX33" fmla="*/ 257445 w 542068"/>
                <a:gd name="connsiteY33" fmla="*/ 303037 h 642576"/>
                <a:gd name="connsiteX34" fmla="*/ 237519 w 542068"/>
                <a:gd name="connsiteY34" fmla="*/ 283110 h 642576"/>
                <a:gd name="connsiteX35" fmla="*/ 237519 w 542068"/>
                <a:gd name="connsiteY35" fmla="*/ 279922 h 642576"/>
                <a:gd name="connsiteX36" fmla="*/ 216796 w 542068"/>
                <a:gd name="connsiteY36" fmla="*/ 259199 h 642576"/>
                <a:gd name="connsiteX37" fmla="*/ 183320 w 542068"/>
                <a:gd name="connsiteY37" fmla="*/ 292675 h 642576"/>
                <a:gd name="connsiteX38" fmla="*/ 183320 w 542068"/>
                <a:gd name="connsiteY38" fmla="*/ 351656 h 642576"/>
                <a:gd name="connsiteX39" fmla="*/ 187305 w 542068"/>
                <a:gd name="connsiteY39" fmla="*/ 379553 h 642576"/>
                <a:gd name="connsiteX40" fmla="*/ 159409 w 542068"/>
                <a:gd name="connsiteY40" fmla="*/ 383538 h 642576"/>
                <a:gd name="connsiteX41" fmla="*/ 155423 w 542068"/>
                <a:gd name="connsiteY41" fmla="*/ 355641 h 642576"/>
                <a:gd name="connsiteX42" fmla="*/ 159409 w 542068"/>
                <a:gd name="connsiteY42" fmla="*/ 351656 h 642576"/>
                <a:gd name="connsiteX43" fmla="*/ 159409 w 542068"/>
                <a:gd name="connsiteY43" fmla="*/ 343686 h 642576"/>
                <a:gd name="connsiteX44" fmla="*/ 106007 w 542068"/>
                <a:gd name="connsiteY44" fmla="*/ 343686 h 642576"/>
                <a:gd name="connsiteX45" fmla="*/ 68546 w 542068"/>
                <a:gd name="connsiteY45" fmla="*/ 299848 h 642576"/>
                <a:gd name="connsiteX46" fmla="*/ 47026 w 542068"/>
                <a:gd name="connsiteY46" fmla="*/ 281516 h 642576"/>
                <a:gd name="connsiteX47" fmla="*/ 65358 w 542068"/>
                <a:gd name="connsiteY47" fmla="*/ 259996 h 642576"/>
                <a:gd name="connsiteX48" fmla="*/ 86878 w 542068"/>
                <a:gd name="connsiteY48" fmla="*/ 278328 h 642576"/>
                <a:gd name="connsiteX49" fmla="*/ 86878 w 542068"/>
                <a:gd name="connsiteY49" fmla="*/ 283907 h 642576"/>
                <a:gd name="connsiteX50" fmla="*/ 117165 w 542068"/>
                <a:gd name="connsiteY50" fmla="*/ 319774 h 642576"/>
                <a:gd name="connsiteX51" fmla="*/ 159409 w 542068"/>
                <a:gd name="connsiteY51" fmla="*/ 319774 h 642576"/>
                <a:gd name="connsiteX52" fmla="*/ 159409 w 542068"/>
                <a:gd name="connsiteY52" fmla="*/ 283110 h 642576"/>
                <a:gd name="connsiteX53" fmla="*/ 200058 w 542068"/>
                <a:gd name="connsiteY53" fmla="*/ 242461 h 642576"/>
                <a:gd name="connsiteX54" fmla="*/ 175349 w 542068"/>
                <a:gd name="connsiteY54" fmla="*/ 216956 h 642576"/>
                <a:gd name="connsiteX55" fmla="*/ 175349 w 542068"/>
                <a:gd name="connsiteY55" fmla="*/ 72691 h 642576"/>
                <a:gd name="connsiteX56" fmla="*/ 171364 w 542068"/>
                <a:gd name="connsiteY56" fmla="*/ 44795 h 642576"/>
                <a:gd name="connsiteX57" fmla="*/ 199261 w 542068"/>
                <a:gd name="connsiteY57" fmla="*/ 40809 h 642576"/>
                <a:gd name="connsiteX58" fmla="*/ 203246 w 542068"/>
                <a:gd name="connsiteY58" fmla="*/ 68706 h 642576"/>
                <a:gd name="connsiteX59" fmla="*/ 199261 w 542068"/>
                <a:gd name="connsiteY59" fmla="*/ 72691 h 642576"/>
                <a:gd name="connsiteX60" fmla="*/ 199261 w 542068"/>
                <a:gd name="connsiteY60" fmla="*/ 96602 h 642576"/>
                <a:gd name="connsiteX61" fmla="*/ 263024 w 542068"/>
                <a:gd name="connsiteY61" fmla="*/ 96602 h 642576"/>
                <a:gd name="connsiteX62" fmla="*/ 263024 w 542068"/>
                <a:gd name="connsiteY62" fmla="*/ 152395 h 642576"/>
                <a:gd name="connsiteX63" fmla="*/ 267009 w 542068"/>
                <a:gd name="connsiteY63" fmla="*/ 180292 h 642576"/>
                <a:gd name="connsiteX64" fmla="*/ 239113 w 542068"/>
                <a:gd name="connsiteY64" fmla="*/ 184277 h 642576"/>
                <a:gd name="connsiteX65" fmla="*/ 235128 w 542068"/>
                <a:gd name="connsiteY65" fmla="*/ 156381 h 642576"/>
                <a:gd name="connsiteX66" fmla="*/ 239113 w 542068"/>
                <a:gd name="connsiteY66" fmla="*/ 152395 h 642576"/>
                <a:gd name="connsiteX67" fmla="*/ 239113 w 542068"/>
                <a:gd name="connsiteY67" fmla="*/ 120514 h 642576"/>
                <a:gd name="connsiteX68" fmla="*/ 199261 w 542068"/>
                <a:gd name="connsiteY68" fmla="*/ 120514 h 642576"/>
                <a:gd name="connsiteX69" fmla="*/ 199261 w 542068"/>
                <a:gd name="connsiteY69" fmla="*/ 207391 h 642576"/>
                <a:gd name="connsiteX70" fmla="*/ 255054 w 542068"/>
                <a:gd name="connsiteY70" fmla="*/ 263184 h 642576"/>
                <a:gd name="connsiteX71" fmla="*/ 257445 w 542068"/>
                <a:gd name="connsiteY71" fmla="*/ 263184 h 642576"/>
                <a:gd name="connsiteX72" fmla="*/ 277371 w 542068"/>
                <a:gd name="connsiteY72" fmla="*/ 283110 h 642576"/>
                <a:gd name="connsiteX73" fmla="*/ 257445 w 542068"/>
                <a:gd name="connsiteY73" fmla="*/ 303037 h 642576"/>
                <a:gd name="connsiteX74" fmla="*/ 257445 w 542068"/>
                <a:gd name="connsiteY74" fmla="*/ 303037 h 642576"/>
                <a:gd name="connsiteX75" fmla="*/ 354684 w 542068"/>
                <a:gd name="connsiteY75" fmla="*/ 142034 h 642576"/>
                <a:gd name="connsiteX76" fmla="*/ 334758 w 542068"/>
                <a:gd name="connsiteY76" fmla="*/ 122108 h 642576"/>
                <a:gd name="connsiteX77" fmla="*/ 334758 w 542068"/>
                <a:gd name="connsiteY77" fmla="*/ 120514 h 642576"/>
                <a:gd name="connsiteX78" fmla="*/ 302876 w 542068"/>
                <a:gd name="connsiteY78" fmla="*/ 91820 h 642576"/>
                <a:gd name="connsiteX79" fmla="*/ 302876 w 542068"/>
                <a:gd name="connsiteY79" fmla="*/ 33636 h 642576"/>
                <a:gd name="connsiteX80" fmla="*/ 326788 w 542068"/>
                <a:gd name="connsiteY80" fmla="*/ 42404 h 642576"/>
                <a:gd name="connsiteX81" fmla="*/ 326788 w 542068"/>
                <a:gd name="connsiteY81" fmla="*/ 81459 h 642576"/>
                <a:gd name="connsiteX82" fmla="*/ 350699 w 542068"/>
                <a:gd name="connsiteY82" fmla="*/ 102979 h 642576"/>
                <a:gd name="connsiteX83" fmla="*/ 354684 w 542068"/>
                <a:gd name="connsiteY83" fmla="*/ 102979 h 642576"/>
                <a:gd name="connsiteX84" fmla="*/ 374610 w 542068"/>
                <a:gd name="connsiteY84" fmla="*/ 122905 h 642576"/>
                <a:gd name="connsiteX85" fmla="*/ 354684 w 542068"/>
                <a:gd name="connsiteY85" fmla="*/ 142034 h 642576"/>
                <a:gd name="connsiteX86" fmla="*/ 354684 w 542068"/>
                <a:gd name="connsiteY86" fmla="*/ 142034 h 64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42068" h="642576">
                  <a:moveTo>
                    <a:pt x="534019" y="347671"/>
                  </a:moveTo>
                  <a:lnTo>
                    <a:pt x="479023" y="252026"/>
                  </a:lnTo>
                  <a:lnTo>
                    <a:pt x="479023" y="248041"/>
                  </a:lnTo>
                  <a:cubicBezTo>
                    <a:pt x="483805" y="115731"/>
                    <a:pt x="380189" y="4943"/>
                    <a:pt x="247880" y="160"/>
                  </a:cubicBezTo>
                  <a:cubicBezTo>
                    <a:pt x="115571" y="-4622"/>
                    <a:pt x="4782" y="98197"/>
                    <a:pt x="0" y="230506"/>
                  </a:cubicBezTo>
                  <a:cubicBezTo>
                    <a:pt x="0" y="236085"/>
                    <a:pt x="0" y="242461"/>
                    <a:pt x="0" y="248041"/>
                  </a:cubicBezTo>
                  <a:cubicBezTo>
                    <a:pt x="0" y="323760"/>
                    <a:pt x="34273" y="394696"/>
                    <a:pt x="94051" y="440925"/>
                  </a:cubicBezTo>
                  <a:lnTo>
                    <a:pt x="94051" y="642577"/>
                  </a:lnTo>
                  <a:lnTo>
                    <a:pt x="345917" y="642577"/>
                  </a:lnTo>
                  <a:lnTo>
                    <a:pt x="345917" y="546932"/>
                  </a:lnTo>
                  <a:lnTo>
                    <a:pt x="384972" y="546932"/>
                  </a:lnTo>
                  <a:cubicBezTo>
                    <a:pt x="436779" y="546932"/>
                    <a:pt x="479023" y="504688"/>
                    <a:pt x="479023" y="452881"/>
                  </a:cubicBezTo>
                  <a:cubicBezTo>
                    <a:pt x="479023" y="452083"/>
                    <a:pt x="479023" y="452083"/>
                    <a:pt x="479023" y="451286"/>
                  </a:cubicBezTo>
                  <a:lnTo>
                    <a:pt x="479023" y="403464"/>
                  </a:lnTo>
                  <a:lnTo>
                    <a:pt x="514093" y="403464"/>
                  </a:lnTo>
                  <a:cubicBezTo>
                    <a:pt x="534816" y="401073"/>
                    <a:pt x="553148" y="377161"/>
                    <a:pt x="534019" y="347671"/>
                  </a:cubicBezTo>
                  <a:close/>
                  <a:moveTo>
                    <a:pt x="35867" y="168336"/>
                  </a:moveTo>
                  <a:lnTo>
                    <a:pt x="79704" y="168336"/>
                  </a:lnTo>
                  <a:lnTo>
                    <a:pt x="79704" y="136455"/>
                  </a:lnTo>
                  <a:cubicBezTo>
                    <a:pt x="70937" y="130078"/>
                    <a:pt x="69343" y="117326"/>
                    <a:pt x="75719" y="108558"/>
                  </a:cubicBezTo>
                  <a:cubicBezTo>
                    <a:pt x="82095" y="99791"/>
                    <a:pt x="94848" y="98197"/>
                    <a:pt x="103616" y="104573"/>
                  </a:cubicBezTo>
                  <a:cubicBezTo>
                    <a:pt x="112383" y="110949"/>
                    <a:pt x="113977" y="123702"/>
                    <a:pt x="107601" y="132469"/>
                  </a:cubicBezTo>
                  <a:cubicBezTo>
                    <a:pt x="106804" y="134063"/>
                    <a:pt x="105210" y="135658"/>
                    <a:pt x="103616" y="136455"/>
                  </a:cubicBezTo>
                  <a:lnTo>
                    <a:pt x="103616" y="168336"/>
                  </a:lnTo>
                  <a:lnTo>
                    <a:pt x="135497" y="168336"/>
                  </a:lnTo>
                  <a:lnTo>
                    <a:pt x="135497" y="224129"/>
                  </a:lnTo>
                  <a:cubicBezTo>
                    <a:pt x="144265" y="230506"/>
                    <a:pt x="145859" y="243258"/>
                    <a:pt x="139482" y="252026"/>
                  </a:cubicBezTo>
                  <a:cubicBezTo>
                    <a:pt x="133106" y="260793"/>
                    <a:pt x="120353" y="262387"/>
                    <a:pt x="111586" y="256011"/>
                  </a:cubicBezTo>
                  <a:cubicBezTo>
                    <a:pt x="102819" y="249635"/>
                    <a:pt x="101224" y="236882"/>
                    <a:pt x="107601" y="228114"/>
                  </a:cubicBezTo>
                  <a:cubicBezTo>
                    <a:pt x="108398" y="226520"/>
                    <a:pt x="109992" y="224926"/>
                    <a:pt x="111586" y="224129"/>
                  </a:cubicBezTo>
                  <a:lnTo>
                    <a:pt x="111586" y="192248"/>
                  </a:lnTo>
                  <a:lnTo>
                    <a:pt x="28694" y="192248"/>
                  </a:lnTo>
                  <a:cubicBezTo>
                    <a:pt x="31085" y="184277"/>
                    <a:pt x="32679" y="176307"/>
                    <a:pt x="35867" y="168336"/>
                  </a:cubicBezTo>
                  <a:close/>
                  <a:moveTo>
                    <a:pt x="257445" y="303037"/>
                  </a:moveTo>
                  <a:cubicBezTo>
                    <a:pt x="246286" y="303037"/>
                    <a:pt x="237519" y="294269"/>
                    <a:pt x="237519" y="283110"/>
                  </a:cubicBezTo>
                  <a:cubicBezTo>
                    <a:pt x="237519" y="282313"/>
                    <a:pt x="237519" y="280719"/>
                    <a:pt x="237519" y="279922"/>
                  </a:cubicBezTo>
                  <a:lnTo>
                    <a:pt x="216796" y="259199"/>
                  </a:lnTo>
                  <a:lnTo>
                    <a:pt x="183320" y="292675"/>
                  </a:lnTo>
                  <a:lnTo>
                    <a:pt x="183320" y="351656"/>
                  </a:lnTo>
                  <a:cubicBezTo>
                    <a:pt x="192087" y="358032"/>
                    <a:pt x="193681" y="370785"/>
                    <a:pt x="187305" y="379553"/>
                  </a:cubicBezTo>
                  <a:cubicBezTo>
                    <a:pt x="180929" y="388320"/>
                    <a:pt x="168176" y="389914"/>
                    <a:pt x="159409" y="383538"/>
                  </a:cubicBezTo>
                  <a:cubicBezTo>
                    <a:pt x="150641" y="377161"/>
                    <a:pt x="149047" y="364409"/>
                    <a:pt x="155423" y="355641"/>
                  </a:cubicBezTo>
                  <a:cubicBezTo>
                    <a:pt x="156220" y="354047"/>
                    <a:pt x="157814" y="352453"/>
                    <a:pt x="159409" y="351656"/>
                  </a:cubicBezTo>
                  <a:lnTo>
                    <a:pt x="159409" y="343686"/>
                  </a:lnTo>
                  <a:lnTo>
                    <a:pt x="106007" y="343686"/>
                  </a:lnTo>
                  <a:lnTo>
                    <a:pt x="68546" y="299848"/>
                  </a:lnTo>
                  <a:cubicBezTo>
                    <a:pt x="57387" y="300645"/>
                    <a:pt x="47823" y="292675"/>
                    <a:pt x="47026" y="281516"/>
                  </a:cubicBezTo>
                  <a:cubicBezTo>
                    <a:pt x="46228" y="270358"/>
                    <a:pt x="54199" y="260793"/>
                    <a:pt x="65358" y="259996"/>
                  </a:cubicBezTo>
                  <a:cubicBezTo>
                    <a:pt x="76516" y="259199"/>
                    <a:pt x="86081" y="267170"/>
                    <a:pt x="86878" y="278328"/>
                  </a:cubicBezTo>
                  <a:cubicBezTo>
                    <a:pt x="86878" y="279922"/>
                    <a:pt x="86878" y="282313"/>
                    <a:pt x="86878" y="283907"/>
                  </a:cubicBezTo>
                  <a:lnTo>
                    <a:pt x="117165" y="319774"/>
                  </a:lnTo>
                  <a:lnTo>
                    <a:pt x="159409" y="319774"/>
                  </a:lnTo>
                  <a:lnTo>
                    <a:pt x="159409" y="283110"/>
                  </a:lnTo>
                  <a:lnTo>
                    <a:pt x="200058" y="242461"/>
                  </a:lnTo>
                  <a:lnTo>
                    <a:pt x="175349" y="216956"/>
                  </a:lnTo>
                  <a:lnTo>
                    <a:pt x="175349" y="72691"/>
                  </a:lnTo>
                  <a:cubicBezTo>
                    <a:pt x="166582" y="66315"/>
                    <a:pt x="164988" y="53562"/>
                    <a:pt x="171364" y="44795"/>
                  </a:cubicBezTo>
                  <a:cubicBezTo>
                    <a:pt x="177741" y="36027"/>
                    <a:pt x="190493" y="34433"/>
                    <a:pt x="199261" y="40809"/>
                  </a:cubicBezTo>
                  <a:cubicBezTo>
                    <a:pt x="208028" y="47186"/>
                    <a:pt x="209622" y="59938"/>
                    <a:pt x="203246" y="68706"/>
                  </a:cubicBezTo>
                  <a:cubicBezTo>
                    <a:pt x="202449" y="70300"/>
                    <a:pt x="200855" y="71894"/>
                    <a:pt x="199261" y="72691"/>
                  </a:cubicBezTo>
                  <a:lnTo>
                    <a:pt x="199261" y="96602"/>
                  </a:lnTo>
                  <a:lnTo>
                    <a:pt x="263024" y="96602"/>
                  </a:lnTo>
                  <a:lnTo>
                    <a:pt x="263024" y="152395"/>
                  </a:lnTo>
                  <a:cubicBezTo>
                    <a:pt x="271792" y="158772"/>
                    <a:pt x="273386" y="171524"/>
                    <a:pt x="267009" y="180292"/>
                  </a:cubicBezTo>
                  <a:cubicBezTo>
                    <a:pt x="260633" y="189059"/>
                    <a:pt x="247880" y="190653"/>
                    <a:pt x="239113" y="184277"/>
                  </a:cubicBezTo>
                  <a:cubicBezTo>
                    <a:pt x="230345" y="177901"/>
                    <a:pt x="228751" y="165148"/>
                    <a:pt x="235128" y="156381"/>
                  </a:cubicBezTo>
                  <a:cubicBezTo>
                    <a:pt x="235925" y="154787"/>
                    <a:pt x="237519" y="153192"/>
                    <a:pt x="239113" y="152395"/>
                  </a:cubicBezTo>
                  <a:lnTo>
                    <a:pt x="239113" y="120514"/>
                  </a:lnTo>
                  <a:lnTo>
                    <a:pt x="199261" y="120514"/>
                  </a:lnTo>
                  <a:lnTo>
                    <a:pt x="199261" y="207391"/>
                  </a:lnTo>
                  <a:lnTo>
                    <a:pt x="255054" y="263184"/>
                  </a:lnTo>
                  <a:cubicBezTo>
                    <a:pt x="255851" y="263184"/>
                    <a:pt x="256648" y="263184"/>
                    <a:pt x="257445" y="263184"/>
                  </a:cubicBezTo>
                  <a:cubicBezTo>
                    <a:pt x="268603" y="263184"/>
                    <a:pt x="277371" y="271952"/>
                    <a:pt x="277371" y="283110"/>
                  </a:cubicBezTo>
                  <a:cubicBezTo>
                    <a:pt x="277371" y="294269"/>
                    <a:pt x="268603" y="303037"/>
                    <a:pt x="257445" y="303037"/>
                  </a:cubicBezTo>
                  <a:lnTo>
                    <a:pt x="257445" y="303037"/>
                  </a:lnTo>
                  <a:close/>
                  <a:moveTo>
                    <a:pt x="354684" y="142034"/>
                  </a:moveTo>
                  <a:cubicBezTo>
                    <a:pt x="343525" y="142034"/>
                    <a:pt x="334758" y="133266"/>
                    <a:pt x="334758" y="122108"/>
                  </a:cubicBezTo>
                  <a:cubicBezTo>
                    <a:pt x="334758" y="121311"/>
                    <a:pt x="334758" y="121311"/>
                    <a:pt x="334758" y="120514"/>
                  </a:cubicBezTo>
                  <a:lnTo>
                    <a:pt x="302876" y="91820"/>
                  </a:lnTo>
                  <a:lnTo>
                    <a:pt x="302876" y="33636"/>
                  </a:lnTo>
                  <a:cubicBezTo>
                    <a:pt x="310847" y="36027"/>
                    <a:pt x="318817" y="39215"/>
                    <a:pt x="326788" y="42404"/>
                  </a:cubicBezTo>
                  <a:lnTo>
                    <a:pt x="326788" y="81459"/>
                  </a:lnTo>
                  <a:lnTo>
                    <a:pt x="350699" y="102979"/>
                  </a:lnTo>
                  <a:cubicBezTo>
                    <a:pt x="352293" y="102979"/>
                    <a:pt x="353090" y="102979"/>
                    <a:pt x="354684" y="102979"/>
                  </a:cubicBezTo>
                  <a:cubicBezTo>
                    <a:pt x="365843" y="102979"/>
                    <a:pt x="374610" y="111746"/>
                    <a:pt x="374610" y="122905"/>
                  </a:cubicBezTo>
                  <a:cubicBezTo>
                    <a:pt x="374610" y="134063"/>
                    <a:pt x="365843" y="142034"/>
                    <a:pt x="354684" y="142034"/>
                  </a:cubicBezTo>
                  <a:lnTo>
                    <a:pt x="354684" y="14203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FBDDE27-B218-4C35-B1F4-8265288E7879}"/>
              </a:ext>
            </a:extLst>
          </p:cNvPr>
          <p:cNvSpPr/>
          <p:nvPr/>
        </p:nvSpPr>
        <p:spPr>
          <a:xfrm>
            <a:off x="4635610" y="2034661"/>
            <a:ext cx="2006525" cy="407029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61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3DF8A-F537-4A82-8F4E-62AE2034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Claims Adjudication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F5673-019F-4079-826E-CAFD56932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72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Manual Claims Adjudication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21.06.2021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01E2A8C4-DDF0-44C7-96D8-13D69B08E2F0}"/>
              </a:ext>
            </a:extLst>
          </p:cNvPr>
          <p:cNvSpPr/>
          <p:nvPr/>
        </p:nvSpPr>
        <p:spPr>
          <a:xfrm>
            <a:off x="464940" y="3228622"/>
            <a:ext cx="2880000" cy="1095022"/>
          </a:xfrm>
          <a:prstGeom prst="homePlat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000" dirty="0">
                <a:solidFill>
                  <a:schemeClr val="accent1"/>
                </a:solidFill>
                <a:cs typeface="Poppins Light" panose="00000400000000000000" pitchFamily="2" charset="0"/>
              </a:rPr>
              <a:t>Claims Submission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938D3229-CCF2-4085-8648-9C94C7297EF9}"/>
              </a:ext>
            </a:extLst>
          </p:cNvPr>
          <p:cNvSpPr/>
          <p:nvPr/>
        </p:nvSpPr>
        <p:spPr>
          <a:xfrm>
            <a:off x="3050145" y="3228622"/>
            <a:ext cx="2880000" cy="1095022"/>
          </a:xfrm>
          <a:prstGeom prst="chevron">
            <a:avLst/>
          </a:prstGeom>
          <a:solidFill>
            <a:schemeClr val="accent3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  <a:cs typeface="Poppins Light" panose="00000400000000000000" pitchFamily="2" charset="0"/>
              </a:rPr>
              <a:t>Manual Claims Evaluation</a:t>
            </a: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DF263F87-1BEC-40C2-A002-74334A3E2854}"/>
              </a:ext>
            </a:extLst>
          </p:cNvPr>
          <p:cNvSpPr/>
          <p:nvPr/>
        </p:nvSpPr>
        <p:spPr>
          <a:xfrm>
            <a:off x="5635350" y="3228622"/>
            <a:ext cx="2880000" cy="1095022"/>
          </a:xfrm>
          <a:prstGeom prst="chevron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  <a:cs typeface="Poppins Light" panose="00000400000000000000" pitchFamily="2" charset="0"/>
              </a:rPr>
              <a:t>Payment</a:t>
            </a: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47C9941C-4B18-410E-AF7F-33B242092612}"/>
              </a:ext>
            </a:extLst>
          </p:cNvPr>
          <p:cNvSpPr/>
          <p:nvPr/>
        </p:nvSpPr>
        <p:spPr>
          <a:xfrm flipH="1">
            <a:off x="464938" y="4476044"/>
            <a:ext cx="4931149" cy="445912"/>
          </a:xfrm>
          <a:prstGeom prst="homePlat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000" dirty="0">
                <a:solidFill>
                  <a:schemeClr val="accent1"/>
                </a:solidFill>
                <a:cs typeface="Poppins Light" panose="00000400000000000000" pitchFamily="2" charset="0"/>
              </a:rPr>
              <a:t>Claims Response</a:t>
            </a:r>
          </a:p>
        </p:txBody>
      </p:sp>
    </p:spTree>
    <p:extLst>
      <p:ext uri="{BB962C8B-B14F-4D97-AF65-F5344CB8AC3E}">
        <p14:creationId xmlns:p14="http://schemas.microsoft.com/office/powerpoint/2010/main" val="194470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7423-9FBE-45FD-B266-1B8E16E9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Problem: Number of Claims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B7922-B57D-48D8-8F4E-C2C947A2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21.06.2021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B9C3-D5B9-47A3-BFBD-B3D2E8412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54E03-24D5-4147-B825-B928EB4AA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48B1CF6-D471-4C7A-B67C-87B693DE5A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184585"/>
              </p:ext>
            </p:extLst>
          </p:nvPr>
        </p:nvGraphicFramePr>
        <p:xfrm>
          <a:off x="747712" y="2072663"/>
          <a:ext cx="7648575" cy="412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9165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18d388d1-21b6-4723-90bf-9d2d04a13d0a">
      <Url xsi:nil="true"/>
      <Description xsi:nil="true"/>
    </link>
    <SharedWithUsers xmlns="799dd36a-efdc-49ab-bd5b-ecf48f8d8ab7">
      <UserInfo>
        <DisplayName>Wahser, Uwe GIZ</DisplayName>
        <AccountId>17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B371517CA51A4591FD761B9ADB223C" ma:contentTypeVersion="14" ma:contentTypeDescription="Ein neues Dokument erstellen." ma:contentTypeScope="" ma:versionID="398e37129db149c66558e0e406340b8a">
  <xsd:schema xmlns:xsd="http://www.w3.org/2001/XMLSchema" xmlns:xs="http://www.w3.org/2001/XMLSchema" xmlns:p="http://schemas.microsoft.com/office/2006/metadata/properties" xmlns:ns2="18d388d1-21b6-4723-90bf-9d2d04a13d0a" xmlns:ns3="799dd36a-efdc-49ab-bd5b-ecf48f8d8ab7" targetNamespace="http://schemas.microsoft.com/office/2006/metadata/properties" ma:root="true" ma:fieldsID="14d33bfbcf403c0245dba50aa5ea3419" ns2:_="" ns3:_="">
    <xsd:import namespace="18d388d1-21b6-4723-90bf-9d2d04a13d0a"/>
    <xsd:import namespace="799dd36a-efdc-49ab-bd5b-ecf48f8d8a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ink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388d1-21b6-4723-90bf-9d2d04a13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ink" ma:index="20" nillable="true" ma:displayName="link" ma:format="Image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dd36a-efdc-49ab-bd5b-ecf48f8d8a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9C3AC9-F53A-4000-9EFF-0261265C0DFF}">
  <ds:schemaRefs>
    <ds:schemaRef ds:uri="799dd36a-efdc-49ab-bd5b-ecf48f8d8ab7"/>
    <ds:schemaRef ds:uri="http://purl.org/dc/terms/"/>
    <ds:schemaRef ds:uri="18d388d1-21b6-4723-90bf-9d2d04a13d0a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3BAE0D3-4830-484D-B0C2-2A7A37F5753E}"/>
</file>

<file path=customXml/itemProps3.xml><?xml version="1.0" encoding="utf-8"?>
<ds:datastoreItem xmlns:ds="http://schemas.openxmlformats.org/officeDocument/2006/customXml" ds:itemID="{5B0BE5DB-104F-43B5-8BE1-1FC161B707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IMIS_master</Template>
  <TotalTime>0</TotalTime>
  <Words>526</Words>
  <Application>Microsoft Office PowerPoint</Application>
  <PresentationFormat>On-screen Show (4:3)</PresentationFormat>
  <Paragraphs>173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Poppins</vt:lpstr>
      <vt:lpstr>Poppins ExtraLight</vt:lpstr>
      <vt:lpstr>Poppins Light</vt:lpstr>
      <vt:lpstr>Poppins Regular</vt:lpstr>
      <vt:lpstr>Poppins SemiBold</vt:lpstr>
      <vt:lpstr>Symbol</vt:lpstr>
      <vt:lpstr>Wingdings</vt:lpstr>
      <vt:lpstr>Office</vt:lpstr>
      <vt:lpstr>AI Supported Claims Adjudication with openIMIS  Health Finance Systems PartnerHack, 21.06.2021</vt:lpstr>
      <vt:lpstr>Content</vt:lpstr>
      <vt:lpstr>openIMIS</vt:lpstr>
      <vt:lpstr>What is openIMIS?</vt:lpstr>
      <vt:lpstr>Where is openIMIS used?</vt:lpstr>
      <vt:lpstr>openIMIS Workflows</vt:lpstr>
      <vt:lpstr>Claims Adjudication</vt:lpstr>
      <vt:lpstr>Manual Claims Adjudication</vt:lpstr>
      <vt:lpstr>Problem: Number of Claims </vt:lpstr>
      <vt:lpstr>Bottelneck: Human Adjudicators</vt:lpstr>
      <vt:lpstr>Problem: Number of Claims </vt:lpstr>
      <vt:lpstr>Rule Based Automation</vt:lpstr>
      <vt:lpstr>Rule Based Workflow Option</vt:lpstr>
      <vt:lpstr>AI Supported Automation</vt:lpstr>
      <vt:lpstr>Global Good</vt:lpstr>
      <vt:lpstr>Integration into OpenHIE</vt:lpstr>
      <vt:lpstr>Architectural Integration</vt:lpstr>
      <vt:lpstr>Customization &amp; Packaging</vt:lpstr>
      <vt:lpstr>Product Value Chain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2021-02-19T16:30:28Z</dcterms:created>
  <dcterms:modified xsi:type="dcterms:W3CDTF">2021-06-21T07:41:18Z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0x01010044B371517CA51A4591FD761B9ADB223C</vt:lpwstr>
  </property>
</Properties>
</file>