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71" r:id="rId2"/>
    <p:sldId id="274" r:id="rId3"/>
    <p:sldId id="272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1"/>
    <p:restoredTop sz="94654"/>
  </p:normalViewPr>
  <p:slideViewPr>
    <p:cSldViewPr snapToGrid="0" snapToObjects="1">
      <p:cViewPr varScale="1">
        <p:scale>
          <a:sx n="136" d="100"/>
          <a:sy n="136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87C5D-D054-F44A-B95B-B5F372986405}" type="datetimeFigureOut">
              <a:rPr lang="en-US" smtClean="0"/>
              <a:t>6/7/21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67F6A-468A-DF44-9877-843BD0CF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9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67F6A-468A-DF44-9877-843BD0CF26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7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67F6A-468A-DF44-9877-843BD0CF26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2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9875-7BF7-2549-A096-515D5D191A6D}" type="datetimeFigureOut">
              <a:rPr lang="en-US" smtClean="0"/>
              <a:t>6/7/21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5AD-5990-AD48-A894-D48AE035CB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9875-7BF7-2549-A096-515D5D191A6D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5AD-5990-AD48-A894-D48AE035C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9875-7BF7-2549-A096-515D5D191A6D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5AD-5990-AD48-A894-D48AE035C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9875-7BF7-2549-A096-515D5D191A6D}" type="datetimeFigureOut">
              <a:rPr lang="en-US" smtClean="0"/>
              <a:t>6/7/21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5AD-5990-AD48-A894-D48AE035C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9875-7BF7-2549-A096-515D5D191A6D}" type="datetimeFigureOut">
              <a:rPr lang="en-US" smtClean="0"/>
              <a:t>6/7/21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5AD-5990-AD48-A894-D48AE035CB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9875-7BF7-2549-A096-515D5D191A6D}" type="datetimeFigureOut">
              <a:rPr lang="en-US" smtClean="0"/>
              <a:t>6/7/21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5AD-5990-AD48-A894-D48AE035C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9875-7BF7-2549-A096-515D5D191A6D}" type="datetimeFigureOut">
              <a:rPr lang="en-US" smtClean="0"/>
              <a:t>6/7/21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5AD-5990-AD48-A894-D48AE035CB1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9875-7BF7-2549-A096-515D5D191A6D}" type="datetimeFigureOut">
              <a:rPr lang="en-US" smtClean="0"/>
              <a:t>6/7/21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5AD-5990-AD48-A894-D48AE035C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9875-7BF7-2549-A096-515D5D191A6D}" type="datetimeFigureOut">
              <a:rPr lang="en-US" smtClean="0"/>
              <a:t>6/7/21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5AD-5990-AD48-A894-D48AE035C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9875-7BF7-2549-A096-515D5D191A6D}" type="datetimeFigureOut">
              <a:rPr lang="en-US" smtClean="0"/>
              <a:t>6/7/21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5AD-5990-AD48-A894-D48AE035C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F789875-7BF7-2549-A096-515D5D191A6D}" type="datetimeFigureOut">
              <a:rPr lang="en-US" smtClean="0"/>
              <a:t>6/7/21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25AD-5990-AD48-A894-D48AE035C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F789875-7BF7-2549-A096-515D5D191A6D}" type="datetimeFigureOut">
              <a:rPr lang="en-US" smtClean="0"/>
              <a:t>6/7/21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08625AD-5990-AD48-A894-D48AE035C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2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250" y="245203"/>
            <a:ext cx="9509812" cy="1063325"/>
          </a:xfrm>
        </p:spPr>
        <p:txBody>
          <a:bodyPr>
            <a:normAutofit/>
          </a:bodyPr>
          <a:lstStyle/>
          <a:p>
            <a:r>
              <a:rPr lang="en-US" dirty="0" smtClean="0"/>
              <a:t>Project Introduction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45943" y="1793144"/>
            <a:ext cx="8369645" cy="39932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77250" y="1793144"/>
            <a:ext cx="9509812" cy="4093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charset="0"/>
              <a:buChar char="•"/>
            </a:pPr>
            <a:r>
              <a:rPr lang="en-US" sz="3600" dirty="0" smtClean="0"/>
              <a:t>Brief discussion </a:t>
            </a:r>
            <a:br>
              <a:rPr lang="en-US" sz="3600" dirty="0" smtClean="0"/>
            </a:br>
            <a:r>
              <a:rPr lang="en-US" sz="3600" dirty="0" smtClean="0"/>
              <a:t>June 07 2021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3600" dirty="0" smtClean="0"/>
              <a:t>Topic – Mobile application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- Sunil </a:t>
            </a:r>
            <a:r>
              <a:rPr lang="en-US" sz="3600" dirty="0" err="1" smtClean="0"/>
              <a:t>Parajuli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97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704334"/>
            <a:ext cx="6285471" cy="10633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Services offered by Health Facility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7257" y="2157413"/>
            <a:ext cx="6454347" cy="163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charset="0"/>
              <a:buChar char="•"/>
            </a:pPr>
            <a:r>
              <a:rPr lang="en-US" sz="2800" dirty="0" smtClean="0"/>
              <a:t>The list of generic health services provided by Health Facility.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710" y="0"/>
            <a:ext cx="3342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3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704334"/>
            <a:ext cx="6285471" cy="10633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Settings / additional Features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7257" y="2157412"/>
            <a:ext cx="6454347" cy="4700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charset="0"/>
              <a:buChar char="•"/>
            </a:pPr>
            <a:r>
              <a:rPr lang="en-US" sz="2800" dirty="0" smtClean="0"/>
              <a:t>Notifications: The notification sent by HF to </a:t>
            </a:r>
            <a:r>
              <a:rPr lang="en-US" sz="2800" dirty="0" err="1" smtClean="0"/>
              <a:t>insuree</a:t>
            </a:r>
            <a:r>
              <a:rPr lang="en-US" sz="2800" dirty="0" smtClean="0"/>
              <a:t>, to notify policy renewal or other important events.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2800" dirty="0" smtClean="0"/>
              <a:t>Notice from HIB for it’s customer (</a:t>
            </a:r>
            <a:r>
              <a:rPr lang="en-US" sz="2800" dirty="0" err="1" smtClean="0"/>
              <a:t>insuree</a:t>
            </a:r>
            <a:r>
              <a:rPr lang="en-US" sz="2800" dirty="0" smtClean="0"/>
              <a:t>).(ongoing event, open , close)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2800" dirty="0" smtClean="0"/>
              <a:t>Multi Language support (</a:t>
            </a:r>
            <a:r>
              <a:rPr lang="en-US" sz="2800" dirty="0" err="1" smtClean="0"/>
              <a:t>english</a:t>
            </a:r>
            <a:r>
              <a:rPr lang="en-US" sz="2800" dirty="0"/>
              <a:t> </a:t>
            </a:r>
            <a:r>
              <a:rPr lang="en-US" sz="2800" dirty="0" smtClean="0"/>
              <a:t>and Nepali currently)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2800" dirty="0" smtClean="0"/>
              <a:t>Feedback : Service feedback from customer to HIB</a:t>
            </a:r>
          </a:p>
          <a:p>
            <a:pPr marL="571500" indent="-571500" algn="l">
              <a:buFont typeface="Arial" charset="0"/>
              <a:buChar char="•"/>
            </a:pPr>
            <a:endParaRPr lang="en-US" sz="2800" dirty="0" smtClean="0"/>
          </a:p>
          <a:p>
            <a:pPr marL="571500" indent="-571500" algn="l">
              <a:buFont typeface="Arial" charset="0"/>
              <a:buChar char="•"/>
            </a:pPr>
            <a:endParaRPr lang="en-US" sz="2800" dirty="0" smtClean="0"/>
          </a:p>
          <a:p>
            <a:pPr marL="571500" indent="-571500" algn="l">
              <a:buFont typeface="Arial" charset="0"/>
              <a:buChar char="•"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710" y="-200025"/>
            <a:ext cx="3342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3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704334"/>
            <a:ext cx="6285471" cy="10633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Settings / additional Features (</a:t>
            </a:r>
            <a:r>
              <a:rPr lang="en-US" dirty="0" err="1" smtClean="0"/>
              <a:t>contd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7257" y="2157412"/>
            <a:ext cx="6454347" cy="4700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charset="0"/>
              <a:buChar char="•"/>
            </a:pPr>
            <a:r>
              <a:rPr lang="en-US" sz="2800" dirty="0" smtClean="0"/>
              <a:t>Dark/theme : for personal preferences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2800" dirty="0" smtClean="0"/>
              <a:t>Contact Us : page contains contact information of all HF offices around the country</a:t>
            </a:r>
          </a:p>
          <a:p>
            <a:pPr marL="571500" indent="-571500" algn="l">
              <a:buFont typeface="Arial" charset="0"/>
              <a:buChar char="•"/>
            </a:pPr>
            <a:endParaRPr lang="en-US" sz="2800" dirty="0" smtClean="0"/>
          </a:p>
          <a:p>
            <a:pPr marL="571500" indent="-571500" algn="l">
              <a:buFont typeface="Arial" charset="0"/>
              <a:buChar char="•"/>
            </a:pPr>
            <a:endParaRPr lang="en-US" sz="2800" dirty="0" smtClean="0"/>
          </a:p>
          <a:p>
            <a:pPr marL="571500" indent="-571500" algn="l">
              <a:buFont typeface="Arial" charset="0"/>
              <a:buChar char="•"/>
            </a:pPr>
            <a:endParaRPr lang="en-US" sz="2800" dirty="0" smtClean="0"/>
          </a:p>
          <a:p>
            <a:pPr marL="571500" indent="-571500" algn="l">
              <a:buFont typeface="Arial" charset="0"/>
              <a:buChar char="•"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710" y="-200025"/>
            <a:ext cx="3342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1937" y="15381"/>
            <a:ext cx="6285471" cy="106332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Sample Screen</a:t>
            </a:r>
            <a:endParaRPr lang="en-US" sz="4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7257" y="2157412"/>
            <a:ext cx="6454347" cy="4700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charset="0"/>
              <a:buChar char="•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393" y="-128588"/>
            <a:ext cx="334229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855" y="0"/>
            <a:ext cx="3342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11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575" y="215406"/>
            <a:ext cx="6285471" cy="1063325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/>
              <a:t>Insuree</a:t>
            </a:r>
            <a:r>
              <a:rPr lang="en-US" sz="4400" dirty="0" smtClean="0"/>
              <a:t> Card Page (sample)</a:t>
            </a:r>
            <a:endParaRPr lang="en-US" sz="4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7257" y="2157412"/>
            <a:ext cx="6454347" cy="4700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charset="0"/>
              <a:buChar char="•"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805" y="-1"/>
            <a:ext cx="334229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6400" y="2365674"/>
            <a:ext cx="7287463" cy="29492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/>
              <a:t>This page will be responsible for showing service expiration date and service renewal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77844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575" y="215406"/>
            <a:ext cx="6285471" cy="1063325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/>
              <a:t>Insuree</a:t>
            </a:r>
            <a:r>
              <a:rPr lang="en-US" sz="4400" dirty="0" smtClean="0"/>
              <a:t> Card Page (sample)</a:t>
            </a:r>
            <a:endParaRPr lang="en-US" sz="4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7257" y="2157412"/>
            <a:ext cx="6454347" cy="4700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charset="0"/>
              <a:buChar char="•"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805" y="-1"/>
            <a:ext cx="334229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6400" y="2365674"/>
            <a:ext cx="7287463" cy="29492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/>
              <a:t>This page will be responsible for showing service expiration date and service renewal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21428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4656" y="215406"/>
            <a:ext cx="8406037" cy="1063325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/>
              <a:t>Insuree</a:t>
            </a:r>
            <a:r>
              <a:rPr lang="en-US" sz="4400" dirty="0" smtClean="0"/>
              <a:t> Card Page</a:t>
            </a:r>
            <a:br>
              <a:rPr lang="en-US" sz="4400" dirty="0" smtClean="0"/>
            </a:br>
            <a:r>
              <a:rPr lang="en-US" sz="4400" dirty="0" smtClean="0"/>
              <a:t> (sample)</a:t>
            </a:r>
            <a:endParaRPr lang="en-US" sz="4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7257" y="2157412"/>
            <a:ext cx="6454347" cy="4700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charset="0"/>
              <a:buChar char="•"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710" y="0"/>
            <a:ext cx="334229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71730" y="1814512"/>
            <a:ext cx="6415190" cy="12715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charset="0"/>
              <a:buChar char="•"/>
            </a:pPr>
            <a:r>
              <a:rPr lang="en-US" sz="3200" dirty="0" smtClean="0"/>
              <a:t>This page will be responsible for showing service expiration date and service renewal.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871730" y="4407332"/>
            <a:ext cx="6182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The submission of the payment (offline) we will </a:t>
            </a:r>
            <a:r>
              <a:rPr lang="en-US" smtClean="0"/>
              <a:t>be using is </a:t>
            </a:r>
            <a:br>
              <a:rPr lang="en-US" smtClean="0"/>
            </a:br>
            <a:r>
              <a:rPr lang="en-US" smtClean="0"/>
              <a:t>multipart form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75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4656" y="215406"/>
            <a:ext cx="6285471" cy="106332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Profile Page</a:t>
            </a:r>
            <a:endParaRPr lang="en-US" sz="4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7257" y="2157412"/>
            <a:ext cx="6454347" cy="4700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71730" y="1814512"/>
            <a:ext cx="3472700" cy="12715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Sample profile page where </a:t>
            </a:r>
            <a:r>
              <a:rPr lang="en-US" sz="3200" dirty="0" err="1" smtClean="0"/>
              <a:t>insuree</a:t>
            </a:r>
            <a:r>
              <a:rPr lang="en-US" sz="3200" dirty="0" smtClean="0"/>
              <a:t> can change his/her photo and email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093" y="-157163"/>
            <a:ext cx="3342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55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729" y="390975"/>
            <a:ext cx="6285471" cy="106332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Web portal</a:t>
            </a:r>
            <a:endParaRPr lang="en-US" sz="4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7257" y="2157412"/>
            <a:ext cx="6454347" cy="4700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71729" y="1814512"/>
            <a:ext cx="10082217" cy="21824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In planning phase:</a:t>
            </a:r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Creating new modules for adding few functionality: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Notice publication, Payment Acceptance and other simple settings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693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250" y="245203"/>
            <a:ext cx="9509812" cy="1063325"/>
          </a:xfrm>
        </p:spPr>
        <p:txBody>
          <a:bodyPr>
            <a:normAutofit/>
          </a:bodyPr>
          <a:lstStyle/>
          <a:p>
            <a:r>
              <a:rPr lang="en-US" dirty="0" smtClean="0"/>
              <a:t>HIB web and mobile APP status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45943" y="1793144"/>
            <a:ext cx="8369645" cy="39932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77250" y="1793144"/>
            <a:ext cx="9509812" cy="4093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charset="0"/>
              <a:buChar char="•"/>
            </a:pPr>
            <a:r>
              <a:rPr lang="en-US" sz="3600" dirty="0" smtClean="0"/>
              <a:t>UX/UI design </a:t>
            </a:r>
            <a:r>
              <a:rPr lang="en-US" sz="3600" dirty="0" err="1" smtClean="0"/>
              <a:t>openimis</a:t>
            </a:r>
            <a:r>
              <a:rPr lang="en-US" sz="3600" dirty="0" smtClean="0"/>
              <a:t> HIB for new mobile app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3600" dirty="0" err="1" smtClean="0"/>
              <a:t>graqhql</a:t>
            </a:r>
            <a:r>
              <a:rPr lang="en-US" sz="3600" dirty="0" smtClean="0"/>
              <a:t> integration with app (working on backend)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3600" dirty="0" smtClean="0"/>
              <a:t>Web module (in planning phase)(probably after next week)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96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250" y="245203"/>
            <a:ext cx="9509812" cy="1063325"/>
          </a:xfrm>
        </p:spPr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45943" y="1793144"/>
            <a:ext cx="8369645" cy="39932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77250" y="1793144"/>
            <a:ext cx="9509812" cy="4093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charset="0"/>
              <a:buChar char="•"/>
            </a:pPr>
            <a:r>
              <a:rPr lang="en-US" sz="3600" dirty="0" err="1" smtClean="0"/>
              <a:t>Insuree</a:t>
            </a:r>
            <a:r>
              <a:rPr lang="en-US" sz="3600" dirty="0" smtClean="0"/>
              <a:t> can easily pay the fee through offline/online payment without visiting HIB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3600" dirty="0" err="1" smtClean="0"/>
              <a:t>Insuree</a:t>
            </a:r>
            <a:r>
              <a:rPr lang="en-US" sz="3600" dirty="0" smtClean="0"/>
              <a:t> can receive information from HIB.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3600" dirty="0" smtClean="0"/>
              <a:t>Can check available health services and claims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3600" dirty="0" smtClean="0"/>
              <a:t>Can visit HF based on current location of user.</a:t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03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313" y="259491"/>
            <a:ext cx="4308389" cy="1063325"/>
          </a:xfrm>
        </p:spPr>
        <p:txBody>
          <a:bodyPr/>
          <a:lstStyle/>
          <a:p>
            <a:r>
              <a:rPr lang="en-US" dirty="0" smtClean="0"/>
              <a:t>Login Page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697" y="80963"/>
            <a:ext cx="334229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72319" y="1517715"/>
            <a:ext cx="6454347" cy="1578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The login parameter will be </a:t>
            </a:r>
            <a:r>
              <a:rPr lang="en-US" sz="2800" dirty="0" err="1" smtClean="0"/>
              <a:t>Insuree’s</a:t>
            </a:r>
            <a:r>
              <a:rPr lang="en-US" sz="2800" dirty="0" smtClean="0"/>
              <a:t> </a:t>
            </a:r>
            <a:r>
              <a:rPr lang="en-US" sz="2800" dirty="0" err="1" smtClean="0"/>
              <a:t>chfid</a:t>
            </a:r>
            <a:r>
              <a:rPr lang="en-US" sz="2800" dirty="0" smtClean="0"/>
              <a:t>, Family Head </a:t>
            </a:r>
            <a:r>
              <a:rPr lang="en-US" sz="2800" dirty="0" err="1" smtClean="0"/>
              <a:t>Insuree</a:t>
            </a:r>
            <a:r>
              <a:rPr lang="en-US" sz="2800" dirty="0" smtClean="0"/>
              <a:t> </a:t>
            </a:r>
            <a:r>
              <a:rPr lang="en-US" sz="2800" dirty="0" err="1" smtClean="0"/>
              <a:t>chfid</a:t>
            </a:r>
            <a:r>
              <a:rPr lang="en-US" sz="2800" dirty="0" smtClean="0"/>
              <a:t> and Date of birth of the </a:t>
            </a:r>
            <a:r>
              <a:rPr lang="en-US" sz="2800" dirty="0" err="1" smtClean="0"/>
              <a:t>insuree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077798" y="38882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Authentication : Token based, // no interaction with </a:t>
            </a:r>
            <a:r>
              <a:rPr lang="en-US" dirty="0" err="1" smtClean="0"/>
              <a:t>django</a:t>
            </a:r>
            <a:r>
              <a:rPr lang="en-US" dirty="0" smtClean="0"/>
              <a:t> user model, since users are currently only admins and employees from HF.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704334"/>
            <a:ext cx="6285471" cy="10633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Verification of One Type Password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8051" y="1646292"/>
            <a:ext cx="6454347" cy="2961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Every New Login, The </a:t>
            </a:r>
            <a:r>
              <a:rPr lang="en-US" sz="2800" dirty="0" err="1" smtClean="0"/>
              <a:t>Insuree</a:t>
            </a:r>
            <a:r>
              <a:rPr lang="en-US" sz="2800" dirty="0" smtClean="0"/>
              <a:t> has to verify his/her OTP, The </a:t>
            </a:r>
            <a:r>
              <a:rPr lang="en-US" sz="2800" dirty="0" err="1" smtClean="0"/>
              <a:t>insuree</a:t>
            </a:r>
            <a:r>
              <a:rPr lang="en-US" sz="2800" dirty="0" smtClean="0"/>
              <a:t> later can verify </a:t>
            </a:r>
            <a:r>
              <a:rPr lang="en-US" sz="2800" dirty="0" err="1" smtClean="0"/>
              <a:t>otp</a:t>
            </a:r>
            <a:r>
              <a:rPr lang="en-US" sz="2800" dirty="0" smtClean="0"/>
              <a:t> either by email or phone number associated to the account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012" y="0"/>
            <a:ext cx="3342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0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704334"/>
            <a:ext cx="6285471" cy="1063325"/>
          </a:xfrm>
        </p:spPr>
        <p:txBody>
          <a:bodyPr>
            <a:normAutofit/>
          </a:bodyPr>
          <a:lstStyle/>
          <a:p>
            <a:r>
              <a:rPr lang="en-US" dirty="0" smtClean="0"/>
              <a:t>Homepage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7244" y="1948248"/>
            <a:ext cx="6454347" cy="2961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charset="0"/>
              <a:buChar char="•"/>
            </a:pPr>
            <a:r>
              <a:rPr lang="en-US" sz="2800" dirty="0" err="1" smtClean="0"/>
              <a:t>Insuree’s</a:t>
            </a:r>
            <a:r>
              <a:rPr lang="en-US" sz="2800" dirty="0" smtClean="0"/>
              <a:t> basic policy information with expiration date.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2800" dirty="0" err="1" smtClean="0"/>
              <a:t>Insuree’s</a:t>
            </a:r>
            <a:r>
              <a:rPr lang="en-US" sz="2800" dirty="0" smtClean="0"/>
              <a:t> service history (latest 5 {configurable })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2800" dirty="0" smtClean="0"/>
              <a:t>Claim history with items/services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2800" dirty="0" err="1" smtClean="0"/>
              <a:t>Draggable</a:t>
            </a:r>
            <a:r>
              <a:rPr lang="en-US" sz="2800" dirty="0" smtClean="0"/>
              <a:t> screen with other services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380" y="0"/>
            <a:ext cx="3342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6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704334"/>
            <a:ext cx="6285471" cy="1063325"/>
          </a:xfrm>
        </p:spPr>
        <p:txBody>
          <a:bodyPr>
            <a:normAutofit/>
          </a:bodyPr>
          <a:lstStyle/>
          <a:p>
            <a:r>
              <a:rPr lang="en-US" dirty="0" smtClean="0"/>
              <a:t>Homepage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7244" y="1948248"/>
            <a:ext cx="6454347" cy="2961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charset="0"/>
              <a:buChar char="•"/>
            </a:pPr>
            <a:r>
              <a:rPr lang="en-US" sz="2800" dirty="0" err="1" smtClean="0"/>
              <a:t>Insuree’s</a:t>
            </a:r>
            <a:r>
              <a:rPr lang="en-US" sz="2800" dirty="0" smtClean="0"/>
              <a:t> basic policy information with expiration date.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2800" dirty="0" err="1" smtClean="0"/>
              <a:t>Insuree’s</a:t>
            </a:r>
            <a:r>
              <a:rPr lang="en-US" sz="2800" dirty="0" smtClean="0"/>
              <a:t> service history (latest 5 {configurable })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2800" dirty="0" smtClean="0"/>
              <a:t>Claim history with items/services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2800" dirty="0" err="1" smtClean="0"/>
              <a:t>Draggable</a:t>
            </a:r>
            <a:r>
              <a:rPr lang="en-US" sz="2800" dirty="0" smtClean="0"/>
              <a:t> screen with other services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380" y="0"/>
            <a:ext cx="3342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3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704334"/>
            <a:ext cx="6285471" cy="10633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screen of claim services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7257" y="2157413"/>
            <a:ext cx="6454347" cy="163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charset="0"/>
              <a:buChar char="•"/>
            </a:pPr>
            <a:r>
              <a:rPr lang="en-US" sz="2800" dirty="0" smtClean="0"/>
              <a:t>The sample screen of particular claim which has claimed item and services by </a:t>
            </a:r>
            <a:r>
              <a:rPr lang="en-US" sz="2800" dirty="0" err="1" smtClean="0"/>
              <a:t>HealthFacility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667" y="-128588"/>
            <a:ext cx="3342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0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704334"/>
            <a:ext cx="6285471" cy="10633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screen of Policy of the </a:t>
            </a:r>
            <a:r>
              <a:rPr lang="en-US" dirty="0" err="1" smtClean="0"/>
              <a:t>Insuree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7257" y="2157413"/>
            <a:ext cx="6454347" cy="1637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charset="0"/>
              <a:buChar char="•"/>
            </a:pPr>
            <a:r>
              <a:rPr lang="en-US" sz="2800" dirty="0" smtClean="0"/>
              <a:t>The sample list view of the policies (including history and current) of the </a:t>
            </a:r>
            <a:r>
              <a:rPr lang="en-US" sz="2800" dirty="0" err="1" smtClean="0"/>
              <a:t>insuree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717" y="0"/>
            <a:ext cx="3342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6916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204</TotalTime>
  <Words>450</Words>
  <Application>Microsoft Macintosh PowerPoint</Application>
  <PresentationFormat>Widescreen</PresentationFormat>
  <Paragraphs>60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Gill Sans MT</vt:lpstr>
      <vt:lpstr>Mangal</vt:lpstr>
      <vt:lpstr>Arial</vt:lpstr>
      <vt:lpstr>Parcel</vt:lpstr>
      <vt:lpstr>Project Introduction</vt:lpstr>
      <vt:lpstr>HIB web and mobile APP status</vt:lpstr>
      <vt:lpstr>Agenda</vt:lpstr>
      <vt:lpstr>Login Page</vt:lpstr>
      <vt:lpstr>Verification of One Type Password</vt:lpstr>
      <vt:lpstr>Homepage</vt:lpstr>
      <vt:lpstr>Homepage</vt:lpstr>
      <vt:lpstr>Sample screen of claim services</vt:lpstr>
      <vt:lpstr>Sample screen of Policy of the Insuree</vt:lpstr>
      <vt:lpstr>Services offered by Health Facility</vt:lpstr>
      <vt:lpstr>Settings / additional Features</vt:lpstr>
      <vt:lpstr>Settings / additional Features (contd…)</vt:lpstr>
      <vt:lpstr>Sample Screen</vt:lpstr>
      <vt:lpstr>Insuree Card Page (sample)</vt:lpstr>
      <vt:lpstr>Insuree Card Page (sample)</vt:lpstr>
      <vt:lpstr>Insuree Card Page  (sample)</vt:lpstr>
      <vt:lpstr>Profile Page</vt:lpstr>
      <vt:lpstr>Web portal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Login Page</dc:title>
  <dc:creator>Microsoft Office User</dc:creator>
  <cp:lastModifiedBy>Microsoft Office User</cp:lastModifiedBy>
  <cp:revision>11</cp:revision>
  <dcterms:created xsi:type="dcterms:W3CDTF">2021-06-07T08:59:28Z</dcterms:created>
  <dcterms:modified xsi:type="dcterms:W3CDTF">2021-06-07T12:23:47Z</dcterms:modified>
</cp:coreProperties>
</file>