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5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3"/>
            <p14:sldId id="264"/>
            <p14:sldId id="265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openIMIS Shelf Readiness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7</a:t>
            </a:r>
            <a:r>
              <a:rPr lang="en-GB" dirty="0" smtClean="0"/>
              <a:t> June 2021 </a:t>
            </a:r>
          </a:p>
          <a:p>
            <a:r>
              <a:rPr lang="en-GB" dirty="0" smtClean="0"/>
              <a:t>Project presentation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438" y="5958039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1031412" cy="4769733"/>
          </a:xfrm>
        </p:spPr>
        <p:txBody>
          <a:bodyPr>
            <a:normAutofit/>
          </a:bodyPr>
          <a:lstStyle/>
          <a:p>
            <a:r>
              <a:rPr lang="en-GB" b="1" dirty="0" smtClean="0"/>
              <a:t>Term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dirty="0" smtClean="0"/>
              <a:t>08.04.2021 </a:t>
            </a:r>
            <a:r>
              <a:rPr lang="en-GB" dirty="0" smtClean="0">
                <a:sym typeface="Wingdings" panose="05000000000000000000" pitchFamily="2" charset="2"/>
              </a:rPr>
              <a:t> 31.12.2021</a:t>
            </a:r>
          </a:p>
          <a:p>
            <a:r>
              <a:rPr lang="en-GB" b="1" dirty="0" smtClean="0">
                <a:sym typeface="Wingdings" panose="05000000000000000000" pitchFamily="2" charset="2"/>
              </a:rPr>
              <a:t>Parties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Digital Square /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Swiss TPH &amp; SolDevelo &amp; Bluesquare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Work Packages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openIMIS FHIR </a:t>
            </a:r>
            <a:r>
              <a:rPr lang="en-US" dirty="0" smtClean="0"/>
              <a:t>Module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Packaging and </a:t>
            </a:r>
            <a:r>
              <a:rPr lang="en-US" dirty="0" smtClean="0"/>
              <a:t>Installation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Community Engagement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OpenHIE DevOps </a:t>
            </a:r>
            <a:r>
              <a:rPr lang="en-US" dirty="0" smtClean="0"/>
              <a:t>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openIMIS </a:t>
            </a:r>
            <a:r>
              <a:rPr lang="en-US" dirty="0" smtClean="0"/>
              <a:t>communities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WP1. openIMIS </a:t>
            </a:r>
            <a:r>
              <a:rPr lang="en-US" dirty="0"/>
              <a:t>FHIR </a:t>
            </a:r>
            <a:r>
              <a:rPr lang="en-US" dirty="0" smtClean="0"/>
              <a:t>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FHIR release four (R4) </a:t>
            </a:r>
            <a:r>
              <a:rPr lang="en-US" b="1" dirty="0" smtClean="0"/>
              <a:t>integration</a:t>
            </a:r>
            <a:r>
              <a:rPr lang="en-US" dirty="0">
                <a:sym typeface="Wingdings" panose="05000000000000000000" pitchFamily="2" charset="2"/>
              </a:rPr>
              <a:t>  30.09.2021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missing resources (ex. </a:t>
            </a:r>
            <a:r>
              <a:rPr lang="en-US" dirty="0" smtClean="0"/>
              <a:t>Contract, Enrolment Officer)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FHIR R4 extensions development</a:t>
            </a:r>
            <a:r>
              <a:rPr lang="en-US" dirty="0">
                <a:sym typeface="Wingdings" panose="05000000000000000000" pitchFamily="2" charset="2"/>
              </a:rPr>
              <a:t>  30.09.2021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FHIR </a:t>
            </a:r>
            <a:r>
              <a:rPr lang="en-US" dirty="0"/>
              <a:t>R4 extensions </a:t>
            </a:r>
            <a:r>
              <a:rPr lang="en-US" dirty="0" smtClean="0"/>
              <a:t>development (</a:t>
            </a:r>
            <a:r>
              <a:rPr lang="en-US" dirty="0"/>
              <a:t>ex. </a:t>
            </a:r>
            <a:r>
              <a:rPr lang="en-US" dirty="0" smtClean="0"/>
              <a:t>insuree details)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openIMIS extensions development </a:t>
            </a:r>
            <a:r>
              <a:rPr lang="en-US" dirty="0" smtClean="0"/>
              <a:t>(</a:t>
            </a:r>
            <a:r>
              <a:rPr lang="en-US" dirty="0"/>
              <a:t>ex. </a:t>
            </a:r>
            <a:r>
              <a:rPr lang="en-US" dirty="0" smtClean="0"/>
              <a:t>medication </a:t>
            </a:r>
            <a:r>
              <a:rPr lang="en-US" dirty="0"/>
              <a:t>form and </a:t>
            </a:r>
            <a:r>
              <a:rPr lang="en-US" dirty="0" smtClean="0"/>
              <a:t>amount)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FHIR Authentication and </a:t>
            </a:r>
            <a:r>
              <a:rPr lang="en-US" b="1" dirty="0" smtClean="0"/>
              <a:t>Authorization </a:t>
            </a:r>
            <a:r>
              <a:rPr lang="en-US" dirty="0" smtClean="0">
                <a:sym typeface="Wingdings" panose="05000000000000000000" pitchFamily="2" charset="2"/>
              </a:rPr>
              <a:t> 30.06.2021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JWT authentication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openIMIS </a:t>
            </a:r>
            <a:r>
              <a:rPr lang="en-US" b="1" dirty="0"/>
              <a:t>FHIR Quality </a:t>
            </a:r>
            <a:r>
              <a:rPr lang="en-US" b="1" dirty="0" smtClean="0"/>
              <a:t>Assurance</a:t>
            </a:r>
            <a:r>
              <a:rPr lang="en-US" dirty="0">
                <a:sym typeface="Wingdings" panose="05000000000000000000" pitchFamily="2" charset="2"/>
              </a:rPr>
              <a:t>  30.09.2021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tests for the FHIR REST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openIMIS FHIR module documentation</a:t>
            </a:r>
            <a:r>
              <a:rPr lang="en-US" dirty="0">
                <a:sym typeface="Wingdings" panose="05000000000000000000" pitchFamily="2" charset="2"/>
              </a:rPr>
              <a:t>  31.12.2021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openIMIS FHIR IG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Document interoperability data exchange </a:t>
            </a:r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WP2. </a:t>
            </a:r>
            <a:r>
              <a:rPr lang="en-US" dirty="0"/>
              <a:t>Packaging and </a:t>
            </a:r>
            <a:r>
              <a:rPr lang="en-US" dirty="0" smtClean="0"/>
              <a:t>Installation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Docker package </a:t>
            </a:r>
            <a:r>
              <a:rPr lang="en-US" b="1" dirty="0" smtClean="0"/>
              <a:t>improvement</a:t>
            </a:r>
            <a:r>
              <a:rPr lang="en-US" dirty="0">
                <a:sym typeface="Wingdings" panose="05000000000000000000" pitchFamily="2" charset="2"/>
              </a:rPr>
              <a:t>  30.06.2021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Publish </a:t>
            </a:r>
            <a:r>
              <a:rPr lang="en-US" dirty="0" smtClean="0"/>
              <a:t>Docker compose </a:t>
            </a:r>
            <a:r>
              <a:rPr lang="en-US" dirty="0"/>
              <a:t>that don't need other files on the computer (using </a:t>
            </a:r>
            <a:r>
              <a:rPr lang="en-US" dirty="0" smtClean="0"/>
              <a:t>GitHub </a:t>
            </a:r>
            <a:r>
              <a:rPr lang="en-US" dirty="0"/>
              <a:t>context)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Comply </a:t>
            </a:r>
            <a:r>
              <a:rPr lang="en-US" dirty="0"/>
              <a:t>with Instant </a:t>
            </a:r>
            <a:r>
              <a:rPr lang="en-US" dirty="0" err="1"/>
              <a:t>OpenHIE’s</a:t>
            </a:r>
            <a:r>
              <a:rPr lang="en-US" dirty="0"/>
              <a:t> packaging/deployment </a:t>
            </a:r>
            <a:r>
              <a:rPr lang="en-US" dirty="0" smtClean="0"/>
              <a:t>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Developer </a:t>
            </a:r>
            <a:r>
              <a:rPr lang="en-US" b="1" dirty="0" smtClean="0"/>
              <a:t>initialization script </a:t>
            </a:r>
            <a:r>
              <a:rPr lang="en-US" dirty="0" smtClean="0">
                <a:sym typeface="Wingdings" panose="05000000000000000000" pitchFamily="2" charset="2"/>
              </a:rPr>
              <a:t> 31.12.2021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facilitate the initialization of a ready to start openIMIS development </a:t>
            </a:r>
            <a:r>
              <a:rPr lang="en-US" dirty="0" smtClean="0"/>
              <a:t>environment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Global architecture for mobile apps </a:t>
            </a:r>
            <a:r>
              <a:rPr lang="en-GB" dirty="0" err="1" smtClean="0"/>
              <a:t>usecase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5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55" y="2072658"/>
            <a:ext cx="8659690" cy="45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Shelf Readiness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/>
        </p:blipFill>
        <p:spPr bwMode="auto">
          <a:xfrm>
            <a:off x="11129117" y="121744"/>
            <a:ext cx="945275" cy="945275"/>
          </a:xfrm>
          <a:prstGeom prst="rect">
            <a:avLst/>
          </a:prstGeom>
        </p:spPr>
      </p:pic>
      <p:pic>
        <p:nvPicPr>
          <p:cNvPr id="6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06" y="5346500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202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openIMIS Shelf Readiness</vt:lpstr>
      <vt:lpstr>Project Description</vt:lpstr>
      <vt:lpstr>WP1. openIMIS FHIR Module</vt:lpstr>
      <vt:lpstr>WP2. Packaging and Installation</vt:lpstr>
      <vt:lpstr>Global architecture for mobile apps usecase </vt:lpstr>
      <vt:lpstr>openIMIS Shelf Readiness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183</cp:revision>
  <dcterms:created xsi:type="dcterms:W3CDTF">2019-05-03T11:46:18Z</dcterms:created>
  <dcterms:modified xsi:type="dcterms:W3CDTF">2021-06-07T11:03:43Z</dcterms:modified>
</cp:coreProperties>
</file>