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57"/>
            <p14:sldId id="261"/>
            <p14:sldId id="262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Mai</a:t>
            </a:r>
            <a:r>
              <a:rPr lang="en-GB" dirty="0" smtClean="0"/>
              <a:t>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Roadmap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86" y="1180905"/>
            <a:ext cx="10928027" cy="44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125" y="1433480"/>
            <a:ext cx="7041490" cy="3886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March 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Final report sent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Time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Soldevelo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330 </a:t>
            </a:r>
            <a:r>
              <a:rPr lang="en-GB" dirty="0" smtClean="0">
                <a:solidFill>
                  <a:schemeClr val="tx1"/>
                </a:solidFill>
              </a:rPr>
              <a:t>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SwissTPH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70 </a:t>
            </a:r>
            <a:r>
              <a:rPr lang="en-GB" dirty="0" smtClean="0">
                <a:solidFill>
                  <a:schemeClr val="tx1"/>
                </a:solidFill>
              </a:rPr>
              <a:t>Days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</a:t>
            </a:r>
            <a:r>
              <a:rPr lang="en-GB" dirty="0" smtClean="0"/>
              <a:t>Mai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activities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None</a:t>
            </a: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Development  </a:t>
            </a:r>
            <a:r>
              <a:rPr lang="en-GB" b="1" dirty="0" smtClean="0">
                <a:solidFill>
                  <a:schemeClr val="tx1"/>
                </a:solidFill>
              </a:rPr>
              <a:t>activities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Integrate user picker in policyholder User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Fix reaming </a:t>
            </a:r>
            <a:r>
              <a:rPr lang="en-GB" dirty="0" smtClean="0"/>
              <a:t>bugs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Pip and </a:t>
            </a:r>
            <a:r>
              <a:rPr lang="en-GB" dirty="0" err="1" smtClean="0"/>
              <a:t>npm</a:t>
            </a:r>
            <a:r>
              <a:rPr lang="en-GB" dirty="0" smtClean="0"/>
              <a:t> packages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End user documentation (read the docs)</a:t>
            </a:r>
            <a:endParaRPr lang="en-GB" dirty="0"/>
          </a:p>
          <a:p>
            <a:endParaRPr lang="en-GB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935812"/>
              </p:ext>
            </p:extLst>
          </p:nvPr>
        </p:nvGraphicFramePr>
        <p:xfrm>
          <a:off x="315310" y="2375340"/>
          <a:ext cx="10394731" cy="39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621">
                  <a:extLst>
                    <a:ext uri="{9D8B030D-6E8A-4147-A177-3AD203B41FA5}">
                      <a16:colId xmlns:a16="http://schemas.microsoft.com/office/drawing/2014/main" val="2207106982"/>
                    </a:ext>
                  </a:extLst>
                </a:gridCol>
                <a:gridCol w="8355724">
                  <a:extLst>
                    <a:ext uri="{9D8B030D-6E8A-4147-A177-3AD203B41FA5}">
                      <a16:colId xmlns:a16="http://schemas.microsoft.com/office/drawing/2014/main" val="1531614218"/>
                    </a:ext>
                  </a:extLst>
                </a:gridCol>
                <a:gridCol w="1408386">
                  <a:extLst>
                    <a:ext uri="{9D8B030D-6E8A-4147-A177-3AD203B41FA5}">
                      <a16:colId xmlns:a16="http://schemas.microsoft.com/office/drawing/2014/main" val="3219057343"/>
                    </a:ext>
                  </a:extLst>
                </a:gridCol>
              </a:tblGrid>
              <a:tr h="3148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Activity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Deliverable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Due Date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359565785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0.1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Requirements definition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1432266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Conceptual design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33319056"/>
                  </a:ext>
                </a:extLst>
              </a:tr>
              <a:tr h="400271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“Policy holder” module &amp; quarterly narrative </a:t>
                      </a:r>
                      <a:r>
                        <a:rPr lang="en-US" sz="1000" dirty="0" smtClean="0">
                          <a:effectLst/>
                        </a:rPr>
                        <a:t>report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12833962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Backend for the “Contract”  ( 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05357799"/>
                  </a:ext>
                </a:extLst>
              </a:tr>
              <a:tr h="306081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module for the “Policy Holder Portal</a:t>
                      </a:r>
                      <a:r>
                        <a:rPr lang="en-US" sz="1000" dirty="0" smtClean="0">
                          <a:effectLst/>
                        </a:rPr>
                        <a:t>”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75620975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for the “Contract”  (previously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10683053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“Contribution plan and Contribution plans bundle”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675265487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“Calculation”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7122027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the “Profile”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Delivered</a:t>
                      </a:r>
                      <a:endParaRPr kumimoji="0" lang="fr-F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78911084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Early delivery of the Shell backend modules (“Policy holder”, “Contribution Collection”, “Contribution plans”  ),  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54526445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reviewed </a:t>
                      </a:r>
                      <a:r>
                        <a:rPr lang="en-US" sz="1000" dirty="0" err="1">
                          <a:effectLst/>
                        </a:rPr>
                        <a:t>Healthix</a:t>
                      </a:r>
                      <a:r>
                        <a:rPr lang="en-US" sz="1000" dirty="0">
                          <a:effectLst/>
                        </a:rPr>
                        <a:t> FIHR </a:t>
                      </a:r>
                      <a:r>
                        <a:rPr lang="en-US" sz="1000" dirty="0" smtClean="0">
                          <a:effectLst/>
                        </a:rPr>
                        <a:t>documents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2247812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3" y="1132246"/>
            <a:ext cx="10515600" cy="940414"/>
          </a:xfrm>
        </p:spPr>
        <p:txBody>
          <a:bodyPr/>
          <a:lstStyle/>
          <a:p>
            <a:r>
              <a:rPr lang="en-GB" dirty="0" smtClean="0"/>
              <a:t>State of 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200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MS Mincho</vt:lpstr>
      <vt:lpstr>Poppins</vt:lpstr>
      <vt:lpstr>Poppins ExtraLight</vt:lpstr>
      <vt:lpstr>Poppins Light</vt:lpstr>
      <vt:lpstr>Poppins SemiBold</vt:lpstr>
      <vt:lpstr>Times New Roman</vt:lpstr>
      <vt:lpstr>openIMIS wide</vt:lpstr>
      <vt:lpstr>Formal sector</vt:lpstr>
      <vt:lpstr>Roadmap</vt:lpstr>
      <vt:lpstr>March 2021 activities</vt:lpstr>
      <vt:lpstr>Future activities for Mai</vt:lpstr>
      <vt:lpstr>State of deliverables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152</cp:revision>
  <dcterms:created xsi:type="dcterms:W3CDTF">2019-05-03T11:46:18Z</dcterms:created>
  <dcterms:modified xsi:type="dcterms:W3CDTF">2021-05-03T08:46:54Z</dcterms:modified>
</cp:coreProperties>
</file>