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315" r:id="rId4"/>
    <p:sldId id="289" r:id="rId5"/>
    <p:sldId id="287" r:id="rId6"/>
    <p:sldId id="288" r:id="rId7"/>
    <p:sldId id="290" r:id="rId8"/>
    <p:sldId id="291" r:id="rId9"/>
    <p:sldId id="292" r:id="rId10"/>
    <p:sldId id="314" r:id="rId11"/>
    <p:sldId id="316" r:id="rId12"/>
    <p:sldId id="319" r:id="rId13"/>
    <p:sldId id="318" r:id="rId14"/>
    <p:sldId id="320" r:id="rId15"/>
    <p:sldId id="325" r:id="rId16"/>
    <p:sldId id="326" r:id="rId17"/>
    <p:sldId id="322" r:id="rId18"/>
    <p:sldId id="324" r:id="rId19"/>
    <p:sldId id="271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300"/>
    <a:srgbClr val="669933"/>
    <a:srgbClr val="E4E4E4"/>
    <a:srgbClr val="33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559"/>
  </p:normalViewPr>
  <p:slideViewPr>
    <p:cSldViewPr snapToGrid="0" snapToObjects="1">
      <p:cViewPr varScale="1">
        <p:scale>
          <a:sx n="108" d="100"/>
          <a:sy n="108" d="100"/>
        </p:scale>
        <p:origin x="6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1F81A-8498-3A4C-860F-40737845AAF0}" type="datetimeFigureOut">
              <a:rPr lang="de-DE" smtClean="0"/>
              <a:t>12.04.2021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98ABF-1AB6-DE49-A9A6-7EBB17D8BE6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4115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0B18FB27-42E0-284F-8BC6-3D025426D24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89FAB4-1EE9-3940-BB55-A2083FA837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80773"/>
            <a:ext cx="9144000" cy="2387600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b"/>
          <a:lstStyle>
            <a:lvl1pPr algn="ctr">
              <a:defRPr sz="6000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282F92D-6907-CE45-97F2-CB51EBFE09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60448"/>
            <a:ext cx="9144000" cy="1655762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35F22D5-F5C2-CF4F-82C8-120C447CB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324" y="768214"/>
            <a:ext cx="1691351" cy="179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33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A65BC6-95DA-3F48-BF65-C5E7CCCF94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7216DD-2CF0-5247-A898-4D1031478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300BFD-D844-9842-A98E-FDBEDB7E7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12.04.2021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7E9B01-2145-DB4D-90C0-FE8CC55F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35C545E5-C7BF-D64D-87F1-7981E9539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0A9FBBF1-2128-0D46-A903-D4383F5E4CF1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EF33ECA-2998-6E4B-AE2D-2D3C6B6F64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949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BD232F73-696F-B24C-8E4D-70398434508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518EEE-8038-AC46-B178-685061859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b"/>
          <a:lstStyle>
            <a:lvl1pPr>
              <a:defRPr sz="6000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8461E53-3DDD-3042-B451-43C390ACF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DBAD0A3-FBA4-9647-B602-38897102E7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7"/>
            <a:ext cx="1409700" cy="47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80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EE2CCA-CF02-5743-A416-A289D4D5C9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F97C85-F75B-394B-B9A8-498A7AC56E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6041"/>
            <a:ext cx="5181600" cy="40009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9942077-9076-BD45-82A4-8F7139767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76041"/>
            <a:ext cx="5181600" cy="40009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9E6B7A6-870F-5949-8848-F27FCA771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8BD48-EBE7-4348-B768-A0B5E86539C2}" type="datetime1">
              <a:rPr lang="de-DE" smtClean="0"/>
              <a:t>12.04.2021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6D04E6D-824C-CA4A-8678-8E2407335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F5F41F-7EAB-D343-9AD6-4E650724A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‹#›</a:t>
            </a:fld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2A50E75-4AF1-1440-98AC-6D7B898E4A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61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B613CF-6DC7-EF4E-A41B-78295C63A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1224801-83C3-FD4A-9F2D-DB633819E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4C4C-E6D1-EF48-8180-569D50CF7837}" type="datetime1">
              <a:rPr lang="de-DE" smtClean="0"/>
              <a:t>12.04.2021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C6868E9-4FB5-D24A-B901-41F1FCCF6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04F39F7-1ED7-DB46-A4E6-DCB6D1D5B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‹#›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EFE8E75-B035-2345-8EC0-D192FC9EBD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899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A25366-F27F-014D-80AE-4C0F93A7B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8591C-B533-0E4F-84C9-6CBDC3B2A415}" type="datetime1">
              <a:rPr lang="de-DE" smtClean="0"/>
              <a:t>12.04.2021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C6E91EE-04A7-6545-AEAC-1FA0457E0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240ABEB-8F0B-4042-BFEC-FC32772AC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‹#›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A107A4E-F480-B840-99A1-E7A94FEEA9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83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BD232F73-696F-B24C-8E4D-70398434508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D1A6AD8C-A040-3F4D-A16F-861DC13FC4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6041"/>
            <a:ext cx="5181600" cy="4000921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smtClean="0">
                <a:solidFill>
                  <a:schemeClr val="bg1"/>
                </a:solidFill>
                <a:effectLst/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3A6C929-E4DF-8742-9F78-931FF64663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7"/>
            <a:ext cx="1409700" cy="47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318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F28167B-32A2-0448-8CFF-4DF40AEA0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2243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423466F-B552-DA42-A04B-EAFA1317B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64465"/>
            <a:ext cx="10515600" cy="4012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4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AF2E70-6F05-9641-B535-C481861ED8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accent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250E34EA-DEAC-E443-970E-2BDEEB6225B1}" type="datetime1">
              <a:rPr lang="de-DE" smtClean="0"/>
              <a:t>12.04.2021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E6CC905-7515-524F-9C91-FD40AEF85C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F2C558-D589-9546-A818-9AD8B89D1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773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0A9FBBF1-2128-0D46-A903-D4383F5E4CF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0911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60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2000" b="0" i="0" kern="1200">
          <a:solidFill>
            <a:schemeClr val="accent5"/>
          </a:solidFill>
          <a:latin typeface="Poppins" pitchFamily="2" charset="77"/>
          <a:ea typeface="+mn-ea"/>
          <a:cs typeface="Poppins" pitchFamily="2" charset="77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800" b="0" i="0" kern="1200">
          <a:solidFill>
            <a:schemeClr val="accent5"/>
          </a:solidFill>
          <a:latin typeface="Poppins" pitchFamily="2" charset="77"/>
          <a:ea typeface="+mn-ea"/>
          <a:cs typeface="Poppins" pitchFamily="2" charset="77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mbol" pitchFamily="2" charset="2"/>
        <a:buNone/>
        <a:defRPr sz="1800" b="0" i="0" kern="1200">
          <a:solidFill>
            <a:schemeClr val="accent6"/>
          </a:solidFill>
          <a:latin typeface="Poppins Light" pitchFamily="2" charset="77"/>
          <a:ea typeface="+mn-ea"/>
          <a:cs typeface="Poppins Light" pitchFamily="2" charset="77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mbol" pitchFamily="2" charset="2"/>
        <a:buNone/>
        <a:defRPr sz="1800" b="0" i="0" kern="1200">
          <a:solidFill>
            <a:schemeClr val="accent6"/>
          </a:solidFill>
          <a:latin typeface="Poppins ExtraLight" pitchFamily="2" charset="77"/>
          <a:ea typeface="+mn-ea"/>
          <a:cs typeface="Poppins ExtraLight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2888AD-FEAF-B64C-B279-94114512A4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51589"/>
            <a:ext cx="9144000" cy="2387600"/>
          </a:xfrm>
          <a:noFill/>
        </p:spPr>
        <p:txBody>
          <a:bodyPr>
            <a:normAutofit/>
          </a:bodyPr>
          <a:lstStyle/>
          <a:p>
            <a:r>
              <a:rPr lang="de-DE" dirty="0"/>
              <a:t>openIMIS Nepal Features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EB7A51C-83BA-4E44-925C-E9D25A1F70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Purushottam Sapkota</a:t>
            </a:r>
          </a:p>
          <a:p>
            <a:r>
              <a:rPr lang="en-US" sz="2800" dirty="0"/>
              <a:t>Technical Advisor</a:t>
            </a:r>
          </a:p>
          <a:p>
            <a:r>
              <a:rPr lang="en-US" sz="2800" dirty="0"/>
              <a:t>GIZ- S2HSP, Nepal</a:t>
            </a:r>
          </a:p>
        </p:txBody>
      </p:sp>
    </p:spTree>
    <p:extLst>
      <p:ext uri="{BB962C8B-B14F-4D97-AF65-F5344CB8AC3E}">
        <p14:creationId xmlns:p14="http://schemas.microsoft.com/office/powerpoint/2010/main" val="2065014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CFAD2-8FD9-425C-B75E-3465C3394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1748"/>
            <a:ext cx="10515600" cy="949116"/>
          </a:xfrm>
        </p:spPr>
        <p:txBody>
          <a:bodyPr/>
          <a:lstStyle/>
          <a:p>
            <a:pPr algn="ctr"/>
            <a:r>
              <a:rPr lang="en-US" dirty="0" err="1"/>
              <a:t>Nagarik</a:t>
            </a:r>
            <a:r>
              <a:rPr lang="en-US" dirty="0"/>
              <a:t> App</a:t>
            </a:r>
          </a:p>
        </p:txBody>
      </p:sp>
    </p:spTree>
    <p:extLst>
      <p:ext uri="{BB962C8B-B14F-4D97-AF65-F5344CB8AC3E}">
        <p14:creationId xmlns:p14="http://schemas.microsoft.com/office/powerpoint/2010/main" val="2761005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7DA82F8-7E18-194C-BB26-7068D6A36273}" type="datetime1">
              <a:rPr lang="de-DE" smtClean="0"/>
              <a:t>12.04.2021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A9FBBF1-2128-0D46-A903-D4383F5E4CF1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6F5144-7FB6-4EDE-9CE3-EFCA418C79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72964" y="57406"/>
            <a:ext cx="3088451" cy="666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42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CFAD2-8FD9-425C-B75E-3465C3394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1748"/>
            <a:ext cx="10515600" cy="949116"/>
          </a:xfrm>
        </p:spPr>
        <p:txBody>
          <a:bodyPr/>
          <a:lstStyle/>
          <a:p>
            <a:pPr algn="ctr"/>
            <a:r>
              <a:rPr lang="en-US" dirty="0"/>
              <a:t>Select Auto Complete</a:t>
            </a:r>
          </a:p>
        </p:txBody>
      </p:sp>
    </p:spTree>
    <p:extLst>
      <p:ext uri="{BB962C8B-B14F-4D97-AF65-F5344CB8AC3E}">
        <p14:creationId xmlns:p14="http://schemas.microsoft.com/office/powerpoint/2010/main" val="1478642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7DA82F8-7E18-194C-BB26-7068D6A36273}" type="datetime1">
              <a:rPr lang="de-DE" smtClean="0"/>
              <a:t>12.04.2021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A9FBBF1-2128-0D46-A903-D4383F5E4CF1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6F5144-7FB6-4EDE-9CE3-EFCA418C79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0652" y="793223"/>
            <a:ext cx="10946751" cy="535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211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CFAD2-8FD9-425C-B75E-3465C3394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1748"/>
            <a:ext cx="10515600" cy="949116"/>
          </a:xfrm>
        </p:spPr>
        <p:txBody>
          <a:bodyPr/>
          <a:lstStyle/>
          <a:p>
            <a:pPr algn="ctr"/>
            <a:r>
              <a:rPr lang="en-US" dirty="0"/>
              <a:t>Claim Code Auto Generate</a:t>
            </a:r>
          </a:p>
        </p:txBody>
      </p:sp>
    </p:spTree>
    <p:extLst>
      <p:ext uri="{BB962C8B-B14F-4D97-AF65-F5344CB8AC3E}">
        <p14:creationId xmlns:p14="http://schemas.microsoft.com/office/powerpoint/2010/main" val="1872615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CFAD2-8FD9-425C-B75E-3465C3394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1748"/>
            <a:ext cx="10515600" cy="949116"/>
          </a:xfrm>
        </p:spPr>
        <p:txBody>
          <a:bodyPr/>
          <a:lstStyle/>
          <a:p>
            <a:pPr algn="ctr"/>
            <a:r>
              <a:rPr lang="en-US" dirty="0" err="1"/>
              <a:t>Insuree</a:t>
            </a:r>
            <a:r>
              <a:rPr lang="en-US" dirty="0"/>
              <a:t> Status</a:t>
            </a:r>
          </a:p>
        </p:txBody>
      </p:sp>
    </p:spTree>
    <p:extLst>
      <p:ext uri="{BB962C8B-B14F-4D97-AF65-F5344CB8AC3E}">
        <p14:creationId xmlns:p14="http://schemas.microsoft.com/office/powerpoint/2010/main" val="1944220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7DA82F8-7E18-194C-BB26-7068D6A36273}" type="datetime1">
              <a:rPr lang="de-DE" smtClean="0"/>
              <a:t>12.04.2021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A9FBBF1-2128-0D46-A903-D4383F5E4CF1}" type="slidenum">
              <a:rPr lang="de-DE" smtClean="0"/>
              <a:pPr/>
              <a:t>16</a:t>
            </a:fld>
            <a:endParaRPr 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6F5144-7FB6-4EDE-9CE3-EFCA418C79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9533" y="278318"/>
            <a:ext cx="9147454" cy="595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300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CFAD2-8FD9-425C-B75E-3465C3394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1748"/>
            <a:ext cx="10515600" cy="949116"/>
          </a:xfrm>
        </p:spPr>
        <p:txBody>
          <a:bodyPr/>
          <a:lstStyle/>
          <a:p>
            <a:pPr algn="ctr"/>
            <a:r>
              <a:rPr lang="en-US" dirty="0"/>
              <a:t>Employment Injury Module</a:t>
            </a:r>
          </a:p>
        </p:txBody>
      </p:sp>
    </p:spTree>
    <p:extLst>
      <p:ext uri="{BB962C8B-B14F-4D97-AF65-F5344CB8AC3E}">
        <p14:creationId xmlns:p14="http://schemas.microsoft.com/office/powerpoint/2010/main" val="1640791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Planned Feature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Self Enrolment Web Portal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Insuree</a:t>
            </a:r>
            <a:r>
              <a:rPr lang="en-US" dirty="0"/>
              <a:t> Portal Mobile App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12.04.2021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306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938718"/>
          </a:xfrm>
        </p:spPr>
        <p:txBody>
          <a:bodyPr/>
          <a:lstStyle/>
          <a:p>
            <a:r>
              <a:rPr lang="en-US" dirty="0"/>
              <a:t>Thank You 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071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Nepal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Current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Claim Document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/>
              <a:t>Nagarik</a:t>
            </a:r>
            <a:r>
              <a:rPr lang="en-US" dirty="0"/>
              <a:t> APP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Select Auto Complete (select2)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Claim Code Auto Generate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Set </a:t>
            </a:r>
            <a:r>
              <a:rPr lang="en-US" dirty="0" err="1"/>
              <a:t>Insuree</a:t>
            </a:r>
            <a:r>
              <a:rPr lang="en-US" dirty="0"/>
              <a:t> Status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Employment Injury Module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Planned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Self Enrolment Web Portal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/>
              <a:t>Insuree</a:t>
            </a:r>
            <a:r>
              <a:rPr lang="en-US" dirty="0"/>
              <a:t> Portal Mobile App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12.04.2021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7655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19D109A-69AE-4F82-93D1-CF1EBC7AD191}"/>
              </a:ext>
            </a:extLst>
          </p:cNvPr>
          <p:cNvSpPr txBox="1">
            <a:spLocks/>
          </p:cNvSpPr>
          <p:nvPr/>
        </p:nvSpPr>
        <p:spPr>
          <a:xfrm>
            <a:off x="838200" y="2951748"/>
            <a:ext cx="10515600" cy="949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lt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Claim Document</a:t>
            </a:r>
          </a:p>
        </p:txBody>
      </p:sp>
    </p:spTree>
    <p:extLst>
      <p:ext uri="{BB962C8B-B14F-4D97-AF65-F5344CB8AC3E}">
        <p14:creationId xmlns:p14="http://schemas.microsoft.com/office/powerpoint/2010/main" val="3508111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32243"/>
            <a:ext cx="10515600" cy="940411"/>
          </a:xfrm>
        </p:spPr>
        <p:txBody>
          <a:bodyPr>
            <a:normAutofit/>
          </a:bodyPr>
          <a:lstStyle/>
          <a:p>
            <a:r>
              <a:rPr lang="en-US" dirty="0"/>
              <a:t> Claim Document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7DA82F8-7E18-194C-BB26-7068D6A36273}" type="datetime1">
              <a:rPr lang="de-DE" smtClean="0"/>
              <a:t>12.04.2021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A9FBBF1-2128-0D46-A903-D4383F5E4CF1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6F5144-7FB6-4EDE-9CE3-EFCA418C79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416" y="1872168"/>
            <a:ext cx="2782800" cy="4947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681BB5-FCBE-42D0-8332-E00193CB69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583" y="1872168"/>
            <a:ext cx="2782800" cy="494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55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32243"/>
            <a:ext cx="10515600" cy="940411"/>
          </a:xfrm>
        </p:spPr>
        <p:txBody>
          <a:bodyPr>
            <a:normAutofit/>
          </a:bodyPr>
          <a:lstStyle/>
          <a:p>
            <a:r>
              <a:rPr lang="en-US" dirty="0"/>
              <a:t>Claim Document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7DA82F8-7E18-194C-BB26-7068D6A36273}" type="datetime1">
              <a:rPr lang="de-DE" smtClean="0"/>
              <a:t>12.04.2021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A9FBBF1-2128-0D46-A903-D4383F5E4CF1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6F5144-7FB6-4EDE-9CE3-EFCA418C79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416" y="1872168"/>
            <a:ext cx="2782800" cy="4947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681BB5-FCBE-42D0-8332-E00193CB69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583" y="1872168"/>
            <a:ext cx="2782800" cy="494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137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32243"/>
            <a:ext cx="10515600" cy="940411"/>
          </a:xfrm>
        </p:spPr>
        <p:txBody>
          <a:bodyPr>
            <a:normAutofit/>
          </a:bodyPr>
          <a:lstStyle/>
          <a:p>
            <a:r>
              <a:rPr lang="en-US" dirty="0"/>
              <a:t>Claim Document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7DA82F8-7E18-194C-BB26-7068D6A36273}" type="datetime1">
              <a:rPr lang="de-DE" smtClean="0"/>
              <a:t>12.04.2021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A9FBBF1-2128-0D46-A903-D4383F5E4CF1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6F5144-7FB6-4EDE-9CE3-EFCA418C79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600" y="1774275"/>
            <a:ext cx="2782800" cy="494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980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32243"/>
            <a:ext cx="10515600" cy="940411"/>
          </a:xfrm>
        </p:spPr>
        <p:txBody>
          <a:bodyPr>
            <a:normAutofit/>
          </a:bodyPr>
          <a:lstStyle/>
          <a:p>
            <a:r>
              <a:rPr lang="en-US" dirty="0"/>
              <a:t>Claim Document - Web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7DA82F8-7E18-194C-BB26-7068D6A36273}" type="datetime1">
              <a:rPr lang="de-DE" smtClean="0"/>
              <a:t>12.04.2021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A9FBBF1-2128-0D46-A903-D4383F5E4CF1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A1B447-8A28-47C5-B28A-F567F2109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9587" y="2072654"/>
            <a:ext cx="3552825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364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32243"/>
            <a:ext cx="10515600" cy="940411"/>
          </a:xfrm>
        </p:spPr>
        <p:txBody>
          <a:bodyPr>
            <a:normAutofit/>
          </a:bodyPr>
          <a:lstStyle/>
          <a:p>
            <a:r>
              <a:rPr lang="en-US" dirty="0"/>
              <a:t>Claim Document - Web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7DA82F8-7E18-194C-BB26-7068D6A36273}" type="datetime1">
              <a:rPr lang="de-DE" smtClean="0"/>
              <a:t>12.04.2021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A9FBBF1-2128-0D46-A903-D4383F5E4CF1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6F5144-7FB6-4EDE-9CE3-EFCA418C79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94" y="2271909"/>
            <a:ext cx="11913011" cy="231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222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32243"/>
            <a:ext cx="10515600" cy="940411"/>
          </a:xfrm>
        </p:spPr>
        <p:txBody>
          <a:bodyPr>
            <a:normAutofit/>
          </a:bodyPr>
          <a:lstStyle/>
          <a:p>
            <a:r>
              <a:rPr lang="en-US" dirty="0"/>
              <a:t>Claim Document - Web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7DA82F8-7E18-194C-BB26-7068D6A36273}" type="datetime1">
              <a:rPr lang="de-DE" smtClean="0"/>
              <a:t>12.04.2021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A9FBBF1-2128-0D46-A903-D4383F5E4CF1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6F5144-7FB6-4EDE-9CE3-EFCA418C79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94" y="2342814"/>
            <a:ext cx="11913011" cy="217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27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penIM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374"/>
      </a:accent1>
      <a:accent2>
        <a:srgbClr val="33818F"/>
      </a:accent2>
      <a:accent3>
        <a:srgbClr val="B2D0D5"/>
      </a:accent3>
      <a:accent4>
        <a:srgbClr val="80B0B9"/>
      </a:accent4>
      <a:accent5>
        <a:srgbClr val="424242"/>
      </a:accent5>
      <a:accent6>
        <a:srgbClr val="747474"/>
      </a:accent6>
      <a:hlink>
        <a:srgbClr val="2D96EA"/>
      </a:hlink>
      <a:folHlink>
        <a:srgbClr val="D9494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IS_master" id="{5BAE1D2A-0D41-1B45-B814-3012FA874713}" vid="{BF864BEA-582F-9F47-BB01-B22C8EF747E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IMIS_master</Template>
  <TotalTime>1776</TotalTime>
  <Words>113</Words>
  <Application>Microsoft Office PowerPoint</Application>
  <PresentationFormat>Widescreen</PresentationFormat>
  <Paragraphs>55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Poppins</vt:lpstr>
      <vt:lpstr>Poppins ExtraLight</vt:lpstr>
      <vt:lpstr>Poppins Light</vt:lpstr>
      <vt:lpstr>Poppins SemiBold</vt:lpstr>
      <vt:lpstr>Symbol</vt:lpstr>
      <vt:lpstr>Office</vt:lpstr>
      <vt:lpstr>openIMIS Nepal Features</vt:lpstr>
      <vt:lpstr>Nepal Features</vt:lpstr>
      <vt:lpstr>PowerPoint Presentation</vt:lpstr>
      <vt:lpstr> Claim Document</vt:lpstr>
      <vt:lpstr>Claim Document</vt:lpstr>
      <vt:lpstr>Claim Document</vt:lpstr>
      <vt:lpstr>Claim Document - Web</vt:lpstr>
      <vt:lpstr>Claim Document - Web</vt:lpstr>
      <vt:lpstr>Claim Document - Web</vt:lpstr>
      <vt:lpstr>Nagarik App</vt:lpstr>
      <vt:lpstr>PowerPoint Presentation</vt:lpstr>
      <vt:lpstr>Select Auto Complete</vt:lpstr>
      <vt:lpstr>PowerPoint Presentation</vt:lpstr>
      <vt:lpstr>Claim Code Auto Generate</vt:lpstr>
      <vt:lpstr>Insuree Status</vt:lpstr>
      <vt:lpstr>PowerPoint Presentation</vt:lpstr>
      <vt:lpstr>Employment Injury Module</vt:lpstr>
      <vt:lpstr>Planned Feature</vt:lpstr>
      <vt:lpstr>Thank You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Implementation Experiences from Nepal</dc:title>
  <dc:creator>Purushottam</dc:creator>
  <cp:lastModifiedBy>Sapkota, Purushottam GIZ NP</cp:lastModifiedBy>
  <cp:revision>81</cp:revision>
  <dcterms:created xsi:type="dcterms:W3CDTF">2018-07-03T12:58:37Z</dcterms:created>
  <dcterms:modified xsi:type="dcterms:W3CDTF">2021-04-12T12:15:50Z</dcterms:modified>
</cp:coreProperties>
</file>