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26" TargetMode="External"/><Relationship Id="rId2" Type="http://schemas.openxmlformats.org/officeDocument/2006/relationships/hyperlink" Target="https://openimis.atlassian.net/browse/OSD-1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imis.atlassian.net/browse/OSD-131" TargetMode="External"/><Relationship Id="rId4" Type="http://schemas.openxmlformats.org/officeDocument/2006/relationships/hyperlink" Target="https://openimis.atlassian.net/browse/OSD-13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 April </a:t>
            </a:r>
            <a:r>
              <a:rPr lang="en-GB" dirty="0" smtClean="0"/>
              <a:t>2021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March 2021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OSD-124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Data remaining on phone after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sending</a:t>
            </a:r>
            <a:r>
              <a:rPr lang="en-US" dirty="0" smtClean="0">
                <a:solidFill>
                  <a:schemeClr val="tx1"/>
                </a:solidFill>
              </a:rPr>
              <a:t> – In progress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OSD-125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OSD-129: Issue creating Product – 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OSD-126: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  <a:hlinkClick r:id="rId3"/>
              </a:rPr>
              <a:t>Problem With 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  <a:hlinkClick r:id="rId3"/>
              </a:rPr>
              <a:t>RestApi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  <a:hlinkClick r:id="rId3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  <a:hlinkClick r:id="rId3"/>
              </a:rPr>
              <a:t>Implementation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– 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OSD-130: </a:t>
            </a:r>
            <a:r>
              <a:rPr lang="en-GB" dirty="0">
                <a:hlinkClick r:id="rId4"/>
              </a:rPr>
              <a:t>Change to new </a:t>
            </a:r>
            <a:r>
              <a:rPr lang="en-GB" dirty="0" smtClean="0">
                <a:hlinkClick r:id="rId4"/>
              </a:rPr>
              <a:t>logo</a:t>
            </a:r>
            <a:r>
              <a:rPr lang="en-GB" dirty="0" smtClean="0"/>
              <a:t> – 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OSD-131: </a:t>
            </a:r>
            <a:r>
              <a:rPr lang="en-GB" u="sng" dirty="0" smtClean="0">
                <a:hlinkClick r:id="rId5"/>
              </a:rPr>
              <a:t>Deployment</a:t>
            </a:r>
            <a:r>
              <a:rPr lang="en-GB" dirty="0" smtClean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OSD-132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OSD-133: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WebApp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failed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testcases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– Resolved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OSD-134  OSD-140: Policies Mobile app failed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testcases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– In progress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Hotfix on DB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Bugfixes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 reviews and integration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Release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Implementers tests finished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Looking on bugs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2021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Modular Web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Beneficiary Management modules: Insuree, Policy, Contribution, Payment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FHIR R4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Formal Sector modules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Claim-AI modules (?)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Claim-Batch module: calculating capitation payment report after batch run</a:t>
            </a:r>
          </a:p>
          <a:p>
            <a:r>
              <a:rPr lang="en-US" b="1" dirty="0" smtClean="0"/>
              <a:t>Legacy Web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 restore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Call openIMIS BE Batch run (for capitation payment report)</a:t>
            </a:r>
          </a:p>
          <a:p>
            <a:r>
              <a:rPr lang="en-US" b="1" dirty="0" smtClean="0"/>
              <a:t>Policies Mobile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Android 10 &amp; 11 compatibility (in progress)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0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57968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200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83%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Release: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April 2021 Release </a:t>
            </a:r>
            <a:endParaRPr lang="en-GB" dirty="0" smtClean="0"/>
          </a:p>
          <a:p>
            <a:r>
              <a:rPr lang="en-GB" b="1" dirty="0" smtClean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Creation of Uzbekistan demo instance </a:t>
            </a:r>
            <a:endParaRPr lang="en-GB" dirty="0" smtClean="0"/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Servers configuration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216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Maintenance and Support </vt:lpstr>
      <vt:lpstr>March 2021 activities</vt:lpstr>
      <vt:lpstr>April 2021 Release 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175</cp:revision>
  <dcterms:created xsi:type="dcterms:W3CDTF">2019-05-03T11:46:18Z</dcterms:created>
  <dcterms:modified xsi:type="dcterms:W3CDTF">2021-04-12T08:57:00Z</dcterms:modified>
</cp:coreProperties>
</file>