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58" r:id="rId4"/>
    <p:sldId id="261" r:id="rId5"/>
  </p:sldIdLst>
  <p:sldSz cx="12192000" cy="6858000"/>
  <p:notesSz cx="6858000" cy="9144000"/>
  <p:defaultTextStyle>
    <a:lvl1pPr defTabSz="363800">
      <a:lnSpc>
        <a:spcPct val="93000"/>
      </a:lnSpc>
      <a:defRPr>
        <a:latin typeface="Calibri"/>
        <a:ea typeface="Calibri"/>
        <a:cs typeface="Calibri"/>
        <a:sym typeface="Calibri"/>
      </a:defRPr>
    </a:lvl1pPr>
    <a:lvl2pPr indent="370225" defTabSz="363800">
      <a:lnSpc>
        <a:spcPct val="93000"/>
      </a:lnSpc>
      <a:defRPr>
        <a:latin typeface="Calibri"/>
        <a:ea typeface="Calibri"/>
        <a:cs typeface="Calibri"/>
        <a:sym typeface="Calibri"/>
      </a:defRPr>
    </a:lvl2pPr>
    <a:lvl3pPr indent="740451" defTabSz="363800">
      <a:lnSpc>
        <a:spcPct val="93000"/>
      </a:lnSpc>
      <a:defRPr>
        <a:latin typeface="Calibri"/>
        <a:ea typeface="Calibri"/>
        <a:cs typeface="Calibri"/>
        <a:sym typeface="Calibri"/>
      </a:defRPr>
    </a:lvl3pPr>
    <a:lvl4pPr indent="1110679" defTabSz="363800">
      <a:lnSpc>
        <a:spcPct val="93000"/>
      </a:lnSpc>
      <a:defRPr>
        <a:latin typeface="Calibri"/>
        <a:ea typeface="Calibri"/>
        <a:cs typeface="Calibri"/>
        <a:sym typeface="Calibri"/>
      </a:defRPr>
    </a:lvl4pPr>
    <a:lvl5pPr indent="1480905" defTabSz="363800">
      <a:lnSpc>
        <a:spcPct val="93000"/>
      </a:lnSpc>
      <a:defRPr>
        <a:latin typeface="Calibri"/>
        <a:ea typeface="Calibri"/>
        <a:cs typeface="Calibri"/>
        <a:sym typeface="Calibri"/>
      </a:defRPr>
    </a:lvl5pPr>
    <a:lvl6pPr indent="1851132" defTabSz="363800">
      <a:lnSpc>
        <a:spcPct val="93000"/>
      </a:lnSpc>
      <a:defRPr>
        <a:latin typeface="Calibri"/>
        <a:ea typeface="Calibri"/>
        <a:cs typeface="Calibri"/>
        <a:sym typeface="Calibri"/>
      </a:defRPr>
    </a:lvl6pPr>
    <a:lvl7pPr indent="2221358" defTabSz="363800">
      <a:lnSpc>
        <a:spcPct val="93000"/>
      </a:lnSpc>
      <a:defRPr>
        <a:latin typeface="Calibri"/>
        <a:ea typeface="Calibri"/>
        <a:cs typeface="Calibri"/>
        <a:sym typeface="Calibri"/>
      </a:defRPr>
    </a:lvl7pPr>
    <a:lvl8pPr indent="2591585" defTabSz="363800">
      <a:lnSpc>
        <a:spcPct val="93000"/>
      </a:lnSpc>
      <a:defRPr>
        <a:latin typeface="Calibri"/>
        <a:ea typeface="Calibri"/>
        <a:cs typeface="Calibri"/>
        <a:sym typeface="Calibri"/>
      </a:defRPr>
    </a:lvl8pPr>
    <a:lvl9pPr indent="2961812" defTabSz="363800">
      <a:lnSpc>
        <a:spcPct val="93000"/>
      </a:lnSpc>
      <a:defRPr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375"/>
    <a:srgbClr val="3173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8AD9E-1FB1-47FB-A4D4-7C8FBF9BB4D2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80E1E-D253-4FA6-9A4D-412851894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878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MNO – Mobile Network Operator </a:t>
            </a:r>
          </a:p>
          <a:p>
            <a:r>
              <a:rPr lang="en-US" dirty="0" smtClean="0"/>
              <a:t>Complete SQ</a:t>
            </a:r>
            <a:r>
              <a:rPr lang="en-US" baseline="0" dirty="0" smtClean="0"/>
              <a:t> - http://www.plantuml.com/plantuml/uml/bPD1Zzey48Rl_XMZlInOGdldW9QFBwMe2g1DgvvDF2mHZfqw3Yl-VSScoSRGWdg84zlFE_DwF7cjdR2kAHMhw5taHIMqWwT4MwDAfC_DVb_aQ9z0r91iOcfh57rZ3QdP5GfXNbM1cs-_nU2FBFiVjiOweGBWvp6HfHaiXSCFSGu4pMDWyVNBP9MkCdXBik-KOGKly1DtaA4zaS4wgFnUB5kQ4reTJf8ep9qrkiXXAyv-ASgunEqorludzF4bNM_2DhqP4uqpkYbtQ1bBDfCP7NGAMRCh2mSb-lNwK5GWXHDCvAuuKVnG3KR3PERjFUOznVpG2yG9Rt29iO09vU0DVpLOErWOJITLi0vUmHsiQTuFbx87u_vh-eclOMyi68qGhlJScsabVcpTt159Z6LN1b7L-C3Xe94eed25qJ3w32lv60Q5v_pAIzaeLrIaxngJys7X7z6CePPCOdnpDpVHDSzAE_yQjVEL7BUixwIRR9ndrS98v1o4bj2BRYwod_amxDcFNVfvVjJcG-6xn45uzYmn5Z4_mcG6mGcD6gtVz6nC3g9tHYDd4VoWGttqGG4YjtzqUO7fJwS0gAM7Ue9MRof3QvDPifdwJGzBZF3G6EcQzbDnxA_9docAJ0IZftFfCr-p4YFwJicCtXUslDR_M-4wzT-hruNFB-d2Vn4t9kUfSFcX9qTjokxV77D-NUvs1rgIGiRnxrN_aVQLuZUb-Wq0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80E1E-D253-4FA6-9A4D-41285189472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041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BAFA5D51-036A-41DE-B449-6FAC5FBD88B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35893" y="3606581"/>
            <a:ext cx="6380891" cy="116656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just">
              <a:buNone/>
              <a:defRPr sz="3733">
                <a:solidFill>
                  <a:schemeClr val="accent1">
                    <a:lumMod val="100000"/>
                  </a:schemeClr>
                </a:solidFill>
              </a:defRPr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178" name="Text Placeholder 4">
            <a:extLst>
              <a:ext uri="{FF2B5EF4-FFF2-40B4-BE49-F238E27FC236}">
                <a16:creationId xmlns:a16="http://schemas.microsoft.com/office/drawing/2014/main" id="{FE86138B-22AB-524D-B99B-1D15537B55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35893" y="5445224"/>
            <a:ext cx="6380891" cy="385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Day Month Year</a:t>
            </a:r>
            <a:endParaRPr lang="en-GB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FA0BD56-8EF0-624B-906C-D201253B76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4" t="1212" b="238"/>
          <a:stretch/>
        </p:blipFill>
        <p:spPr>
          <a:xfrm>
            <a:off x="0" y="0"/>
            <a:ext cx="4215435" cy="6858000"/>
          </a:xfrm>
          <a:prstGeom prst="rect">
            <a:avLst/>
          </a:prstGeom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9ADA4B75-C733-AA4E-A796-B7D79C91F6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35893" y="4882589"/>
            <a:ext cx="6380891" cy="466624"/>
          </a:xfrm>
          <a:prstGeom prst="rect">
            <a:avLst/>
          </a:prstGeom>
          <a:ln>
            <a:noFill/>
          </a:ln>
        </p:spPr>
        <p:txBody>
          <a:bodyPr wrap="square" lIns="0">
            <a:noAutofit/>
          </a:bodyPr>
          <a:lstStyle>
            <a:lvl1pPr marL="0" indent="0" algn="l" defTabSz="485055">
              <a:lnSpc>
                <a:spcPct val="93000"/>
              </a:lnSpc>
              <a:buNone/>
              <a:defRPr lang="en-GB" sz="2400" dirty="0">
                <a:solidFill>
                  <a:schemeClr val="accent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defRPr>
            </a:lvl1pPr>
          </a:lstStyle>
          <a:p>
            <a:pPr marL="0" lvl="0" indent="0" defTabSz="485055">
              <a:lnSpc>
                <a:spcPct val="93000"/>
              </a:lnSpc>
              <a:buNone/>
            </a:pPr>
            <a:r>
              <a:rPr lang="en-US" dirty="0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58941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255">
          <p15:clr>
            <a:srgbClr val="FBAE40"/>
          </p15:clr>
        </p15:guide>
        <p15:guide id="2" pos="242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688822" y="1352551"/>
            <a:ext cx="3486965" cy="37084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[image/icon/logo box]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88822" y="5060951"/>
            <a:ext cx="3486965" cy="575733"/>
          </a:xfrm>
          <a:prstGeom prst="rect">
            <a:avLst/>
          </a:prstGeom>
        </p:spPr>
        <p:txBody>
          <a:bodyPr vert="horz" tIns="0" rIns="0" bIns="0" anchor="ctr"/>
          <a:lstStyle>
            <a:lvl1pPr marL="0" indent="0" algn="ctr">
              <a:buNone/>
              <a:defRPr sz="1867">
                <a:solidFill>
                  <a:srgbClr val="898989"/>
                </a:solidFill>
              </a:defRPr>
            </a:lvl1pPr>
          </a:lstStyle>
          <a:p>
            <a:pPr lvl="0"/>
            <a:r>
              <a:rPr lang="en-US" dirty="0"/>
              <a:t>[image caption]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67291C38-6307-7D44-9B10-00CDF2E61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2" y="366186"/>
            <a:ext cx="10850033" cy="7450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10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8CD11574-6994-C542-A1AD-1118FE1AA89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19770" y="1352550"/>
            <a:ext cx="3519713" cy="3708401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[image/icon/logo box]</a:t>
            </a:r>
            <a:endParaRPr lang="en-US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127FB44-8702-2E4A-AB5F-E13C696274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9770" y="5060951"/>
            <a:ext cx="3519713" cy="575733"/>
          </a:xfrm>
          <a:prstGeom prst="rect">
            <a:avLst/>
          </a:prstGeom>
        </p:spPr>
        <p:txBody>
          <a:bodyPr vert="horz" tIns="0" rIns="0" bIns="0" anchor="ctr"/>
          <a:lstStyle>
            <a:lvl1pPr marL="0" indent="0" algn="ctr">
              <a:buNone/>
              <a:defRPr sz="1867">
                <a:solidFill>
                  <a:srgbClr val="898989"/>
                </a:solidFill>
              </a:defRPr>
            </a:lvl1pPr>
          </a:lstStyle>
          <a:p>
            <a:pPr lvl="0"/>
            <a:r>
              <a:rPr lang="en-US" dirty="0"/>
              <a:t>[image caption]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20EEF36B-2413-A544-991B-10AA2B78C18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3466" y="1352550"/>
            <a:ext cx="3519713" cy="3708401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[image/icon/logo box]</a:t>
            </a:r>
            <a:endParaRPr lang="en-US" dirty="0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86A408FD-BECD-3443-BB24-6FC23182032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83466" y="5060951"/>
            <a:ext cx="3519713" cy="575733"/>
          </a:xfrm>
          <a:prstGeom prst="rect">
            <a:avLst/>
          </a:prstGeom>
        </p:spPr>
        <p:txBody>
          <a:bodyPr vert="horz" tIns="0" rIns="0" bIns="0" anchor="ctr"/>
          <a:lstStyle>
            <a:lvl1pPr marL="0" indent="0" algn="ctr">
              <a:buNone/>
              <a:defRPr sz="1867">
                <a:solidFill>
                  <a:srgbClr val="898989"/>
                </a:solidFill>
              </a:defRPr>
            </a:lvl1pPr>
          </a:lstStyle>
          <a:p>
            <a:pPr lvl="0"/>
            <a:r>
              <a:rPr lang="en-US" dirty="0"/>
              <a:t>[image caption]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0A300C0-DBF9-4E76-A96E-820DB299D36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645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6A601E91-1DE9-6E40-B1A6-EA79B046D4E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66751" y="1352552"/>
            <a:ext cx="3509036" cy="429414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FA2406D8-9BE4-8543-AD51-0423FE272F49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4367809" y="1352552"/>
            <a:ext cx="7157444" cy="4294109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EE27E797-65BC-354F-BBB0-6487EBA8D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2" y="366186"/>
            <a:ext cx="10850033" cy="7450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10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5D3A6C4-B2B4-46A4-BE60-14F5BD4FB2D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967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FA2406D8-9BE4-8543-AD51-0423FE272F49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66752" y="1808992"/>
            <a:ext cx="10858501" cy="3837669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EE27E797-65BC-354F-BBB0-6487EBA8D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2" y="366186"/>
            <a:ext cx="10850033" cy="7450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10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32C476E-51FA-B142-B805-2B1D7A05AE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6073" y="1221318"/>
            <a:ext cx="10869179" cy="44052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>
              <a:buNone/>
              <a:defRPr lang="en-US" dirty="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BAC71AE-A779-45DA-84FB-230AB359DDB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674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22932854-4032-2042-B2A7-CAC304079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2" y="366186"/>
            <a:ext cx="10850033" cy="745060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chemeClr val="accent1">
                    <a:lumMod val="10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601E91-1DE9-6E40-B1A6-EA79B046D4E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66752" y="1352552"/>
            <a:ext cx="10850033" cy="429410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D1D33E0-EF10-44C7-97ED-4419E599841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854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88F8353-7F4B-4AB2-8678-0275B71DCD7E}"/>
              </a:ext>
            </a:extLst>
          </p:cNvPr>
          <p:cNvSpPr/>
          <p:nvPr/>
        </p:nvSpPr>
        <p:spPr>
          <a:xfrm>
            <a:off x="6096000" y="2"/>
            <a:ext cx="6096000" cy="6755933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22932854-4032-2042-B2A7-CAC304079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2" y="366186"/>
            <a:ext cx="10850033" cy="745060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chemeClr val="accent1">
                    <a:lumMod val="10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601E91-1DE9-6E40-B1A6-EA79B046D4E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66752" y="1352552"/>
            <a:ext cx="5247216" cy="429410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C0227F-4512-44D1-9D9B-B77D3633518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88618" y="1352552"/>
            <a:ext cx="5228167" cy="429410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BA97563-23FD-4705-A4F4-2B08A537BD6B}"/>
              </a:ext>
            </a:extLst>
          </p:cNvPr>
          <p:cNvCxnSpPr>
            <a:cxnSpLocks/>
          </p:cNvCxnSpPr>
          <p:nvPr/>
        </p:nvCxnSpPr>
        <p:spPr>
          <a:xfrm>
            <a:off x="10912828" y="6304756"/>
            <a:ext cx="0" cy="35322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6CC8194-D780-400B-85F5-DE5F0003BCA5}"/>
              </a:ext>
            </a:extLst>
          </p:cNvPr>
          <p:cNvSpPr txBox="1">
            <a:spLocks/>
          </p:cNvSpPr>
          <p:nvPr/>
        </p:nvSpPr>
        <p:spPr>
          <a:xfrm>
            <a:off x="10959942" y="6298281"/>
            <a:ext cx="548511" cy="36618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lvl1pPr algn="r" defTabSz="363800">
              <a:lnSpc>
                <a:spcPct val="93000"/>
              </a:lnSpc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defRPr>
            </a:lvl1pPr>
            <a:lvl2pPr indent="370225" defTabSz="363800">
              <a:lnSpc>
                <a:spcPct val="93000"/>
              </a:lnSpc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740451" defTabSz="363800">
              <a:lnSpc>
                <a:spcPct val="93000"/>
              </a:lnSpc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1110679" defTabSz="363800">
              <a:lnSpc>
                <a:spcPct val="93000"/>
              </a:lnSpc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1480905" defTabSz="363800">
              <a:lnSpc>
                <a:spcPct val="93000"/>
              </a:lnSpc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1851132" defTabSz="363800">
              <a:lnSpc>
                <a:spcPct val="93000"/>
              </a:lnSpc>
              <a:defRPr>
                <a:latin typeface="Calibri"/>
                <a:ea typeface="Calibri"/>
                <a:cs typeface="Calibri"/>
                <a:sym typeface="Calibri"/>
              </a:defRPr>
            </a:lvl6pPr>
            <a:lvl7pPr indent="2221358" defTabSz="363800">
              <a:lnSpc>
                <a:spcPct val="93000"/>
              </a:lnSpc>
              <a:defRPr>
                <a:latin typeface="Calibri"/>
                <a:ea typeface="Calibri"/>
                <a:cs typeface="Calibri"/>
                <a:sym typeface="Calibri"/>
              </a:defRPr>
            </a:lvl7pPr>
            <a:lvl8pPr indent="2591585" defTabSz="363800">
              <a:lnSpc>
                <a:spcPct val="93000"/>
              </a:lnSpc>
              <a:defRPr>
                <a:latin typeface="Calibri"/>
                <a:ea typeface="Calibri"/>
                <a:cs typeface="Calibri"/>
                <a:sym typeface="Calibri"/>
              </a:defRPr>
            </a:lvl8pPr>
            <a:lvl9pPr indent="2961812" defTabSz="363800">
              <a:lnSpc>
                <a:spcPct val="93000"/>
              </a:lnSpc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F3EC332E-FB62-3242-BB6A-EC0EFC19912F}" type="slidenum">
              <a:rPr lang="en-US" sz="1600" smtClean="0">
                <a:solidFill>
                  <a:srgbClr val="FFFFFF"/>
                </a:solidFill>
              </a:rPr>
              <a:pPr/>
              <a:t>‹#›</a:t>
            </a:fld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76E361C-716A-465F-B091-EA57F773F15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4427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22932854-4032-2042-B2A7-CAC304079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2" y="366186"/>
            <a:ext cx="10850033" cy="745060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D8973B-8366-4A7A-9D42-382FF01BDED3}"/>
              </a:ext>
            </a:extLst>
          </p:cNvPr>
          <p:cNvSpPr txBox="1"/>
          <p:nvPr/>
        </p:nvSpPr>
        <p:spPr>
          <a:xfrm>
            <a:off x="3797575" y="-298435"/>
            <a:ext cx="4588387" cy="492753"/>
          </a:xfrm>
          <a:prstGeom prst="rect">
            <a:avLst/>
          </a:prstGeom>
        </p:spPr>
        <p:txBody>
          <a:bodyPr vert="horz" wrap="square" lIns="121920" tIns="60960" rIns="121920" bIns="60960" rtlCol="0">
            <a:normAutofit/>
          </a:bodyPr>
          <a:lstStyle/>
          <a:p>
            <a:pPr marL="0" indent="0" algn="ctr">
              <a:buNone/>
            </a:pPr>
            <a:r>
              <a:rPr lang="en-US" sz="1067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insert picture from format background – picture/texture fill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B899D1-0243-411C-BC03-A2F921902D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96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p-up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22932854-4032-2042-B2A7-CAC304079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2" y="366186"/>
            <a:ext cx="10850033" cy="745060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chemeClr val="accent1">
                    <a:lumMod val="10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6A066E7-5573-564E-80E6-FFF5A20254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39454" y="1381373"/>
            <a:ext cx="4762497" cy="883385"/>
          </a:xfrm>
          <a:prstGeom prst="rect">
            <a:avLst/>
          </a:prstGeom>
        </p:spPr>
        <p:txBody>
          <a:bodyPr vert="horz" tIns="0" rIns="0" bIns="0" anchor="ctr"/>
          <a:lstStyle>
            <a:lvl1pPr marL="0" indent="0" algn="ctr">
              <a:buNone/>
              <a:defRPr sz="1867">
                <a:solidFill>
                  <a:srgbClr val="FFFFFF"/>
                </a:solidFill>
              </a:defRPr>
            </a:lvl1pPr>
          </a:lstStyle>
          <a:p>
            <a:pPr algn="ctr"/>
            <a:r>
              <a:rPr lang="en-PH" dirty="0">
                <a:solidFill>
                  <a:schemeClr val="tx1"/>
                </a:solidFill>
                <a:latin typeface="Arial" panose="020B0604020202020204" pitchFamily="34" charset="0"/>
              </a:rPr>
              <a:t>Use this as a normal pop-up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9F8771B-79B5-5E44-8EE5-05B94368AF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16165" y="1381373"/>
            <a:ext cx="4762497" cy="883385"/>
          </a:xfrm>
          <a:prstGeom prst="rect">
            <a:avLst/>
          </a:prstGeom>
        </p:spPr>
        <p:txBody>
          <a:bodyPr vert="horz" tIns="0" rIns="0" bIns="0" anchor="ctr"/>
          <a:lstStyle>
            <a:lvl1pPr marL="0" indent="0" algn="ctr">
              <a:buNone/>
              <a:defRPr sz="1867">
                <a:solidFill>
                  <a:srgbClr val="FFFFFF"/>
                </a:solidFill>
              </a:defRPr>
            </a:lvl1pPr>
          </a:lstStyle>
          <a:p>
            <a:pPr algn="ctr"/>
            <a:r>
              <a:rPr lang="en-PH" dirty="0">
                <a:solidFill>
                  <a:schemeClr val="tx1"/>
                </a:solidFill>
                <a:latin typeface="Arial" panose="020B0604020202020204" pitchFamily="34" charset="0"/>
              </a:rPr>
              <a:t>Use this as a normal pop-up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52DC5879-943B-FB4F-ADAC-2CD7A8A9403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9454" y="2858512"/>
            <a:ext cx="4762497" cy="883385"/>
          </a:xfrm>
          <a:prstGeom prst="rect">
            <a:avLst/>
          </a:prstGeom>
        </p:spPr>
        <p:txBody>
          <a:bodyPr vert="horz" tIns="0" rIns="0" bIns="0" anchor="ctr"/>
          <a:lstStyle>
            <a:lvl1pPr marL="0" indent="0" algn="ctr">
              <a:buNone/>
              <a:defRPr sz="1867">
                <a:solidFill>
                  <a:srgbClr val="FFFFFF"/>
                </a:solidFill>
              </a:defRPr>
            </a:lvl1pPr>
          </a:lstStyle>
          <a:p>
            <a:pPr algn="ctr"/>
            <a:r>
              <a:rPr lang="en-PH" dirty="0">
                <a:solidFill>
                  <a:schemeClr val="tx1"/>
                </a:solidFill>
                <a:latin typeface="Arial" panose="020B0604020202020204" pitchFamily="34" charset="0"/>
              </a:rPr>
              <a:t>Use this as a normal pop-up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0C0A1BDB-B6A9-6A4B-910C-B61617F00CA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6165" y="2858512"/>
            <a:ext cx="4762497" cy="883385"/>
          </a:xfrm>
          <a:prstGeom prst="rect">
            <a:avLst/>
          </a:prstGeom>
        </p:spPr>
        <p:txBody>
          <a:bodyPr vert="horz" tIns="0" rIns="0" bIns="0" anchor="ctr"/>
          <a:lstStyle>
            <a:lvl1pPr marL="0" indent="0" algn="ctr">
              <a:buNone/>
              <a:defRPr sz="1867">
                <a:solidFill>
                  <a:srgbClr val="FFFFFF"/>
                </a:solidFill>
              </a:defRPr>
            </a:lvl1pPr>
          </a:lstStyle>
          <a:p>
            <a:pPr algn="ctr"/>
            <a:r>
              <a:rPr lang="en-PH" dirty="0">
                <a:solidFill>
                  <a:schemeClr val="tx1"/>
                </a:solidFill>
                <a:latin typeface="Arial" panose="020B0604020202020204" pitchFamily="34" charset="0"/>
              </a:rPr>
              <a:t>Use this as a normal pop-up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D2313A87-358B-C041-8B7E-F6B81E3165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39454" y="4335652"/>
            <a:ext cx="4762497" cy="883385"/>
          </a:xfrm>
          <a:prstGeom prst="rect">
            <a:avLst/>
          </a:prstGeom>
        </p:spPr>
        <p:txBody>
          <a:bodyPr vert="horz" tIns="0" rIns="0" bIns="0" anchor="ctr"/>
          <a:lstStyle>
            <a:lvl1pPr marL="0" indent="0" algn="ctr">
              <a:buNone/>
              <a:defRPr sz="1867">
                <a:solidFill>
                  <a:srgbClr val="FFFFFF"/>
                </a:solidFill>
              </a:defRPr>
            </a:lvl1pPr>
          </a:lstStyle>
          <a:p>
            <a:pPr algn="ctr"/>
            <a:r>
              <a:rPr lang="en-PH" dirty="0">
                <a:solidFill>
                  <a:schemeClr val="tx1"/>
                </a:solidFill>
                <a:latin typeface="Arial" panose="020B0604020202020204" pitchFamily="34" charset="0"/>
              </a:rPr>
              <a:t>Use this as a normal pop-up</a:t>
            </a: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0CF54D8E-D4FA-7D43-B32A-87ABB4649C7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16165" y="4335652"/>
            <a:ext cx="4762497" cy="883385"/>
          </a:xfrm>
          <a:prstGeom prst="rect">
            <a:avLst/>
          </a:prstGeom>
        </p:spPr>
        <p:txBody>
          <a:bodyPr vert="horz" tIns="0" rIns="0" bIns="0" anchor="ctr"/>
          <a:lstStyle>
            <a:lvl1pPr marL="0" indent="0" algn="ctr">
              <a:buNone/>
              <a:defRPr sz="1867">
                <a:solidFill>
                  <a:srgbClr val="FFFFFF"/>
                </a:solidFill>
              </a:defRPr>
            </a:lvl1pPr>
          </a:lstStyle>
          <a:p>
            <a:pPr algn="ctr"/>
            <a:r>
              <a:rPr lang="en-PH" dirty="0">
                <a:solidFill>
                  <a:schemeClr val="tx1"/>
                </a:solidFill>
                <a:latin typeface="Arial" panose="020B0604020202020204" pitchFamily="34" charset="0"/>
              </a:rPr>
              <a:t>Use this as a normal pop-up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B2DB555-C07E-4AD1-8918-A045D96FF03C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0100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A0E8E579-8029-9140-ABF3-F9D545846CF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66751" y="1784351"/>
            <a:ext cx="5247215" cy="3852895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1867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83A2FDE9-97B9-0D4C-A044-587D3779E24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8038" y="1784351"/>
            <a:ext cx="5247215" cy="3852895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1867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B6443E-3DD6-0D48-94B8-D7DD1B6761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6751" y="1220755"/>
            <a:ext cx="5247213" cy="4318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400" b="1">
                <a:solidFill>
                  <a:srgbClr val="22222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2C1AA4B-FF84-7D4E-9B6E-EE3C29C65A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88618" y="1220755"/>
            <a:ext cx="5279991" cy="4318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400" b="1">
                <a:solidFill>
                  <a:srgbClr val="22222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46F896C2-AD43-1A47-BA40-5924200EB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2" y="366186"/>
            <a:ext cx="10850033" cy="745060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chemeClr val="accent1">
                    <a:lumMod val="10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8E8B13C-1060-418C-8319-C4526C0DD14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9202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43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A0E8E579-8029-9140-ABF3-F9D545846CF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66751" y="1784351"/>
            <a:ext cx="5247215" cy="3862309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B6443E-3DD6-0D48-94B8-D7DD1B6761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6750" y="1220755"/>
            <a:ext cx="10850033" cy="4318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40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46F896C2-AD43-1A47-BA40-5924200EB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2" y="366186"/>
            <a:ext cx="10850033" cy="745060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chemeClr val="accent1">
                    <a:lumMod val="10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E0339E7-81F2-A040-87B8-7E7837273F9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78038" y="1221319"/>
            <a:ext cx="5238748" cy="3852895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[image/icon/logo box]</a:t>
            </a:r>
            <a:endParaRPr lang="en-US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4BF9020A-F14A-ED49-8C64-E205C6AE78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78039" y="5082182"/>
            <a:ext cx="5238747" cy="562471"/>
          </a:xfrm>
          <a:prstGeom prst="rect">
            <a:avLst/>
          </a:prstGeom>
        </p:spPr>
        <p:txBody>
          <a:bodyPr vert="horz" tIns="0" rIns="0" bIns="0" anchor="ctr"/>
          <a:lstStyle>
            <a:lvl1pPr marL="0" indent="0" algn="ctr">
              <a:buNone/>
              <a:defRPr sz="1867">
                <a:solidFill>
                  <a:srgbClr val="898989"/>
                </a:solidFill>
              </a:defRPr>
            </a:lvl1pPr>
          </a:lstStyle>
          <a:p>
            <a:pPr lvl="0"/>
            <a:r>
              <a:rPr lang="en-US" dirty="0"/>
              <a:t>[image caption]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0136A46-1C94-408F-87B7-B99F84FBFA7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66589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43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Person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A172EAF-17DA-AE4A-A7EE-9B92132874A3}"/>
              </a:ext>
            </a:extLst>
          </p:cNvPr>
          <p:cNvCxnSpPr>
            <a:cxnSpLocks/>
          </p:cNvCxnSpPr>
          <p:nvPr/>
        </p:nvCxnSpPr>
        <p:spPr>
          <a:xfrm>
            <a:off x="3599723" y="2205113"/>
            <a:ext cx="672075" cy="0"/>
          </a:xfrm>
          <a:prstGeom prst="line">
            <a:avLst/>
          </a:prstGeom>
          <a:ln w="12700" cap="rnd">
            <a:solidFill>
              <a:schemeClr val="accent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29F98007-12E5-1347-86D2-FD1631C42F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9723" y="1519121"/>
            <a:ext cx="7917061" cy="352063"/>
          </a:xfrm>
        </p:spPr>
        <p:txBody>
          <a:bodyPr tIns="0" rIns="0" bIns="0" anchor="b"/>
          <a:lstStyle>
            <a:lvl1pPr marL="0" indent="0">
              <a:buFont typeface="Arial" panose="020B0604020202020204" pitchFamily="34" charset="0"/>
              <a:buNone/>
              <a:defRPr sz="2133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6F10B3AB-4B7B-AC43-9902-ADB77F14381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99723" y="1884443"/>
            <a:ext cx="7917061" cy="347292"/>
          </a:xfrm>
        </p:spPr>
        <p:txBody>
          <a:bodyPr anchor="t"/>
          <a:lstStyle>
            <a:lvl1pPr marL="0" indent="0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53C10258-D7B1-8247-B5A8-DD703D38127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99723" y="2244995"/>
            <a:ext cx="7917061" cy="2969857"/>
          </a:xfrm>
        </p:spPr>
        <p:txBody>
          <a:bodyPr anchor="t"/>
          <a:lstStyle>
            <a:lvl1pPr marL="0" indent="0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40" name="Picture Placeholder 36">
            <a:extLst>
              <a:ext uri="{FF2B5EF4-FFF2-40B4-BE49-F238E27FC236}">
                <a16:creationId xmlns:a16="http://schemas.microsoft.com/office/drawing/2014/main" id="{6BBDCC44-E649-7042-9BAB-A64BA500612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66751" y="1516893"/>
            <a:ext cx="2356908" cy="235691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1C448B77-40C1-BA4B-9EBD-F6806BE83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2" y="366186"/>
            <a:ext cx="10850033" cy="7450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10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DC6B6D8-1F26-49EB-8B11-3E83626E9AD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891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>
            <a:extLst>
              <a:ext uri="{FF2B5EF4-FFF2-40B4-BE49-F238E27FC236}">
                <a16:creationId xmlns:a16="http://schemas.microsoft.com/office/drawing/2014/main" id="{C36F888B-A049-4E4F-8601-4102B0AA32BF}"/>
              </a:ext>
            </a:extLst>
          </p:cNvPr>
          <p:cNvGrpSpPr/>
          <p:nvPr/>
        </p:nvGrpSpPr>
        <p:grpSpPr>
          <a:xfrm>
            <a:off x="1" y="0"/>
            <a:ext cx="12188116" cy="6874571"/>
            <a:chOff x="0" y="-1"/>
            <a:chExt cx="9141087" cy="5155928"/>
          </a:xfrm>
          <a:solidFill>
            <a:schemeClr val="accent1"/>
          </a:solidFill>
        </p:grpSpPr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2820F1A7-A0B4-CC4B-BD4C-5CB901C715CB}"/>
                </a:ext>
              </a:extLst>
            </p:cNvPr>
            <p:cNvSpPr/>
            <p:nvPr/>
          </p:nvSpPr>
          <p:spPr>
            <a:xfrm>
              <a:off x="0" y="0"/>
              <a:ext cx="2348678" cy="3502791"/>
            </a:xfrm>
            <a:custGeom>
              <a:avLst/>
              <a:gdLst>
                <a:gd name="connsiteX0" fmla="*/ 0 w 2348678"/>
                <a:gd name="connsiteY0" fmla="*/ 0 h 3502791"/>
                <a:gd name="connsiteX1" fmla="*/ 525537 w 2348678"/>
                <a:gd name="connsiteY1" fmla="*/ 0 h 3502791"/>
                <a:gd name="connsiteX2" fmla="*/ 477649 w 2348678"/>
                <a:gd name="connsiteY2" fmla="*/ 11761 h 3502791"/>
                <a:gd name="connsiteX3" fmla="*/ 62225 w 2348678"/>
                <a:gd name="connsiteY3" fmla="*/ 183642 h 3502791"/>
                <a:gd name="connsiteX4" fmla="*/ 59890 w 2348678"/>
                <a:gd name="connsiteY4" fmla="*/ 190324 h 3502791"/>
                <a:gd name="connsiteX5" fmla="*/ 66959 w 2348678"/>
                <a:gd name="connsiteY5" fmla="*/ 192199 h 3502791"/>
                <a:gd name="connsiteX6" fmla="*/ 1402010 w 2348678"/>
                <a:gd name="connsiteY6" fmla="*/ 154763 h 3502791"/>
                <a:gd name="connsiteX7" fmla="*/ 2229032 w 2348678"/>
                <a:gd name="connsiteY7" fmla="*/ 2734319 h 3502791"/>
                <a:gd name="connsiteX8" fmla="*/ 2191499 w 2348678"/>
                <a:gd name="connsiteY8" fmla="*/ 2849202 h 3502791"/>
                <a:gd name="connsiteX9" fmla="*/ 2121922 w 2348678"/>
                <a:gd name="connsiteY9" fmla="*/ 2804073 h 3502791"/>
                <a:gd name="connsiteX10" fmla="*/ 1003565 w 2348678"/>
                <a:gd name="connsiteY10" fmla="*/ 2198977 h 3502791"/>
                <a:gd name="connsiteX11" fmla="*/ 995646 w 2348678"/>
                <a:gd name="connsiteY11" fmla="*/ 2201009 h 3502791"/>
                <a:gd name="connsiteX12" fmla="*/ 998896 w 2348678"/>
                <a:gd name="connsiteY12" fmla="*/ 2208929 h 3502791"/>
                <a:gd name="connsiteX13" fmla="*/ 2137892 w 2348678"/>
                <a:gd name="connsiteY13" fmla="*/ 2923903 h 3502791"/>
                <a:gd name="connsiteX14" fmla="*/ 2161363 w 2348678"/>
                <a:gd name="connsiteY14" fmla="*/ 2941446 h 3502791"/>
                <a:gd name="connsiteX15" fmla="*/ 2151199 w 2348678"/>
                <a:gd name="connsiteY15" fmla="*/ 2972556 h 3502791"/>
                <a:gd name="connsiteX16" fmla="*/ 2053361 w 2348678"/>
                <a:gd name="connsiteY16" fmla="*/ 3209803 h 3502791"/>
                <a:gd name="connsiteX17" fmla="*/ 1938019 w 2348678"/>
                <a:gd name="connsiteY17" fmla="*/ 3438996 h 3502791"/>
                <a:gd name="connsiteX18" fmla="*/ 1899637 w 2348678"/>
                <a:gd name="connsiteY18" fmla="*/ 3502791 h 3502791"/>
                <a:gd name="connsiteX19" fmla="*/ 1749744 w 2348678"/>
                <a:gd name="connsiteY19" fmla="*/ 3459348 h 3502791"/>
                <a:gd name="connsiteX20" fmla="*/ 1608111 w 2348678"/>
                <a:gd name="connsiteY20" fmla="*/ 3415107 h 3502791"/>
                <a:gd name="connsiteX21" fmla="*/ 352814 w 2348678"/>
                <a:gd name="connsiteY21" fmla="*/ 2919107 h 3502791"/>
                <a:gd name="connsiteX22" fmla="*/ 129384 w 2348678"/>
                <a:gd name="connsiteY22" fmla="*/ 2815026 h 3502791"/>
                <a:gd name="connsiteX23" fmla="*/ 0 w 2348678"/>
                <a:gd name="connsiteY23" fmla="*/ 2752034 h 3502791"/>
                <a:gd name="connsiteX24" fmla="*/ 0 w 2348678"/>
                <a:gd name="connsiteY24" fmla="*/ 0 h 3502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48678" h="3502791">
                  <a:moveTo>
                    <a:pt x="0" y="0"/>
                  </a:moveTo>
                  <a:lnTo>
                    <a:pt x="525537" y="0"/>
                  </a:lnTo>
                  <a:lnTo>
                    <a:pt x="477649" y="11761"/>
                  </a:lnTo>
                  <a:cubicBezTo>
                    <a:pt x="337298" y="54090"/>
                    <a:pt x="198160" y="111742"/>
                    <a:pt x="62225" y="183642"/>
                  </a:cubicBezTo>
                  <a:cubicBezTo>
                    <a:pt x="62225" y="183642"/>
                    <a:pt x="58176" y="186913"/>
                    <a:pt x="59890" y="190324"/>
                  </a:cubicBezTo>
                  <a:cubicBezTo>
                    <a:pt x="61604" y="193735"/>
                    <a:pt x="66959" y="192199"/>
                    <a:pt x="66959" y="192199"/>
                  </a:cubicBezTo>
                  <a:cubicBezTo>
                    <a:pt x="514156" y="-7207"/>
                    <a:pt x="986540" y="-35167"/>
                    <a:pt x="1402010" y="154763"/>
                  </a:cubicBezTo>
                  <a:cubicBezTo>
                    <a:pt x="2220361" y="528726"/>
                    <a:pt x="2546084" y="1622623"/>
                    <a:pt x="2229032" y="2734319"/>
                  </a:cubicBezTo>
                  <a:lnTo>
                    <a:pt x="2191499" y="2849202"/>
                  </a:lnTo>
                  <a:lnTo>
                    <a:pt x="2121922" y="2804073"/>
                  </a:lnTo>
                  <a:cubicBezTo>
                    <a:pt x="1801129" y="2602569"/>
                    <a:pt x="1421055" y="2395579"/>
                    <a:pt x="1003565" y="2198977"/>
                  </a:cubicBezTo>
                  <a:cubicBezTo>
                    <a:pt x="1003565" y="2198977"/>
                    <a:pt x="997199" y="2196820"/>
                    <a:pt x="995646" y="2201009"/>
                  </a:cubicBezTo>
                  <a:cubicBezTo>
                    <a:pt x="994090" y="2205199"/>
                    <a:pt x="998896" y="2208929"/>
                    <a:pt x="998896" y="2208929"/>
                  </a:cubicBezTo>
                  <a:cubicBezTo>
                    <a:pt x="1434380" y="2451555"/>
                    <a:pt x="1833684" y="2702502"/>
                    <a:pt x="2137892" y="2923903"/>
                  </a:cubicBezTo>
                  <a:lnTo>
                    <a:pt x="2161363" y="2941446"/>
                  </a:lnTo>
                  <a:lnTo>
                    <a:pt x="2151199" y="2972556"/>
                  </a:lnTo>
                  <a:cubicBezTo>
                    <a:pt x="2121939" y="3051889"/>
                    <a:pt x="2089344" y="3131057"/>
                    <a:pt x="2053361" y="3209803"/>
                  </a:cubicBezTo>
                  <a:cubicBezTo>
                    <a:pt x="2017373" y="3288530"/>
                    <a:pt x="1978850" y="3364970"/>
                    <a:pt x="1938019" y="3438996"/>
                  </a:cubicBezTo>
                  <a:lnTo>
                    <a:pt x="1899637" y="3502791"/>
                  </a:lnTo>
                  <a:lnTo>
                    <a:pt x="1749744" y="3459348"/>
                  </a:lnTo>
                  <a:lnTo>
                    <a:pt x="1608111" y="3415107"/>
                  </a:lnTo>
                  <a:cubicBezTo>
                    <a:pt x="1239845" y="3295233"/>
                    <a:pt x="807151" y="3126085"/>
                    <a:pt x="352814" y="2919107"/>
                  </a:cubicBezTo>
                  <a:cubicBezTo>
                    <a:pt x="277091" y="2884611"/>
                    <a:pt x="202558" y="2849879"/>
                    <a:pt x="129384" y="2815026"/>
                  </a:cubicBezTo>
                  <a:lnTo>
                    <a:pt x="0" y="27520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b="0" i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0486529D-59C1-F54C-9C29-A95A26E13DE8}"/>
                </a:ext>
              </a:extLst>
            </p:cNvPr>
            <p:cNvSpPr/>
            <p:nvPr/>
          </p:nvSpPr>
          <p:spPr>
            <a:xfrm>
              <a:off x="0" y="-1"/>
              <a:ext cx="9141087" cy="5155928"/>
            </a:xfrm>
            <a:custGeom>
              <a:avLst/>
              <a:gdLst>
                <a:gd name="connsiteX0" fmla="*/ 1526153 w 9141087"/>
                <a:gd name="connsiteY0" fmla="*/ 0 h 5155928"/>
                <a:gd name="connsiteX1" fmla="*/ 9141087 w 9141087"/>
                <a:gd name="connsiteY1" fmla="*/ 0 h 5155928"/>
                <a:gd name="connsiteX2" fmla="*/ 9141087 w 9141087"/>
                <a:gd name="connsiteY2" fmla="*/ 5154827 h 5155928"/>
                <a:gd name="connsiteX3" fmla="*/ 0 w 9141087"/>
                <a:gd name="connsiteY3" fmla="*/ 5154827 h 5155928"/>
                <a:gd name="connsiteX4" fmla="*/ 0 w 9141087"/>
                <a:gd name="connsiteY4" fmla="*/ 5146451 h 5155928"/>
                <a:gd name="connsiteX5" fmla="*/ 75637 w 9141087"/>
                <a:gd name="connsiteY5" fmla="*/ 5154368 h 5155928"/>
                <a:gd name="connsiteX6" fmla="*/ 2058507 w 9141087"/>
                <a:gd name="connsiteY6" fmla="*/ 4098986 h 5155928"/>
                <a:gd name="connsiteX7" fmla="*/ 2157322 w 9141087"/>
                <a:gd name="connsiteY7" fmla="*/ 3961433 h 5155928"/>
                <a:gd name="connsiteX8" fmla="*/ 2164242 w 9141087"/>
                <a:gd name="connsiteY8" fmla="*/ 3962746 h 5155928"/>
                <a:gd name="connsiteX9" fmla="*/ 2202530 w 9141087"/>
                <a:gd name="connsiteY9" fmla="*/ 3971148 h 5155928"/>
                <a:gd name="connsiteX10" fmla="*/ 2280575 w 9141087"/>
                <a:gd name="connsiteY10" fmla="*/ 3984804 h 5155928"/>
                <a:gd name="connsiteX11" fmla="*/ 2326734 w 9141087"/>
                <a:gd name="connsiteY11" fmla="*/ 3993557 h 5155928"/>
                <a:gd name="connsiteX12" fmla="*/ 2326992 w 9141087"/>
                <a:gd name="connsiteY12" fmla="*/ 3992927 h 5155928"/>
                <a:gd name="connsiteX13" fmla="*/ 2387013 w 9141087"/>
                <a:gd name="connsiteY13" fmla="*/ 4003429 h 5155928"/>
                <a:gd name="connsiteX14" fmla="*/ 3145582 w 9141087"/>
                <a:gd name="connsiteY14" fmla="*/ 3885282 h 5155928"/>
                <a:gd name="connsiteX15" fmla="*/ 2630604 w 9141087"/>
                <a:gd name="connsiteY15" fmla="*/ 3157424 h 5155928"/>
                <a:gd name="connsiteX16" fmla="*/ 2590729 w 9141087"/>
                <a:gd name="connsiteY16" fmla="*/ 3127515 h 5155928"/>
                <a:gd name="connsiteX17" fmla="*/ 2667774 w 9141087"/>
                <a:gd name="connsiteY17" fmla="*/ 2889009 h 5155928"/>
                <a:gd name="connsiteX18" fmla="*/ 1719839 w 9141087"/>
                <a:gd name="connsiteY18" fmla="*/ 73550 h 5155928"/>
                <a:gd name="connsiteX19" fmla="*/ 1526153 w 9141087"/>
                <a:gd name="connsiteY19" fmla="*/ 0 h 5155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141087" h="5155928">
                  <a:moveTo>
                    <a:pt x="1526153" y="0"/>
                  </a:moveTo>
                  <a:lnTo>
                    <a:pt x="9141087" y="0"/>
                  </a:lnTo>
                  <a:lnTo>
                    <a:pt x="9141087" y="5154827"/>
                  </a:lnTo>
                  <a:lnTo>
                    <a:pt x="0" y="5154827"/>
                  </a:lnTo>
                  <a:lnTo>
                    <a:pt x="0" y="5146451"/>
                  </a:lnTo>
                  <a:lnTo>
                    <a:pt x="75637" y="5154368"/>
                  </a:lnTo>
                  <a:cubicBezTo>
                    <a:pt x="776345" y="5184094"/>
                    <a:pt x="1521473" y="4787639"/>
                    <a:pt x="2058507" y="4098986"/>
                  </a:cubicBezTo>
                  <a:lnTo>
                    <a:pt x="2157322" y="3961433"/>
                  </a:lnTo>
                  <a:lnTo>
                    <a:pt x="2164242" y="3962746"/>
                  </a:lnTo>
                  <a:lnTo>
                    <a:pt x="2202530" y="3971148"/>
                  </a:lnTo>
                  <a:lnTo>
                    <a:pt x="2280575" y="3984804"/>
                  </a:lnTo>
                  <a:lnTo>
                    <a:pt x="2326734" y="3993557"/>
                  </a:lnTo>
                  <a:lnTo>
                    <a:pt x="2326992" y="3992927"/>
                  </a:lnTo>
                  <a:lnTo>
                    <a:pt x="2387013" y="4003429"/>
                  </a:lnTo>
                  <a:cubicBezTo>
                    <a:pt x="2799150" y="4065178"/>
                    <a:pt x="3079131" y="4031158"/>
                    <a:pt x="3145582" y="3885282"/>
                  </a:cubicBezTo>
                  <a:cubicBezTo>
                    <a:pt x="3218973" y="3724445"/>
                    <a:pt x="3017460" y="3460150"/>
                    <a:pt x="2630604" y="3157424"/>
                  </a:cubicBezTo>
                  <a:lnTo>
                    <a:pt x="2590729" y="3127515"/>
                  </a:lnTo>
                  <a:lnTo>
                    <a:pt x="2667774" y="2889009"/>
                  </a:lnTo>
                  <a:cubicBezTo>
                    <a:pt x="3005732" y="1683964"/>
                    <a:pt x="2631698" y="490305"/>
                    <a:pt x="1719839" y="73550"/>
                  </a:cubicBezTo>
                  <a:lnTo>
                    <a:pt x="1526153" y="0"/>
                  </a:lnTo>
                  <a:close/>
                </a:path>
              </a:pathLst>
            </a:custGeom>
            <a:grpFill/>
            <a:ln w="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b="0" i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5A7C4EAA-15CA-B247-A4DF-3A5765D3B2A3}"/>
                </a:ext>
              </a:extLst>
            </p:cNvPr>
            <p:cNvSpPr/>
            <p:nvPr/>
          </p:nvSpPr>
          <p:spPr>
            <a:xfrm>
              <a:off x="0" y="3174823"/>
              <a:ext cx="1677049" cy="1665275"/>
            </a:xfrm>
            <a:custGeom>
              <a:avLst/>
              <a:gdLst>
                <a:gd name="connsiteX0" fmla="*/ 0 w 1677049"/>
                <a:gd name="connsiteY0" fmla="*/ 0 h 1665275"/>
                <a:gd name="connsiteX1" fmla="*/ 55062 w 1677049"/>
                <a:gd name="connsiteY1" fmla="*/ 27525 h 1665275"/>
                <a:gd name="connsiteX2" fmla="*/ 314915 w 1677049"/>
                <a:gd name="connsiteY2" fmla="*/ 149684 h 1665275"/>
                <a:gd name="connsiteX3" fmla="*/ 1331241 w 1677049"/>
                <a:gd name="connsiteY3" fmla="*/ 555564 h 1665275"/>
                <a:gd name="connsiteX4" fmla="*/ 1521376 w 1677049"/>
                <a:gd name="connsiteY4" fmla="*/ 617362 h 1665275"/>
                <a:gd name="connsiteX5" fmla="*/ 1521140 w 1677049"/>
                <a:gd name="connsiteY5" fmla="*/ 617775 h 1665275"/>
                <a:gd name="connsiteX6" fmla="*/ 1540381 w 1677049"/>
                <a:gd name="connsiteY6" fmla="*/ 623539 h 1665275"/>
                <a:gd name="connsiteX7" fmla="*/ 1566219 w 1677049"/>
                <a:gd name="connsiteY7" fmla="*/ 631937 h 1665275"/>
                <a:gd name="connsiteX8" fmla="*/ 1666079 w 1677049"/>
                <a:gd name="connsiteY8" fmla="*/ 661195 h 1665275"/>
                <a:gd name="connsiteX9" fmla="*/ 1677049 w 1677049"/>
                <a:gd name="connsiteY9" fmla="*/ 664481 h 1665275"/>
                <a:gd name="connsiteX10" fmla="*/ 1667186 w 1677049"/>
                <a:gd name="connsiteY10" fmla="*/ 678371 h 1665275"/>
                <a:gd name="connsiteX11" fmla="*/ 58278 w 1677049"/>
                <a:gd name="connsiteY11" fmla="*/ 1663563 h 1665275"/>
                <a:gd name="connsiteX12" fmla="*/ 0 w 1677049"/>
                <a:gd name="connsiteY12" fmla="*/ 1665275 h 1665275"/>
                <a:gd name="connsiteX13" fmla="*/ 0 w 1677049"/>
                <a:gd name="connsiteY13" fmla="*/ 0 h 166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77049" h="1665275">
                  <a:moveTo>
                    <a:pt x="0" y="0"/>
                  </a:moveTo>
                  <a:lnTo>
                    <a:pt x="55062" y="27525"/>
                  </a:lnTo>
                  <a:cubicBezTo>
                    <a:pt x="140029" y="68726"/>
                    <a:pt x="226710" y="109496"/>
                    <a:pt x="314915" y="149684"/>
                  </a:cubicBezTo>
                  <a:cubicBezTo>
                    <a:pt x="667741" y="310496"/>
                    <a:pt x="1011578" y="446790"/>
                    <a:pt x="1331241" y="555564"/>
                  </a:cubicBezTo>
                  <a:lnTo>
                    <a:pt x="1521376" y="617362"/>
                  </a:lnTo>
                  <a:lnTo>
                    <a:pt x="1521140" y="617775"/>
                  </a:lnTo>
                  <a:lnTo>
                    <a:pt x="1540381" y="623539"/>
                  </a:lnTo>
                  <a:lnTo>
                    <a:pt x="1566219" y="631937"/>
                  </a:lnTo>
                  <a:lnTo>
                    <a:pt x="1666079" y="661195"/>
                  </a:lnTo>
                  <a:lnTo>
                    <a:pt x="1677049" y="664481"/>
                  </a:lnTo>
                  <a:lnTo>
                    <a:pt x="1667186" y="678371"/>
                  </a:lnTo>
                  <a:cubicBezTo>
                    <a:pt x="1224914" y="1253212"/>
                    <a:pt x="632916" y="1612206"/>
                    <a:pt x="58278" y="1663563"/>
                  </a:cubicBezTo>
                  <a:lnTo>
                    <a:pt x="0" y="166527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b="0" i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73FCA222-E6B9-6C49-932E-60FCB5D8C5DD}"/>
                </a:ext>
              </a:extLst>
            </p:cNvPr>
            <p:cNvSpPr/>
            <p:nvPr/>
          </p:nvSpPr>
          <p:spPr>
            <a:xfrm>
              <a:off x="2376848" y="3253687"/>
              <a:ext cx="343930" cy="361770"/>
            </a:xfrm>
            <a:custGeom>
              <a:avLst/>
              <a:gdLst>
                <a:gd name="connsiteX0" fmla="*/ 163744 w 343930"/>
                <a:gd name="connsiteY0" fmla="*/ 0 h 361770"/>
                <a:gd name="connsiteX1" fmla="*/ 178396 w 343930"/>
                <a:gd name="connsiteY1" fmla="*/ 13750 h 361770"/>
                <a:gd name="connsiteX2" fmla="*/ 337605 w 343930"/>
                <a:gd name="connsiteY2" fmla="*/ 297178 h 361770"/>
                <a:gd name="connsiteX3" fmla="*/ 189169 w 343930"/>
                <a:gd name="connsiteY3" fmla="*/ 361598 h 361770"/>
                <a:gd name="connsiteX4" fmla="*/ 101228 w 343930"/>
                <a:gd name="connsiteY4" fmla="*/ 361770 h 361770"/>
                <a:gd name="connsiteX5" fmla="*/ 94227 w 343930"/>
                <a:gd name="connsiteY5" fmla="*/ 361237 h 361770"/>
                <a:gd name="connsiteX6" fmla="*/ 4676 w 343930"/>
                <a:gd name="connsiteY6" fmla="*/ 352915 h 361770"/>
                <a:gd name="connsiteX7" fmla="*/ 0 w 343930"/>
                <a:gd name="connsiteY7" fmla="*/ 352321 h 361770"/>
                <a:gd name="connsiteX8" fmla="*/ 101987 w 343930"/>
                <a:gd name="connsiteY8" fmla="*/ 150236 h 361770"/>
                <a:gd name="connsiteX9" fmla="*/ 163744 w 343930"/>
                <a:gd name="connsiteY9" fmla="*/ 0 h 36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3930" h="361770">
                  <a:moveTo>
                    <a:pt x="163744" y="0"/>
                  </a:moveTo>
                  <a:lnTo>
                    <a:pt x="178396" y="13750"/>
                  </a:lnTo>
                  <a:cubicBezTo>
                    <a:pt x="304317" y="138942"/>
                    <a:pt x="364544" y="238018"/>
                    <a:pt x="337605" y="297178"/>
                  </a:cubicBezTo>
                  <a:cubicBezTo>
                    <a:pt x="320278" y="335262"/>
                    <a:pt x="269017" y="356259"/>
                    <a:pt x="189169" y="361598"/>
                  </a:cubicBezTo>
                  <a:lnTo>
                    <a:pt x="101228" y="361770"/>
                  </a:lnTo>
                  <a:lnTo>
                    <a:pt x="94227" y="361237"/>
                  </a:lnTo>
                  <a:lnTo>
                    <a:pt x="4676" y="352915"/>
                  </a:lnTo>
                  <a:lnTo>
                    <a:pt x="0" y="352321"/>
                  </a:lnTo>
                  <a:lnTo>
                    <a:pt x="101987" y="150236"/>
                  </a:lnTo>
                  <a:lnTo>
                    <a:pt x="163744" y="0"/>
                  </a:lnTo>
                  <a:close/>
                </a:path>
              </a:pathLst>
            </a:custGeom>
            <a:grpFill/>
            <a:ln w="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b="0" i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8102BFF8-1253-4DC4-8F0F-A614EC0FC5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35893" y="3606581"/>
            <a:ext cx="6380891" cy="116656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just">
              <a:buNone/>
              <a:defRPr sz="3733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54133B29-7CA3-4E8A-BDE7-6F7FBE7777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35893" y="4882589"/>
            <a:ext cx="6380891" cy="466624"/>
          </a:xfrm>
          <a:prstGeom prst="rect">
            <a:avLst/>
          </a:prstGeom>
          <a:ln>
            <a:noFill/>
          </a:ln>
        </p:spPr>
        <p:txBody>
          <a:bodyPr wrap="square" lIns="0">
            <a:noAutofit/>
          </a:bodyPr>
          <a:lstStyle>
            <a:lvl1pPr marL="0" indent="0" algn="l" defTabSz="485055">
              <a:lnSpc>
                <a:spcPct val="93000"/>
              </a:lnSpc>
              <a:buNone/>
              <a:defRPr lang="en-GB" sz="2400" dirty="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defRPr>
            </a:lvl1pPr>
          </a:lstStyle>
          <a:p>
            <a:pPr marL="0" lvl="0" indent="0" defTabSz="485055">
              <a:lnSpc>
                <a:spcPct val="93000"/>
              </a:lnSpc>
              <a:buNone/>
            </a:pPr>
            <a:r>
              <a:rPr lang="en-US" dirty="0"/>
              <a:t>Subtitle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008EF2C-2929-4353-8A9D-ACDC182F6D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100000"/>
          </a:blip>
          <a:srcRect b="52284"/>
          <a:stretch/>
        </p:blipFill>
        <p:spPr>
          <a:xfrm>
            <a:off x="5135893" y="1710880"/>
            <a:ext cx="4134491" cy="114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634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erson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A172EAF-17DA-AE4A-A7EE-9B92132874A3}"/>
              </a:ext>
            </a:extLst>
          </p:cNvPr>
          <p:cNvCxnSpPr>
            <a:cxnSpLocks/>
          </p:cNvCxnSpPr>
          <p:nvPr/>
        </p:nvCxnSpPr>
        <p:spPr>
          <a:xfrm>
            <a:off x="666751" y="3576024"/>
            <a:ext cx="672075" cy="0"/>
          </a:xfrm>
          <a:prstGeom prst="line">
            <a:avLst/>
          </a:prstGeom>
          <a:ln w="12700" cap="rnd">
            <a:solidFill>
              <a:schemeClr val="accent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29F98007-12E5-1347-86D2-FD1631C42F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6750" y="2890031"/>
            <a:ext cx="3353817" cy="352063"/>
          </a:xfrm>
        </p:spPr>
        <p:txBody>
          <a:bodyPr tIns="0" rIns="0" bIns="0" anchor="b"/>
          <a:lstStyle>
            <a:lvl1pPr marL="0" indent="0">
              <a:buFont typeface="Arial" panose="020B0604020202020204" pitchFamily="34" charset="0"/>
              <a:buNone/>
              <a:defRPr sz="2133" b="1" i="0">
                <a:solidFill>
                  <a:schemeClr val="accent2">
                    <a:lumMod val="100000"/>
                  </a:schemeClr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6F10B3AB-4B7B-AC43-9902-ADB77F14381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6750" y="3255354"/>
            <a:ext cx="3353817" cy="347292"/>
          </a:xfrm>
        </p:spPr>
        <p:txBody>
          <a:bodyPr anchor="t"/>
          <a:lstStyle>
            <a:lvl1pPr marL="0" indent="0">
              <a:buFont typeface="Arial" panose="020B0604020202020204" pitchFamily="34" charset="0"/>
              <a:buNone/>
              <a:defRPr sz="1600" b="0" i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53C10258-D7B1-8247-B5A8-DD703D38127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6750" y="3615907"/>
            <a:ext cx="3353817" cy="672709"/>
          </a:xfrm>
        </p:spPr>
        <p:txBody>
          <a:bodyPr anchor="t"/>
          <a:lstStyle>
            <a:lvl1pPr marL="0" indent="0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40" name="Picture Placeholder 36">
            <a:extLst>
              <a:ext uri="{FF2B5EF4-FFF2-40B4-BE49-F238E27FC236}">
                <a16:creationId xmlns:a16="http://schemas.microsoft.com/office/drawing/2014/main" id="{6BBDCC44-E649-7042-9BAB-A64BA500612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66751" y="1350325"/>
            <a:ext cx="1513085" cy="15130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Photo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8439D20-BAEE-3A46-9F93-18FED5D8DD98}"/>
              </a:ext>
            </a:extLst>
          </p:cNvPr>
          <p:cNvCxnSpPr>
            <a:cxnSpLocks/>
          </p:cNvCxnSpPr>
          <p:nvPr/>
        </p:nvCxnSpPr>
        <p:spPr>
          <a:xfrm>
            <a:off x="4407800" y="3576024"/>
            <a:ext cx="672075" cy="0"/>
          </a:xfrm>
          <a:prstGeom prst="line">
            <a:avLst/>
          </a:prstGeom>
          <a:ln w="12700" cap="rnd">
            <a:solidFill>
              <a:schemeClr val="accent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A3FDEDF0-1056-0C47-AD69-FE9D014D9DD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07800" y="2890031"/>
            <a:ext cx="3353817" cy="352063"/>
          </a:xfrm>
        </p:spPr>
        <p:txBody>
          <a:bodyPr tIns="0" rIns="0" bIns="0" anchor="b"/>
          <a:lstStyle>
            <a:lvl1pPr marL="0" indent="0">
              <a:buFont typeface="Arial" panose="020B0604020202020204" pitchFamily="34" charset="0"/>
              <a:buNone/>
              <a:defRPr sz="2133" b="1" i="0">
                <a:solidFill>
                  <a:schemeClr val="accent2">
                    <a:lumMod val="100000"/>
                  </a:schemeClr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41A579EA-2168-BA49-AB8F-310CB7F9CA0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07800" y="3255354"/>
            <a:ext cx="3353817" cy="347292"/>
          </a:xfrm>
        </p:spPr>
        <p:txBody>
          <a:bodyPr anchor="t"/>
          <a:lstStyle>
            <a:lvl1pPr marL="0" indent="0">
              <a:buFont typeface="Arial" panose="020B0604020202020204" pitchFamily="34" charset="0"/>
              <a:buNone/>
              <a:defRPr sz="1600" b="0" i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A2FEF0F1-661C-654B-9E89-06752809DFE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07800" y="3615907"/>
            <a:ext cx="3353817" cy="672709"/>
          </a:xfrm>
        </p:spPr>
        <p:txBody>
          <a:bodyPr anchor="t"/>
          <a:lstStyle>
            <a:lvl1pPr marL="0" indent="0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47" name="Picture Placeholder 36">
            <a:extLst>
              <a:ext uri="{FF2B5EF4-FFF2-40B4-BE49-F238E27FC236}">
                <a16:creationId xmlns:a16="http://schemas.microsoft.com/office/drawing/2014/main" id="{A9D82A10-3AD7-1446-8F46-37E0058A88A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407800" y="1350325"/>
            <a:ext cx="1513085" cy="15130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Photo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7EF184F-6686-6D49-9419-BA1D272AC81D}"/>
              </a:ext>
            </a:extLst>
          </p:cNvPr>
          <p:cNvCxnSpPr>
            <a:cxnSpLocks/>
          </p:cNvCxnSpPr>
          <p:nvPr/>
        </p:nvCxnSpPr>
        <p:spPr>
          <a:xfrm>
            <a:off x="8148852" y="3576024"/>
            <a:ext cx="672075" cy="0"/>
          </a:xfrm>
          <a:prstGeom prst="line">
            <a:avLst/>
          </a:prstGeom>
          <a:ln w="12700" cap="rnd">
            <a:solidFill>
              <a:schemeClr val="accent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1019358D-0868-DE4E-8C10-294977BB654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48852" y="2890031"/>
            <a:ext cx="3353817" cy="352063"/>
          </a:xfrm>
        </p:spPr>
        <p:txBody>
          <a:bodyPr tIns="0" rIns="0" bIns="0" anchor="b"/>
          <a:lstStyle>
            <a:lvl1pPr marL="0" indent="0">
              <a:buFont typeface="Arial" panose="020B0604020202020204" pitchFamily="34" charset="0"/>
              <a:buNone/>
              <a:defRPr sz="2133" b="1" i="0">
                <a:solidFill>
                  <a:schemeClr val="accent2">
                    <a:lumMod val="100000"/>
                  </a:schemeClr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65975E78-D73C-2B47-B71F-4E0B606A00F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148852" y="3255354"/>
            <a:ext cx="3353817" cy="347292"/>
          </a:xfrm>
        </p:spPr>
        <p:txBody>
          <a:bodyPr anchor="t"/>
          <a:lstStyle>
            <a:lvl1pPr marL="0" indent="0">
              <a:buFont typeface="Arial" panose="020B0604020202020204" pitchFamily="34" charset="0"/>
              <a:buNone/>
              <a:defRPr sz="1600" b="0" i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4B92EB00-D56B-7A41-881D-393490E9520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148852" y="3615907"/>
            <a:ext cx="3353817" cy="672709"/>
          </a:xfrm>
        </p:spPr>
        <p:txBody>
          <a:bodyPr anchor="t"/>
          <a:lstStyle>
            <a:lvl1pPr marL="0" indent="0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52" name="Picture Placeholder 36">
            <a:extLst>
              <a:ext uri="{FF2B5EF4-FFF2-40B4-BE49-F238E27FC236}">
                <a16:creationId xmlns:a16="http://schemas.microsoft.com/office/drawing/2014/main" id="{3F0A8FF6-A378-E944-BB45-55FC0D68046B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8148852" y="1350325"/>
            <a:ext cx="1513085" cy="15130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E27787B3-D9AF-D940-8323-B8918F6A7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2" y="366186"/>
            <a:ext cx="10850033" cy="7450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10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EB1114C-E04D-4F69-BC84-F54E17E815E7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0175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4 Person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A172EAF-17DA-AE4A-A7EE-9B92132874A3}"/>
              </a:ext>
            </a:extLst>
          </p:cNvPr>
          <p:cNvCxnSpPr>
            <a:cxnSpLocks/>
          </p:cNvCxnSpPr>
          <p:nvPr/>
        </p:nvCxnSpPr>
        <p:spPr>
          <a:xfrm>
            <a:off x="666751" y="3576024"/>
            <a:ext cx="504487" cy="0"/>
          </a:xfrm>
          <a:prstGeom prst="line">
            <a:avLst/>
          </a:prstGeom>
          <a:ln w="12700" cap="rnd">
            <a:solidFill>
              <a:schemeClr val="accent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29F98007-12E5-1347-86D2-FD1631C42F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6749" y="2890031"/>
            <a:ext cx="2517515" cy="352063"/>
          </a:xfrm>
        </p:spPr>
        <p:txBody>
          <a:bodyPr tIns="0" rIns="0" bIns="0" anchor="b"/>
          <a:lstStyle>
            <a:lvl1pPr marL="0" indent="0">
              <a:buFont typeface="Arial" panose="020B0604020202020204" pitchFamily="34" charset="0"/>
              <a:buNone/>
              <a:defRPr sz="2133" b="1" i="0">
                <a:solidFill>
                  <a:schemeClr val="accent2">
                    <a:lumMod val="100000"/>
                  </a:schemeClr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6F10B3AB-4B7B-AC43-9902-ADB77F14381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6749" y="3255354"/>
            <a:ext cx="2517515" cy="347292"/>
          </a:xfrm>
        </p:spPr>
        <p:txBody>
          <a:bodyPr anchor="t"/>
          <a:lstStyle>
            <a:lvl1pPr marL="0" indent="0">
              <a:buFont typeface="Arial" panose="020B0604020202020204" pitchFamily="34" charset="0"/>
              <a:buNone/>
              <a:defRPr sz="1600" b="0" i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53C10258-D7B1-8247-B5A8-DD703D38127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6749" y="3615907"/>
            <a:ext cx="2517515" cy="672709"/>
          </a:xfrm>
        </p:spPr>
        <p:txBody>
          <a:bodyPr anchor="t"/>
          <a:lstStyle>
            <a:lvl1pPr marL="0" indent="0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40" name="Picture Placeholder 36">
            <a:extLst>
              <a:ext uri="{FF2B5EF4-FFF2-40B4-BE49-F238E27FC236}">
                <a16:creationId xmlns:a16="http://schemas.microsoft.com/office/drawing/2014/main" id="{6BBDCC44-E649-7042-9BAB-A64BA500612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66751" y="1350325"/>
            <a:ext cx="1513085" cy="15130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E27787B3-D9AF-D940-8323-B8918F6A7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2" y="366186"/>
            <a:ext cx="10850033" cy="7450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10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C740405-3142-3E41-8C6D-A8A1E34E9905}"/>
              </a:ext>
            </a:extLst>
          </p:cNvPr>
          <p:cNvCxnSpPr>
            <a:cxnSpLocks/>
          </p:cNvCxnSpPr>
          <p:nvPr/>
        </p:nvCxnSpPr>
        <p:spPr>
          <a:xfrm>
            <a:off x="3449397" y="3576024"/>
            <a:ext cx="504487" cy="0"/>
          </a:xfrm>
          <a:prstGeom prst="line">
            <a:avLst/>
          </a:prstGeom>
          <a:ln w="12700" cap="rnd">
            <a:solidFill>
              <a:schemeClr val="accent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9B34579-E92E-C345-9574-CD4A4C19722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49395" y="2890031"/>
            <a:ext cx="2517515" cy="352063"/>
          </a:xfrm>
        </p:spPr>
        <p:txBody>
          <a:bodyPr tIns="0" rIns="0" bIns="0" anchor="b"/>
          <a:lstStyle>
            <a:lvl1pPr marL="0" indent="0">
              <a:buFont typeface="Arial" panose="020B0604020202020204" pitchFamily="34" charset="0"/>
              <a:buNone/>
              <a:defRPr sz="2133" b="1" i="0">
                <a:solidFill>
                  <a:schemeClr val="accent2">
                    <a:lumMod val="100000"/>
                  </a:schemeClr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58BA616A-D2A8-2947-89EC-AD5CAD12A39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49395" y="3255354"/>
            <a:ext cx="2517515" cy="347292"/>
          </a:xfrm>
        </p:spPr>
        <p:txBody>
          <a:bodyPr anchor="t"/>
          <a:lstStyle>
            <a:lvl1pPr marL="0" indent="0">
              <a:buFont typeface="Arial" panose="020B0604020202020204" pitchFamily="34" charset="0"/>
              <a:buNone/>
              <a:defRPr sz="1600" b="0" i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19709921-4F93-054C-913B-3206038FEE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449395" y="3615907"/>
            <a:ext cx="2517515" cy="672709"/>
          </a:xfrm>
        </p:spPr>
        <p:txBody>
          <a:bodyPr anchor="t"/>
          <a:lstStyle>
            <a:lvl1pPr marL="0" indent="0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9644AF5B-5241-9F48-A875-B2F5F442AD32}"/>
              </a:ext>
            </a:extLst>
          </p:cNvPr>
          <p:cNvCxnSpPr>
            <a:cxnSpLocks/>
          </p:cNvCxnSpPr>
          <p:nvPr/>
        </p:nvCxnSpPr>
        <p:spPr>
          <a:xfrm>
            <a:off x="6232042" y="3576024"/>
            <a:ext cx="504487" cy="0"/>
          </a:xfrm>
          <a:prstGeom prst="line">
            <a:avLst/>
          </a:prstGeom>
          <a:ln w="12700" cap="rnd">
            <a:solidFill>
              <a:schemeClr val="accent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 Placeholder 2">
            <a:extLst>
              <a:ext uri="{FF2B5EF4-FFF2-40B4-BE49-F238E27FC236}">
                <a16:creationId xmlns:a16="http://schemas.microsoft.com/office/drawing/2014/main" id="{0A0A9FE5-4414-BC45-9945-5F498E212AC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32040" y="2890031"/>
            <a:ext cx="2517515" cy="352063"/>
          </a:xfrm>
        </p:spPr>
        <p:txBody>
          <a:bodyPr tIns="0" rIns="0" bIns="0" anchor="b"/>
          <a:lstStyle>
            <a:lvl1pPr marL="0" indent="0">
              <a:buFont typeface="Arial" panose="020B0604020202020204" pitchFamily="34" charset="0"/>
              <a:buNone/>
              <a:defRPr sz="2133" b="1" i="0">
                <a:solidFill>
                  <a:schemeClr val="accent2">
                    <a:lumMod val="100000"/>
                  </a:schemeClr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8ED5D7B2-689B-2B4C-A43D-D02E83F9477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32040" y="3255354"/>
            <a:ext cx="2517515" cy="347292"/>
          </a:xfrm>
        </p:spPr>
        <p:txBody>
          <a:bodyPr anchor="t"/>
          <a:lstStyle>
            <a:lvl1pPr marL="0" indent="0">
              <a:buFont typeface="Arial" panose="020B0604020202020204" pitchFamily="34" charset="0"/>
              <a:buNone/>
              <a:defRPr sz="1600" b="0" i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68" name="Text Placeholder 2">
            <a:extLst>
              <a:ext uri="{FF2B5EF4-FFF2-40B4-BE49-F238E27FC236}">
                <a16:creationId xmlns:a16="http://schemas.microsoft.com/office/drawing/2014/main" id="{1C1EEEB8-A0CF-574A-9ADA-0AF9C5F90BE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32040" y="3615907"/>
            <a:ext cx="2517515" cy="672709"/>
          </a:xfrm>
        </p:spPr>
        <p:txBody>
          <a:bodyPr anchor="t"/>
          <a:lstStyle>
            <a:lvl1pPr marL="0" indent="0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F2747001-8EC9-C94D-8496-0D147669DF33}"/>
              </a:ext>
            </a:extLst>
          </p:cNvPr>
          <p:cNvCxnSpPr>
            <a:cxnSpLocks/>
          </p:cNvCxnSpPr>
          <p:nvPr/>
        </p:nvCxnSpPr>
        <p:spPr>
          <a:xfrm>
            <a:off x="9014686" y="3576024"/>
            <a:ext cx="504487" cy="0"/>
          </a:xfrm>
          <a:prstGeom prst="line">
            <a:avLst/>
          </a:prstGeom>
          <a:ln w="12700" cap="rnd">
            <a:solidFill>
              <a:schemeClr val="accent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 Placeholder 2">
            <a:extLst>
              <a:ext uri="{FF2B5EF4-FFF2-40B4-BE49-F238E27FC236}">
                <a16:creationId xmlns:a16="http://schemas.microsoft.com/office/drawing/2014/main" id="{1BB302A5-7E2E-1C42-8D5D-038AFC7E6C1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014684" y="2890031"/>
            <a:ext cx="2517515" cy="352063"/>
          </a:xfrm>
        </p:spPr>
        <p:txBody>
          <a:bodyPr tIns="0" rIns="0" bIns="0" anchor="b"/>
          <a:lstStyle>
            <a:lvl1pPr marL="0" indent="0">
              <a:buFont typeface="Arial" panose="020B0604020202020204" pitchFamily="34" charset="0"/>
              <a:buNone/>
              <a:defRPr sz="2133" b="1" i="0">
                <a:solidFill>
                  <a:schemeClr val="accent2">
                    <a:lumMod val="100000"/>
                  </a:schemeClr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55E365EA-E806-794E-A01A-1781C7CB69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014684" y="3255354"/>
            <a:ext cx="2517515" cy="347292"/>
          </a:xfrm>
        </p:spPr>
        <p:txBody>
          <a:bodyPr anchor="t"/>
          <a:lstStyle>
            <a:lvl1pPr marL="0" indent="0">
              <a:buFont typeface="Arial" panose="020B0604020202020204" pitchFamily="34" charset="0"/>
              <a:buNone/>
              <a:defRPr sz="1600" b="0" i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B84882D0-76FD-3641-827B-BFF1B436125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014684" y="3615907"/>
            <a:ext cx="2517515" cy="672709"/>
          </a:xfrm>
        </p:spPr>
        <p:txBody>
          <a:bodyPr anchor="t"/>
          <a:lstStyle>
            <a:lvl1pPr marL="0" indent="0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73" name="Picture Placeholder 36">
            <a:extLst>
              <a:ext uri="{FF2B5EF4-FFF2-40B4-BE49-F238E27FC236}">
                <a16:creationId xmlns:a16="http://schemas.microsoft.com/office/drawing/2014/main" id="{EBFCBB6A-B0D6-9F42-91B5-8D147859F63B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3449395" y="1350325"/>
            <a:ext cx="1513085" cy="15130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74" name="Picture Placeholder 36">
            <a:extLst>
              <a:ext uri="{FF2B5EF4-FFF2-40B4-BE49-F238E27FC236}">
                <a16:creationId xmlns:a16="http://schemas.microsoft.com/office/drawing/2014/main" id="{CAE03149-D6A1-604B-AA12-50D258C53D18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6232040" y="1350325"/>
            <a:ext cx="1513085" cy="15130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75" name="Picture Placeholder 36">
            <a:extLst>
              <a:ext uri="{FF2B5EF4-FFF2-40B4-BE49-F238E27FC236}">
                <a16:creationId xmlns:a16="http://schemas.microsoft.com/office/drawing/2014/main" id="{555B8286-1166-8844-8C35-F00F2B33B98B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9014684" y="1350325"/>
            <a:ext cx="1513085" cy="15130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C048CD4-BFF7-4D36-87EF-253A3F1B3E79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6530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erson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A172EAF-17DA-AE4A-A7EE-9B92132874A3}"/>
              </a:ext>
            </a:extLst>
          </p:cNvPr>
          <p:cNvCxnSpPr>
            <a:cxnSpLocks/>
          </p:cNvCxnSpPr>
          <p:nvPr/>
        </p:nvCxnSpPr>
        <p:spPr>
          <a:xfrm>
            <a:off x="666751" y="3576024"/>
            <a:ext cx="504487" cy="0"/>
          </a:xfrm>
          <a:prstGeom prst="line">
            <a:avLst/>
          </a:prstGeom>
          <a:ln w="12700" cap="rnd">
            <a:solidFill>
              <a:schemeClr val="accent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29F98007-12E5-1347-86D2-FD1631C42F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6749" y="2890031"/>
            <a:ext cx="2517515" cy="352063"/>
          </a:xfrm>
        </p:spPr>
        <p:txBody>
          <a:bodyPr tIns="0" rIns="0" bIns="0" anchor="b"/>
          <a:lstStyle>
            <a:lvl1pPr marL="0" indent="0">
              <a:buFont typeface="Arial" panose="020B0604020202020204" pitchFamily="34" charset="0"/>
              <a:buNone/>
              <a:defRPr sz="2133" b="1" i="0">
                <a:solidFill>
                  <a:schemeClr val="accent2">
                    <a:lumMod val="100000"/>
                  </a:schemeClr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6F10B3AB-4B7B-AC43-9902-ADB77F14381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6749" y="3255354"/>
            <a:ext cx="2517515" cy="347292"/>
          </a:xfrm>
        </p:spPr>
        <p:txBody>
          <a:bodyPr anchor="t"/>
          <a:lstStyle>
            <a:lvl1pPr marL="0" indent="0">
              <a:buFont typeface="Arial" panose="020B0604020202020204" pitchFamily="34" charset="0"/>
              <a:buNone/>
              <a:defRPr sz="1600" b="0" i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53C10258-D7B1-8247-B5A8-DD703D38127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6749" y="3615907"/>
            <a:ext cx="2517515" cy="672709"/>
          </a:xfrm>
        </p:spPr>
        <p:txBody>
          <a:bodyPr anchor="t"/>
          <a:lstStyle>
            <a:lvl1pPr marL="0" indent="0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40" name="Picture Placeholder 36">
            <a:extLst>
              <a:ext uri="{FF2B5EF4-FFF2-40B4-BE49-F238E27FC236}">
                <a16:creationId xmlns:a16="http://schemas.microsoft.com/office/drawing/2014/main" id="{6BBDCC44-E649-7042-9BAB-A64BA500612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66751" y="1350325"/>
            <a:ext cx="1513085" cy="15130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E27787B3-D9AF-D940-8323-B8918F6A7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2" y="366186"/>
            <a:ext cx="10850033" cy="7450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10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C740405-3142-3E41-8C6D-A8A1E34E9905}"/>
              </a:ext>
            </a:extLst>
          </p:cNvPr>
          <p:cNvCxnSpPr>
            <a:cxnSpLocks/>
          </p:cNvCxnSpPr>
          <p:nvPr/>
        </p:nvCxnSpPr>
        <p:spPr>
          <a:xfrm>
            <a:off x="3449397" y="3576024"/>
            <a:ext cx="504487" cy="0"/>
          </a:xfrm>
          <a:prstGeom prst="line">
            <a:avLst/>
          </a:prstGeom>
          <a:ln w="12700" cap="rnd">
            <a:solidFill>
              <a:schemeClr val="accent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9B34579-E92E-C345-9574-CD4A4C19722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49395" y="2890031"/>
            <a:ext cx="2517515" cy="352063"/>
          </a:xfrm>
        </p:spPr>
        <p:txBody>
          <a:bodyPr tIns="0" rIns="0" bIns="0" anchor="b"/>
          <a:lstStyle>
            <a:lvl1pPr marL="0" indent="0">
              <a:buFont typeface="Arial" panose="020B0604020202020204" pitchFamily="34" charset="0"/>
              <a:buNone/>
              <a:defRPr sz="2133" b="1" i="0">
                <a:solidFill>
                  <a:schemeClr val="accent2">
                    <a:lumMod val="100000"/>
                  </a:schemeClr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58BA616A-D2A8-2947-89EC-AD5CAD12A39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49395" y="3255354"/>
            <a:ext cx="2517515" cy="347292"/>
          </a:xfrm>
        </p:spPr>
        <p:txBody>
          <a:bodyPr anchor="t"/>
          <a:lstStyle>
            <a:lvl1pPr marL="0" indent="0">
              <a:buFont typeface="Arial" panose="020B0604020202020204" pitchFamily="34" charset="0"/>
              <a:buNone/>
              <a:defRPr sz="1600" b="0" i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19709921-4F93-054C-913B-3206038FEE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449395" y="3615907"/>
            <a:ext cx="2517515" cy="672709"/>
          </a:xfrm>
        </p:spPr>
        <p:txBody>
          <a:bodyPr anchor="t"/>
          <a:lstStyle>
            <a:lvl1pPr marL="0" indent="0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9644AF5B-5241-9F48-A875-B2F5F442AD32}"/>
              </a:ext>
            </a:extLst>
          </p:cNvPr>
          <p:cNvCxnSpPr>
            <a:cxnSpLocks/>
          </p:cNvCxnSpPr>
          <p:nvPr/>
        </p:nvCxnSpPr>
        <p:spPr>
          <a:xfrm>
            <a:off x="6232042" y="3576024"/>
            <a:ext cx="504487" cy="0"/>
          </a:xfrm>
          <a:prstGeom prst="line">
            <a:avLst/>
          </a:prstGeom>
          <a:ln w="12700" cap="rnd">
            <a:solidFill>
              <a:schemeClr val="accent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 Placeholder 2">
            <a:extLst>
              <a:ext uri="{FF2B5EF4-FFF2-40B4-BE49-F238E27FC236}">
                <a16:creationId xmlns:a16="http://schemas.microsoft.com/office/drawing/2014/main" id="{0A0A9FE5-4414-BC45-9945-5F498E212AC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32040" y="2890031"/>
            <a:ext cx="2517515" cy="352063"/>
          </a:xfrm>
        </p:spPr>
        <p:txBody>
          <a:bodyPr tIns="0" rIns="0" bIns="0" anchor="b"/>
          <a:lstStyle>
            <a:lvl1pPr marL="0" indent="0">
              <a:buFont typeface="Arial" panose="020B0604020202020204" pitchFamily="34" charset="0"/>
              <a:buNone/>
              <a:defRPr sz="2133" b="1" i="0">
                <a:solidFill>
                  <a:schemeClr val="accent2">
                    <a:lumMod val="100000"/>
                  </a:schemeClr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8ED5D7B2-689B-2B4C-A43D-D02E83F9477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32040" y="3255354"/>
            <a:ext cx="2517515" cy="347292"/>
          </a:xfrm>
        </p:spPr>
        <p:txBody>
          <a:bodyPr anchor="t"/>
          <a:lstStyle>
            <a:lvl1pPr marL="0" indent="0">
              <a:buFont typeface="Arial" panose="020B0604020202020204" pitchFamily="34" charset="0"/>
              <a:buNone/>
              <a:defRPr sz="1600" b="0" i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68" name="Text Placeholder 2">
            <a:extLst>
              <a:ext uri="{FF2B5EF4-FFF2-40B4-BE49-F238E27FC236}">
                <a16:creationId xmlns:a16="http://schemas.microsoft.com/office/drawing/2014/main" id="{1C1EEEB8-A0CF-574A-9ADA-0AF9C5F90BE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32040" y="3615907"/>
            <a:ext cx="2517515" cy="672709"/>
          </a:xfrm>
        </p:spPr>
        <p:txBody>
          <a:bodyPr anchor="t"/>
          <a:lstStyle>
            <a:lvl1pPr marL="0" indent="0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F2747001-8EC9-C94D-8496-0D147669DF33}"/>
              </a:ext>
            </a:extLst>
          </p:cNvPr>
          <p:cNvCxnSpPr>
            <a:cxnSpLocks/>
          </p:cNvCxnSpPr>
          <p:nvPr/>
        </p:nvCxnSpPr>
        <p:spPr>
          <a:xfrm>
            <a:off x="9014686" y="3576024"/>
            <a:ext cx="504487" cy="0"/>
          </a:xfrm>
          <a:prstGeom prst="line">
            <a:avLst/>
          </a:prstGeom>
          <a:ln w="12700" cap="rnd">
            <a:solidFill>
              <a:schemeClr val="accent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 Placeholder 2">
            <a:extLst>
              <a:ext uri="{FF2B5EF4-FFF2-40B4-BE49-F238E27FC236}">
                <a16:creationId xmlns:a16="http://schemas.microsoft.com/office/drawing/2014/main" id="{1BB302A5-7E2E-1C42-8D5D-038AFC7E6C1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014684" y="2890031"/>
            <a:ext cx="2517515" cy="352063"/>
          </a:xfrm>
        </p:spPr>
        <p:txBody>
          <a:bodyPr tIns="0" rIns="0" bIns="0" anchor="b"/>
          <a:lstStyle>
            <a:lvl1pPr marL="0" indent="0">
              <a:buFont typeface="Arial" panose="020B0604020202020204" pitchFamily="34" charset="0"/>
              <a:buNone/>
              <a:defRPr sz="2133" b="1" i="0">
                <a:solidFill>
                  <a:schemeClr val="accent2">
                    <a:lumMod val="100000"/>
                  </a:schemeClr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55E365EA-E806-794E-A01A-1781C7CB69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014684" y="3255354"/>
            <a:ext cx="2517515" cy="347292"/>
          </a:xfrm>
        </p:spPr>
        <p:txBody>
          <a:bodyPr anchor="t"/>
          <a:lstStyle>
            <a:lvl1pPr marL="0" indent="0">
              <a:buFont typeface="Arial" panose="020B0604020202020204" pitchFamily="34" charset="0"/>
              <a:buNone/>
              <a:defRPr sz="1600" b="0" i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B84882D0-76FD-3641-827B-BFF1B436125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014684" y="3615907"/>
            <a:ext cx="2517515" cy="672709"/>
          </a:xfrm>
        </p:spPr>
        <p:txBody>
          <a:bodyPr anchor="t"/>
          <a:lstStyle>
            <a:lvl1pPr marL="0" indent="0">
              <a:buFont typeface="Arial" panose="020B0604020202020204" pitchFamily="34" charset="0"/>
              <a:buNone/>
              <a:defRPr sz="1600"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73" name="Picture Placeholder 36">
            <a:extLst>
              <a:ext uri="{FF2B5EF4-FFF2-40B4-BE49-F238E27FC236}">
                <a16:creationId xmlns:a16="http://schemas.microsoft.com/office/drawing/2014/main" id="{EBFCBB6A-B0D6-9F42-91B5-8D147859F63B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3449395" y="1350325"/>
            <a:ext cx="1513085" cy="15130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74" name="Picture Placeholder 36">
            <a:extLst>
              <a:ext uri="{FF2B5EF4-FFF2-40B4-BE49-F238E27FC236}">
                <a16:creationId xmlns:a16="http://schemas.microsoft.com/office/drawing/2014/main" id="{CAE03149-D6A1-604B-AA12-50D258C53D18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6232040" y="1350325"/>
            <a:ext cx="1513085" cy="15130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75" name="Picture Placeholder 36">
            <a:extLst>
              <a:ext uri="{FF2B5EF4-FFF2-40B4-BE49-F238E27FC236}">
                <a16:creationId xmlns:a16="http://schemas.microsoft.com/office/drawing/2014/main" id="{555B8286-1166-8844-8C35-F00F2B33B98B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9014684" y="1350325"/>
            <a:ext cx="1513085" cy="15130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Photo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C048CD4-BFF7-4D36-87EF-253A3F1B3E79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5047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2CFD5D-E8F0-2146-B4F6-75EA825E8D9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</p:spPr>
        <p:txBody>
          <a:bodyPr vert="horz" lIns="0" tIns="45720" rIns="91440" bIns="45720" rtlCol="0" anchor="ctr">
            <a:noAutofit/>
          </a:bodyPr>
          <a:lstStyle>
            <a:lvl1pPr algn="ctr">
              <a:defRPr lang="en-US" sz="1467" dirty="0">
                <a:solidFill>
                  <a:schemeClr val="accent1">
                    <a:lumMod val="100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Drag and drop image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182CC4-38A4-42C8-A571-2DCCC4D5EEF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683685"/>
            <a:ext cx="4751917" cy="3888316"/>
          </a:xfrm>
          <a:solidFill>
            <a:schemeClr val="accent1">
              <a:alpha val="80000"/>
            </a:schemeClr>
          </a:solidFill>
        </p:spPr>
        <p:txBody>
          <a:bodyPr/>
          <a:lstStyle>
            <a:lvl1pPr marL="599002" indent="0">
              <a:buNone/>
              <a:defRPr sz="11733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58089CC-0D28-9F43-9335-C0DEB6CBAF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83865" y="1086340"/>
            <a:ext cx="3016737" cy="3041225"/>
          </a:xfrm>
        </p:spPr>
        <p:txBody>
          <a:bodyPr anchor="t"/>
          <a:lstStyle>
            <a:lvl1pPr marL="0" indent="0">
              <a:buFont typeface="Arial" panose="020B0604020202020204" pitchFamily="34" charset="0"/>
              <a:buNone/>
              <a:defRPr sz="2133" b="0" i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B3A4D1B-874D-4429-8977-641A97A6837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77499" y="3944705"/>
            <a:ext cx="576032" cy="522849"/>
          </a:xfrm>
        </p:spPr>
        <p:txBody>
          <a:bodyPr/>
          <a:lstStyle>
            <a:lvl1pPr marL="0" indent="0" algn="r">
              <a:buNone/>
              <a:defRPr sz="5867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AADC478-0D1F-4E10-932D-F91CE6CE0C53}"/>
              </a:ext>
            </a:extLst>
          </p:cNvPr>
          <p:cNvSpPr txBox="1">
            <a:spLocks/>
          </p:cNvSpPr>
          <p:nvPr/>
        </p:nvSpPr>
        <p:spPr>
          <a:xfrm>
            <a:off x="11088555" y="6336279"/>
            <a:ext cx="566967" cy="36618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lvl1pPr algn="r" defTabSz="363800">
              <a:lnSpc>
                <a:spcPct val="93000"/>
              </a:lnSpc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defRPr>
            </a:lvl1pPr>
            <a:lvl2pPr indent="370225" defTabSz="363800">
              <a:lnSpc>
                <a:spcPct val="93000"/>
              </a:lnSpc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740451" defTabSz="363800">
              <a:lnSpc>
                <a:spcPct val="93000"/>
              </a:lnSpc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1110679" defTabSz="363800">
              <a:lnSpc>
                <a:spcPct val="93000"/>
              </a:lnSpc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1480905" defTabSz="363800">
              <a:lnSpc>
                <a:spcPct val="93000"/>
              </a:lnSpc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1851132" defTabSz="363800">
              <a:lnSpc>
                <a:spcPct val="93000"/>
              </a:lnSpc>
              <a:defRPr>
                <a:latin typeface="Calibri"/>
                <a:ea typeface="Calibri"/>
                <a:cs typeface="Calibri"/>
                <a:sym typeface="Calibri"/>
              </a:defRPr>
            </a:lvl6pPr>
            <a:lvl7pPr indent="2221358" defTabSz="363800">
              <a:lnSpc>
                <a:spcPct val="93000"/>
              </a:lnSpc>
              <a:defRPr>
                <a:latin typeface="Calibri"/>
                <a:ea typeface="Calibri"/>
                <a:cs typeface="Calibri"/>
                <a:sym typeface="Calibri"/>
              </a:defRPr>
            </a:lvl7pPr>
            <a:lvl8pPr indent="2591585" defTabSz="363800">
              <a:lnSpc>
                <a:spcPct val="93000"/>
              </a:lnSpc>
              <a:defRPr>
                <a:latin typeface="Calibri"/>
                <a:ea typeface="Calibri"/>
                <a:cs typeface="Calibri"/>
                <a:sym typeface="Calibri"/>
              </a:defRPr>
            </a:lvl8pPr>
            <a:lvl9pPr indent="2961812" defTabSz="363800">
              <a:lnSpc>
                <a:spcPct val="93000"/>
              </a:lnSpc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F3EC332E-FB62-3242-BB6A-EC0EFC19912F}" type="slidenum">
              <a:rPr lang="en-US" sz="1600" smtClean="0"/>
              <a:pPr/>
              <a:t>‹#›</a:t>
            </a:fld>
            <a:endParaRPr lang="en-US" sz="16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B4C3202-59EE-2340-B38A-4E5E3A2DD1D8}"/>
              </a:ext>
            </a:extLst>
          </p:cNvPr>
          <p:cNvCxnSpPr>
            <a:cxnSpLocks/>
          </p:cNvCxnSpPr>
          <p:nvPr/>
        </p:nvCxnSpPr>
        <p:spPr>
          <a:xfrm>
            <a:off x="11119816" y="6304756"/>
            <a:ext cx="0" cy="35322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43BB037-93C1-472B-95A6-8D72DB203195}"/>
              </a:ext>
            </a:extLst>
          </p:cNvPr>
          <p:cNvGrpSpPr/>
          <p:nvPr/>
        </p:nvGrpSpPr>
        <p:grpSpPr>
          <a:xfrm>
            <a:off x="4233" y="6761672"/>
            <a:ext cx="12192000" cy="104424"/>
            <a:chOff x="0" y="5071254"/>
            <a:chExt cx="9144000" cy="7831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EACC6AC-7C25-4525-B181-B775D9A0F430}"/>
                </a:ext>
              </a:extLst>
            </p:cNvPr>
            <p:cNvSpPr/>
            <p:nvPr/>
          </p:nvSpPr>
          <p:spPr>
            <a:xfrm>
              <a:off x="0" y="5071254"/>
              <a:ext cx="2016000" cy="783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i="0" dirty="0">
                <a:latin typeface="Simplon Norm" panose="020B0500030000000000" pitchFamily="34" charset="77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32531C2-F9D1-41A3-936D-1D35461E7EF5}"/>
                </a:ext>
              </a:extLst>
            </p:cNvPr>
            <p:cNvSpPr/>
            <p:nvPr/>
          </p:nvSpPr>
          <p:spPr>
            <a:xfrm>
              <a:off x="2016000" y="5071254"/>
              <a:ext cx="7128000" cy="7831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i="0" dirty="0">
                <a:latin typeface="Simplon Norm" panose="020B0500030000000000" pitchFamily="34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48050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ontact U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7">
            <a:extLst>
              <a:ext uri="{FF2B5EF4-FFF2-40B4-BE49-F238E27FC236}">
                <a16:creationId xmlns:a16="http://schemas.microsoft.com/office/drawing/2014/main" id="{3A1060D7-15E0-B149-B9D6-37E4A0672A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3519"/>
          <a:stretch/>
        </p:blipFill>
        <p:spPr>
          <a:xfrm>
            <a:off x="666752" y="2386152"/>
            <a:ext cx="3358297" cy="90362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2FC95F1-815D-2D4B-8AFC-63AA196BAEF6}"/>
              </a:ext>
            </a:extLst>
          </p:cNvPr>
          <p:cNvGrpSpPr/>
          <p:nvPr/>
        </p:nvGrpSpPr>
        <p:grpSpPr>
          <a:xfrm>
            <a:off x="4233" y="6761672"/>
            <a:ext cx="12192000" cy="104424"/>
            <a:chOff x="0" y="5071254"/>
            <a:chExt cx="9144000" cy="7831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4214FF2-E8CC-8947-AA41-46AA3CE8727A}"/>
                </a:ext>
              </a:extLst>
            </p:cNvPr>
            <p:cNvSpPr/>
            <p:nvPr/>
          </p:nvSpPr>
          <p:spPr>
            <a:xfrm>
              <a:off x="0" y="5071254"/>
              <a:ext cx="2016000" cy="783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i="0" dirty="0">
                <a:latin typeface="Simplon Norm" panose="020B0500030000000000" pitchFamily="34" charset="77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46F3B95-639B-5B44-8E76-C141A9B2DCE5}"/>
                </a:ext>
              </a:extLst>
            </p:cNvPr>
            <p:cNvSpPr/>
            <p:nvPr/>
          </p:nvSpPr>
          <p:spPr>
            <a:xfrm>
              <a:off x="2016000" y="5071254"/>
              <a:ext cx="7128000" cy="7831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i="0" dirty="0">
                <a:latin typeface="Simplon Norm" panose="020B0500030000000000" pitchFamily="34" charset="77"/>
              </a:endParaRPr>
            </a:p>
          </p:txBody>
        </p:sp>
      </p:grp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D7ED7C95-B496-764A-A62B-7AEE64F0AF6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6750" y="3547454"/>
            <a:ext cx="10850033" cy="8241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733" baseline="0">
                <a:solidFill>
                  <a:schemeClr val="accent1">
                    <a:lumMod val="100000"/>
                  </a:schemeClr>
                </a:solidFill>
              </a:defRPr>
            </a:lvl1pPr>
          </a:lstStyle>
          <a:p>
            <a:r>
              <a:rPr lang="en-US" dirty="0"/>
              <a:t>Thank You.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3644064-E3FD-0045-A137-F0CF630DF8B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6754" y="4408274"/>
            <a:ext cx="10850031" cy="38311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Presenter name and/or email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E86138B-22AB-524D-B99B-1D15537B55C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6749" y="4971309"/>
            <a:ext cx="10850033" cy="3779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67" baseline="0"/>
            </a:lvl1pPr>
          </a:lstStyle>
          <a:p>
            <a:pPr lvl="0"/>
            <a:r>
              <a:rPr lang="en-US" dirty="0"/>
              <a:t>Co-authors and/or 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80799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C4E22-4F13-4722-A1F4-FCF1D695A970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0CA8E-FAEB-4A1D-88EA-9BFE1216E3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543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>
            <a:extLst>
              <a:ext uri="{FF2B5EF4-FFF2-40B4-BE49-F238E27FC236}">
                <a16:creationId xmlns:a16="http://schemas.microsoft.com/office/drawing/2014/main" id="{C36F888B-A049-4E4F-8601-4102B0AA32BF}"/>
              </a:ext>
            </a:extLst>
          </p:cNvPr>
          <p:cNvGrpSpPr/>
          <p:nvPr/>
        </p:nvGrpSpPr>
        <p:grpSpPr>
          <a:xfrm>
            <a:off x="1" y="0"/>
            <a:ext cx="12188116" cy="6874571"/>
            <a:chOff x="0" y="-1"/>
            <a:chExt cx="9141087" cy="5155928"/>
          </a:xfrm>
          <a:solidFill>
            <a:srgbClr val="B4D1E1"/>
          </a:solidFill>
        </p:grpSpPr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2820F1A7-A0B4-CC4B-BD4C-5CB901C715CB}"/>
                </a:ext>
              </a:extLst>
            </p:cNvPr>
            <p:cNvSpPr/>
            <p:nvPr/>
          </p:nvSpPr>
          <p:spPr>
            <a:xfrm>
              <a:off x="0" y="0"/>
              <a:ext cx="2348678" cy="3502791"/>
            </a:xfrm>
            <a:custGeom>
              <a:avLst/>
              <a:gdLst>
                <a:gd name="connsiteX0" fmla="*/ 0 w 2348678"/>
                <a:gd name="connsiteY0" fmla="*/ 0 h 3502791"/>
                <a:gd name="connsiteX1" fmla="*/ 525537 w 2348678"/>
                <a:gd name="connsiteY1" fmla="*/ 0 h 3502791"/>
                <a:gd name="connsiteX2" fmla="*/ 477649 w 2348678"/>
                <a:gd name="connsiteY2" fmla="*/ 11761 h 3502791"/>
                <a:gd name="connsiteX3" fmla="*/ 62225 w 2348678"/>
                <a:gd name="connsiteY3" fmla="*/ 183642 h 3502791"/>
                <a:gd name="connsiteX4" fmla="*/ 59890 w 2348678"/>
                <a:gd name="connsiteY4" fmla="*/ 190324 h 3502791"/>
                <a:gd name="connsiteX5" fmla="*/ 66959 w 2348678"/>
                <a:gd name="connsiteY5" fmla="*/ 192199 h 3502791"/>
                <a:gd name="connsiteX6" fmla="*/ 1402010 w 2348678"/>
                <a:gd name="connsiteY6" fmla="*/ 154763 h 3502791"/>
                <a:gd name="connsiteX7" fmla="*/ 2229032 w 2348678"/>
                <a:gd name="connsiteY7" fmla="*/ 2734319 h 3502791"/>
                <a:gd name="connsiteX8" fmla="*/ 2191499 w 2348678"/>
                <a:gd name="connsiteY8" fmla="*/ 2849202 h 3502791"/>
                <a:gd name="connsiteX9" fmla="*/ 2121922 w 2348678"/>
                <a:gd name="connsiteY9" fmla="*/ 2804073 h 3502791"/>
                <a:gd name="connsiteX10" fmla="*/ 1003565 w 2348678"/>
                <a:gd name="connsiteY10" fmla="*/ 2198977 h 3502791"/>
                <a:gd name="connsiteX11" fmla="*/ 995646 w 2348678"/>
                <a:gd name="connsiteY11" fmla="*/ 2201009 h 3502791"/>
                <a:gd name="connsiteX12" fmla="*/ 998896 w 2348678"/>
                <a:gd name="connsiteY12" fmla="*/ 2208929 h 3502791"/>
                <a:gd name="connsiteX13" fmla="*/ 2137892 w 2348678"/>
                <a:gd name="connsiteY13" fmla="*/ 2923903 h 3502791"/>
                <a:gd name="connsiteX14" fmla="*/ 2161363 w 2348678"/>
                <a:gd name="connsiteY14" fmla="*/ 2941446 h 3502791"/>
                <a:gd name="connsiteX15" fmla="*/ 2151199 w 2348678"/>
                <a:gd name="connsiteY15" fmla="*/ 2972556 h 3502791"/>
                <a:gd name="connsiteX16" fmla="*/ 2053361 w 2348678"/>
                <a:gd name="connsiteY16" fmla="*/ 3209803 h 3502791"/>
                <a:gd name="connsiteX17" fmla="*/ 1938019 w 2348678"/>
                <a:gd name="connsiteY17" fmla="*/ 3438996 h 3502791"/>
                <a:gd name="connsiteX18" fmla="*/ 1899637 w 2348678"/>
                <a:gd name="connsiteY18" fmla="*/ 3502791 h 3502791"/>
                <a:gd name="connsiteX19" fmla="*/ 1749744 w 2348678"/>
                <a:gd name="connsiteY19" fmla="*/ 3459348 h 3502791"/>
                <a:gd name="connsiteX20" fmla="*/ 1608111 w 2348678"/>
                <a:gd name="connsiteY20" fmla="*/ 3415107 h 3502791"/>
                <a:gd name="connsiteX21" fmla="*/ 352814 w 2348678"/>
                <a:gd name="connsiteY21" fmla="*/ 2919107 h 3502791"/>
                <a:gd name="connsiteX22" fmla="*/ 129384 w 2348678"/>
                <a:gd name="connsiteY22" fmla="*/ 2815026 h 3502791"/>
                <a:gd name="connsiteX23" fmla="*/ 0 w 2348678"/>
                <a:gd name="connsiteY23" fmla="*/ 2752034 h 3502791"/>
                <a:gd name="connsiteX24" fmla="*/ 0 w 2348678"/>
                <a:gd name="connsiteY24" fmla="*/ 0 h 3502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48678" h="3502791">
                  <a:moveTo>
                    <a:pt x="0" y="0"/>
                  </a:moveTo>
                  <a:lnTo>
                    <a:pt x="525537" y="0"/>
                  </a:lnTo>
                  <a:lnTo>
                    <a:pt x="477649" y="11761"/>
                  </a:lnTo>
                  <a:cubicBezTo>
                    <a:pt x="337298" y="54090"/>
                    <a:pt x="198160" y="111742"/>
                    <a:pt x="62225" y="183642"/>
                  </a:cubicBezTo>
                  <a:cubicBezTo>
                    <a:pt x="62225" y="183642"/>
                    <a:pt x="58176" y="186913"/>
                    <a:pt x="59890" y="190324"/>
                  </a:cubicBezTo>
                  <a:cubicBezTo>
                    <a:pt x="61604" y="193735"/>
                    <a:pt x="66959" y="192199"/>
                    <a:pt x="66959" y="192199"/>
                  </a:cubicBezTo>
                  <a:cubicBezTo>
                    <a:pt x="514156" y="-7207"/>
                    <a:pt x="986540" y="-35167"/>
                    <a:pt x="1402010" y="154763"/>
                  </a:cubicBezTo>
                  <a:cubicBezTo>
                    <a:pt x="2220361" y="528726"/>
                    <a:pt x="2546084" y="1622623"/>
                    <a:pt x="2229032" y="2734319"/>
                  </a:cubicBezTo>
                  <a:lnTo>
                    <a:pt x="2191499" y="2849202"/>
                  </a:lnTo>
                  <a:lnTo>
                    <a:pt x="2121922" y="2804073"/>
                  </a:lnTo>
                  <a:cubicBezTo>
                    <a:pt x="1801129" y="2602569"/>
                    <a:pt x="1421055" y="2395579"/>
                    <a:pt x="1003565" y="2198977"/>
                  </a:cubicBezTo>
                  <a:cubicBezTo>
                    <a:pt x="1003565" y="2198977"/>
                    <a:pt x="997199" y="2196820"/>
                    <a:pt x="995646" y="2201009"/>
                  </a:cubicBezTo>
                  <a:cubicBezTo>
                    <a:pt x="994090" y="2205199"/>
                    <a:pt x="998896" y="2208929"/>
                    <a:pt x="998896" y="2208929"/>
                  </a:cubicBezTo>
                  <a:cubicBezTo>
                    <a:pt x="1434380" y="2451555"/>
                    <a:pt x="1833684" y="2702502"/>
                    <a:pt x="2137892" y="2923903"/>
                  </a:cubicBezTo>
                  <a:lnTo>
                    <a:pt x="2161363" y="2941446"/>
                  </a:lnTo>
                  <a:lnTo>
                    <a:pt x="2151199" y="2972556"/>
                  </a:lnTo>
                  <a:cubicBezTo>
                    <a:pt x="2121939" y="3051889"/>
                    <a:pt x="2089344" y="3131057"/>
                    <a:pt x="2053361" y="3209803"/>
                  </a:cubicBezTo>
                  <a:cubicBezTo>
                    <a:pt x="2017373" y="3288530"/>
                    <a:pt x="1978850" y="3364970"/>
                    <a:pt x="1938019" y="3438996"/>
                  </a:cubicBezTo>
                  <a:lnTo>
                    <a:pt x="1899637" y="3502791"/>
                  </a:lnTo>
                  <a:lnTo>
                    <a:pt x="1749744" y="3459348"/>
                  </a:lnTo>
                  <a:lnTo>
                    <a:pt x="1608111" y="3415107"/>
                  </a:lnTo>
                  <a:cubicBezTo>
                    <a:pt x="1239845" y="3295233"/>
                    <a:pt x="807151" y="3126085"/>
                    <a:pt x="352814" y="2919107"/>
                  </a:cubicBezTo>
                  <a:cubicBezTo>
                    <a:pt x="277091" y="2884611"/>
                    <a:pt x="202558" y="2849879"/>
                    <a:pt x="129384" y="2815026"/>
                  </a:cubicBezTo>
                  <a:lnTo>
                    <a:pt x="0" y="27520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b="0" i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0486529D-59C1-F54C-9C29-A95A26E13DE8}"/>
                </a:ext>
              </a:extLst>
            </p:cNvPr>
            <p:cNvSpPr/>
            <p:nvPr/>
          </p:nvSpPr>
          <p:spPr>
            <a:xfrm>
              <a:off x="0" y="-1"/>
              <a:ext cx="9141087" cy="5155928"/>
            </a:xfrm>
            <a:custGeom>
              <a:avLst/>
              <a:gdLst>
                <a:gd name="connsiteX0" fmla="*/ 1526153 w 9141087"/>
                <a:gd name="connsiteY0" fmla="*/ 0 h 5155928"/>
                <a:gd name="connsiteX1" fmla="*/ 9141087 w 9141087"/>
                <a:gd name="connsiteY1" fmla="*/ 0 h 5155928"/>
                <a:gd name="connsiteX2" fmla="*/ 9141087 w 9141087"/>
                <a:gd name="connsiteY2" fmla="*/ 5154827 h 5155928"/>
                <a:gd name="connsiteX3" fmla="*/ 0 w 9141087"/>
                <a:gd name="connsiteY3" fmla="*/ 5154827 h 5155928"/>
                <a:gd name="connsiteX4" fmla="*/ 0 w 9141087"/>
                <a:gd name="connsiteY4" fmla="*/ 5146451 h 5155928"/>
                <a:gd name="connsiteX5" fmla="*/ 75637 w 9141087"/>
                <a:gd name="connsiteY5" fmla="*/ 5154368 h 5155928"/>
                <a:gd name="connsiteX6" fmla="*/ 2058507 w 9141087"/>
                <a:gd name="connsiteY6" fmla="*/ 4098986 h 5155928"/>
                <a:gd name="connsiteX7" fmla="*/ 2157322 w 9141087"/>
                <a:gd name="connsiteY7" fmla="*/ 3961433 h 5155928"/>
                <a:gd name="connsiteX8" fmla="*/ 2164242 w 9141087"/>
                <a:gd name="connsiteY8" fmla="*/ 3962746 h 5155928"/>
                <a:gd name="connsiteX9" fmla="*/ 2202530 w 9141087"/>
                <a:gd name="connsiteY9" fmla="*/ 3971148 h 5155928"/>
                <a:gd name="connsiteX10" fmla="*/ 2280575 w 9141087"/>
                <a:gd name="connsiteY10" fmla="*/ 3984804 h 5155928"/>
                <a:gd name="connsiteX11" fmla="*/ 2326734 w 9141087"/>
                <a:gd name="connsiteY11" fmla="*/ 3993557 h 5155928"/>
                <a:gd name="connsiteX12" fmla="*/ 2326992 w 9141087"/>
                <a:gd name="connsiteY12" fmla="*/ 3992927 h 5155928"/>
                <a:gd name="connsiteX13" fmla="*/ 2387013 w 9141087"/>
                <a:gd name="connsiteY13" fmla="*/ 4003429 h 5155928"/>
                <a:gd name="connsiteX14" fmla="*/ 3145582 w 9141087"/>
                <a:gd name="connsiteY14" fmla="*/ 3885282 h 5155928"/>
                <a:gd name="connsiteX15" fmla="*/ 2630604 w 9141087"/>
                <a:gd name="connsiteY15" fmla="*/ 3157424 h 5155928"/>
                <a:gd name="connsiteX16" fmla="*/ 2590729 w 9141087"/>
                <a:gd name="connsiteY16" fmla="*/ 3127515 h 5155928"/>
                <a:gd name="connsiteX17" fmla="*/ 2667774 w 9141087"/>
                <a:gd name="connsiteY17" fmla="*/ 2889009 h 5155928"/>
                <a:gd name="connsiteX18" fmla="*/ 1719839 w 9141087"/>
                <a:gd name="connsiteY18" fmla="*/ 73550 h 5155928"/>
                <a:gd name="connsiteX19" fmla="*/ 1526153 w 9141087"/>
                <a:gd name="connsiteY19" fmla="*/ 0 h 5155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141087" h="5155928">
                  <a:moveTo>
                    <a:pt x="1526153" y="0"/>
                  </a:moveTo>
                  <a:lnTo>
                    <a:pt x="9141087" y="0"/>
                  </a:lnTo>
                  <a:lnTo>
                    <a:pt x="9141087" y="5154827"/>
                  </a:lnTo>
                  <a:lnTo>
                    <a:pt x="0" y="5154827"/>
                  </a:lnTo>
                  <a:lnTo>
                    <a:pt x="0" y="5146451"/>
                  </a:lnTo>
                  <a:lnTo>
                    <a:pt x="75637" y="5154368"/>
                  </a:lnTo>
                  <a:cubicBezTo>
                    <a:pt x="776345" y="5184094"/>
                    <a:pt x="1521473" y="4787639"/>
                    <a:pt x="2058507" y="4098986"/>
                  </a:cubicBezTo>
                  <a:lnTo>
                    <a:pt x="2157322" y="3961433"/>
                  </a:lnTo>
                  <a:lnTo>
                    <a:pt x="2164242" y="3962746"/>
                  </a:lnTo>
                  <a:lnTo>
                    <a:pt x="2202530" y="3971148"/>
                  </a:lnTo>
                  <a:lnTo>
                    <a:pt x="2280575" y="3984804"/>
                  </a:lnTo>
                  <a:lnTo>
                    <a:pt x="2326734" y="3993557"/>
                  </a:lnTo>
                  <a:lnTo>
                    <a:pt x="2326992" y="3992927"/>
                  </a:lnTo>
                  <a:lnTo>
                    <a:pt x="2387013" y="4003429"/>
                  </a:lnTo>
                  <a:cubicBezTo>
                    <a:pt x="2799150" y="4065178"/>
                    <a:pt x="3079131" y="4031158"/>
                    <a:pt x="3145582" y="3885282"/>
                  </a:cubicBezTo>
                  <a:cubicBezTo>
                    <a:pt x="3218973" y="3724445"/>
                    <a:pt x="3017460" y="3460150"/>
                    <a:pt x="2630604" y="3157424"/>
                  </a:cubicBezTo>
                  <a:lnTo>
                    <a:pt x="2590729" y="3127515"/>
                  </a:lnTo>
                  <a:lnTo>
                    <a:pt x="2667774" y="2889009"/>
                  </a:lnTo>
                  <a:cubicBezTo>
                    <a:pt x="3005732" y="1683964"/>
                    <a:pt x="2631698" y="490305"/>
                    <a:pt x="1719839" y="73550"/>
                  </a:cubicBezTo>
                  <a:lnTo>
                    <a:pt x="1526153" y="0"/>
                  </a:lnTo>
                  <a:close/>
                </a:path>
              </a:pathLst>
            </a:custGeom>
            <a:grpFill/>
            <a:ln w="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b="0" i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5A7C4EAA-15CA-B247-A4DF-3A5765D3B2A3}"/>
                </a:ext>
              </a:extLst>
            </p:cNvPr>
            <p:cNvSpPr/>
            <p:nvPr/>
          </p:nvSpPr>
          <p:spPr>
            <a:xfrm>
              <a:off x="0" y="3174823"/>
              <a:ext cx="1677049" cy="1665275"/>
            </a:xfrm>
            <a:custGeom>
              <a:avLst/>
              <a:gdLst>
                <a:gd name="connsiteX0" fmla="*/ 0 w 1677049"/>
                <a:gd name="connsiteY0" fmla="*/ 0 h 1665275"/>
                <a:gd name="connsiteX1" fmla="*/ 55062 w 1677049"/>
                <a:gd name="connsiteY1" fmla="*/ 27525 h 1665275"/>
                <a:gd name="connsiteX2" fmla="*/ 314915 w 1677049"/>
                <a:gd name="connsiteY2" fmla="*/ 149684 h 1665275"/>
                <a:gd name="connsiteX3" fmla="*/ 1331241 w 1677049"/>
                <a:gd name="connsiteY3" fmla="*/ 555564 h 1665275"/>
                <a:gd name="connsiteX4" fmla="*/ 1521376 w 1677049"/>
                <a:gd name="connsiteY4" fmla="*/ 617362 h 1665275"/>
                <a:gd name="connsiteX5" fmla="*/ 1521140 w 1677049"/>
                <a:gd name="connsiteY5" fmla="*/ 617775 h 1665275"/>
                <a:gd name="connsiteX6" fmla="*/ 1540381 w 1677049"/>
                <a:gd name="connsiteY6" fmla="*/ 623539 h 1665275"/>
                <a:gd name="connsiteX7" fmla="*/ 1566219 w 1677049"/>
                <a:gd name="connsiteY7" fmla="*/ 631937 h 1665275"/>
                <a:gd name="connsiteX8" fmla="*/ 1666079 w 1677049"/>
                <a:gd name="connsiteY8" fmla="*/ 661195 h 1665275"/>
                <a:gd name="connsiteX9" fmla="*/ 1677049 w 1677049"/>
                <a:gd name="connsiteY9" fmla="*/ 664481 h 1665275"/>
                <a:gd name="connsiteX10" fmla="*/ 1667186 w 1677049"/>
                <a:gd name="connsiteY10" fmla="*/ 678371 h 1665275"/>
                <a:gd name="connsiteX11" fmla="*/ 58278 w 1677049"/>
                <a:gd name="connsiteY11" fmla="*/ 1663563 h 1665275"/>
                <a:gd name="connsiteX12" fmla="*/ 0 w 1677049"/>
                <a:gd name="connsiteY12" fmla="*/ 1665275 h 1665275"/>
                <a:gd name="connsiteX13" fmla="*/ 0 w 1677049"/>
                <a:gd name="connsiteY13" fmla="*/ 0 h 166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77049" h="1665275">
                  <a:moveTo>
                    <a:pt x="0" y="0"/>
                  </a:moveTo>
                  <a:lnTo>
                    <a:pt x="55062" y="27525"/>
                  </a:lnTo>
                  <a:cubicBezTo>
                    <a:pt x="140029" y="68726"/>
                    <a:pt x="226710" y="109496"/>
                    <a:pt x="314915" y="149684"/>
                  </a:cubicBezTo>
                  <a:cubicBezTo>
                    <a:pt x="667741" y="310496"/>
                    <a:pt x="1011578" y="446790"/>
                    <a:pt x="1331241" y="555564"/>
                  </a:cubicBezTo>
                  <a:lnTo>
                    <a:pt x="1521376" y="617362"/>
                  </a:lnTo>
                  <a:lnTo>
                    <a:pt x="1521140" y="617775"/>
                  </a:lnTo>
                  <a:lnTo>
                    <a:pt x="1540381" y="623539"/>
                  </a:lnTo>
                  <a:lnTo>
                    <a:pt x="1566219" y="631937"/>
                  </a:lnTo>
                  <a:lnTo>
                    <a:pt x="1666079" y="661195"/>
                  </a:lnTo>
                  <a:lnTo>
                    <a:pt x="1677049" y="664481"/>
                  </a:lnTo>
                  <a:lnTo>
                    <a:pt x="1667186" y="678371"/>
                  </a:lnTo>
                  <a:cubicBezTo>
                    <a:pt x="1224914" y="1253212"/>
                    <a:pt x="632916" y="1612206"/>
                    <a:pt x="58278" y="1663563"/>
                  </a:cubicBezTo>
                  <a:lnTo>
                    <a:pt x="0" y="166527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b="0" i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73FCA222-E6B9-6C49-932E-60FCB5D8C5DD}"/>
                </a:ext>
              </a:extLst>
            </p:cNvPr>
            <p:cNvSpPr/>
            <p:nvPr/>
          </p:nvSpPr>
          <p:spPr>
            <a:xfrm>
              <a:off x="2376848" y="3253687"/>
              <a:ext cx="343930" cy="361770"/>
            </a:xfrm>
            <a:custGeom>
              <a:avLst/>
              <a:gdLst>
                <a:gd name="connsiteX0" fmla="*/ 163744 w 343930"/>
                <a:gd name="connsiteY0" fmla="*/ 0 h 361770"/>
                <a:gd name="connsiteX1" fmla="*/ 178396 w 343930"/>
                <a:gd name="connsiteY1" fmla="*/ 13750 h 361770"/>
                <a:gd name="connsiteX2" fmla="*/ 337605 w 343930"/>
                <a:gd name="connsiteY2" fmla="*/ 297178 h 361770"/>
                <a:gd name="connsiteX3" fmla="*/ 189169 w 343930"/>
                <a:gd name="connsiteY3" fmla="*/ 361598 h 361770"/>
                <a:gd name="connsiteX4" fmla="*/ 101228 w 343930"/>
                <a:gd name="connsiteY4" fmla="*/ 361770 h 361770"/>
                <a:gd name="connsiteX5" fmla="*/ 94227 w 343930"/>
                <a:gd name="connsiteY5" fmla="*/ 361237 h 361770"/>
                <a:gd name="connsiteX6" fmla="*/ 4676 w 343930"/>
                <a:gd name="connsiteY6" fmla="*/ 352915 h 361770"/>
                <a:gd name="connsiteX7" fmla="*/ 0 w 343930"/>
                <a:gd name="connsiteY7" fmla="*/ 352321 h 361770"/>
                <a:gd name="connsiteX8" fmla="*/ 101987 w 343930"/>
                <a:gd name="connsiteY8" fmla="*/ 150236 h 361770"/>
                <a:gd name="connsiteX9" fmla="*/ 163744 w 343930"/>
                <a:gd name="connsiteY9" fmla="*/ 0 h 36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3930" h="361770">
                  <a:moveTo>
                    <a:pt x="163744" y="0"/>
                  </a:moveTo>
                  <a:lnTo>
                    <a:pt x="178396" y="13750"/>
                  </a:lnTo>
                  <a:cubicBezTo>
                    <a:pt x="304317" y="138942"/>
                    <a:pt x="364544" y="238018"/>
                    <a:pt x="337605" y="297178"/>
                  </a:cubicBezTo>
                  <a:cubicBezTo>
                    <a:pt x="320278" y="335262"/>
                    <a:pt x="269017" y="356259"/>
                    <a:pt x="189169" y="361598"/>
                  </a:cubicBezTo>
                  <a:lnTo>
                    <a:pt x="101228" y="361770"/>
                  </a:lnTo>
                  <a:lnTo>
                    <a:pt x="94227" y="361237"/>
                  </a:lnTo>
                  <a:lnTo>
                    <a:pt x="4676" y="352915"/>
                  </a:lnTo>
                  <a:lnTo>
                    <a:pt x="0" y="352321"/>
                  </a:lnTo>
                  <a:lnTo>
                    <a:pt x="101987" y="150236"/>
                  </a:lnTo>
                  <a:lnTo>
                    <a:pt x="163744" y="0"/>
                  </a:lnTo>
                  <a:close/>
                </a:path>
              </a:pathLst>
            </a:custGeom>
            <a:grpFill/>
            <a:ln w="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b="0" i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58DC5DB-561F-4D50-9ECB-E5F82C4527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35893" y="3606581"/>
            <a:ext cx="6380891" cy="116656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just">
              <a:buNone/>
              <a:defRPr sz="3733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DE7E6BC7-3841-41CA-A574-B63C0E5A14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35893" y="4882589"/>
            <a:ext cx="6380891" cy="466624"/>
          </a:xfrm>
          <a:prstGeom prst="rect">
            <a:avLst/>
          </a:prstGeom>
          <a:ln>
            <a:noFill/>
          </a:ln>
        </p:spPr>
        <p:txBody>
          <a:bodyPr wrap="square" lIns="0">
            <a:noAutofit/>
          </a:bodyPr>
          <a:lstStyle>
            <a:lvl1pPr marL="0" indent="0" algn="l" defTabSz="485055">
              <a:lnSpc>
                <a:spcPct val="93000"/>
              </a:lnSpc>
              <a:buNone/>
              <a:defRPr lang="en-GB" sz="2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defRPr>
            </a:lvl1pPr>
          </a:lstStyle>
          <a:p>
            <a:pPr marL="0" lvl="0" indent="0" defTabSz="485055">
              <a:lnSpc>
                <a:spcPct val="93000"/>
              </a:lnSpc>
              <a:buNone/>
            </a:pPr>
            <a:r>
              <a:rPr lang="en-US" dirty="0"/>
              <a:t>Subtitle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210089E-490E-4CD6-B36D-DAE4420A9C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100000"/>
          </a:blip>
          <a:srcRect b="52284"/>
          <a:stretch/>
        </p:blipFill>
        <p:spPr>
          <a:xfrm>
            <a:off x="5135893" y="1710880"/>
            <a:ext cx="4134491" cy="114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0092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>
            <a:extLst>
              <a:ext uri="{FF2B5EF4-FFF2-40B4-BE49-F238E27FC236}">
                <a16:creationId xmlns:a16="http://schemas.microsoft.com/office/drawing/2014/main" id="{C36F888B-A049-4E4F-8601-4102B0AA32BF}"/>
              </a:ext>
            </a:extLst>
          </p:cNvPr>
          <p:cNvGrpSpPr/>
          <p:nvPr/>
        </p:nvGrpSpPr>
        <p:grpSpPr>
          <a:xfrm>
            <a:off x="1" y="0"/>
            <a:ext cx="12188116" cy="6874571"/>
            <a:chOff x="0" y="-1"/>
            <a:chExt cx="9141087" cy="5155928"/>
          </a:xfrm>
          <a:solidFill>
            <a:schemeClr val="accent2"/>
          </a:solidFill>
        </p:grpSpPr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2820F1A7-A0B4-CC4B-BD4C-5CB901C715CB}"/>
                </a:ext>
              </a:extLst>
            </p:cNvPr>
            <p:cNvSpPr/>
            <p:nvPr/>
          </p:nvSpPr>
          <p:spPr>
            <a:xfrm>
              <a:off x="0" y="0"/>
              <a:ext cx="2348678" cy="3502791"/>
            </a:xfrm>
            <a:custGeom>
              <a:avLst/>
              <a:gdLst>
                <a:gd name="connsiteX0" fmla="*/ 0 w 2348678"/>
                <a:gd name="connsiteY0" fmla="*/ 0 h 3502791"/>
                <a:gd name="connsiteX1" fmla="*/ 525537 w 2348678"/>
                <a:gd name="connsiteY1" fmla="*/ 0 h 3502791"/>
                <a:gd name="connsiteX2" fmla="*/ 477649 w 2348678"/>
                <a:gd name="connsiteY2" fmla="*/ 11761 h 3502791"/>
                <a:gd name="connsiteX3" fmla="*/ 62225 w 2348678"/>
                <a:gd name="connsiteY3" fmla="*/ 183642 h 3502791"/>
                <a:gd name="connsiteX4" fmla="*/ 59890 w 2348678"/>
                <a:gd name="connsiteY4" fmla="*/ 190324 h 3502791"/>
                <a:gd name="connsiteX5" fmla="*/ 66959 w 2348678"/>
                <a:gd name="connsiteY5" fmla="*/ 192199 h 3502791"/>
                <a:gd name="connsiteX6" fmla="*/ 1402010 w 2348678"/>
                <a:gd name="connsiteY6" fmla="*/ 154763 h 3502791"/>
                <a:gd name="connsiteX7" fmla="*/ 2229032 w 2348678"/>
                <a:gd name="connsiteY7" fmla="*/ 2734319 h 3502791"/>
                <a:gd name="connsiteX8" fmla="*/ 2191499 w 2348678"/>
                <a:gd name="connsiteY8" fmla="*/ 2849202 h 3502791"/>
                <a:gd name="connsiteX9" fmla="*/ 2121922 w 2348678"/>
                <a:gd name="connsiteY9" fmla="*/ 2804073 h 3502791"/>
                <a:gd name="connsiteX10" fmla="*/ 1003565 w 2348678"/>
                <a:gd name="connsiteY10" fmla="*/ 2198977 h 3502791"/>
                <a:gd name="connsiteX11" fmla="*/ 995646 w 2348678"/>
                <a:gd name="connsiteY11" fmla="*/ 2201009 h 3502791"/>
                <a:gd name="connsiteX12" fmla="*/ 998896 w 2348678"/>
                <a:gd name="connsiteY12" fmla="*/ 2208929 h 3502791"/>
                <a:gd name="connsiteX13" fmla="*/ 2137892 w 2348678"/>
                <a:gd name="connsiteY13" fmla="*/ 2923903 h 3502791"/>
                <a:gd name="connsiteX14" fmla="*/ 2161363 w 2348678"/>
                <a:gd name="connsiteY14" fmla="*/ 2941446 h 3502791"/>
                <a:gd name="connsiteX15" fmla="*/ 2151199 w 2348678"/>
                <a:gd name="connsiteY15" fmla="*/ 2972556 h 3502791"/>
                <a:gd name="connsiteX16" fmla="*/ 2053361 w 2348678"/>
                <a:gd name="connsiteY16" fmla="*/ 3209803 h 3502791"/>
                <a:gd name="connsiteX17" fmla="*/ 1938019 w 2348678"/>
                <a:gd name="connsiteY17" fmla="*/ 3438996 h 3502791"/>
                <a:gd name="connsiteX18" fmla="*/ 1899637 w 2348678"/>
                <a:gd name="connsiteY18" fmla="*/ 3502791 h 3502791"/>
                <a:gd name="connsiteX19" fmla="*/ 1749744 w 2348678"/>
                <a:gd name="connsiteY19" fmla="*/ 3459348 h 3502791"/>
                <a:gd name="connsiteX20" fmla="*/ 1608111 w 2348678"/>
                <a:gd name="connsiteY20" fmla="*/ 3415107 h 3502791"/>
                <a:gd name="connsiteX21" fmla="*/ 352814 w 2348678"/>
                <a:gd name="connsiteY21" fmla="*/ 2919107 h 3502791"/>
                <a:gd name="connsiteX22" fmla="*/ 129384 w 2348678"/>
                <a:gd name="connsiteY22" fmla="*/ 2815026 h 3502791"/>
                <a:gd name="connsiteX23" fmla="*/ 0 w 2348678"/>
                <a:gd name="connsiteY23" fmla="*/ 2752034 h 3502791"/>
                <a:gd name="connsiteX24" fmla="*/ 0 w 2348678"/>
                <a:gd name="connsiteY24" fmla="*/ 0 h 3502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48678" h="3502791">
                  <a:moveTo>
                    <a:pt x="0" y="0"/>
                  </a:moveTo>
                  <a:lnTo>
                    <a:pt x="525537" y="0"/>
                  </a:lnTo>
                  <a:lnTo>
                    <a:pt x="477649" y="11761"/>
                  </a:lnTo>
                  <a:cubicBezTo>
                    <a:pt x="337298" y="54090"/>
                    <a:pt x="198160" y="111742"/>
                    <a:pt x="62225" y="183642"/>
                  </a:cubicBezTo>
                  <a:cubicBezTo>
                    <a:pt x="62225" y="183642"/>
                    <a:pt x="58176" y="186913"/>
                    <a:pt x="59890" y="190324"/>
                  </a:cubicBezTo>
                  <a:cubicBezTo>
                    <a:pt x="61604" y="193735"/>
                    <a:pt x="66959" y="192199"/>
                    <a:pt x="66959" y="192199"/>
                  </a:cubicBezTo>
                  <a:cubicBezTo>
                    <a:pt x="514156" y="-7207"/>
                    <a:pt x="986540" y="-35167"/>
                    <a:pt x="1402010" y="154763"/>
                  </a:cubicBezTo>
                  <a:cubicBezTo>
                    <a:pt x="2220361" y="528726"/>
                    <a:pt x="2546084" y="1622623"/>
                    <a:pt x="2229032" y="2734319"/>
                  </a:cubicBezTo>
                  <a:lnTo>
                    <a:pt x="2191499" y="2849202"/>
                  </a:lnTo>
                  <a:lnTo>
                    <a:pt x="2121922" y="2804073"/>
                  </a:lnTo>
                  <a:cubicBezTo>
                    <a:pt x="1801129" y="2602569"/>
                    <a:pt x="1421055" y="2395579"/>
                    <a:pt x="1003565" y="2198977"/>
                  </a:cubicBezTo>
                  <a:cubicBezTo>
                    <a:pt x="1003565" y="2198977"/>
                    <a:pt x="997199" y="2196820"/>
                    <a:pt x="995646" y="2201009"/>
                  </a:cubicBezTo>
                  <a:cubicBezTo>
                    <a:pt x="994090" y="2205199"/>
                    <a:pt x="998896" y="2208929"/>
                    <a:pt x="998896" y="2208929"/>
                  </a:cubicBezTo>
                  <a:cubicBezTo>
                    <a:pt x="1434380" y="2451555"/>
                    <a:pt x="1833684" y="2702502"/>
                    <a:pt x="2137892" y="2923903"/>
                  </a:cubicBezTo>
                  <a:lnTo>
                    <a:pt x="2161363" y="2941446"/>
                  </a:lnTo>
                  <a:lnTo>
                    <a:pt x="2151199" y="2972556"/>
                  </a:lnTo>
                  <a:cubicBezTo>
                    <a:pt x="2121939" y="3051889"/>
                    <a:pt x="2089344" y="3131057"/>
                    <a:pt x="2053361" y="3209803"/>
                  </a:cubicBezTo>
                  <a:cubicBezTo>
                    <a:pt x="2017373" y="3288530"/>
                    <a:pt x="1978850" y="3364970"/>
                    <a:pt x="1938019" y="3438996"/>
                  </a:cubicBezTo>
                  <a:lnTo>
                    <a:pt x="1899637" y="3502791"/>
                  </a:lnTo>
                  <a:lnTo>
                    <a:pt x="1749744" y="3459348"/>
                  </a:lnTo>
                  <a:lnTo>
                    <a:pt x="1608111" y="3415107"/>
                  </a:lnTo>
                  <a:cubicBezTo>
                    <a:pt x="1239845" y="3295233"/>
                    <a:pt x="807151" y="3126085"/>
                    <a:pt x="352814" y="2919107"/>
                  </a:cubicBezTo>
                  <a:cubicBezTo>
                    <a:pt x="277091" y="2884611"/>
                    <a:pt x="202558" y="2849879"/>
                    <a:pt x="129384" y="2815026"/>
                  </a:cubicBezTo>
                  <a:lnTo>
                    <a:pt x="0" y="27520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b="0" i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0486529D-59C1-F54C-9C29-A95A26E13DE8}"/>
                </a:ext>
              </a:extLst>
            </p:cNvPr>
            <p:cNvSpPr/>
            <p:nvPr/>
          </p:nvSpPr>
          <p:spPr>
            <a:xfrm>
              <a:off x="0" y="-1"/>
              <a:ext cx="9141087" cy="5155928"/>
            </a:xfrm>
            <a:custGeom>
              <a:avLst/>
              <a:gdLst>
                <a:gd name="connsiteX0" fmla="*/ 1526153 w 9141087"/>
                <a:gd name="connsiteY0" fmla="*/ 0 h 5155928"/>
                <a:gd name="connsiteX1" fmla="*/ 9141087 w 9141087"/>
                <a:gd name="connsiteY1" fmla="*/ 0 h 5155928"/>
                <a:gd name="connsiteX2" fmla="*/ 9141087 w 9141087"/>
                <a:gd name="connsiteY2" fmla="*/ 5154827 h 5155928"/>
                <a:gd name="connsiteX3" fmla="*/ 0 w 9141087"/>
                <a:gd name="connsiteY3" fmla="*/ 5154827 h 5155928"/>
                <a:gd name="connsiteX4" fmla="*/ 0 w 9141087"/>
                <a:gd name="connsiteY4" fmla="*/ 5146451 h 5155928"/>
                <a:gd name="connsiteX5" fmla="*/ 75637 w 9141087"/>
                <a:gd name="connsiteY5" fmla="*/ 5154368 h 5155928"/>
                <a:gd name="connsiteX6" fmla="*/ 2058507 w 9141087"/>
                <a:gd name="connsiteY6" fmla="*/ 4098986 h 5155928"/>
                <a:gd name="connsiteX7" fmla="*/ 2157322 w 9141087"/>
                <a:gd name="connsiteY7" fmla="*/ 3961433 h 5155928"/>
                <a:gd name="connsiteX8" fmla="*/ 2164242 w 9141087"/>
                <a:gd name="connsiteY8" fmla="*/ 3962746 h 5155928"/>
                <a:gd name="connsiteX9" fmla="*/ 2202530 w 9141087"/>
                <a:gd name="connsiteY9" fmla="*/ 3971148 h 5155928"/>
                <a:gd name="connsiteX10" fmla="*/ 2280575 w 9141087"/>
                <a:gd name="connsiteY10" fmla="*/ 3984804 h 5155928"/>
                <a:gd name="connsiteX11" fmla="*/ 2326734 w 9141087"/>
                <a:gd name="connsiteY11" fmla="*/ 3993557 h 5155928"/>
                <a:gd name="connsiteX12" fmla="*/ 2326992 w 9141087"/>
                <a:gd name="connsiteY12" fmla="*/ 3992927 h 5155928"/>
                <a:gd name="connsiteX13" fmla="*/ 2387013 w 9141087"/>
                <a:gd name="connsiteY13" fmla="*/ 4003429 h 5155928"/>
                <a:gd name="connsiteX14" fmla="*/ 3145582 w 9141087"/>
                <a:gd name="connsiteY14" fmla="*/ 3885282 h 5155928"/>
                <a:gd name="connsiteX15" fmla="*/ 2630604 w 9141087"/>
                <a:gd name="connsiteY15" fmla="*/ 3157424 h 5155928"/>
                <a:gd name="connsiteX16" fmla="*/ 2590729 w 9141087"/>
                <a:gd name="connsiteY16" fmla="*/ 3127515 h 5155928"/>
                <a:gd name="connsiteX17" fmla="*/ 2667774 w 9141087"/>
                <a:gd name="connsiteY17" fmla="*/ 2889009 h 5155928"/>
                <a:gd name="connsiteX18" fmla="*/ 1719839 w 9141087"/>
                <a:gd name="connsiteY18" fmla="*/ 73550 h 5155928"/>
                <a:gd name="connsiteX19" fmla="*/ 1526153 w 9141087"/>
                <a:gd name="connsiteY19" fmla="*/ 0 h 5155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141087" h="5155928">
                  <a:moveTo>
                    <a:pt x="1526153" y="0"/>
                  </a:moveTo>
                  <a:lnTo>
                    <a:pt x="9141087" y="0"/>
                  </a:lnTo>
                  <a:lnTo>
                    <a:pt x="9141087" y="5154827"/>
                  </a:lnTo>
                  <a:lnTo>
                    <a:pt x="0" y="5154827"/>
                  </a:lnTo>
                  <a:lnTo>
                    <a:pt x="0" y="5146451"/>
                  </a:lnTo>
                  <a:lnTo>
                    <a:pt x="75637" y="5154368"/>
                  </a:lnTo>
                  <a:cubicBezTo>
                    <a:pt x="776345" y="5184094"/>
                    <a:pt x="1521473" y="4787639"/>
                    <a:pt x="2058507" y="4098986"/>
                  </a:cubicBezTo>
                  <a:lnTo>
                    <a:pt x="2157322" y="3961433"/>
                  </a:lnTo>
                  <a:lnTo>
                    <a:pt x="2164242" y="3962746"/>
                  </a:lnTo>
                  <a:lnTo>
                    <a:pt x="2202530" y="3971148"/>
                  </a:lnTo>
                  <a:lnTo>
                    <a:pt x="2280575" y="3984804"/>
                  </a:lnTo>
                  <a:lnTo>
                    <a:pt x="2326734" y="3993557"/>
                  </a:lnTo>
                  <a:lnTo>
                    <a:pt x="2326992" y="3992927"/>
                  </a:lnTo>
                  <a:lnTo>
                    <a:pt x="2387013" y="4003429"/>
                  </a:lnTo>
                  <a:cubicBezTo>
                    <a:pt x="2799150" y="4065178"/>
                    <a:pt x="3079131" y="4031158"/>
                    <a:pt x="3145582" y="3885282"/>
                  </a:cubicBezTo>
                  <a:cubicBezTo>
                    <a:pt x="3218973" y="3724445"/>
                    <a:pt x="3017460" y="3460150"/>
                    <a:pt x="2630604" y="3157424"/>
                  </a:cubicBezTo>
                  <a:lnTo>
                    <a:pt x="2590729" y="3127515"/>
                  </a:lnTo>
                  <a:lnTo>
                    <a:pt x="2667774" y="2889009"/>
                  </a:lnTo>
                  <a:cubicBezTo>
                    <a:pt x="3005732" y="1683964"/>
                    <a:pt x="2631698" y="490305"/>
                    <a:pt x="1719839" y="73550"/>
                  </a:cubicBezTo>
                  <a:lnTo>
                    <a:pt x="1526153" y="0"/>
                  </a:lnTo>
                  <a:close/>
                </a:path>
              </a:pathLst>
            </a:custGeom>
            <a:grpFill/>
            <a:ln w="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b="0" i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5A7C4EAA-15CA-B247-A4DF-3A5765D3B2A3}"/>
                </a:ext>
              </a:extLst>
            </p:cNvPr>
            <p:cNvSpPr/>
            <p:nvPr/>
          </p:nvSpPr>
          <p:spPr>
            <a:xfrm>
              <a:off x="0" y="3174823"/>
              <a:ext cx="1677049" cy="1665275"/>
            </a:xfrm>
            <a:custGeom>
              <a:avLst/>
              <a:gdLst>
                <a:gd name="connsiteX0" fmla="*/ 0 w 1677049"/>
                <a:gd name="connsiteY0" fmla="*/ 0 h 1665275"/>
                <a:gd name="connsiteX1" fmla="*/ 55062 w 1677049"/>
                <a:gd name="connsiteY1" fmla="*/ 27525 h 1665275"/>
                <a:gd name="connsiteX2" fmla="*/ 314915 w 1677049"/>
                <a:gd name="connsiteY2" fmla="*/ 149684 h 1665275"/>
                <a:gd name="connsiteX3" fmla="*/ 1331241 w 1677049"/>
                <a:gd name="connsiteY3" fmla="*/ 555564 h 1665275"/>
                <a:gd name="connsiteX4" fmla="*/ 1521376 w 1677049"/>
                <a:gd name="connsiteY4" fmla="*/ 617362 h 1665275"/>
                <a:gd name="connsiteX5" fmla="*/ 1521140 w 1677049"/>
                <a:gd name="connsiteY5" fmla="*/ 617775 h 1665275"/>
                <a:gd name="connsiteX6" fmla="*/ 1540381 w 1677049"/>
                <a:gd name="connsiteY6" fmla="*/ 623539 h 1665275"/>
                <a:gd name="connsiteX7" fmla="*/ 1566219 w 1677049"/>
                <a:gd name="connsiteY7" fmla="*/ 631937 h 1665275"/>
                <a:gd name="connsiteX8" fmla="*/ 1666079 w 1677049"/>
                <a:gd name="connsiteY8" fmla="*/ 661195 h 1665275"/>
                <a:gd name="connsiteX9" fmla="*/ 1677049 w 1677049"/>
                <a:gd name="connsiteY9" fmla="*/ 664481 h 1665275"/>
                <a:gd name="connsiteX10" fmla="*/ 1667186 w 1677049"/>
                <a:gd name="connsiteY10" fmla="*/ 678371 h 1665275"/>
                <a:gd name="connsiteX11" fmla="*/ 58278 w 1677049"/>
                <a:gd name="connsiteY11" fmla="*/ 1663563 h 1665275"/>
                <a:gd name="connsiteX12" fmla="*/ 0 w 1677049"/>
                <a:gd name="connsiteY12" fmla="*/ 1665275 h 1665275"/>
                <a:gd name="connsiteX13" fmla="*/ 0 w 1677049"/>
                <a:gd name="connsiteY13" fmla="*/ 0 h 166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77049" h="1665275">
                  <a:moveTo>
                    <a:pt x="0" y="0"/>
                  </a:moveTo>
                  <a:lnTo>
                    <a:pt x="55062" y="27525"/>
                  </a:lnTo>
                  <a:cubicBezTo>
                    <a:pt x="140029" y="68726"/>
                    <a:pt x="226710" y="109496"/>
                    <a:pt x="314915" y="149684"/>
                  </a:cubicBezTo>
                  <a:cubicBezTo>
                    <a:pt x="667741" y="310496"/>
                    <a:pt x="1011578" y="446790"/>
                    <a:pt x="1331241" y="555564"/>
                  </a:cubicBezTo>
                  <a:lnTo>
                    <a:pt x="1521376" y="617362"/>
                  </a:lnTo>
                  <a:lnTo>
                    <a:pt x="1521140" y="617775"/>
                  </a:lnTo>
                  <a:lnTo>
                    <a:pt x="1540381" y="623539"/>
                  </a:lnTo>
                  <a:lnTo>
                    <a:pt x="1566219" y="631937"/>
                  </a:lnTo>
                  <a:lnTo>
                    <a:pt x="1666079" y="661195"/>
                  </a:lnTo>
                  <a:lnTo>
                    <a:pt x="1677049" y="664481"/>
                  </a:lnTo>
                  <a:lnTo>
                    <a:pt x="1667186" y="678371"/>
                  </a:lnTo>
                  <a:cubicBezTo>
                    <a:pt x="1224914" y="1253212"/>
                    <a:pt x="632916" y="1612206"/>
                    <a:pt x="58278" y="1663563"/>
                  </a:cubicBezTo>
                  <a:lnTo>
                    <a:pt x="0" y="166527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b="0" i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73FCA222-E6B9-6C49-932E-60FCB5D8C5DD}"/>
                </a:ext>
              </a:extLst>
            </p:cNvPr>
            <p:cNvSpPr/>
            <p:nvPr/>
          </p:nvSpPr>
          <p:spPr>
            <a:xfrm>
              <a:off x="2376848" y="3253687"/>
              <a:ext cx="343930" cy="361770"/>
            </a:xfrm>
            <a:custGeom>
              <a:avLst/>
              <a:gdLst>
                <a:gd name="connsiteX0" fmla="*/ 163744 w 343930"/>
                <a:gd name="connsiteY0" fmla="*/ 0 h 361770"/>
                <a:gd name="connsiteX1" fmla="*/ 178396 w 343930"/>
                <a:gd name="connsiteY1" fmla="*/ 13750 h 361770"/>
                <a:gd name="connsiteX2" fmla="*/ 337605 w 343930"/>
                <a:gd name="connsiteY2" fmla="*/ 297178 h 361770"/>
                <a:gd name="connsiteX3" fmla="*/ 189169 w 343930"/>
                <a:gd name="connsiteY3" fmla="*/ 361598 h 361770"/>
                <a:gd name="connsiteX4" fmla="*/ 101228 w 343930"/>
                <a:gd name="connsiteY4" fmla="*/ 361770 h 361770"/>
                <a:gd name="connsiteX5" fmla="*/ 94227 w 343930"/>
                <a:gd name="connsiteY5" fmla="*/ 361237 h 361770"/>
                <a:gd name="connsiteX6" fmla="*/ 4676 w 343930"/>
                <a:gd name="connsiteY6" fmla="*/ 352915 h 361770"/>
                <a:gd name="connsiteX7" fmla="*/ 0 w 343930"/>
                <a:gd name="connsiteY7" fmla="*/ 352321 h 361770"/>
                <a:gd name="connsiteX8" fmla="*/ 101987 w 343930"/>
                <a:gd name="connsiteY8" fmla="*/ 150236 h 361770"/>
                <a:gd name="connsiteX9" fmla="*/ 163744 w 343930"/>
                <a:gd name="connsiteY9" fmla="*/ 0 h 36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3930" h="361770">
                  <a:moveTo>
                    <a:pt x="163744" y="0"/>
                  </a:moveTo>
                  <a:lnTo>
                    <a:pt x="178396" y="13750"/>
                  </a:lnTo>
                  <a:cubicBezTo>
                    <a:pt x="304317" y="138942"/>
                    <a:pt x="364544" y="238018"/>
                    <a:pt x="337605" y="297178"/>
                  </a:cubicBezTo>
                  <a:cubicBezTo>
                    <a:pt x="320278" y="335262"/>
                    <a:pt x="269017" y="356259"/>
                    <a:pt x="189169" y="361598"/>
                  </a:cubicBezTo>
                  <a:lnTo>
                    <a:pt x="101228" y="361770"/>
                  </a:lnTo>
                  <a:lnTo>
                    <a:pt x="94227" y="361237"/>
                  </a:lnTo>
                  <a:lnTo>
                    <a:pt x="4676" y="352915"/>
                  </a:lnTo>
                  <a:lnTo>
                    <a:pt x="0" y="352321"/>
                  </a:lnTo>
                  <a:lnTo>
                    <a:pt x="101987" y="150236"/>
                  </a:lnTo>
                  <a:lnTo>
                    <a:pt x="163744" y="0"/>
                  </a:lnTo>
                  <a:close/>
                </a:path>
              </a:pathLst>
            </a:custGeom>
            <a:grpFill/>
            <a:ln w="5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b="0" i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B689345-0E5B-4961-BFA5-D74794CC73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35893" y="3606581"/>
            <a:ext cx="6380891" cy="116656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just">
              <a:buNone/>
              <a:defRPr sz="3733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6B88576-B387-417A-9787-6A314FE149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35893" y="4882589"/>
            <a:ext cx="6380891" cy="466624"/>
          </a:xfrm>
          <a:prstGeom prst="rect">
            <a:avLst/>
          </a:prstGeom>
          <a:ln>
            <a:noFill/>
          </a:ln>
        </p:spPr>
        <p:txBody>
          <a:bodyPr wrap="square" lIns="0">
            <a:noAutofit/>
          </a:bodyPr>
          <a:lstStyle>
            <a:lvl1pPr marL="0" indent="0" algn="l" defTabSz="485055">
              <a:lnSpc>
                <a:spcPct val="93000"/>
              </a:lnSpc>
              <a:buNone/>
              <a:defRPr lang="en-GB" sz="2400" dirty="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defRPr>
            </a:lvl1pPr>
          </a:lstStyle>
          <a:p>
            <a:pPr marL="0" lvl="0" indent="0" defTabSz="485055">
              <a:lnSpc>
                <a:spcPct val="93000"/>
              </a:lnSpc>
              <a:buNone/>
            </a:pPr>
            <a:r>
              <a:rPr lang="en-US" dirty="0"/>
              <a:t>Subtitle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8D7E07E-BB8C-4881-A45D-5CE30F35E4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100000"/>
          </a:blip>
          <a:srcRect b="52284"/>
          <a:stretch/>
        </p:blipFill>
        <p:spPr>
          <a:xfrm>
            <a:off x="5135893" y="1710880"/>
            <a:ext cx="4134491" cy="114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3460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42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22932854-4032-2042-B2A7-CAC304079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2" y="366186"/>
            <a:ext cx="10850033" cy="745060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chemeClr val="accent1">
                    <a:lumMod val="10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6A601E91-1DE9-6E40-B1A6-EA79B046D4E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66752" y="1762065"/>
            <a:ext cx="10850033" cy="3884596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800"/>
              </a:spcAft>
              <a:buNone/>
              <a:defRPr/>
            </a:lvl1pPr>
            <a:lvl2pPr marL="370408" indent="0" algn="l">
              <a:buNone/>
              <a:defRPr/>
            </a:lvl2pPr>
            <a:lvl3pPr marL="730232" indent="0" algn="l">
              <a:buNone/>
              <a:defRPr/>
            </a:lvl3pPr>
            <a:lvl4pPr marL="1087939" indent="0" algn="l">
              <a:buNone/>
              <a:defRPr/>
            </a:lvl4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AB6443E-3DD6-0D48-94B8-D7DD1B6761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6750" y="1220755"/>
            <a:ext cx="10850033" cy="4318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400" b="1">
                <a:solidFill>
                  <a:srgbClr val="22222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7C0B51-2590-4977-8BCF-5BC1B1C0A5B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768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666752" y="1352552"/>
            <a:ext cx="7733505" cy="4284133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[image/icon/logo box]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592277" y="1352552"/>
            <a:ext cx="2924507" cy="4284133"/>
          </a:xfrm>
          <a:prstGeom prst="rect">
            <a:avLst/>
          </a:prstGeom>
        </p:spPr>
        <p:txBody>
          <a:bodyPr vert="horz" tIns="0" rIns="0" bIns="0" anchor="t"/>
          <a:lstStyle>
            <a:lvl1pPr marL="0" indent="0" algn="l">
              <a:buNone/>
              <a:defRPr sz="213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[image text]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67291C38-6307-7D44-9B10-00CDF2E61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2" y="366186"/>
            <a:ext cx="10850033" cy="7450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10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CC3B6D4-4DC9-4D12-8D95-806CE8586CA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348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666752" y="1352551"/>
            <a:ext cx="10850033" cy="37084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[image/icon/logo box]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65645" y="5083156"/>
            <a:ext cx="10860711" cy="563504"/>
          </a:xfrm>
          <a:prstGeom prst="rect">
            <a:avLst/>
          </a:prstGeom>
        </p:spPr>
        <p:txBody>
          <a:bodyPr vert="horz" tIns="0" rIns="0" bIns="0" anchor="ctr"/>
          <a:lstStyle>
            <a:lvl1pPr marL="0" indent="0" algn="ctr">
              <a:buNone/>
              <a:defRPr sz="2133">
                <a:solidFill>
                  <a:srgbClr val="717073"/>
                </a:solidFill>
              </a:defRPr>
            </a:lvl1pPr>
          </a:lstStyle>
          <a:p>
            <a:pPr lvl="0"/>
            <a:r>
              <a:rPr lang="en-US" dirty="0"/>
              <a:t>[image caption]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67291C38-6307-7D44-9B10-00CDF2E61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2" y="366186"/>
            <a:ext cx="10850033" cy="7450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10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73EF494-034D-44F8-A974-C98E1DDFD87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07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>
            <a:extLst>
              <a:ext uri="{FF2B5EF4-FFF2-40B4-BE49-F238E27FC236}">
                <a16:creationId xmlns:a16="http://schemas.microsoft.com/office/drawing/2014/main" id="{67291C38-6307-7D44-9B10-00CDF2E61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2" y="366186"/>
            <a:ext cx="10850033" cy="7450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10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9BD2E2A0-ACED-0A47-9B9C-66FCC582C9B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99597" y="1354235"/>
            <a:ext cx="5209651" cy="3706717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[image/icon/logo box]</a:t>
            </a:r>
            <a:endParaRPr lang="en-US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401D111-1A4C-BE4F-8DE5-C2A874A7036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99598" y="5098286"/>
            <a:ext cx="5220631" cy="538137"/>
          </a:xfrm>
          <a:prstGeom prst="rect">
            <a:avLst/>
          </a:prstGeom>
        </p:spPr>
        <p:txBody>
          <a:bodyPr vert="horz" tIns="0" rIns="0" bIns="0" anchor="ctr"/>
          <a:lstStyle>
            <a:lvl1pPr marL="0" indent="0" algn="ctr">
              <a:buNone/>
              <a:defRPr sz="1867">
                <a:solidFill>
                  <a:srgbClr val="898989"/>
                </a:solidFill>
              </a:defRPr>
            </a:lvl1pPr>
          </a:lstStyle>
          <a:p>
            <a:pPr lvl="0"/>
            <a:r>
              <a:rPr lang="en-US" dirty="0"/>
              <a:t>[image caption]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9BD2E2A0-ACED-0A47-9B9C-66FCC582C9B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7642" y="1354235"/>
            <a:ext cx="5236325" cy="3706717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[image/icon/logo box]</a:t>
            </a:r>
            <a:endParaRPr lang="en-US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4401D111-1A4C-BE4F-8DE5-C2A874A7036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6745" y="5095096"/>
            <a:ext cx="5220631" cy="538137"/>
          </a:xfrm>
          <a:prstGeom prst="rect">
            <a:avLst/>
          </a:prstGeom>
        </p:spPr>
        <p:txBody>
          <a:bodyPr vert="horz" tIns="0" rIns="0" bIns="0" anchor="ctr"/>
          <a:lstStyle>
            <a:lvl1pPr marL="0" indent="0" algn="ctr">
              <a:buNone/>
              <a:defRPr sz="1867">
                <a:solidFill>
                  <a:srgbClr val="898989"/>
                </a:solidFill>
              </a:defRPr>
            </a:lvl1pPr>
          </a:lstStyle>
          <a:p>
            <a:pPr lvl="0"/>
            <a:r>
              <a:rPr lang="en-US" dirty="0"/>
              <a:t>[image caption]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007B79C-D28E-4C15-972E-338680BEC6F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928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 with Captions and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9A0F972-6BC7-42BC-AFE5-97C86679B87E}"/>
              </a:ext>
            </a:extLst>
          </p:cNvPr>
          <p:cNvSpPr/>
          <p:nvPr/>
        </p:nvSpPr>
        <p:spPr>
          <a:xfrm>
            <a:off x="677642" y="3836828"/>
            <a:ext cx="5236325" cy="1795371"/>
          </a:xfrm>
          <a:prstGeom prst="rect">
            <a:avLst/>
          </a:prstGeom>
          <a:solidFill>
            <a:srgbClr val="F1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B259A0-C5BF-4615-9DF0-1C33FC6423D9}"/>
              </a:ext>
            </a:extLst>
          </p:cNvPr>
          <p:cNvSpPr/>
          <p:nvPr/>
        </p:nvSpPr>
        <p:spPr>
          <a:xfrm>
            <a:off x="6310064" y="3836828"/>
            <a:ext cx="5199184" cy="1795371"/>
          </a:xfrm>
          <a:prstGeom prst="rect">
            <a:avLst/>
          </a:prstGeom>
          <a:solidFill>
            <a:srgbClr val="F1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67291C38-6307-7D44-9B10-00CDF2E61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2" y="366186"/>
            <a:ext cx="10850033" cy="7450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10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9BD2E2A0-ACED-0A47-9B9C-66FCC582C9B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99597" y="1354234"/>
            <a:ext cx="5209651" cy="2481503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[image/icon/logo box]</a:t>
            </a:r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9BD2E2A0-ACED-0A47-9B9C-66FCC582C9B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7642" y="1354234"/>
            <a:ext cx="5236325" cy="2495964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[image/icon/logo box]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007B79C-D28E-4C15-972E-338680BEC6F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6C13FF-C155-4919-8919-34228E9F85C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2284" y="4029116"/>
            <a:ext cx="4800600" cy="16171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666E5765-AFF9-454D-B3E4-B95BB4B1525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06309" y="4029116"/>
            <a:ext cx="4800600" cy="16171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8A56BEC-90D2-435D-8367-0E3A5F8262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7642" y="3164754"/>
            <a:ext cx="5236325" cy="670983"/>
          </a:xfrm>
          <a:solidFill>
            <a:schemeClr val="accent1">
              <a:alpha val="80000"/>
            </a:schemeClr>
          </a:solidFill>
        </p:spPr>
        <p:txBody>
          <a:bodyPr lIns="180000" anchor="ctr"/>
          <a:lstStyle>
            <a:lvl1pPr marL="0" indent="0">
              <a:buNone/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94F963DD-B50B-4248-9374-A146E531485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10064" y="3164754"/>
            <a:ext cx="5199184" cy="670983"/>
          </a:xfrm>
          <a:solidFill>
            <a:schemeClr val="accent1">
              <a:alpha val="80000"/>
            </a:schemeClr>
          </a:solidFill>
        </p:spPr>
        <p:txBody>
          <a:bodyPr lIns="180000" anchor="ctr"/>
          <a:lstStyle>
            <a:lvl1pPr marL="0" indent="0">
              <a:buNone/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226330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B4C3202-59EE-2340-B38A-4E5E3A2DD1D8}"/>
              </a:ext>
            </a:extLst>
          </p:cNvPr>
          <p:cNvCxnSpPr>
            <a:cxnSpLocks/>
          </p:cNvCxnSpPr>
          <p:nvPr/>
        </p:nvCxnSpPr>
        <p:spPr>
          <a:xfrm>
            <a:off x="11119816" y="6304756"/>
            <a:ext cx="0" cy="35322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74FA6C-9F76-7940-ABD6-8AE29935C5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6751" y="1352551"/>
            <a:ext cx="10850032" cy="4284133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7C86E9-FDA0-4C4D-A68F-6E3891ABEC3D}"/>
              </a:ext>
            </a:extLst>
          </p:cNvPr>
          <p:cNvPicPr>
            <a:picLocks noChangeAspect="1"/>
          </p:cNvPicPr>
          <p:nvPr/>
        </p:nvPicPr>
        <p:blipFill rotWithShape="1">
          <a:blip r:embed="rId27"/>
          <a:srcRect b="52800"/>
          <a:stretch/>
        </p:blipFill>
        <p:spPr>
          <a:xfrm>
            <a:off x="683548" y="6231502"/>
            <a:ext cx="1486357" cy="406124"/>
          </a:xfrm>
          <a:prstGeom prst="rect">
            <a:avLst/>
          </a:prstGeom>
        </p:spPr>
      </p:pic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EFF88D6-3D0D-1241-9CCB-64DB5A04A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217" y="366185"/>
            <a:ext cx="10850032" cy="75880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FF4896-1C74-471F-B1D7-D03465CE23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5217" y="5655759"/>
            <a:ext cx="10833223" cy="514957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AADC478-0D1F-4E10-932D-F91CE6CE0C53}"/>
              </a:ext>
            </a:extLst>
          </p:cNvPr>
          <p:cNvSpPr txBox="1">
            <a:spLocks/>
          </p:cNvSpPr>
          <p:nvPr/>
        </p:nvSpPr>
        <p:spPr>
          <a:xfrm>
            <a:off x="11270233" y="6332053"/>
            <a:ext cx="255017" cy="387899"/>
          </a:xfrm>
          <a:prstGeom prst="rect">
            <a:avLst/>
          </a:prstGeom>
        </p:spPr>
        <p:txBody>
          <a:bodyPr vert="horz" lIns="0" tIns="60960" rIns="0" bIns="60960" rtlCol="0" anchor="ctr"/>
          <a:lstStyle>
            <a:lvl1pPr algn="r" defTabSz="363800">
              <a:lnSpc>
                <a:spcPct val="93000"/>
              </a:lnSpc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defRPr>
            </a:lvl1pPr>
            <a:lvl2pPr indent="370225" defTabSz="363800">
              <a:lnSpc>
                <a:spcPct val="93000"/>
              </a:lnSpc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740451" defTabSz="363800">
              <a:lnSpc>
                <a:spcPct val="93000"/>
              </a:lnSpc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1110679" defTabSz="363800">
              <a:lnSpc>
                <a:spcPct val="93000"/>
              </a:lnSpc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1480905" defTabSz="363800">
              <a:lnSpc>
                <a:spcPct val="93000"/>
              </a:lnSpc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1851132" defTabSz="363800">
              <a:lnSpc>
                <a:spcPct val="93000"/>
              </a:lnSpc>
              <a:defRPr>
                <a:latin typeface="Calibri"/>
                <a:ea typeface="Calibri"/>
                <a:cs typeface="Calibri"/>
                <a:sym typeface="Calibri"/>
              </a:defRPr>
            </a:lvl6pPr>
            <a:lvl7pPr indent="2221358" defTabSz="363800">
              <a:lnSpc>
                <a:spcPct val="93000"/>
              </a:lnSpc>
              <a:defRPr>
                <a:latin typeface="Calibri"/>
                <a:ea typeface="Calibri"/>
                <a:cs typeface="Calibri"/>
                <a:sym typeface="Calibri"/>
              </a:defRPr>
            </a:lvl7pPr>
            <a:lvl8pPr indent="2591585" defTabSz="363800">
              <a:lnSpc>
                <a:spcPct val="93000"/>
              </a:lnSpc>
              <a:defRPr>
                <a:latin typeface="Calibri"/>
                <a:ea typeface="Calibri"/>
                <a:cs typeface="Calibri"/>
                <a:sym typeface="Calibri"/>
              </a:defRPr>
            </a:lvl8pPr>
            <a:lvl9pPr indent="2961812" defTabSz="363800">
              <a:lnSpc>
                <a:spcPct val="93000"/>
              </a:lnSpc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/>
            <a:fld id="{F3EC332E-FB62-3242-BB6A-EC0EFC19912F}" type="slidenum">
              <a:rPr lang="en-US" sz="1600" smtClean="0"/>
              <a:pPr algn="r"/>
              <a:t>‹#›</a:t>
            </a:fld>
            <a:endParaRPr lang="en-US" sz="1600" dirty="0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5FA2C01E-D7C1-4136-B16E-E0E3E44A9967}"/>
              </a:ext>
            </a:extLst>
          </p:cNvPr>
          <p:cNvSpPr txBox="1">
            <a:spLocks/>
          </p:cNvSpPr>
          <p:nvPr/>
        </p:nvSpPr>
        <p:spPr>
          <a:xfrm>
            <a:off x="2559236" y="6231507"/>
            <a:ext cx="8352928" cy="59250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b="0" i="0" kern="1200" dirty="0" smtClean="0">
                <a:solidFill>
                  <a:srgbClr val="898989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Calibri"/>
              </a:rPr>
              <a:t>22 April 2021</a:t>
            </a:r>
            <a:endParaRPr lang="en-US" sz="1600" dirty="0">
              <a:solidFill>
                <a:srgbClr val="898989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7AED518-D582-9A4F-8C12-6E2C06E7A8AA}"/>
              </a:ext>
            </a:extLst>
          </p:cNvPr>
          <p:cNvGrpSpPr/>
          <p:nvPr/>
        </p:nvGrpSpPr>
        <p:grpSpPr>
          <a:xfrm>
            <a:off x="4233" y="6761672"/>
            <a:ext cx="12192000" cy="104424"/>
            <a:chOff x="0" y="5071254"/>
            <a:chExt cx="9144000" cy="7831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FFBD448-4703-CA48-88BE-FC90FC84C9BF}"/>
                </a:ext>
              </a:extLst>
            </p:cNvPr>
            <p:cNvSpPr/>
            <p:nvPr/>
          </p:nvSpPr>
          <p:spPr>
            <a:xfrm>
              <a:off x="0" y="5071254"/>
              <a:ext cx="2016000" cy="783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i="0" dirty="0">
                <a:latin typeface="Simplon Norm" panose="020B0500030000000000" pitchFamily="34" charset="77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1480782-CDA4-E241-80E9-8887C60CB37B}"/>
                </a:ext>
              </a:extLst>
            </p:cNvPr>
            <p:cNvSpPr/>
            <p:nvPr/>
          </p:nvSpPr>
          <p:spPr>
            <a:xfrm>
              <a:off x="2016000" y="5071254"/>
              <a:ext cx="7128000" cy="7831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i="0" dirty="0">
                <a:latin typeface="Simplon Norm" panose="020B0500030000000000" pitchFamily="34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330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</p:sldLayoutIdLst>
  <p:txStyles>
    <p:titleStyle>
      <a:lvl1pPr marL="0" indent="0" algn="just" defTabSz="121917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accent1">
              <a:lumMod val="100000"/>
            </a:schemeClr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lnSpc>
          <a:spcPct val="100000"/>
        </a:lnSpc>
        <a:spcBef>
          <a:spcPts val="400"/>
        </a:spcBef>
        <a:buClr>
          <a:srgbClr val="BF3227"/>
        </a:buClr>
        <a:buSzPct val="125000"/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599002" indent="-228594" algn="l" defTabSz="1219170" rtl="0" eaLnBrk="1" latinLnBrk="0" hangingPunct="1">
        <a:lnSpc>
          <a:spcPct val="100000"/>
        </a:lnSpc>
        <a:spcBef>
          <a:spcPts val="400"/>
        </a:spcBef>
        <a:buClr>
          <a:srgbClr val="BF3227"/>
        </a:buClr>
        <a:buSzPct val="125000"/>
        <a:buFont typeface="System Font Regular"/>
        <a:buChar char="-"/>
        <a:defRPr sz="2133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58827" indent="-228594" algn="l" defTabSz="1219170" rtl="0" eaLnBrk="1" latinLnBrk="0" hangingPunct="1">
        <a:lnSpc>
          <a:spcPct val="100000"/>
        </a:lnSpc>
        <a:spcBef>
          <a:spcPts val="400"/>
        </a:spcBef>
        <a:buClr>
          <a:srgbClr val="BF3227"/>
        </a:buClr>
        <a:buSzPct val="125000"/>
        <a:buFont typeface="Wingdings" panose="05000000000000000000" pitchFamily="2" charset="2"/>
        <a:buChar char="§"/>
        <a:defRPr sz="2133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16534" indent="-228594" algn="l" defTabSz="1219170" rtl="0" eaLnBrk="1" latinLnBrk="0" hangingPunct="1">
        <a:lnSpc>
          <a:spcPct val="100000"/>
        </a:lnSpc>
        <a:spcBef>
          <a:spcPts val="400"/>
        </a:spcBef>
        <a:buClr>
          <a:schemeClr val="accent2"/>
        </a:buClr>
        <a:buSzPct val="125000"/>
        <a:buFont typeface="System Font Regular"/>
        <a:buChar char="-"/>
        <a:defRPr sz="2133" b="0" i="0" kern="1200">
          <a:solidFill>
            <a:schemeClr val="accent1"/>
          </a:solidFill>
          <a:latin typeface="Arial" panose="020B0604020202020204" pitchFamily="34" charset="0"/>
          <a:ea typeface="+mn-ea"/>
          <a:cs typeface="+mn-cs"/>
        </a:defRPr>
      </a:lvl4pPr>
      <a:lvl5pPr marL="2240224" indent="-228594" algn="l" defTabSz="1219170" rtl="0" eaLnBrk="1" latinLnBrk="0" hangingPunct="1">
        <a:lnSpc>
          <a:spcPct val="100000"/>
        </a:lnSpc>
        <a:spcBef>
          <a:spcPts val="400"/>
        </a:spcBef>
        <a:buClr>
          <a:schemeClr val="accent2"/>
        </a:buClr>
        <a:buSzPct val="125000"/>
        <a:buFont typeface="System Font Regular"/>
        <a:buChar char="-"/>
        <a:defRPr sz="1400" b="0" i="0" kern="1200">
          <a:solidFill>
            <a:schemeClr val="accent1"/>
          </a:solidFill>
          <a:latin typeface="Arial" panose="020B060402020202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25">
          <p15:clr>
            <a:srgbClr val="F26B43"/>
          </p15:clr>
        </p15:guide>
        <p15:guide id="2" pos="315">
          <p15:clr>
            <a:srgbClr val="F26B43"/>
          </p15:clr>
        </p15:guide>
        <p15:guide id="3" pos="5441">
          <p15:clr>
            <a:srgbClr val="F26B43"/>
          </p15:clr>
        </p15:guide>
        <p15:guide id="4" orient="horz" pos="639">
          <p15:clr>
            <a:srgbClr val="F26B43"/>
          </p15:clr>
        </p15:guide>
        <p15:guide id="5" orient="horz" pos="2911">
          <p15:clr>
            <a:srgbClr val="F26B43"/>
          </p15:clr>
        </p15:guide>
        <p15:guide id="6" pos="2880">
          <p15:clr>
            <a:srgbClr val="F26B43"/>
          </p15:clr>
        </p15:guide>
        <p15:guide id="7" pos="2794">
          <p15:clr>
            <a:srgbClr val="F26B43"/>
          </p15:clr>
        </p15:guide>
        <p15:guide id="8" pos="2971">
          <p15:clr>
            <a:srgbClr val="F26B43"/>
          </p15:clr>
        </p15:guide>
        <p15:guide id="9" orient="horz" pos="577">
          <p15:clr>
            <a:srgbClr val="F26B43"/>
          </p15:clr>
        </p15:guide>
        <p15:guide id="10" orient="horz" pos="2754">
          <p15:clr>
            <a:srgbClr val="F26B43"/>
          </p15:clr>
        </p15:guide>
        <p15:guide id="11" orient="horz" pos="2663">
          <p15:clr>
            <a:srgbClr val="F26B43"/>
          </p15:clr>
        </p15:guide>
        <p15:guide id="12" orient="horz" pos="239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CHF </a:t>
            </a:r>
            <a:r>
              <a:rPr lang="en-GB" dirty="0" err="1" smtClean="0"/>
              <a:t>Iliyoboreshwa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22</a:t>
            </a:r>
            <a:r>
              <a:rPr lang="en-GB" baseline="30000" dirty="0" smtClean="0"/>
              <a:t>th</a:t>
            </a:r>
            <a:r>
              <a:rPr lang="en-GB" dirty="0" smtClean="0"/>
              <a:t> April 2021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Mobile </a:t>
            </a:r>
            <a:r>
              <a:rPr lang="en-GB" dirty="0" smtClean="0"/>
              <a:t>Phone Payment </a:t>
            </a:r>
            <a:r>
              <a:rPr lang="en-GB" dirty="0"/>
              <a:t>I</a:t>
            </a:r>
            <a:r>
              <a:rPr lang="en-GB" dirty="0" smtClean="0"/>
              <a:t>ntegration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2" b="94083" l="9294" r="92193"/>
                    </a14:imgEffect>
                  </a14:imgLayer>
                </a14:imgProps>
              </a:ext>
            </a:extLst>
          </a:blip>
          <a:srcRect l="8460" r="8322"/>
          <a:stretch/>
        </p:blipFill>
        <p:spPr bwMode="auto">
          <a:xfrm>
            <a:off x="10019490" y="60874"/>
            <a:ext cx="1706844" cy="1288592"/>
          </a:xfrm>
          <a:prstGeom prst="rect">
            <a:avLst/>
          </a:prstGeom>
        </p:spPr>
      </p:pic>
      <p:pic>
        <p:nvPicPr>
          <p:cNvPr id="8" name="Picture 2" descr="IMI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0" t="5212" r="11293" b="16269"/>
          <a:stretch/>
        </p:blipFill>
        <p:spPr bwMode="auto">
          <a:xfrm>
            <a:off x="10019489" y="1563115"/>
            <a:ext cx="1706844" cy="173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E10C56-7618-B944-A305-B8B18B49600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2284"/>
          <a:stretch/>
        </p:blipFill>
        <p:spPr>
          <a:xfrm>
            <a:off x="5135893" y="1710880"/>
            <a:ext cx="4134491" cy="114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49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CHF-IMIS </a:t>
            </a:r>
            <a:r>
              <a:rPr lang="en-GB" dirty="0" err="1" smtClean="0"/>
              <a:t>ePayment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666752" y="1352552"/>
            <a:ext cx="5813931" cy="4929715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Developments </a:t>
            </a:r>
            <a:r>
              <a:rPr lang="en-GB" dirty="0"/>
              <a:t>started in 2018</a:t>
            </a:r>
          </a:p>
          <a:p>
            <a:r>
              <a:rPr lang="en-GB" dirty="0"/>
              <a:t>Pilot </a:t>
            </a:r>
            <a:r>
              <a:rPr lang="en-GB" dirty="0" smtClean="0"/>
              <a:t>in </a:t>
            </a:r>
            <a:r>
              <a:rPr lang="en-GB" dirty="0" err="1"/>
              <a:t>Schinyanga</a:t>
            </a:r>
            <a:r>
              <a:rPr lang="en-GB" dirty="0"/>
              <a:t> </a:t>
            </a:r>
            <a:r>
              <a:rPr lang="en-GB" dirty="0" smtClean="0"/>
              <a:t>region</a:t>
            </a:r>
            <a:endParaRPr lang="en-GB" dirty="0"/>
          </a:p>
          <a:p>
            <a:r>
              <a:rPr lang="en-GB" dirty="0" err="1" smtClean="0"/>
              <a:t>eGA</a:t>
            </a:r>
            <a:r>
              <a:rPr lang="en-GB" dirty="0" smtClean="0"/>
              <a:t> USSD </a:t>
            </a:r>
            <a:r>
              <a:rPr lang="en-GB" dirty="0"/>
              <a:t>integration</a:t>
            </a:r>
          </a:p>
          <a:p>
            <a:pPr lvl="1"/>
            <a:r>
              <a:rPr lang="en-GB" dirty="0"/>
              <a:t>Enquiring (for HF with no </a:t>
            </a:r>
            <a:r>
              <a:rPr lang="en-GB" dirty="0" smtClean="0"/>
              <a:t>Internet access)</a:t>
            </a:r>
            <a:endParaRPr lang="en-GB" dirty="0"/>
          </a:p>
          <a:p>
            <a:pPr lvl="1"/>
            <a:r>
              <a:rPr lang="en-GB" dirty="0"/>
              <a:t>Renewal (by EO)</a:t>
            </a:r>
          </a:p>
          <a:p>
            <a:pPr lvl="1"/>
            <a:r>
              <a:rPr lang="en-GB" dirty="0"/>
              <a:t>Control Number request for one policy</a:t>
            </a:r>
          </a:p>
          <a:p>
            <a:r>
              <a:rPr lang="en-GB" dirty="0" err="1"/>
              <a:t>GePG</a:t>
            </a:r>
            <a:r>
              <a:rPr lang="en-GB" dirty="0"/>
              <a:t> integration</a:t>
            </a:r>
          </a:p>
          <a:p>
            <a:pPr lvl="1"/>
            <a:r>
              <a:rPr lang="en-GB" dirty="0"/>
              <a:t>Generates and sends control number</a:t>
            </a:r>
          </a:p>
          <a:p>
            <a:pPr lvl="1"/>
            <a:r>
              <a:rPr lang="en-GB" dirty="0" smtClean="0"/>
              <a:t>Payment confirmation</a:t>
            </a:r>
          </a:p>
          <a:p>
            <a:pPr lvl="1"/>
            <a:r>
              <a:rPr lang="en-US" dirty="0" smtClean="0"/>
              <a:t>Reconciliation </a:t>
            </a:r>
            <a:endParaRPr lang="en-GB" dirty="0"/>
          </a:p>
          <a:p>
            <a:r>
              <a:rPr lang="en-GB" dirty="0" err="1" smtClean="0"/>
              <a:t>eGA</a:t>
            </a:r>
            <a:r>
              <a:rPr lang="en-GB" dirty="0" smtClean="0"/>
              <a:t> SMS Gateway integration </a:t>
            </a:r>
            <a:endParaRPr lang="en-GB" dirty="0"/>
          </a:p>
          <a:p>
            <a:pPr lvl="1"/>
            <a:r>
              <a:rPr lang="en-GB" dirty="0"/>
              <a:t>Sends enquire information, control number, </a:t>
            </a:r>
            <a:r>
              <a:rPr lang="en-GB" dirty="0" smtClean="0"/>
              <a:t>policy activation confirmation</a:t>
            </a:r>
            <a:endParaRPr lang="en-GB" dirty="0"/>
          </a:p>
          <a:p>
            <a:r>
              <a:rPr lang="en-GB" dirty="0" smtClean="0"/>
              <a:t>CHF-IMIS </a:t>
            </a:r>
            <a:r>
              <a:rPr lang="en-GB" dirty="0"/>
              <a:t>Policies mobile app</a:t>
            </a:r>
          </a:p>
          <a:p>
            <a:pPr lvl="1"/>
            <a:r>
              <a:rPr lang="en-GB" dirty="0"/>
              <a:t>Control number request for group </a:t>
            </a:r>
            <a:r>
              <a:rPr lang="en-GB" dirty="0" smtClean="0"/>
              <a:t>policies  </a:t>
            </a:r>
          </a:p>
          <a:p>
            <a:pPr lvl="1"/>
            <a:r>
              <a:rPr lang="en-US" dirty="0" smtClean="0"/>
              <a:t>Get Commission report </a:t>
            </a:r>
            <a:endParaRPr lang="en-GB" dirty="0" smtClean="0"/>
          </a:p>
          <a:p>
            <a:r>
              <a:rPr lang="en-US" dirty="0" smtClean="0"/>
              <a:t>CHF-IMIS REST API</a:t>
            </a:r>
          </a:p>
          <a:p>
            <a:pPr lvl="1"/>
            <a:r>
              <a:rPr lang="en-US" dirty="0" smtClean="0"/>
              <a:t>Manage </a:t>
            </a:r>
            <a:r>
              <a:rPr lang="en-US" dirty="0" err="1" smtClean="0"/>
              <a:t>ePayment</a:t>
            </a:r>
            <a:r>
              <a:rPr lang="en-US" dirty="0" smtClean="0"/>
              <a:t> services</a:t>
            </a:r>
          </a:p>
          <a:p>
            <a:r>
              <a:rPr lang="en-US" dirty="0" smtClean="0"/>
              <a:t>CHF-IMIS Web Application</a:t>
            </a:r>
          </a:p>
          <a:p>
            <a:pPr lvl="1"/>
            <a:r>
              <a:rPr lang="en-US" dirty="0" smtClean="0"/>
              <a:t>Monitoring, reporting 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CHF-IMIS Web Services (deprecated)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Mobile Applications services </a:t>
            </a:r>
            <a:endParaRPr lang="en-GB" dirty="0">
              <a:solidFill>
                <a:schemeClr val="bg2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5218377" y="968188"/>
            <a:ext cx="6457208" cy="4326424"/>
            <a:chOff x="5218377" y="968188"/>
            <a:chExt cx="6457208" cy="4326424"/>
          </a:xfrm>
        </p:grpSpPr>
        <p:sp>
          <p:nvSpPr>
            <p:cNvPr id="11" name="Rectangle 10"/>
            <p:cNvSpPr/>
            <p:nvPr/>
          </p:nvSpPr>
          <p:spPr>
            <a:xfrm>
              <a:off x="5218378" y="968188"/>
              <a:ext cx="1954307" cy="940618"/>
            </a:xfrm>
            <a:prstGeom prst="rect">
              <a:avLst/>
            </a:prstGeom>
            <a:solidFill>
              <a:srgbClr val="31733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/>
                <a:t>eGA</a:t>
              </a:r>
              <a:r>
                <a:rPr lang="en-US" sz="1400" dirty="0" smtClean="0"/>
                <a:t> SMS Gateway </a:t>
              </a:r>
              <a:endParaRPr lang="en-GB" sz="14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504897" y="968188"/>
              <a:ext cx="1954307" cy="940618"/>
            </a:xfrm>
            <a:prstGeom prst="rect">
              <a:avLst/>
            </a:prstGeom>
            <a:solidFill>
              <a:srgbClr val="31733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/>
                <a:t>GePG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ePayment</a:t>
              </a:r>
              <a:endParaRPr lang="en-GB" sz="14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747358" y="968188"/>
              <a:ext cx="1928227" cy="940618"/>
            </a:xfrm>
            <a:prstGeom prst="rect">
              <a:avLst/>
            </a:prstGeom>
            <a:solidFill>
              <a:srgbClr val="31733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/>
                <a:t>eGA</a:t>
              </a:r>
              <a:r>
                <a:rPr lang="en-US" sz="1400" dirty="0" smtClean="0"/>
                <a:t> USSD</a:t>
              </a:r>
              <a:endParaRPr lang="en-GB" sz="14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218377" y="2526038"/>
              <a:ext cx="1954307" cy="1029717"/>
            </a:xfrm>
            <a:prstGeom prst="rect">
              <a:avLst/>
            </a:prstGeom>
            <a:solidFill>
              <a:srgbClr val="00637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CHF-IMIS </a:t>
              </a:r>
              <a:r>
                <a:rPr lang="en-US" sz="1400" dirty="0"/>
                <a:t>Web Application </a:t>
              </a:r>
              <a:endParaRPr lang="en-GB" sz="14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504895" y="2526037"/>
              <a:ext cx="1954307" cy="1029717"/>
            </a:xfrm>
            <a:prstGeom prst="rect">
              <a:avLst/>
            </a:prstGeom>
            <a:solidFill>
              <a:srgbClr val="00637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CHF-IMIS REST API</a:t>
              </a:r>
              <a:endParaRPr lang="en-GB" sz="14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721278" y="2526035"/>
              <a:ext cx="1954307" cy="102971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CHF-IMIS WEB SERVICES</a:t>
              </a:r>
              <a:endParaRPr lang="en-GB" sz="14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721278" y="4172982"/>
              <a:ext cx="1954307" cy="1029717"/>
            </a:xfrm>
            <a:prstGeom prst="rect">
              <a:avLst/>
            </a:prstGeom>
            <a:solidFill>
              <a:srgbClr val="00637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CHF-IMIS Policies </a:t>
              </a:r>
              <a:endParaRPr lang="en-GB" sz="1400" dirty="0"/>
            </a:p>
          </p:txBody>
        </p:sp>
        <p:sp>
          <p:nvSpPr>
            <p:cNvPr id="18" name="Can 17"/>
            <p:cNvSpPr/>
            <p:nvPr/>
          </p:nvSpPr>
          <p:spPr>
            <a:xfrm>
              <a:off x="6436824" y="4172982"/>
              <a:ext cx="1860034" cy="1121630"/>
            </a:xfrm>
            <a:prstGeom prst="can">
              <a:avLst/>
            </a:prstGeom>
            <a:solidFill>
              <a:srgbClr val="00637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CHF-IMIS Database</a:t>
              </a:r>
              <a:endParaRPr lang="en-GB" sz="1400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6294073" y="1908806"/>
              <a:ext cx="1622095" cy="570651"/>
            </a:xfrm>
            <a:prstGeom prst="straightConnector1">
              <a:avLst/>
            </a:prstGeom>
            <a:ln w="28575"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8248382" y="1908800"/>
              <a:ext cx="24680" cy="617232"/>
            </a:xfrm>
            <a:prstGeom prst="straightConnector1">
              <a:avLst/>
            </a:prstGeom>
            <a:ln w="28575"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>
              <a:off x="8539248" y="1908800"/>
              <a:ext cx="2159184" cy="617232"/>
            </a:xfrm>
            <a:prstGeom prst="straightConnector1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6259681" y="3602331"/>
              <a:ext cx="606511" cy="699285"/>
            </a:xfrm>
            <a:prstGeom prst="straightConnector1">
              <a:avLst/>
            </a:prstGeom>
            <a:ln w="28575"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H="1">
              <a:off x="7504895" y="3602331"/>
              <a:ext cx="755826" cy="699285"/>
            </a:xfrm>
            <a:prstGeom prst="straightConnector1">
              <a:avLst/>
            </a:prstGeom>
            <a:ln w="28575"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H="1">
              <a:off x="7844854" y="3570359"/>
              <a:ext cx="2647800" cy="731257"/>
            </a:xfrm>
            <a:prstGeom prst="straightConnector1">
              <a:avLst/>
            </a:prstGeom>
            <a:ln w="28575">
              <a:solidFill>
                <a:schemeClr val="bg2"/>
              </a:solidFill>
              <a:prstDash val="sysDot"/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8822007" y="3645743"/>
              <a:ext cx="796831" cy="527237"/>
            </a:xfrm>
            <a:prstGeom prst="straightConnector1">
              <a:avLst/>
            </a:prstGeom>
            <a:ln w="28575"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10769287" y="3570359"/>
              <a:ext cx="0" cy="588017"/>
            </a:xfrm>
            <a:prstGeom prst="straightConnector1">
              <a:avLst/>
            </a:prstGeom>
            <a:ln w="28575">
              <a:solidFill>
                <a:schemeClr val="bg2"/>
              </a:solidFill>
              <a:prstDash val="sysDot"/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14" idx="3"/>
            </p:cNvCxnSpPr>
            <p:nvPr/>
          </p:nvCxnSpPr>
          <p:spPr>
            <a:xfrm flipV="1">
              <a:off x="7172684" y="3040893"/>
              <a:ext cx="332211" cy="4"/>
            </a:xfrm>
            <a:prstGeom prst="straightConnector1">
              <a:avLst/>
            </a:prstGeom>
            <a:ln w="28575">
              <a:solidFill>
                <a:schemeClr val="bg2"/>
              </a:solidFill>
              <a:prstDash val="sysDot"/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3062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30" name="Picture 6" descr="bPD1Zzey48Rl_XMZlInOGdldW9QFBwMe2g1DgvvDF2mHZfqw3Yl-VSScoSRGWdg84zlFE_DwF7cjdR2kAHMhw5taHIMqWwT4MwDAfC_DVb_aQ9z0r91iOcfh57rZ3QdP5GfXNbM1cs-_nU2FBFiVjiOweGBWvp6HfHaiXSCFSGu4pMDWyVNBP9MkCdXBik-KOGKly1DtaA4zaS4wgFnUB5kQ4reTJf8ep9qrkiXXAyv-ASgunEqorludzF4bNM_2DhqP4uqpkYbtQ1bBDfCP7NGAMRCh2mSb-lNwK5GWXHDCvAuuKVnG3KR3PERjFUOznVpG2yG9Rt29iO09vU0DVpLOErWOJITLi0vUmHsiQTuFbx87u_vh-eclOMyi68qGhlJScsabVcpTt159Z6LN1b7L-C3Xe94eed25qJ3w32lv60Q5v_pAIzaeLrIaxngJys7X7z6CePPCOdnpDpVHDSzAE_yQjVEL7BUixwIRR9ndrS98v1o4bj2BRYwod_amxDcFNVfvVjJcG-6xn45uzYmn5Z4_mcG6mGcD6gtVz6nC3g9tHYDd4VoWGttqGG4YjtzqUO7fJwS0gAM7Ue9MRof3QvDPifdwJGzBZF3G6EcQzbDnxA_9docAJ0IZftFfCr-p4YFwJicCtXUslDR_M-4wzT-hruNFB-d2Vn4t9kUfSFcX9qTjokxV77D-NUvs1rgIGiRnxrN_aVQLuZUb-Wq0 (1488×868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21" y="0"/>
            <a:ext cx="11602891" cy="676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03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Mobile Phone Payment Integration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22</a:t>
            </a:r>
            <a:r>
              <a:rPr lang="en-US" baseline="30000" dirty="0" smtClean="0"/>
              <a:t>th</a:t>
            </a:r>
            <a:r>
              <a:rPr lang="en-US" dirty="0" smtClean="0"/>
              <a:t> April 2021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2" b="94083" l="9294" r="92193"/>
                    </a14:imgEffect>
                  </a14:imgLayer>
                </a14:imgProps>
              </a:ext>
            </a:extLst>
          </a:blip>
          <a:srcRect l="8460" r="8322"/>
          <a:stretch/>
        </p:blipFill>
        <p:spPr bwMode="auto">
          <a:xfrm>
            <a:off x="974101" y="581649"/>
            <a:ext cx="1706844" cy="1288592"/>
          </a:xfrm>
          <a:prstGeom prst="rect">
            <a:avLst/>
          </a:prstGeom>
        </p:spPr>
      </p:pic>
      <p:pic>
        <p:nvPicPr>
          <p:cNvPr id="8" name="Picture 2" descr="IMI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19" b="-619"/>
          <a:stretch/>
        </p:blipFill>
        <p:spPr bwMode="auto">
          <a:xfrm>
            <a:off x="5895722" y="302963"/>
            <a:ext cx="5321376" cy="540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07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wiss TPH">
  <a:themeElements>
    <a:clrScheme name="Swiss_TPH_New">
      <a:dk1>
        <a:srgbClr val="000000"/>
      </a:dk1>
      <a:lt1>
        <a:srgbClr val="FFFFFF"/>
      </a:lt1>
      <a:dk2>
        <a:srgbClr val="BABCBE"/>
      </a:dk2>
      <a:lt2>
        <a:srgbClr val="717073"/>
      </a:lt2>
      <a:accent1>
        <a:srgbClr val="468AB2"/>
      </a:accent1>
      <a:accent2>
        <a:srgbClr val="BF3227"/>
      </a:accent2>
      <a:accent3>
        <a:srgbClr val="B5C751"/>
      </a:accent3>
      <a:accent4>
        <a:srgbClr val="EDCD64"/>
      </a:accent4>
      <a:accent5>
        <a:srgbClr val="868686"/>
      </a:accent5>
      <a:accent6>
        <a:srgbClr val="C5D3E5"/>
      </a:accent6>
      <a:hlink>
        <a:srgbClr val="B2C654"/>
      </a:hlink>
      <a:folHlink>
        <a:srgbClr val="EBD7A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ln>
          <a:noFill/>
        </a:ln>
      </a:spPr>
      <a:bodyPr vert="horz" wrap="square" lIns="91440" tIns="45720" rIns="91440" bIns="45720" rtlCol="0">
        <a:noAutofit/>
      </a:bodyPr>
      <a:lstStyle>
        <a:defPPr marL="0" indent="0" algn="l">
          <a:buNone/>
          <a:defRPr sz="1600" b="0" dirty="0" smtClean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wiss TPH" id="{F5637ED1-090C-452E-8DEF-B76516C5F75C}" vid="{F1895788-2D43-45D9-A413-B54BDE17341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Swiss TPH</Template>
  <TotalTime>0</TotalTime>
  <Words>143</Words>
  <Application>Microsoft Office PowerPoint</Application>
  <PresentationFormat>Widescreen</PresentationFormat>
  <Paragraphs>39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Simplon Norm</vt:lpstr>
      <vt:lpstr>System Font Regular</vt:lpstr>
      <vt:lpstr>Wingdings</vt:lpstr>
      <vt:lpstr>Swiss TPH</vt:lpstr>
      <vt:lpstr>PowerPoint Presentation</vt:lpstr>
      <vt:lpstr>CHF-IMIS ePayment </vt:lpstr>
      <vt:lpstr>PowerPoint Presentation</vt:lpstr>
      <vt:lpstr>PowerPoint Presentation</vt:lpstr>
    </vt:vector>
  </TitlesOfParts>
  <Company>Swiss TPH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Dragos Dobre</dc:creator>
  <cp:lastModifiedBy>Dragos Dobre</cp:lastModifiedBy>
  <cp:revision>35</cp:revision>
  <dcterms:created xsi:type="dcterms:W3CDTF">2021-03-26T13:34:12Z</dcterms:created>
  <dcterms:modified xsi:type="dcterms:W3CDTF">2021-04-22T08:44:08Z</dcterms:modified>
</cp:coreProperties>
</file>