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57" r:id="rId4"/>
    <p:sldId id="261" r:id="rId5"/>
    <p:sldId id="262" r:id="rId6"/>
    <p:sldId id="266" r:id="rId7"/>
    <p:sldId id="267" r:id="rId8"/>
    <p:sldId id="268" r:id="rId9"/>
    <p:sldId id="269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57"/>
            <p14:sldId id="261"/>
            <p14:sldId id="262"/>
            <p14:sldId id="266"/>
            <p14:sldId id="267"/>
            <p14:sldId id="268"/>
            <p14:sldId id="269"/>
            <p14:sldId id="273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>
        <p:scale>
          <a:sx n="150" d="100"/>
          <a:sy n="150" d="100"/>
        </p:scale>
        <p:origin x="86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odular.fs.swisstph-mis.c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March </a:t>
            </a:r>
            <a:r>
              <a:rPr lang="en-GB" dirty="0" smtClean="0"/>
              <a:t>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Next </a:t>
            </a:r>
            <a:r>
              <a:rPr lang="de-CH" dirty="0" err="1" smtClean="0"/>
              <a:t>steps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Even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ask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acceptance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will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working</a:t>
            </a:r>
            <a:r>
              <a:rPr lang="de-CH" dirty="0" smtClean="0"/>
              <a:t> on </a:t>
            </a:r>
            <a:r>
              <a:rPr lang="de-CH" dirty="0" err="1" smtClean="0"/>
              <a:t>them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Fix </a:t>
            </a:r>
            <a:r>
              <a:rPr lang="de-CH" dirty="0" err="1" smtClean="0"/>
              <a:t>defect</a:t>
            </a:r>
            <a:r>
              <a:rPr lang="de-CH" dirty="0" smtClean="0"/>
              <a:t> </a:t>
            </a:r>
            <a:r>
              <a:rPr lang="de-CH" dirty="0" err="1" smtClean="0"/>
              <a:t>when</a:t>
            </a:r>
            <a:r>
              <a:rPr lang="de-CH" dirty="0" smtClean="0"/>
              <a:t> </a:t>
            </a:r>
            <a:r>
              <a:rPr lang="de-CH" dirty="0" err="1" smtClean="0"/>
              <a:t>they</a:t>
            </a:r>
            <a:r>
              <a:rPr lang="de-CH" dirty="0" smtClean="0"/>
              <a:t> will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detected</a:t>
            </a:r>
            <a:endParaRPr lang="de-CH" dirty="0" smtClean="0"/>
          </a:p>
          <a:p>
            <a:pPr marL="457200" lvl="1" indent="0">
              <a:buNone/>
            </a:pPr>
            <a:endParaRPr lang="de-CH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533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Roadmap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29" y="2072660"/>
            <a:ext cx="11109347" cy="358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7863" y="2222314"/>
            <a:ext cx="7536833" cy="42828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March 2021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Scope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 FE/BE finished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</a:t>
            </a:r>
            <a:r>
              <a:rPr lang="en-GB" dirty="0" smtClean="0">
                <a:solidFill>
                  <a:schemeClr val="tx1"/>
                </a:solidFill>
              </a:rPr>
              <a:t>BE/FE finished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Profile BE finished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Profile FE 40% done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Time </a:t>
            </a:r>
            <a:r>
              <a:rPr lang="en-GB" b="1" dirty="0" smtClean="0">
                <a:solidFill>
                  <a:schemeClr val="tx1"/>
                </a:solidFill>
              </a:rPr>
              <a:t>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Soldevelo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307 </a:t>
            </a:r>
            <a:r>
              <a:rPr lang="en-GB" dirty="0" smtClean="0">
                <a:solidFill>
                  <a:schemeClr val="tx1"/>
                </a:solidFill>
              </a:rPr>
              <a:t>MD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SwissTPH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55 </a:t>
            </a:r>
            <a:r>
              <a:rPr lang="en-GB" dirty="0" smtClean="0">
                <a:solidFill>
                  <a:schemeClr val="tx1"/>
                </a:solidFill>
              </a:rPr>
              <a:t>Days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Note: </a:t>
            </a:r>
            <a:r>
              <a:rPr lang="en-GB" dirty="0">
                <a:solidFill>
                  <a:schemeClr val="tx1"/>
                </a:solidFill>
              </a:rPr>
              <a:t>Time  reporting activation on JIRA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activities for </a:t>
            </a:r>
            <a:r>
              <a:rPr lang="en-GB" dirty="0" smtClean="0"/>
              <a:t>April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Delivery of </a:t>
            </a:r>
            <a:r>
              <a:rPr lang="en-GB" dirty="0" smtClean="0"/>
              <a:t>Profile </a:t>
            </a:r>
            <a:r>
              <a:rPr lang="en-GB" dirty="0" smtClean="0"/>
              <a:t>and </a:t>
            </a:r>
            <a:r>
              <a:rPr lang="en-GB" dirty="0" smtClean="0"/>
              <a:t>Policyholder portal on </a:t>
            </a:r>
            <a:r>
              <a:rPr lang="en-GB" dirty="0" smtClean="0"/>
              <a:t>the </a:t>
            </a:r>
            <a:r>
              <a:rPr lang="en-GB" dirty="0" smtClean="0"/>
              <a:t>06/05</a:t>
            </a:r>
            <a:endParaRPr lang="en-GB" dirty="0" smtClean="0"/>
          </a:p>
          <a:p>
            <a:r>
              <a:rPr lang="en-GB" b="1" dirty="0" smtClean="0">
                <a:solidFill>
                  <a:schemeClr val="tx1"/>
                </a:solidFill>
              </a:rPr>
              <a:t>Development 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Backend module development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dirty="0" smtClean="0">
                <a:solidFill>
                  <a:schemeClr val="tx1"/>
                </a:solidFill>
              </a:rPr>
              <a:t> Portal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Frontend module development.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1"/>
                </a:solidFill>
              </a:rPr>
              <a:t>PolicyHolder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Portal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Profile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21421"/>
              </p:ext>
            </p:extLst>
          </p:nvPr>
        </p:nvGraphicFramePr>
        <p:xfrm>
          <a:off x="315310" y="2375340"/>
          <a:ext cx="11645462" cy="3832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621">
                  <a:extLst>
                    <a:ext uri="{9D8B030D-6E8A-4147-A177-3AD203B41FA5}">
                      <a16:colId xmlns:a16="http://schemas.microsoft.com/office/drawing/2014/main" val="2207106982"/>
                    </a:ext>
                  </a:extLst>
                </a:gridCol>
                <a:gridCol w="8355724">
                  <a:extLst>
                    <a:ext uri="{9D8B030D-6E8A-4147-A177-3AD203B41FA5}">
                      <a16:colId xmlns:a16="http://schemas.microsoft.com/office/drawing/2014/main" val="1531614218"/>
                    </a:ext>
                  </a:extLst>
                </a:gridCol>
                <a:gridCol w="1408386">
                  <a:extLst>
                    <a:ext uri="{9D8B030D-6E8A-4147-A177-3AD203B41FA5}">
                      <a16:colId xmlns:a16="http://schemas.microsoft.com/office/drawing/2014/main" val="3219057343"/>
                    </a:ext>
                  </a:extLst>
                </a:gridCol>
                <a:gridCol w="1250731">
                  <a:extLst>
                    <a:ext uri="{9D8B030D-6E8A-4147-A177-3AD203B41FA5}">
                      <a16:colId xmlns:a16="http://schemas.microsoft.com/office/drawing/2014/main" val="1919582283"/>
                    </a:ext>
                  </a:extLst>
                </a:gridCol>
              </a:tblGrid>
              <a:tr h="31487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Activity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Deliverable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Due Date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Updated due dates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359565785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0.1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Requirements definition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1432266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Conceptual design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33319056"/>
                  </a:ext>
                </a:extLst>
              </a:tr>
              <a:tr h="353425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“Policy holder” module &amp; quarterly narrative </a:t>
                      </a:r>
                      <a:r>
                        <a:rPr lang="en-US" sz="1000" dirty="0" smtClean="0">
                          <a:effectLst/>
                        </a:rPr>
                        <a:t>report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December 31, 2020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128339622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Backend for the “Contract”  ( 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January 31, 2021</a:t>
                      </a:r>
                      <a:endParaRPr lang="fr-FR" sz="105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05357799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module for the “Policy Holder Portal</a:t>
                      </a:r>
                      <a:r>
                        <a:rPr lang="en-US" sz="1000" dirty="0" smtClean="0">
                          <a:effectLst/>
                        </a:rPr>
                        <a:t>”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February 28, 2021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 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75620975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for the “Contract”  (previously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February 28, 2021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January 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31,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2021</a:t>
                      </a:r>
                      <a:endParaRPr lang="fr-FR" sz="105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10683053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“Contribution plan and Contribution plans bundle”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October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675265487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“Calculation”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October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7122027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the “Profile”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February 28, 2020 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78911084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Early delivery of the Shell backend modules (“Policy holder”, “Contribution Collection”, “Contribution plans”  ),  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545264459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reviewed </a:t>
                      </a:r>
                      <a:r>
                        <a:rPr lang="en-US" sz="1000" dirty="0" err="1">
                          <a:effectLst/>
                        </a:rPr>
                        <a:t>Healthix</a:t>
                      </a:r>
                      <a:r>
                        <a:rPr lang="en-US" sz="1000" dirty="0">
                          <a:effectLst/>
                        </a:rPr>
                        <a:t> FIHR </a:t>
                      </a:r>
                      <a:r>
                        <a:rPr lang="en-US" sz="1000" dirty="0" smtClean="0">
                          <a:effectLst/>
                        </a:rPr>
                        <a:t>documents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December 31, 2020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December 31, 2020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22478126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3" y="1132246"/>
            <a:ext cx="10515600" cy="940414"/>
          </a:xfrm>
        </p:spPr>
        <p:txBody>
          <a:bodyPr/>
          <a:lstStyle/>
          <a:p>
            <a:r>
              <a:rPr lang="en-GB" dirty="0" smtClean="0"/>
              <a:t>State of deliverables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8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Formal </a:t>
            </a:r>
            <a:r>
              <a:rPr lang="de-CH" dirty="0" err="1" smtClean="0"/>
              <a:t>sector</a:t>
            </a:r>
            <a:r>
              <a:rPr lang="de-CH" dirty="0" smtClean="0"/>
              <a:t>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Review </a:t>
            </a:r>
            <a:r>
              <a:rPr lang="de-CH" dirty="0" err="1" smtClean="0"/>
              <a:t>meeting</a:t>
            </a:r>
            <a:endParaRPr lang="de-CH" dirty="0" smtClean="0"/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b="1" dirty="0"/>
              <a:t>GIZ. 574327-01706501-CRT </a:t>
            </a:r>
            <a:endParaRPr lang="fr-FR" dirty="0"/>
          </a:p>
          <a:p>
            <a:r>
              <a:rPr lang="de-CH" dirty="0" smtClean="0"/>
              <a:t>14th </a:t>
            </a:r>
            <a:r>
              <a:rPr lang="de-CH" dirty="0" err="1" smtClean="0"/>
              <a:t>January</a:t>
            </a:r>
            <a:r>
              <a:rPr lang="de-CH" dirty="0" smtClean="0"/>
              <a:t>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770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Agenda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err="1" smtClean="0"/>
              <a:t>Presentation</a:t>
            </a:r>
            <a:r>
              <a:rPr lang="de-CH" dirty="0" smtClean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 smtClean="0"/>
              <a:t>contract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r>
              <a:rPr lang="de-CH" dirty="0" smtClean="0"/>
              <a:t> (</a:t>
            </a:r>
            <a:r>
              <a:rPr lang="de-CH" dirty="0" err="1" smtClean="0"/>
              <a:t>Deliverable</a:t>
            </a:r>
            <a:r>
              <a:rPr lang="de-CH" dirty="0" smtClean="0"/>
              <a:t> 1.4  </a:t>
            </a:r>
            <a:r>
              <a:rPr lang="de-CH" dirty="0" err="1" smtClean="0"/>
              <a:t>and</a:t>
            </a:r>
            <a:r>
              <a:rPr lang="de-CH" dirty="0" smtClean="0"/>
              <a:t> 1.2)</a:t>
            </a:r>
            <a:endParaRPr lang="de-CH" dirty="0" smtClean="0"/>
          </a:p>
          <a:p>
            <a:pPr lvl="1"/>
            <a:r>
              <a:rPr lang="de-CH" dirty="0" smtClean="0"/>
              <a:t>Create </a:t>
            </a:r>
            <a:r>
              <a:rPr lang="de-CH" dirty="0" err="1" smtClean="0"/>
              <a:t>contract</a:t>
            </a:r>
            <a:endParaRPr lang="de-CH" dirty="0" smtClean="0"/>
          </a:p>
          <a:p>
            <a:pPr lvl="1"/>
            <a:r>
              <a:rPr lang="de-CH" dirty="0" err="1" smtClean="0"/>
              <a:t>Copy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PH </a:t>
            </a:r>
            <a:r>
              <a:rPr lang="de-CH" dirty="0" err="1" smtClean="0"/>
              <a:t>Insuree</a:t>
            </a:r>
            <a:r>
              <a:rPr lang="de-CH" dirty="0" smtClean="0"/>
              <a:t> </a:t>
            </a:r>
            <a:r>
              <a:rPr lang="de-CH" dirty="0" err="1" smtClean="0"/>
              <a:t>parameter</a:t>
            </a:r>
            <a:r>
              <a:rPr lang="de-CH" dirty="0" smtClean="0"/>
              <a:t> on </a:t>
            </a:r>
            <a:r>
              <a:rPr lang="de-CH" dirty="0" err="1" smtClean="0"/>
              <a:t>Contract</a:t>
            </a:r>
            <a:r>
              <a:rPr lang="de-CH" dirty="0" smtClean="0"/>
              <a:t> Details</a:t>
            </a:r>
          </a:p>
          <a:p>
            <a:pPr lvl="1"/>
            <a:r>
              <a:rPr lang="de-CH" dirty="0" smtClean="0"/>
              <a:t>Edit </a:t>
            </a:r>
            <a:r>
              <a:rPr lang="de-CH" dirty="0" err="1" smtClean="0"/>
              <a:t>policy</a:t>
            </a:r>
            <a:r>
              <a:rPr lang="de-CH" dirty="0" smtClean="0"/>
              <a:t> </a:t>
            </a:r>
            <a:r>
              <a:rPr lang="de-CH" dirty="0" err="1" smtClean="0"/>
              <a:t>details</a:t>
            </a:r>
            <a:r>
              <a:rPr lang="de-CH" dirty="0" smtClean="0"/>
              <a:t> (</a:t>
            </a:r>
            <a:r>
              <a:rPr lang="de-CH" dirty="0" err="1" smtClean="0"/>
              <a:t>create</a:t>
            </a:r>
            <a:r>
              <a:rPr lang="de-CH" dirty="0" smtClean="0"/>
              <a:t>/</a:t>
            </a:r>
            <a:r>
              <a:rPr lang="de-CH" dirty="0" err="1" smtClean="0"/>
              <a:t>edit</a:t>
            </a:r>
            <a:r>
              <a:rPr lang="de-CH" dirty="0" smtClean="0"/>
              <a:t>/update/</a:t>
            </a:r>
            <a:r>
              <a:rPr lang="de-CH" dirty="0" err="1" smtClean="0"/>
              <a:t>delete</a:t>
            </a:r>
            <a:r>
              <a:rPr lang="de-CH" dirty="0" smtClean="0"/>
              <a:t>)</a:t>
            </a:r>
          </a:p>
          <a:p>
            <a:pPr lvl="1"/>
            <a:r>
              <a:rPr lang="de-CH" dirty="0" err="1" smtClean="0"/>
              <a:t>Submit</a:t>
            </a:r>
            <a:r>
              <a:rPr lang="de-CH" dirty="0" smtClean="0"/>
              <a:t> </a:t>
            </a:r>
            <a:r>
              <a:rPr lang="de-CH" dirty="0" err="1" smtClean="0"/>
              <a:t>contract</a:t>
            </a:r>
            <a:endParaRPr lang="de-CH" dirty="0" smtClean="0"/>
          </a:p>
          <a:p>
            <a:pPr lvl="1"/>
            <a:r>
              <a:rPr lang="de-CH" dirty="0" err="1" smtClean="0"/>
              <a:t>Approve</a:t>
            </a:r>
            <a:r>
              <a:rPr lang="de-CH" dirty="0" smtClean="0"/>
              <a:t> </a:t>
            </a:r>
            <a:r>
              <a:rPr lang="de-CH" dirty="0" err="1" smtClean="0"/>
              <a:t>Contract</a:t>
            </a:r>
            <a:endParaRPr lang="de-CH" dirty="0" smtClean="0"/>
          </a:p>
          <a:p>
            <a:pPr lvl="1"/>
            <a:r>
              <a:rPr lang="de-CH" dirty="0" smtClean="0"/>
              <a:t>See </a:t>
            </a:r>
            <a:r>
              <a:rPr lang="de-CH" dirty="0" err="1" smtClean="0"/>
              <a:t>policies</a:t>
            </a:r>
            <a:endParaRPr lang="de-CH" dirty="0" smtClean="0"/>
          </a:p>
          <a:p>
            <a:pPr lvl="1"/>
            <a:r>
              <a:rPr lang="de-CH" dirty="0" smtClean="0"/>
              <a:t>Delete/update </a:t>
            </a:r>
            <a:r>
              <a:rPr lang="de-CH" dirty="0" err="1" smtClean="0"/>
              <a:t>contract</a:t>
            </a:r>
            <a:endParaRPr lang="de-CH" dirty="0"/>
          </a:p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module</a:t>
            </a:r>
            <a:r>
              <a:rPr lang="de-CH" dirty="0"/>
              <a:t> (</a:t>
            </a:r>
            <a:r>
              <a:rPr lang="de-CH" dirty="0" err="1" smtClean="0"/>
              <a:t>Deliverable</a:t>
            </a:r>
            <a:r>
              <a:rPr lang="de-CH" dirty="0" smtClean="0"/>
              <a:t> 2.2)</a:t>
            </a:r>
            <a:endParaRPr lang="de-CH" dirty="0"/>
          </a:p>
          <a:p>
            <a:pPr lvl="1"/>
            <a:r>
              <a:rPr lang="de-CH" dirty="0" err="1"/>
              <a:t>Assign</a:t>
            </a:r>
            <a:r>
              <a:rPr lang="de-CH" dirty="0"/>
              <a:t>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contributionPlan</a:t>
            </a:r>
            <a:endParaRPr lang="de-CH" dirty="0"/>
          </a:p>
          <a:p>
            <a:pPr lvl="1"/>
            <a:r>
              <a:rPr lang="de-CH" dirty="0"/>
              <a:t>Change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parameters</a:t>
            </a:r>
            <a:r>
              <a:rPr lang="de-CH" dirty="0"/>
              <a:t> in </a:t>
            </a:r>
            <a:r>
              <a:rPr lang="de-CH" dirty="0" err="1"/>
              <a:t>contributionPlan</a:t>
            </a:r>
            <a:endParaRPr lang="de-CH" dirty="0"/>
          </a:p>
          <a:p>
            <a:pPr lvl="1"/>
            <a:r>
              <a:rPr lang="de-CH" dirty="0"/>
              <a:t>Change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parameters</a:t>
            </a:r>
            <a:r>
              <a:rPr lang="de-CH" dirty="0"/>
              <a:t> in </a:t>
            </a:r>
            <a:r>
              <a:rPr lang="de-CH" dirty="0" err="1"/>
              <a:t>contractDetails</a:t>
            </a:r>
            <a:endParaRPr lang="de-CH" dirty="0"/>
          </a:p>
          <a:p>
            <a:pPr lvl="1"/>
            <a:r>
              <a:rPr lang="de-CH" dirty="0"/>
              <a:t>See </a:t>
            </a:r>
            <a:r>
              <a:rPr lang="de-CH" dirty="0" err="1"/>
              <a:t>impact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calculation</a:t>
            </a:r>
            <a:r>
              <a:rPr lang="de-CH" dirty="0"/>
              <a:t> on </a:t>
            </a:r>
            <a:r>
              <a:rPr lang="de-CH" dirty="0" err="1"/>
              <a:t>contract</a:t>
            </a:r>
            <a:r>
              <a:rPr lang="de-CH" dirty="0"/>
              <a:t> </a:t>
            </a:r>
            <a:r>
              <a:rPr lang="de-CH" dirty="0" err="1"/>
              <a:t>value</a:t>
            </a:r>
            <a:endParaRPr lang="de-CH" dirty="0"/>
          </a:p>
          <a:p>
            <a:endParaRPr lang="de-CH" dirty="0"/>
          </a:p>
          <a:p>
            <a:pPr lvl="1"/>
            <a:endParaRPr lang="de-CH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350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contract</a:t>
            </a:r>
            <a:r>
              <a:rPr lang="de-CH" dirty="0"/>
              <a:t> </a:t>
            </a:r>
            <a:r>
              <a:rPr lang="de-CH" dirty="0" err="1" smtClean="0"/>
              <a:t>module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de-CH" dirty="0" smtClean="0">
                <a:hlinkClick r:id="rId2"/>
              </a:rPr>
              <a:t>https</a:t>
            </a:r>
            <a:r>
              <a:rPr lang="de-CH" dirty="0">
                <a:hlinkClick r:id="rId2"/>
              </a:rPr>
              <a:t>://</a:t>
            </a:r>
            <a:r>
              <a:rPr lang="de-CH" dirty="0" smtClean="0">
                <a:hlinkClick r:id="rId2"/>
              </a:rPr>
              <a:t>modular.fs.swisstph-mis.ch/</a:t>
            </a:r>
            <a:endParaRPr lang="de-CH" dirty="0" smtClean="0"/>
          </a:p>
          <a:p>
            <a:r>
              <a:rPr lang="fr-FR" dirty="0"/>
              <a:t>UC3-10: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 smtClean="0"/>
              <a:t>Contract</a:t>
            </a:r>
            <a:endParaRPr lang="fr-FR" dirty="0"/>
          </a:p>
          <a:p>
            <a:r>
              <a:rPr lang="en-US" dirty="0"/>
              <a:t>UC3-2: Add </a:t>
            </a:r>
            <a:r>
              <a:rPr lang="en-US" dirty="0" smtClean="0"/>
              <a:t>contract </a:t>
            </a:r>
            <a:r>
              <a:rPr lang="en-US" dirty="0"/>
              <a:t>from PH</a:t>
            </a:r>
          </a:p>
          <a:p>
            <a:r>
              <a:rPr lang="en-US" dirty="0"/>
              <a:t>UC3-11: Access to contract</a:t>
            </a:r>
          </a:p>
          <a:p>
            <a:r>
              <a:rPr lang="en-US" dirty="0"/>
              <a:t>UC3-12: Access to a contract via </a:t>
            </a:r>
            <a:r>
              <a:rPr lang="en-US" dirty="0" err="1"/>
              <a:t>PolicyHolder</a:t>
            </a:r>
            <a:endParaRPr lang="en-US" dirty="0"/>
          </a:p>
          <a:p>
            <a:r>
              <a:rPr lang="fr-FR" dirty="0"/>
              <a:t>UC3-3: Update </a:t>
            </a:r>
            <a:r>
              <a:rPr lang="fr-FR" dirty="0" err="1"/>
              <a:t>contract</a:t>
            </a:r>
            <a:r>
              <a:rPr lang="fr-FR" dirty="0"/>
              <a:t> </a:t>
            </a:r>
            <a:r>
              <a:rPr lang="fr-FR" dirty="0" err="1"/>
              <a:t>details</a:t>
            </a:r>
            <a:endParaRPr lang="fr-FR" dirty="0"/>
          </a:p>
          <a:p>
            <a:r>
              <a:rPr lang="fr-FR" dirty="0"/>
              <a:t>UC3-3.1: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contractDetail</a:t>
            </a:r>
            <a:endParaRPr lang="fr-FR" dirty="0"/>
          </a:p>
          <a:p>
            <a:r>
              <a:rPr lang="fr-FR" dirty="0"/>
              <a:t>UC3-3.2: Update </a:t>
            </a:r>
            <a:r>
              <a:rPr lang="fr-FR" dirty="0" err="1"/>
              <a:t>contractDetails</a:t>
            </a:r>
            <a:endParaRPr lang="fr-FR" dirty="0"/>
          </a:p>
          <a:p>
            <a:r>
              <a:rPr lang="en-US" dirty="0"/>
              <a:t>UC3-3.3: </a:t>
            </a:r>
            <a:r>
              <a:rPr lang="en-US" dirty="0" err="1"/>
              <a:t>Dupdate</a:t>
            </a:r>
            <a:r>
              <a:rPr lang="en-US" dirty="0"/>
              <a:t> delete contract detail</a:t>
            </a:r>
          </a:p>
          <a:p>
            <a:r>
              <a:rPr lang="en-US" dirty="0"/>
              <a:t>UC3-4: Submit contract</a:t>
            </a:r>
          </a:p>
          <a:p>
            <a:r>
              <a:rPr lang="fr-FR" dirty="0"/>
              <a:t>UC3-13: </a:t>
            </a:r>
            <a:r>
              <a:rPr lang="fr-FR" dirty="0" err="1"/>
              <a:t>Approve</a:t>
            </a:r>
            <a:r>
              <a:rPr lang="fr-FR" dirty="0"/>
              <a:t> </a:t>
            </a:r>
            <a:r>
              <a:rPr lang="fr-FR" dirty="0" err="1" smtClean="0"/>
              <a:t>Contract</a:t>
            </a:r>
            <a:endParaRPr lang="fr-FR" dirty="0"/>
          </a:p>
          <a:p>
            <a:r>
              <a:rPr lang="fr-FR" dirty="0"/>
              <a:t>UC3-13.1: </a:t>
            </a:r>
            <a:r>
              <a:rPr lang="fr-FR" dirty="0" err="1"/>
              <a:t>see</a:t>
            </a:r>
            <a:r>
              <a:rPr lang="fr-FR" dirty="0"/>
              <a:t> contribution plan </a:t>
            </a:r>
            <a:r>
              <a:rPr lang="fr-FR" dirty="0" err="1"/>
              <a:t>details</a:t>
            </a:r>
            <a:r>
              <a:rPr lang="fr-FR" dirty="0"/>
              <a:t> </a:t>
            </a:r>
          </a:p>
          <a:p>
            <a:r>
              <a:rPr lang="fr-FR" dirty="0"/>
              <a:t>UC3-6: </a:t>
            </a:r>
            <a:r>
              <a:rPr lang="fr-FR" dirty="0" err="1"/>
              <a:t>Counter</a:t>
            </a:r>
            <a:r>
              <a:rPr lang="fr-FR" dirty="0"/>
              <a:t> </a:t>
            </a:r>
            <a:r>
              <a:rPr lang="fr-FR" dirty="0" err="1" smtClean="0"/>
              <a:t>Contract</a:t>
            </a:r>
            <a:endParaRPr lang="fr-FR" dirty="0"/>
          </a:p>
          <a:p>
            <a:r>
              <a:rPr lang="fr-FR" dirty="0"/>
              <a:t>UC3-7: </a:t>
            </a:r>
            <a:r>
              <a:rPr lang="fr-FR" dirty="0" err="1"/>
              <a:t>Amend</a:t>
            </a:r>
            <a:r>
              <a:rPr lang="fr-FR" dirty="0"/>
              <a:t> </a:t>
            </a:r>
            <a:r>
              <a:rPr lang="fr-FR" dirty="0" err="1" smtClean="0"/>
              <a:t>contract</a:t>
            </a:r>
            <a:r>
              <a:rPr lang="fr-FR" dirty="0" smtClean="0"/>
              <a:t> </a:t>
            </a:r>
          </a:p>
          <a:p>
            <a:r>
              <a:rPr lang="fr-FR" dirty="0"/>
              <a:t>UC3-X: </a:t>
            </a:r>
            <a:r>
              <a:rPr lang="fr-FR" dirty="0" err="1" smtClean="0"/>
              <a:t>Delete</a:t>
            </a:r>
            <a:r>
              <a:rPr lang="fr-FR" dirty="0" smtClean="0"/>
              <a:t> </a:t>
            </a:r>
            <a:r>
              <a:rPr lang="fr-FR" dirty="0" err="1" smtClean="0"/>
              <a:t>contract</a:t>
            </a:r>
            <a:endParaRPr lang="fr-FR" dirty="0"/>
          </a:p>
          <a:p>
            <a:pPr lvl="1"/>
            <a:endParaRPr lang="en-US" dirty="0" smtClean="0"/>
          </a:p>
          <a:p>
            <a:pPr lvl="1"/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195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/>
              <a:t>module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UC14-1: add a new Calculation rule (needs to change the openimis.json).</a:t>
            </a:r>
            <a:br>
              <a:rPr lang="en-US"/>
            </a:br>
            <a:r>
              <a:rPr lang="en-US"/>
              <a:t>UC14-2: be able to select a calculation rule.</a:t>
            </a:r>
            <a:br>
              <a:rPr lang="en-US"/>
            </a:br>
            <a:r>
              <a:rPr lang="en-US"/>
              <a:t>UC14-3: display in editable mode the parameters required by calculation for an object.</a:t>
            </a:r>
            <a:br>
              <a:rPr lang="en-US"/>
            </a:br>
            <a:r>
              <a:rPr lang="en-US"/>
              <a:t>UC14-4: replace a calculation rule. (python change)</a:t>
            </a:r>
            <a:br>
              <a:rPr lang="en-US"/>
            </a:br>
            <a:r>
              <a:rPr lang="en-US"/>
              <a:t>UC14-5: remove a calculation rule. (python change)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084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525</Words>
  <Application>Microsoft Office PowerPoint</Application>
  <PresentationFormat>Widescreen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Cambria</vt:lpstr>
      <vt:lpstr>MS Mincho</vt:lpstr>
      <vt:lpstr>Poppins</vt:lpstr>
      <vt:lpstr>Poppins ExtraLight</vt:lpstr>
      <vt:lpstr>Poppins Light</vt:lpstr>
      <vt:lpstr>Poppins SemiBold</vt:lpstr>
      <vt:lpstr>Times New Roman</vt:lpstr>
      <vt:lpstr>openIMIS wide</vt:lpstr>
      <vt:lpstr>Formal sector</vt:lpstr>
      <vt:lpstr>Roadmap</vt:lpstr>
      <vt:lpstr>March 2021 activities</vt:lpstr>
      <vt:lpstr>Future activities for April</vt:lpstr>
      <vt:lpstr>State of deliverables</vt:lpstr>
      <vt:lpstr>Formal sector </vt:lpstr>
      <vt:lpstr>Agenda</vt:lpstr>
      <vt:lpstr>Presentation of the contract module</vt:lpstr>
      <vt:lpstr>Presentation of the Calculation module</vt:lpstr>
      <vt:lpstr>Next steps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149</cp:revision>
  <dcterms:created xsi:type="dcterms:W3CDTF">2019-05-03T11:46:18Z</dcterms:created>
  <dcterms:modified xsi:type="dcterms:W3CDTF">2021-03-18T08:38:41Z</dcterms:modified>
</cp:coreProperties>
</file>