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29" autoAdjust="0"/>
    <p:restoredTop sz="94840" autoAdjust="0"/>
  </p:normalViewPr>
  <p:slideViewPr>
    <p:cSldViewPr snapToGrid="0">
      <p:cViewPr varScale="1">
        <p:scale>
          <a:sx n="83" d="100"/>
          <a:sy n="83" d="100"/>
        </p:scale>
        <p:origin x="113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5 </a:t>
            </a:r>
            <a:r>
              <a:rPr lang="de-CH" dirty="0" err="1" smtClean="0"/>
              <a:t>days</a:t>
            </a:r>
            <a:r>
              <a:rPr lang="de-CH" dirty="0" smtClean="0"/>
              <a:t> </a:t>
            </a:r>
            <a:r>
              <a:rPr lang="de-CH" dirty="0" err="1" smtClean="0"/>
              <a:t>gues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baseline="0" dirty="0" smtClean="0"/>
              <a:t> Dragos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Kamil</a:t>
            </a:r>
            <a:r>
              <a:rPr lang="de-CH" dirty="0" smtClean="0"/>
              <a:t>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C6D03-B6D0-4143-B8B8-296EADED6E1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8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125" TargetMode="External"/><Relationship Id="rId2" Type="http://schemas.openxmlformats.org/officeDocument/2006/relationships/hyperlink" Target="https://openimis.atlassian.net/browse/OSD-12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01 March 2021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February </a:t>
            </a:r>
            <a:r>
              <a:rPr lang="en-GB" dirty="0" smtClean="0"/>
              <a:t>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6"/>
            <a:ext cx="11031412" cy="4769733"/>
          </a:xfrm>
        </p:spPr>
        <p:txBody>
          <a:bodyPr>
            <a:normAutofit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OSD-124</a:t>
            </a:r>
            <a:r>
              <a:rPr lang="en-US" dirty="0" smtClean="0">
                <a:solidFill>
                  <a:schemeClr val="accent6"/>
                </a:solidFill>
              </a:rPr>
              <a:t>: </a:t>
            </a:r>
            <a:r>
              <a:rPr lang="en-US" dirty="0" smtClean="0">
                <a:hlinkClick r:id="rId2"/>
              </a:rPr>
              <a:t>Data </a:t>
            </a:r>
            <a:r>
              <a:rPr lang="en-US" dirty="0">
                <a:hlinkClick r:id="rId2"/>
              </a:rPr>
              <a:t>remaining on phone after </a:t>
            </a:r>
            <a:r>
              <a:rPr lang="en-US" dirty="0" smtClean="0">
                <a:hlinkClick r:id="rId2"/>
              </a:rPr>
              <a:t>sending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customer</a:t>
            </a:r>
            <a:endParaRPr lang="en-US" dirty="0" smtClean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OSD-125</a:t>
            </a:r>
            <a:r>
              <a:rPr lang="en-US" dirty="0" smtClean="0">
                <a:solidFill>
                  <a:schemeClr val="accent6"/>
                </a:solidFill>
              </a:rPr>
              <a:t>: </a:t>
            </a:r>
            <a:r>
              <a:rPr lang="en-US" dirty="0">
                <a:hlinkClick r:id="rId3"/>
              </a:rPr>
              <a:t>Action could not be completed. Please call your help desk for further information</a:t>
            </a:r>
            <a:r>
              <a:rPr lang="en-US" dirty="0" smtClean="0">
                <a:hlinkClick r:id="rId3"/>
              </a:rPr>
              <a:t>.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  <a:endParaRPr lang="en-US" dirty="0" smtClean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946368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208*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87%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Support: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Wiki and video preparation for openIMIS Installation and Country Localization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REST API and Mobile Application installation </a:t>
            </a:r>
          </a:p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Servers configuration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 (PR reviewed)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</a:t>
            </a:r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112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</vt:lpstr>
      <vt:lpstr>February 2020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170</cp:revision>
  <dcterms:created xsi:type="dcterms:W3CDTF">2019-05-03T11:46:18Z</dcterms:created>
  <dcterms:modified xsi:type="dcterms:W3CDTF">2021-03-01T11:15:15Z</dcterms:modified>
</cp:coreProperties>
</file>