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57" r:id="rId4"/>
    <p:sldId id="261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57"/>
            <p14:sldId id="261"/>
            <p14:sldId id="260"/>
            <p14:sldId id="264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March </a:t>
            </a:r>
            <a:r>
              <a:rPr lang="en-GB" dirty="0" smtClean="0"/>
              <a:t>2021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Roadmap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48" y="2225160"/>
            <a:ext cx="10597310" cy="404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199" y="1477007"/>
            <a:ext cx="6934801" cy="4252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February </a:t>
            </a:r>
            <a:r>
              <a:rPr lang="en-GB" dirty="0" smtClean="0"/>
              <a:t>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</a:t>
            </a:r>
            <a:r>
              <a:rPr lang="en-GB" dirty="0" smtClean="0">
                <a:solidFill>
                  <a:schemeClr val="tx1"/>
                </a:solidFill>
              </a:rPr>
              <a:t>BE </a:t>
            </a:r>
            <a:r>
              <a:rPr lang="en-GB" dirty="0" smtClean="0">
                <a:solidFill>
                  <a:schemeClr val="tx1"/>
                </a:solidFill>
              </a:rPr>
              <a:t>100 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done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</a:t>
            </a:r>
            <a:r>
              <a:rPr lang="en-GB" dirty="0" smtClean="0">
                <a:solidFill>
                  <a:schemeClr val="tx1"/>
                </a:solidFill>
              </a:rPr>
              <a:t>FE 100 </a:t>
            </a:r>
            <a:r>
              <a:rPr lang="en-GB" dirty="0" smtClean="0">
                <a:solidFill>
                  <a:schemeClr val="tx1"/>
                </a:solidFill>
              </a:rPr>
              <a:t>% </a:t>
            </a:r>
            <a:r>
              <a:rPr lang="en-GB" dirty="0" smtClean="0">
                <a:solidFill>
                  <a:schemeClr val="tx1"/>
                </a:solidFill>
              </a:rPr>
              <a:t>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BE 90% 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rule 1: 90 % Done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Time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Soldevelo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259 </a:t>
            </a:r>
            <a:r>
              <a:rPr lang="en-GB" dirty="0" smtClean="0">
                <a:solidFill>
                  <a:schemeClr val="tx1"/>
                </a:solidFill>
              </a:rPr>
              <a:t>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SwissTPH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50 </a:t>
            </a:r>
            <a:r>
              <a:rPr lang="en-GB" dirty="0" smtClean="0">
                <a:solidFill>
                  <a:schemeClr val="tx1"/>
                </a:solidFill>
              </a:rPr>
              <a:t>Days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</a:t>
            </a:r>
            <a:r>
              <a:rPr lang="en-GB" dirty="0" smtClean="0"/>
              <a:t>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meeting for contract and calculation (week of the 18/03)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Development  </a:t>
            </a:r>
            <a:r>
              <a:rPr lang="en-GB" b="1" dirty="0" smtClean="0">
                <a:solidFill>
                  <a:schemeClr val="tx1"/>
                </a:solidFill>
              </a:rPr>
              <a:t>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Backend module development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Frontend module development.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Demo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https://modular.fs.swisstph-mis.ch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43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82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Formal sector</vt:lpstr>
      <vt:lpstr>Roadmap</vt:lpstr>
      <vt:lpstr>February 2021 activities</vt:lpstr>
      <vt:lpstr>Future activities for March</vt:lpstr>
      <vt:lpstr>Formal Sector</vt:lpstr>
      <vt:lpstr>Demo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149</cp:revision>
  <dcterms:created xsi:type="dcterms:W3CDTF">2019-05-03T11:46:18Z</dcterms:created>
  <dcterms:modified xsi:type="dcterms:W3CDTF">2021-03-01T11:00:38Z</dcterms:modified>
</cp:coreProperties>
</file>