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57" r:id="rId4"/>
    <p:sldId id="261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57"/>
            <p14:sldId id="261"/>
            <p14:sldId id="260"/>
            <p14:sldId id="264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February 2021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Roadmap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311915"/>
            <a:ext cx="10882742" cy="282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January 2021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Scope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&amp; Contribution plan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</a:t>
            </a:r>
            <a:r>
              <a:rPr lang="en-GB" dirty="0" smtClean="0">
                <a:solidFill>
                  <a:schemeClr val="tx1"/>
                </a:solidFill>
              </a:rPr>
              <a:t>BE </a:t>
            </a:r>
            <a:r>
              <a:rPr lang="en-GB" dirty="0" smtClean="0">
                <a:solidFill>
                  <a:schemeClr val="tx1"/>
                </a:solidFill>
              </a:rPr>
              <a:t>90 % 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FR 10 % done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Time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Soldevelo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220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SwissTPH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45 </a:t>
            </a:r>
            <a:r>
              <a:rPr lang="en-GB" dirty="0" smtClean="0">
                <a:solidFill>
                  <a:schemeClr val="tx1"/>
                </a:solidFill>
              </a:rPr>
              <a:t>Days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827" y="2569778"/>
            <a:ext cx="3721813" cy="322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 for December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Delivery of </a:t>
            </a:r>
            <a:r>
              <a:rPr lang="en-GB" dirty="0" smtClean="0"/>
              <a:t>contract and calculation on the 28/02</a:t>
            </a: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Development 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Backend module development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Frontend module development.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Demo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https://modular.fs.swisstph-mis.ch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43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71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Formal sector</vt:lpstr>
      <vt:lpstr>Roadmap</vt:lpstr>
      <vt:lpstr>January 2021 activities</vt:lpstr>
      <vt:lpstr>Future activities for December</vt:lpstr>
      <vt:lpstr>Formal Sector</vt:lpstr>
      <vt:lpstr>Demo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145</cp:revision>
  <dcterms:created xsi:type="dcterms:W3CDTF">2019-05-03T11:46:18Z</dcterms:created>
  <dcterms:modified xsi:type="dcterms:W3CDTF">2021-02-01T09:54:18Z</dcterms:modified>
</cp:coreProperties>
</file>