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22425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65621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Shape 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9876" y="70663"/>
            <a:ext cx="3963499" cy="16998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082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96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23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155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9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798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10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8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6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428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5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87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6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  <p:pic>
        <p:nvPicPr>
          <p:cNvPr id="8" name="Shape 56"/>
          <p:cNvPicPr preferRelativeResize="0"/>
          <p:nvPr/>
        </p:nvPicPr>
        <p:blipFill rotWithShape="1">
          <a:blip r:embed="rId2">
            <a:alphaModFix/>
          </a:blip>
          <a:srcRect l="62336" t="-3455" r="10312" b="39681"/>
          <a:stretch/>
        </p:blipFill>
        <p:spPr>
          <a:xfrm>
            <a:off x="10605351" y="0"/>
            <a:ext cx="1496897" cy="1496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672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4BDCA-5D5A-4B62-AC55-C31E8F347FA0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6C36-B748-4451-AE91-1C140189577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8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odular.fs.swisstph-mis.ch/front/contributionPla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dular.fs.swisstph-mis.ch/front/contributionPlanBundl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odular.fs.swisstph-mis.ch/front/policyHold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odular.fs.swisstph-mis.ch/front/policyHolders/policyHolder/e06dc1c0-99e9-486b-a95a-0814bdb18c8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Formal </a:t>
            </a:r>
            <a:r>
              <a:rPr lang="de-CH" dirty="0" err="1" smtClean="0"/>
              <a:t>sector</a:t>
            </a:r>
            <a:r>
              <a:rPr lang="de-CH" dirty="0" smtClean="0"/>
              <a:t> 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Review </a:t>
            </a:r>
            <a:r>
              <a:rPr lang="de-CH" dirty="0" err="1" smtClean="0"/>
              <a:t>meeting</a:t>
            </a:r>
            <a:endParaRPr lang="de-CH" dirty="0" smtClean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GIZ. 574327-01706501-CRT </a:t>
            </a:r>
            <a:endParaRPr lang="fr-FR" dirty="0"/>
          </a:p>
          <a:p>
            <a:r>
              <a:rPr lang="de-CH" dirty="0" smtClean="0"/>
              <a:t>14th </a:t>
            </a:r>
            <a:r>
              <a:rPr lang="de-CH" dirty="0" err="1" smtClean="0"/>
              <a:t>January</a:t>
            </a:r>
            <a:r>
              <a:rPr lang="de-CH" dirty="0" smtClean="0"/>
              <a:t>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0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Agenda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Presentation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contribution</a:t>
            </a:r>
            <a:r>
              <a:rPr lang="de-CH" dirty="0" smtClean="0"/>
              <a:t> plan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  <a:r>
              <a:rPr lang="de-CH" dirty="0"/>
              <a:t>(</a:t>
            </a:r>
            <a:r>
              <a:rPr lang="de-CH" dirty="0" err="1"/>
              <a:t>Deliverable</a:t>
            </a:r>
            <a:r>
              <a:rPr lang="de-CH" dirty="0"/>
              <a:t> </a:t>
            </a:r>
            <a:r>
              <a:rPr lang="de-CH" dirty="0" smtClean="0"/>
              <a:t>2.1</a:t>
            </a:r>
            <a:r>
              <a:rPr lang="de-CH" dirty="0"/>
              <a:t>)</a:t>
            </a:r>
            <a:endParaRPr lang="de-CH" dirty="0" smtClean="0"/>
          </a:p>
          <a:p>
            <a:pPr lvl="1"/>
            <a:r>
              <a:rPr lang="de-CH" dirty="0" err="1" smtClean="0"/>
              <a:t>Contribution</a:t>
            </a:r>
            <a:r>
              <a:rPr lang="de-CH" dirty="0" smtClean="0"/>
              <a:t> plan </a:t>
            </a:r>
            <a:r>
              <a:rPr lang="de-CH" dirty="0" err="1" smtClean="0"/>
              <a:t>search</a:t>
            </a:r>
            <a:endParaRPr lang="de-CH" dirty="0" smtClean="0"/>
          </a:p>
          <a:p>
            <a:pPr lvl="1"/>
            <a:r>
              <a:rPr lang="de-CH" dirty="0" err="1"/>
              <a:t>Contribution</a:t>
            </a:r>
            <a:r>
              <a:rPr lang="de-CH" dirty="0"/>
              <a:t> plan </a:t>
            </a:r>
            <a:r>
              <a:rPr lang="de-CH" dirty="0" err="1" smtClean="0"/>
              <a:t>card</a:t>
            </a:r>
            <a:endParaRPr lang="de-CH" dirty="0"/>
          </a:p>
          <a:p>
            <a:pPr lvl="1"/>
            <a:r>
              <a:rPr lang="de-CH" dirty="0" err="1"/>
              <a:t>Contribution</a:t>
            </a:r>
            <a:r>
              <a:rPr lang="de-CH" dirty="0"/>
              <a:t> plan </a:t>
            </a:r>
            <a:r>
              <a:rPr lang="de-CH" dirty="0" err="1" smtClean="0"/>
              <a:t>bundle</a:t>
            </a:r>
            <a:r>
              <a:rPr lang="de-CH" dirty="0" smtClean="0"/>
              <a:t> </a:t>
            </a:r>
            <a:r>
              <a:rPr lang="de-CH" dirty="0" err="1" smtClean="0"/>
              <a:t>search</a:t>
            </a:r>
            <a:endParaRPr lang="de-CH" dirty="0"/>
          </a:p>
          <a:p>
            <a:pPr lvl="1"/>
            <a:r>
              <a:rPr lang="de-CH" dirty="0" err="1"/>
              <a:t>Contribution</a:t>
            </a:r>
            <a:r>
              <a:rPr lang="de-CH" dirty="0"/>
              <a:t> plan </a:t>
            </a:r>
            <a:r>
              <a:rPr lang="de-CH" dirty="0" err="1" smtClean="0"/>
              <a:t>bundle</a:t>
            </a:r>
            <a:r>
              <a:rPr lang="de-CH" dirty="0" smtClean="0"/>
              <a:t> </a:t>
            </a:r>
            <a:r>
              <a:rPr lang="de-CH" dirty="0" err="1" smtClean="0"/>
              <a:t>card</a:t>
            </a:r>
            <a:endParaRPr lang="de-CH" dirty="0"/>
          </a:p>
          <a:p>
            <a:r>
              <a:rPr lang="de-CH" dirty="0" err="1" smtClean="0"/>
              <a:t>Presentation</a:t>
            </a:r>
            <a:r>
              <a:rPr lang="de-CH" dirty="0" smtClean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 smtClean="0"/>
              <a:t>policyholder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(</a:t>
            </a:r>
            <a:r>
              <a:rPr lang="de-CH" dirty="0" err="1" smtClean="0"/>
              <a:t>Deliverable</a:t>
            </a:r>
            <a:r>
              <a:rPr lang="de-CH" dirty="0" smtClean="0"/>
              <a:t> 1.1)</a:t>
            </a:r>
          </a:p>
          <a:p>
            <a:pPr lvl="1"/>
            <a:r>
              <a:rPr lang="de-CH" dirty="0" err="1" smtClean="0"/>
              <a:t>Policyholder</a:t>
            </a:r>
            <a:r>
              <a:rPr lang="de-CH" dirty="0" smtClean="0"/>
              <a:t> </a:t>
            </a:r>
            <a:r>
              <a:rPr lang="de-CH" dirty="0" err="1" smtClean="0"/>
              <a:t>search</a:t>
            </a:r>
            <a:endParaRPr lang="de-CH" dirty="0"/>
          </a:p>
          <a:p>
            <a:pPr lvl="1"/>
            <a:r>
              <a:rPr lang="de-CH" dirty="0" err="1"/>
              <a:t>Policyholder</a:t>
            </a:r>
            <a:r>
              <a:rPr lang="de-CH" dirty="0"/>
              <a:t> </a:t>
            </a:r>
            <a:r>
              <a:rPr lang="de-CH" dirty="0" err="1" smtClean="0"/>
              <a:t>card</a:t>
            </a:r>
            <a:endParaRPr lang="de-CH" dirty="0" smtClean="0"/>
          </a:p>
          <a:p>
            <a:pPr lvl="1"/>
            <a:r>
              <a:rPr lang="de-CH" dirty="0" err="1" smtClean="0"/>
              <a:t>PolicyholderInsuree</a:t>
            </a:r>
            <a:r>
              <a:rPr lang="de-CH" dirty="0" smtClean="0"/>
              <a:t> Tab</a:t>
            </a:r>
          </a:p>
          <a:p>
            <a:r>
              <a:rPr lang="de-CH" dirty="0" err="1" smtClean="0"/>
              <a:t>Healthix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 </a:t>
            </a:r>
            <a:r>
              <a:rPr lang="de-CH" dirty="0"/>
              <a:t>(</a:t>
            </a:r>
            <a:r>
              <a:rPr lang="de-CH" dirty="0" err="1"/>
              <a:t>Deliverable</a:t>
            </a:r>
            <a:r>
              <a:rPr lang="de-CH"/>
              <a:t> </a:t>
            </a:r>
            <a:r>
              <a:rPr lang="de-CH" smtClean="0"/>
              <a:t>4)</a:t>
            </a:r>
            <a:endParaRPr lang="de-CH" dirty="0"/>
          </a:p>
          <a:p>
            <a:endParaRPr lang="de-CH" dirty="0"/>
          </a:p>
          <a:p>
            <a:pPr lvl="1"/>
            <a:endParaRPr lang="de-CH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21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contribution</a:t>
            </a:r>
            <a:r>
              <a:rPr lang="de-CH" dirty="0"/>
              <a:t> plan </a:t>
            </a:r>
            <a:r>
              <a:rPr lang="de-CH" dirty="0" err="1" smtClean="0"/>
              <a:t>module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Contribution</a:t>
            </a:r>
            <a:r>
              <a:rPr lang="de-CH" dirty="0" smtClean="0"/>
              <a:t> </a:t>
            </a:r>
            <a:r>
              <a:rPr lang="de-CH" dirty="0"/>
              <a:t>plan </a:t>
            </a:r>
            <a:r>
              <a:rPr lang="de-CH" dirty="0" err="1" smtClean="0"/>
              <a:t>search</a:t>
            </a:r>
            <a:endParaRPr lang="de-CH" dirty="0" smtClean="0"/>
          </a:p>
          <a:p>
            <a:pPr lvl="1"/>
            <a:r>
              <a:rPr lang="de-CH" dirty="0">
                <a:hlinkClick r:id="rId2"/>
              </a:rPr>
              <a:t>https://</a:t>
            </a:r>
            <a:r>
              <a:rPr lang="de-CH" dirty="0" smtClean="0">
                <a:hlinkClick r:id="rId2"/>
              </a:rPr>
              <a:t>modular.fs.swisstph-mis.ch/front/contributionPlans</a:t>
            </a:r>
            <a:endParaRPr lang="de-CH" dirty="0"/>
          </a:p>
          <a:p>
            <a:pPr lvl="1"/>
            <a:r>
              <a:rPr lang="de-CH" dirty="0" smtClean="0"/>
              <a:t>UC8.1 </a:t>
            </a:r>
            <a:r>
              <a:rPr lang="de-CH" dirty="0" err="1" smtClean="0"/>
              <a:t>search</a:t>
            </a:r>
            <a:endParaRPr lang="de-CH" dirty="0"/>
          </a:p>
          <a:p>
            <a:pPr lvl="1"/>
            <a:r>
              <a:rPr lang="de-CH" dirty="0"/>
              <a:t>UC8.</a:t>
            </a:r>
            <a:r>
              <a:rPr lang="de-CH" dirty="0" smtClean="0"/>
              <a:t>2 </a:t>
            </a:r>
            <a:r>
              <a:rPr lang="de-CH" dirty="0" err="1"/>
              <a:t>add</a:t>
            </a:r>
            <a:endParaRPr lang="de-CH" dirty="0"/>
          </a:p>
          <a:p>
            <a:pPr lvl="1"/>
            <a:r>
              <a:rPr lang="de-CH" dirty="0"/>
              <a:t>UC8.</a:t>
            </a:r>
            <a:r>
              <a:rPr lang="de-CH" dirty="0" smtClean="0"/>
              <a:t>3 </a:t>
            </a:r>
            <a:r>
              <a:rPr lang="de-CH" dirty="0"/>
              <a:t>Update</a:t>
            </a:r>
          </a:p>
          <a:p>
            <a:pPr lvl="1"/>
            <a:r>
              <a:rPr lang="de-CH" dirty="0"/>
              <a:t>UC8.</a:t>
            </a:r>
            <a:r>
              <a:rPr lang="de-CH" dirty="0" smtClean="0"/>
              <a:t>4 </a:t>
            </a:r>
            <a:r>
              <a:rPr lang="de-CH" dirty="0"/>
              <a:t>Delete</a:t>
            </a:r>
          </a:p>
          <a:p>
            <a:pPr lvl="1"/>
            <a:r>
              <a:rPr lang="de-CH" strike="sngStrike" dirty="0" smtClean="0"/>
              <a:t>UC8.5 :</a:t>
            </a:r>
            <a:r>
              <a:rPr lang="de-CH" strike="sngStrike" dirty="0" err="1" smtClean="0"/>
              <a:t>replace</a:t>
            </a:r>
            <a:r>
              <a:rPr lang="de-CH" strike="sngStrike" dirty="0" smtClean="0"/>
              <a:t> (</a:t>
            </a:r>
            <a:r>
              <a:rPr lang="de-CH" strike="sngStrike" dirty="0" err="1" smtClean="0"/>
              <a:t>no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developed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because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it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doesn’t</a:t>
            </a:r>
            <a:r>
              <a:rPr lang="de-CH" strike="sngStrike" dirty="0" smtClean="0"/>
              <a:t> bring </a:t>
            </a:r>
            <a:r>
              <a:rPr lang="de-CH" strike="sngStrike" dirty="0" err="1" smtClean="0"/>
              <a:t>value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add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add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business</a:t>
            </a:r>
            <a:r>
              <a:rPr lang="de-CH" strike="sngStrike" dirty="0" smtClean="0"/>
              <a:t> </a:t>
            </a:r>
            <a:r>
              <a:rPr lang="de-CH" strike="sngStrike" dirty="0" err="1" smtClean="0"/>
              <a:t>complexity</a:t>
            </a:r>
            <a:r>
              <a:rPr lang="de-CH" strike="sngStrike" dirty="0" smtClean="0"/>
              <a:t>)</a:t>
            </a:r>
          </a:p>
          <a:p>
            <a:r>
              <a:rPr lang="de-CH" dirty="0" err="1" smtClean="0"/>
              <a:t>Contribution</a:t>
            </a:r>
            <a:r>
              <a:rPr lang="de-CH" dirty="0" smtClean="0"/>
              <a:t> </a:t>
            </a:r>
            <a:r>
              <a:rPr lang="de-CH" dirty="0"/>
              <a:t>plan </a:t>
            </a:r>
            <a:r>
              <a:rPr lang="de-CH" dirty="0" err="1" smtClean="0"/>
              <a:t>card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37267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contribution</a:t>
            </a:r>
            <a:r>
              <a:rPr lang="de-CH" dirty="0"/>
              <a:t> plan </a:t>
            </a:r>
            <a:r>
              <a:rPr lang="de-CH" dirty="0" err="1" smtClean="0"/>
              <a:t>module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Contribution</a:t>
            </a:r>
            <a:r>
              <a:rPr lang="de-CH" dirty="0" smtClean="0"/>
              <a:t> </a:t>
            </a:r>
            <a:r>
              <a:rPr lang="de-CH" dirty="0"/>
              <a:t>plan </a:t>
            </a:r>
            <a:r>
              <a:rPr lang="de-CH" dirty="0" err="1"/>
              <a:t>bundle</a:t>
            </a:r>
            <a:r>
              <a:rPr lang="de-CH" dirty="0"/>
              <a:t> </a:t>
            </a:r>
            <a:r>
              <a:rPr lang="de-CH" dirty="0" err="1" smtClean="0"/>
              <a:t>search</a:t>
            </a:r>
            <a:endParaRPr lang="de-CH" dirty="0" smtClean="0"/>
          </a:p>
          <a:p>
            <a:pPr lvl="1"/>
            <a:r>
              <a:rPr lang="de-CH" dirty="0">
                <a:hlinkClick r:id="rId2"/>
              </a:rPr>
              <a:t>https://</a:t>
            </a:r>
            <a:r>
              <a:rPr lang="de-CH" dirty="0" smtClean="0">
                <a:hlinkClick r:id="rId2"/>
              </a:rPr>
              <a:t>modular.fs.swisstph-mis.ch/front/contributionPlanBundles</a:t>
            </a:r>
            <a:endParaRPr lang="de-CH" dirty="0" smtClean="0"/>
          </a:p>
          <a:p>
            <a:pPr lvl="1"/>
            <a:r>
              <a:rPr lang="de-CH" dirty="0"/>
              <a:t>UC10.1 </a:t>
            </a:r>
            <a:r>
              <a:rPr lang="de-CH" dirty="0" err="1"/>
              <a:t>search</a:t>
            </a:r>
            <a:endParaRPr lang="de-CH" dirty="0"/>
          </a:p>
          <a:p>
            <a:pPr lvl="1"/>
            <a:r>
              <a:rPr lang="de-CH" dirty="0" smtClean="0"/>
              <a:t>UC10.2 </a:t>
            </a:r>
            <a:r>
              <a:rPr lang="de-CH" dirty="0" err="1" smtClean="0"/>
              <a:t>add</a:t>
            </a:r>
            <a:endParaRPr lang="de-CH" dirty="0" smtClean="0"/>
          </a:p>
          <a:p>
            <a:pPr lvl="1"/>
            <a:r>
              <a:rPr lang="de-CH" dirty="0" smtClean="0"/>
              <a:t>UC10.3 Update</a:t>
            </a:r>
          </a:p>
          <a:p>
            <a:pPr lvl="1"/>
            <a:r>
              <a:rPr lang="de-CH" dirty="0" smtClean="0"/>
              <a:t>UC10.4 Delete</a:t>
            </a:r>
          </a:p>
          <a:p>
            <a:pPr lvl="1"/>
            <a:r>
              <a:rPr lang="de-CH" dirty="0" smtClean="0"/>
              <a:t>UC10.5:replace</a:t>
            </a:r>
          </a:p>
          <a:p>
            <a:r>
              <a:rPr lang="de-CH" dirty="0" err="1" smtClean="0"/>
              <a:t>Contribution</a:t>
            </a:r>
            <a:r>
              <a:rPr lang="de-CH" dirty="0" smtClean="0"/>
              <a:t> </a:t>
            </a:r>
            <a:r>
              <a:rPr lang="de-CH" dirty="0"/>
              <a:t>plan </a:t>
            </a:r>
            <a:r>
              <a:rPr lang="de-CH" dirty="0" err="1"/>
              <a:t>bundle</a:t>
            </a:r>
            <a:r>
              <a:rPr lang="de-CH" dirty="0"/>
              <a:t> </a:t>
            </a:r>
            <a:r>
              <a:rPr lang="de-CH" dirty="0" err="1" smtClean="0"/>
              <a:t>card</a:t>
            </a:r>
            <a:endParaRPr lang="de-CH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775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 smtClean="0"/>
              <a:t>policyholder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Policyholder</a:t>
            </a:r>
            <a:r>
              <a:rPr lang="de-CH" dirty="0" smtClean="0"/>
              <a:t> </a:t>
            </a:r>
            <a:r>
              <a:rPr lang="de-CH" dirty="0" err="1" smtClean="0"/>
              <a:t>search</a:t>
            </a:r>
            <a:endParaRPr lang="de-CH" dirty="0" smtClean="0"/>
          </a:p>
          <a:p>
            <a:pPr lvl="1"/>
            <a:r>
              <a:rPr lang="de-CH" dirty="0">
                <a:hlinkClick r:id="rId2"/>
              </a:rPr>
              <a:t>https://</a:t>
            </a:r>
            <a:r>
              <a:rPr lang="de-CH" dirty="0" smtClean="0">
                <a:hlinkClick r:id="rId2"/>
              </a:rPr>
              <a:t>modular.fs.swisstph-mis.ch/front/policyHolders</a:t>
            </a:r>
            <a:endParaRPr lang="de-CH" dirty="0" smtClean="0"/>
          </a:p>
          <a:p>
            <a:pPr lvl="1"/>
            <a:r>
              <a:rPr lang="de-CH" dirty="0" smtClean="0"/>
              <a:t>UC7.1 </a:t>
            </a:r>
            <a:r>
              <a:rPr lang="de-CH" dirty="0" err="1"/>
              <a:t>search</a:t>
            </a:r>
            <a:endParaRPr lang="de-CH" dirty="0"/>
          </a:p>
          <a:p>
            <a:pPr lvl="1"/>
            <a:r>
              <a:rPr lang="de-CH" dirty="0" smtClean="0"/>
              <a:t>UC7.2 </a:t>
            </a:r>
            <a:r>
              <a:rPr lang="de-CH" dirty="0" err="1" smtClean="0"/>
              <a:t>add</a:t>
            </a:r>
            <a:endParaRPr lang="de-CH" dirty="0" smtClean="0"/>
          </a:p>
          <a:p>
            <a:pPr lvl="1"/>
            <a:r>
              <a:rPr lang="de-CH" dirty="0" smtClean="0"/>
              <a:t>UC7.3 Update</a:t>
            </a:r>
          </a:p>
          <a:p>
            <a:pPr lvl="1"/>
            <a:r>
              <a:rPr lang="de-CH" dirty="0" smtClean="0"/>
              <a:t>UC7.4 Delete</a:t>
            </a:r>
          </a:p>
          <a:p>
            <a:r>
              <a:rPr lang="de-CH" dirty="0" err="1" smtClean="0"/>
              <a:t>Policyholder</a:t>
            </a:r>
            <a:r>
              <a:rPr lang="de-CH" dirty="0" smtClean="0"/>
              <a:t> </a:t>
            </a:r>
            <a:r>
              <a:rPr lang="de-CH" dirty="0" err="1" smtClean="0"/>
              <a:t>card</a:t>
            </a:r>
            <a:endParaRPr lang="de-CH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068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/>
              <a:t>Presentation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 smtClean="0"/>
              <a:t>policyholder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CH" dirty="0" err="1" smtClean="0"/>
              <a:t>Policyholder</a:t>
            </a:r>
            <a:r>
              <a:rPr lang="de-CH" dirty="0" smtClean="0"/>
              <a:t> </a:t>
            </a:r>
            <a:r>
              <a:rPr lang="de-CH" dirty="0" err="1" smtClean="0"/>
              <a:t>insuree</a:t>
            </a:r>
            <a:r>
              <a:rPr lang="de-CH" dirty="0" smtClean="0"/>
              <a:t> </a:t>
            </a:r>
            <a:r>
              <a:rPr lang="de-CH" dirty="0" err="1" smtClean="0"/>
              <a:t>search</a:t>
            </a:r>
            <a:endParaRPr lang="de-CH" dirty="0" smtClean="0"/>
          </a:p>
          <a:p>
            <a:pPr lvl="1"/>
            <a:r>
              <a:rPr lang="de-CH" dirty="0">
                <a:hlinkClick r:id="rId2"/>
              </a:rPr>
              <a:t>https://modular.fs.swisstph-mis.ch/front/policyHolders/policyHolder/e06dc1c0-99e9-486b-a95a-0814bdb18c8c</a:t>
            </a:r>
            <a:endParaRPr lang="de-CH" dirty="0"/>
          </a:p>
          <a:p>
            <a:pPr lvl="1"/>
            <a:r>
              <a:rPr lang="de-CH" dirty="0" smtClean="0"/>
              <a:t>UC1.1 </a:t>
            </a:r>
            <a:r>
              <a:rPr lang="de-CH" dirty="0" err="1"/>
              <a:t>search</a:t>
            </a:r>
            <a:endParaRPr lang="de-CH" dirty="0"/>
          </a:p>
          <a:p>
            <a:pPr lvl="1"/>
            <a:r>
              <a:rPr lang="de-CH" dirty="0" smtClean="0"/>
              <a:t>UC1.2 </a:t>
            </a:r>
            <a:r>
              <a:rPr lang="de-CH" dirty="0" err="1" smtClean="0"/>
              <a:t>add</a:t>
            </a:r>
            <a:endParaRPr lang="de-CH" dirty="0" smtClean="0"/>
          </a:p>
          <a:p>
            <a:pPr lvl="1"/>
            <a:r>
              <a:rPr lang="de-CH" dirty="0" smtClean="0"/>
              <a:t>UC1.3 Update</a:t>
            </a:r>
          </a:p>
          <a:p>
            <a:pPr lvl="1"/>
            <a:r>
              <a:rPr lang="de-CH" dirty="0" smtClean="0"/>
              <a:t>UC1.4 </a:t>
            </a:r>
            <a:r>
              <a:rPr lang="de-CH" dirty="0" err="1" smtClean="0"/>
              <a:t>Replace</a:t>
            </a:r>
            <a:endParaRPr lang="de-CH" dirty="0" smtClean="0"/>
          </a:p>
          <a:p>
            <a:pPr lvl="1"/>
            <a:r>
              <a:rPr lang="de-CH" dirty="0" smtClean="0"/>
              <a:t>UC1.5 Delete</a:t>
            </a:r>
          </a:p>
          <a:p>
            <a:r>
              <a:rPr lang="de-CH" dirty="0" err="1" smtClean="0"/>
              <a:t>Contract</a:t>
            </a:r>
            <a:r>
              <a:rPr lang="de-CH" dirty="0" smtClean="0"/>
              <a:t> </a:t>
            </a:r>
            <a:r>
              <a:rPr lang="de-CH" dirty="0" err="1" smtClean="0"/>
              <a:t>tabs</a:t>
            </a:r>
            <a:r>
              <a:rPr lang="de-CH" dirty="0" smtClean="0"/>
              <a:t> will </a:t>
            </a:r>
            <a:r>
              <a:rPr lang="de-CH" dirty="0" err="1" smtClean="0"/>
              <a:t>come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contract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endParaRPr lang="de-CH" dirty="0" smtClean="0"/>
          </a:p>
          <a:p>
            <a:r>
              <a:rPr lang="de-CH" dirty="0" smtClean="0"/>
              <a:t>User </a:t>
            </a:r>
            <a:r>
              <a:rPr lang="de-CH" dirty="0" err="1" smtClean="0"/>
              <a:t>tabs</a:t>
            </a:r>
            <a:r>
              <a:rPr lang="de-CH" dirty="0" smtClean="0"/>
              <a:t> will </a:t>
            </a:r>
            <a:r>
              <a:rPr lang="de-CH" dirty="0" err="1" smtClean="0"/>
              <a:t>come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PolicyHolder</a:t>
            </a:r>
            <a:r>
              <a:rPr lang="de-CH" dirty="0" smtClean="0"/>
              <a:t> Portal </a:t>
            </a:r>
            <a:r>
              <a:rPr lang="de-CH" dirty="0" err="1" smtClean="0"/>
              <a:t>module</a:t>
            </a:r>
            <a:endParaRPr lang="de-CH" dirty="0" smtClean="0"/>
          </a:p>
          <a:p>
            <a:endParaRPr lang="de-CH" dirty="0"/>
          </a:p>
          <a:p>
            <a:pPr lvl="1"/>
            <a:endParaRPr lang="de-CH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1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Healthix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Shell back-end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provided</a:t>
            </a:r>
            <a:r>
              <a:rPr lang="de-CH" dirty="0" smtClean="0"/>
              <a:t> end </a:t>
            </a:r>
            <a:r>
              <a:rPr lang="de-CH" dirty="0" err="1" smtClean="0"/>
              <a:t>sept.</a:t>
            </a:r>
            <a:endParaRPr lang="de-CH" dirty="0" smtClean="0"/>
          </a:p>
          <a:p>
            <a:r>
              <a:rPr lang="de-CH" dirty="0" err="1" smtClean="0"/>
              <a:t>Direct</a:t>
            </a:r>
            <a:r>
              <a:rPr lang="de-CH" dirty="0" smtClean="0"/>
              <a:t> </a:t>
            </a:r>
            <a:r>
              <a:rPr lang="de-CH" dirty="0" err="1" smtClean="0"/>
              <a:t>support</a:t>
            </a:r>
            <a:r>
              <a:rPr lang="de-CH" dirty="0" smtClean="0"/>
              <a:t> on </a:t>
            </a:r>
            <a:r>
              <a:rPr lang="de-CH" dirty="0" err="1" smtClean="0"/>
              <a:t>requeston</a:t>
            </a:r>
            <a:r>
              <a:rPr lang="de-CH" dirty="0" smtClean="0"/>
              <a:t> </a:t>
            </a:r>
            <a:r>
              <a:rPr lang="de-CH" dirty="0" err="1" smtClean="0"/>
              <a:t>request</a:t>
            </a:r>
            <a:endParaRPr lang="de-CH" dirty="0" smtClean="0"/>
          </a:p>
          <a:p>
            <a:pPr lvl="1"/>
            <a:r>
              <a:rPr lang="de-CH" dirty="0" smtClean="0"/>
              <a:t>3 </a:t>
            </a:r>
            <a:r>
              <a:rPr lang="de-CH" dirty="0" err="1" smtClean="0"/>
              <a:t>meeting</a:t>
            </a:r>
            <a:r>
              <a:rPr lang="de-CH" dirty="0" smtClean="0"/>
              <a:t> on FHIR </a:t>
            </a:r>
            <a:r>
              <a:rPr lang="de-CH" dirty="0" err="1" smtClean="0"/>
              <a:t>module</a:t>
            </a:r>
            <a:endParaRPr lang="de-CH" dirty="0" smtClean="0"/>
          </a:p>
          <a:p>
            <a:pPr lvl="1"/>
            <a:r>
              <a:rPr lang="de-CH" dirty="0" err="1" smtClean="0"/>
              <a:t>Replied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email, </a:t>
            </a:r>
            <a:r>
              <a:rPr lang="de-CH" dirty="0" err="1" smtClean="0"/>
              <a:t>whatapp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phone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endParaRPr lang="de-CH" dirty="0" smtClean="0"/>
          </a:p>
          <a:p>
            <a:r>
              <a:rPr lang="de-CH" dirty="0" smtClean="0"/>
              <a:t>Review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Healthix</a:t>
            </a:r>
            <a:r>
              <a:rPr lang="de-CH" dirty="0" smtClean="0"/>
              <a:t> </a:t>
            </a:r>
            <a:r>
              <a:rPr lang="de-CH" dirty="0" err="1" smtClean="0"/>
              <a:t>documents</a:t>
            </a:r>
            <a:endParaRPr lang="de-CH" dirty="0" smtClean="0"/>
          </a:p>
          <a:p>
            <a:endParaRPr lang="de-CH" dirty="0" smtClean="0"/>
          </a:p>
          <a:p>
            <a:pPr lvl="1"/>
            <a:endParaRPr lang="de-CH" dirty="0" smtClean="0"/>
          </a:p>
          <a:p>
            <a:endParaRPr lang="de-CH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98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Next </a:t>
            </a:r>
            <a:r>
              <a:rPr lang="de-CH" dirty="0" err="1" smtClean="0"/>
              <a:t>steps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Even </a:t>
            </a: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ask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acceptance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module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will </a:t>
            </a:r>
            <a:r>
              <a:rPr lang="de-CH" dirty="0" err="1" smtClean="0"/>
              <a:t>keep</a:t>
            </a:r>
            <a:r>
              <a:rPr lang="de-CH" dirty="0" smtClean="0"/>
              <a:t> </a:t>
            </a:r>
            <a:r>
              <a:rPr lang="de-CH" dirty="0" err="1" smtClean="0"/>
              <a:t>working</a:t>
            </a:r>
            <a:r>
              <a:rPr lang="de-CH" dirty="0" smtClean="0"/>
              <a:t> on </a:t>
            </a:r>
            <a:r>
              <a:rPr lang="de-CH" dirty="0" err="1" smtClean="0"/>
              <a:t>them</a:t>
            </a:r>
            <a:r>
              <a:rPr lang="de-CH" dirty="0" smtClean="0"/>
              <a:t>:</a:t>
            </a:r>
          </a:p>
          <a:p>
            <a:pPr lvl="1"/>
            <a:r>
              <a:rPr lang="de-CH" dirty="0" smtClean="0"/>
              <a:t>Fix </a:t>
            </a:r>
            <a:r>
              <a:rPr lang="de-CH" dirty="0" err="1" smtClean="0"/>
              <a:t>defect</a:t>
            </a:r>
            <a:r>
              <a:rPr lang="de-CH" dirty="0" smtClean="0"/>
              <a:t> </a:t>
            </a:r>
            <a:r>
              <a:rPr lang="de-CH" dirty="0" err="1" smtClean="0"/>
              <a:t>when</a:t>
            </a:r>
            <a:r>
              <a:rPr lang="de-CH" dirty="0" smtClean="0"/>
              <a:t> </a:t>
            </a:r>
            <a:r>
              <a:rPr lang="de-CH" dirty="0" err="1" smtClean="0"/>
              <a:t>they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detected</a:t>
            </a:r>
            <a:endParaRPr lang="de-CH" dirty="0" smtClean="0"/>
          </a:p>
          <a:p>
            <a:pPr lvl="1"/>
            <a:r>
              <a:rPr lang="de-CH" dirty="0" err="1" smtClean="0"/>
              <a:t>Improvements</a:t>
            </a:r>
            <a:r>
              <a:rPr lang="de-CH" dirty="0" smtClean="0"/>
              <a:t> (like  </a:t>
            </a:r>
            <a:r>
              <a:rPr lang="de-CH" dirty="0" err="1" smtClean="0"/>
              <a:t>restrict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CPB </a:t>
            </a:r>
            <a:r>
              <a:rPr lang="de-CH" dirty="0" err="1" smtClean="0"/>
              <a:t>available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a </a:t>
            </a:r>
            <a:r>
              <a:rPr lang="de-CH" dirty="0" err="1" smtClean="0"/>
              <a:t>given</a:t>
            </a:r>
            <a:r>
              <a:rPr lang="de-CH" dirty="0" smtClean="0"/>
              <a:t> PH </a:t>
            </a:r>
            <a:r>
              <a:rPr lang="de-CH" dirty="0" smtClean="0">
                <a:sym typeface="Wingdings" panose="05000000000000000000" pitchFamily="2" charset="2"/>
              </a:rPr>
              <a:t> UC11</a:t>
            </a:r>
            <a:r>
              <a:rPr lang="de-CH" dirty="0" smtClean="0"/>
              <a:t>)</a:t>
            </a:r>
          </a:p>
          <a:p>
            <a:pPr lvl="1"/>
            <a:r>
              <a:rPr lang="de-CH" dirty="0" err="1" smtClean="0"/>
              <a:t>Ensure</a:t>
            </a:r>
            <a:r>
              <a:rPr lang="de-CH" dirty="0" smtClean="0"/>
              <a:t> </a:t>
            </a:r>
            <a:r>
              <a:rPr lang="de-CH" dirty="0" err="1" smtClean="0"/>
              <a:t>compatibility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modules</a:t>
            </a:r>
            <a:endParaRPr lang="de-CH" dirty="0" smtClean="0"/>
          </a:p>
          <a:p>
            <a:pPr lvl="1"/>
            <a:r>
              <a:rPr lang="de-CH" dirty="0" smtClean="0"/>
              <a:t>Follow </a:t>
            </a:r>
            <a:r>
              <a:rPr lang="de-CH" dirty="0" err="1" smtClean="0"/>
              <a:t>up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community</a:t>
            </a:r>
            <a:r>
              <a:rPr lang="de-CH" dirty="0" smtClean="0"/>
              <a:t> on </a:t>
            </a:r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add</a:t>
            </a:r>
            <a:r>
              <a:rPr lang="de-CH" dirty="0" smtClean="0"/>
              <a:t> sub-menu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admin</a:t>
            </a:r>
            <a:r>
              <a:rPr lang="de-CH" dirty="0" smtClean="0"/>
              <a:t> </a:t>
            </a:r>
            <a:r>
              <a:rPr lang="de-CH" dirty="0" err="1" smtClean="0"/>
              <a:t>menu</a:t>
            </a:r>
            <a:endParaRPr lang="de-CH" dirty="0"/>
          </a:p>
          <a:p>
            <a:pPr marL="457200" lvl="1" indent="0">
              <a:buNone/>
            </a:pPr>
            <a:endParaRPr lang="de-CH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18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P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PH" id="{7897B950-9B8D-4574-B843-93A6F92162BA}" vid="{F06FF522-3325-43A9-BC9F-4CAFCF4FEC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STPH</Template>
  <TotalTime>0</TotalTime>
  <Words>270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STPH</vt:lpstr>
      <vt:lpstr>Formal sector </vt:lpstr>
      <vt:lpstr>Agenda</vt:lpstr>
      <vt:lpstr>Presentation of the contribution plan module</vt:lpstr>
      <vt:lpstr>Presentation of the contribution plan module</vt:lpstr>
      <vt:lpstr>Presentation of the policyholder module</vt:lpstr>
      <vt:lpstr>Presentation of the policyholder module</vt:lpstr>
      <vt:lpstr>Healthix support</vt:lpstr>
      <vt:lpstr>Next steps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sector</dc:title>
  <dc:creator>Patrick Delcroix</dc:creator>
  <cp:lastModifiedBy>Patrick Delcroix</cp:lastModifiedBy>
  <cp:revision>10</cp:revision>
  <dcterms:created xsi:type="dcterms:W3CDTF">2021-01-14T07:47:25Z</dcterms:created>
  <dcterms:modified xsi:type="dcterms:W3CDTF">2021-01-27T06:59:07Z</dcterms:modified>
</cp:coreProperties>
</file>