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62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1E5839-A7EE-443F-844B-2D74F03B4C11}">
          <p14:sldIdLst>
            <p14:sldId id="256"/>
            <p14:sldId id="257"/>
            <p14:sldId id="262"/>
            <p14:sldId id="261"/>
            <p14:sldId id="259"/>
            <p14:sldId id="260"/>
          </p14:sldIdLst>
        </p14:section>
        <p14:section name="Untitled Section" id="{3EB9EA23-95EB-4E45-BCB8-859A59874244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D0D5"/>
    <a:srgbClr val="0063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9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B25B-03BC-415B-97FF-AC2CDA77347C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C6D03-B6D0-4143-B8B8-296EADED6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11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9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ctrTitle"/>
          </p:nvPr>
        </p:nvSpPr>
        <p:spPr>
          <a:xfrm>
            <a:off x="1524003" y="2580775"/>
            <a:ext cx="9144000" cy="2387598"/>
          </a:xfrm>
          <a:solidFill>
            <a:srgbClr val="006374"/>
          </a:solidFill>
        </p:spPr>
        <p:txBody>
          <a:bodyPr anchor="b" anchorCtr="1"/>
          <a:lstStyle>
            <a:lvl1pPr algn="ctr"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Untertitel 2"/>
          <p:cNvSpPr txBox="1">
            <a:spLocks noGrp="1"/>
          </p:cNvSpPr>
          <p:nvPr>
            <p:ph type="subTitle" idx="1"/>
          </p:nvPr>
        </p:nvSpPr>
        <p:spPr>
          <a:xfrm>
            <a:off x="1524003" y="5060445"/>
            <a:ext cx="9144000" cy="1655758"/>
          </a:xfrm>
          <a:solidFill>
            <a:srgbClr val="006374"/>
          </a:solidFill>
        </p:spPr>
        <p:txBody>
          <a:bodyPr anchorCtr="1"/>
          <a:lstStyle>
            <a:lvl1pPr algn="ctr"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  <a:endParaRPr lang="en-GB" noProof="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0329" y="768214"/>
            <a:ext cx="1691347" cy="1798277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9757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GB" noProof="0" dirty="0" smtClean="0"/>
              <a:t>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Grafik 9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78813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title"/>
          </p:nvPr>
        </p:nvSpPr>
        <p:spPr>
          <a:xfrm>
            <a:off x="831847" y="1709745"/>
            <a:ext cx="10515600" cy="2852735"/>
          </a:xfrm>
          <a:solidFill>
            <a:srgbClr val="006374"/>
          </a:solidFill>
        </p:spPr>
        <p:txBody>
          <a:bodyPr anchor="b"/>
          <a:lstStyle>
            <a:lvl1pPr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Textplatzhalt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  <a:solidFill>
            <a:srgbClr val="006374"/>
          </a:solidFill>
        </p:spPr>
        <p:txBody>
          <a:bodyPr/>
          <a:lstStyle>
            <a:lvl1pPr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Edit Master text styles</a:t>
            </a:r>
          </a:p>
        </p:txBody>
      </p:sp>
      <p:pic>
        <p:nvPicPr>
          <p:cNvPr id="5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60559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838203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6172200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61098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2850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3" name="Fußzeilenplatzhalt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Grafik 6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5300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4294967295"/>
          </p:nvPr>
        </p:nvSpPr>
        <p:spPr>
          <a:xfrm>
            <a:off x="838203" y="2176043"/>
            <a:ext cx="5181603" cy="4000920"/>
          </a:xfrm>
        </p:spPr>
        <p:txBody>
          <a:bodyPr>
            <a:noAutofit/>
          </a:bodyPr>
          <a:lstStyle>
            <a:lvl1pPr>
              <a:defRPr lang="en-US" sz="1200">
                <a:solidFill>
                  <a:srgbClr val="FFFFFF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pic>
        <p:nvPicPr>
          <p:cNvPr id="4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13407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838203" y="1132246"/>
            <a:ext cx="10515600" cy="9404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GB" noProof="0" dirty="0" smtClean="0"/>
              <a:t>MASTERTITELFORMAT BEARBEITEN</a:t>
            </a:r>
            <a:endParaRPr lang="en-GB" noProof="0" dirty="0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838203" y="2164467"/>
            <a:ext cx="10515600" cy="40124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GB" noProof="0" dirty="0" err="1" smtClean="0"/>
              <a:t>Formatvorlagen</a:t>
            </a:r>
            <a:r>
              <a:rPr lang="en-GB" noProof="0" dirty="0" smtClean="0"/>
              <a:t> des </a:t>
            </a:r>
            <a:r>
              <a:rPr lang="en-GB" noProof="0" dirty="0" err="1" smtClean="0"/>
              <a:t>Textmasters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006374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BB1A5BDF-536B-4BCB-A33E-4876263A773D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8382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377400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75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372" rtl="0" eaLnBrk="1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de-DE" sz="4000" b="1" i="0" u="none" strike="noStrike" kern="1200" cap="none" spc="0" baseline="0">
          <a:solidFill>
            <a:srgbClr val="000000"/>
          </a:solidFill>
          <a:uFillTx/>
          <a:latin typeface="Poppins SemiBold" pitchFamily="2"/>
          <a:cs typeface="Poppins SemiBold" pitchFamily="2"/>
        </a:defRPr>
      </a:lvl1pPr>
    </p:titleStyle>
    <p:bodyStyle>
      <a:lvl1pPr marL="0" marR="0" lvl="0" indent="0" algn="l" defTabSz="914372" rtl="0" eaLnBrk="1" fontAlgn="auto" hangingPunct="1">
        <a:lnSpc>
          <a:spcPct val="90000"/>
        </a:lnSpc>
        <a:spcBef>
          <a:spcPts val="1000"/>
        </a:spcBef>
        <a:spcAft>
          <a:spcPts val="0"/>
        </a:spcAft>
        <a:buNone/>
        <a:tabLst/>
        <a:defRPr lang="de-DE" sz="2400" b="0" i="0" u="none" strike="noStrike" kern="1200" cap="none" spc="0" baseline="0">
          <a:solidFill>
            <a:srgbClr val="000000"/>
          </a:solidFill>
          <a:uFillTx/>
          <a:latin typeface="Poppins" pitchFamily="2"/>
          <a:cs typeface="Poppins" pitchFamily="2"/>
        </a:defRPr>
      </a:lvl1pPr>
      <a:lvl2pPr marL="457190" marR="0" lvl="1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20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2pPr>
      <a:lvl3pPr marL="914372" marR="0" lvl="2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3pPr>
      <a:lvl4pPr marL="1371563" marR="0" lvl="3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Light" pitchFamily="2"/>
          <a:cs typeface="Poppins Light" pitchFamily="2"/>
        </a:defRPr>
      </a:lvl4pPr>
      <a:lvl5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5pPr>
      <a:lvl6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mis.atlassian.net/browse/OSD-113" TargetMode="External"/><Relationship Id="rId7" Type="http://schemas.openxmlformats.org/officeDocument/2006/relationships/hyperlink" Target="https://openimis.atlassian.net/browse/OSD-123" TargetMode="External"/><Relationship Id="rId2" Type="http://schemas.openxmlformats.org/officeDocument/2006/relationships/hyperlink" Target="https://openimis.atlassian.net/browse/OSD-11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imis.atlassian.net/browse/OSD-122" TargetMode="External"/><Relationship Id="rId5" Type="http://schemas.openxmlformats.org/officeDocument/2006/relationships/hyperlink" Target="https://openimis.atlassian.net/browse/OSD-120" TargetMode="External"/><Relationship Id="rId4" Type="http://schemas.openxmlformats.org/officeDocument/2006/relationships/hyperlink" Target="https://openimis.atlassian.net/browse/OSD-115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Maintenance and Support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11</a:t>
            </a:r>
            <a:r>
              <a:rPr lang="en-GB" dirty="0" smtClean="0"/>
              <a:t> January </a:t>
            </a:r>
            <a:r>
              <a:rPr lang="en-GB" dirty="0" smtClean="0"/>
              <a:t>2020 </a:t>
            </a:r>
          </a:p>
          <a:p>
            <a:r>
              <a:rPr lang="en-GB" dirty="0" smtClean="0"/>
              <a:t>Activity Report</a:t>
            </a:r>
          </a:p>
          <a:p>
            <a:endParaRPr lang="en-GB" dirty="0" smtClean="0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015" y="258049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9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December </a:t>
            </a:r>
            <a:r>
              <a:rPr lang="en-GB" dirty="0" smtClean="0"/>
              <a:t>2020 </a:t>
            </a:r>
            <a:r>
              <a:rPr lang="en-GB" dirty="0" smtClean="0"/>
              <a:t>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3" y="2164466"/>
            <a:ext cx="11031412" cy="4769733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 smtClean="0"/>
              <a:t>Support: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OSD-112: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Legacy openIMIS Installation default username and password 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doesn't work</a:t>
            </a:r>
            <a:r>
              <a:rPr lang="en-US" dirty="0" smtClean="0">
                <a:solidFill>
                  <a:schemeClr val="tx1"/>
                </a:solidFill>
              </a:rPr>
              <a:t> 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Waiting for customer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OSD-113: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Bulk imports of 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images</a:t>
            </a:r>
            <a:r>
              <a:rPr lang="en-US" dirty="0" smtClean="0">
                <a:solidFill>
                  <a:schemeClr val="tx1"/>
                </a:solidFill>
              </a:rPr>
              <a:t> 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Waiting for customer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OSD-115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>
                <a:solidFill>
                  <a:schemeClr val="tx1"/>
                </a:solidFill>
                <a:hlinkClick r:id="rId4"/>
              </a:rPr>
              <a:t>email sending </a:t>
            </a:r>
            <a:r>
              <a:rPr lang="en-US" dirty="0" smtClean="0">
                <a:solidFill>
                  <a:schemeClr val="tx1"/>
                </a:solidFill>
                <a:hlinkClick r:id="rId4"/>
              </a:rPr>
              <a:t>issue</a:t>
            </a:r>
            <a:r>
              <a:rPr lang="en-US" dirty="0" smtClean="0">
                <a:solidFill>
                  <a:schemeClr val="tx1"/>
                </a:solidFill>
              </a:rPr>
              <a:t> –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Waiting for customer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OSD-120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>
                <a:solidFill>
                  <a:schemeClr val="tx1"/>
                </a:solidFill>
                <a:hlinkClick r:id="rId5"/>
              </a:rPr>
              <a:t>Question about the translation system on OpenIMIS</a:t>
            </a:r>
            <a:r>
              <a:rPr lang="en-US" dirty="0">
                <a:solidFill>
                  <a:schemeClr val="tx1"/>
                </a:solidFill>
              </a:rPr>
              <a:t> –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Waiting for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customer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OSD-122: </a:t>
            </a:r>
            <a:r>
              <a:rPr lang="en-GB" u="sng" dirty="0" err="1">
                <a:solidFill>
                  <a:srgbClr val="0065FF"/>
                </a:solidFill>
                <a:latin typeface="-apple-system"/>
                <a:hlinkClick r:id="rId6"/>
              </a:rPr>
              <a:t>Possibilité</a:t>
            </a:r>
            <a:r>
              <a:rPr lang="en-GB" u="sng" dirty="0">
                <a:solidFill>
                  <a:srgbClr val="0065FF"/>
                </a:solidFill>
                <a:latin typeface="-apple-system"/>
                <a:hlinkClick r:id="rId6"/>
              </a:rPr>
              <a:t> de </a:t>
            </a:r>
            <a:r>
              <a:rPr lang="en-GB" u="sng" dirty="0" err="1">
                <a:solidFill>
                  <a:srgbClr val="0065FF"/>
                </a:solidFill>
                <a:latin typeface="-apple-system"/>
                <a:hlinkClick r:id="rId6"/>
              </a:rPr>
              <a:t>personnalisation</a:t>
            </a:r>
            <a:r>
              <a:rPr lang="en-GB" u="sng" dirty="0">
                <a:solidFill>
                  <a:srgbClr val="0065FF"/>
                </a:solidFill>
                <a:latin typeface="-apple-system"/>
                <a:hlinkClick r:id="rId6"/>
              </a:rPr>
              <a:t> </a:t>
            </a:r>
            <a:r>
              <a:rPr lang="en-GB" u="sng" dirty="0" err="1">
                <a:solidFill>
                  <a:srgbClr val="0065FF"/>
                </a:solidFill>
                <a:latin typeface="-apple-system"/>
                <a:hlinkClick r:id="rId6"/>
              </a:rPr>
              <a:t>avancées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–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Waiting for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customer</a:t>
            </a:r>
            <a:endParaRPr lang="en-US" dirty="0" smtClean="0">
              <a:solidFill>
                <a:schemeClr val="accent6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OSD-123: </a:t>
            </a:r>
            <a:r>
              <a:rPr lang="en-GB" u="sng" dirty="0">
                <a:hlinkClick r:id="rId7"/>
              </a:rPr>
              <a:t>Demo server: Gateway time-out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– </a:t>
            </a:r>
            <a:r>
              <a:rPr lang="en-US" dirty="0" smtClean="0">
                <a:solidFill>
                  <a:schemeClr val="accent6"/>
                </a:solidFill>
              </a:rPr>
              <a:t>Closed</a:t>
            </a:r>
          </a:p>
          <a:p>
            <a:r>
              <a:rPr lang="en-US" b="1" dirty="0">
                <a:solidFill>
                  <a:schemeClr val="tx1"/>
                </a:solidFill>
              </a:rPr>
              <a:t>Maintenance/Development: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New servers configuration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DHIS2 integration module </a:t>
            </a:r>
            <a:r>
              <a:rPr lang="en-US" dirty="0" smtClean="0">
                <a:solidFill>
                  <a:schemeClr val="tx1"/>
                </a:solidFill>
              </a:rPr>
              <a:t>contribution (not on T1)</a:t>
            </a:r>
            <a:endParaRPr lang="en-GB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6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New </a:t>
            </a:r>
            <a:r>
              <a:rPr lang="en-US" dirty="0">
                <a:solidFill>
                  <a:schemeClr val="tx1"/>
                </a:solidFill>
              </a:rPr>
              <a:t>servers configuration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2974" y="2361366"/>
            <a:ext cx="7675897" cy="422660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8804" y="2316867"/>
            <a:ext cx="5401730" cy="442434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Server 1 configuration 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Cent OS base system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VMs:</a:t>
            </a:r>
          </a:p>
          <a:p>
            <a:pPr marL="1257272" lvl="2" indent="-34290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OPNsense</a:t>
            </a:r>
            <a:r>
              <a:rPr lang="en-US" dirty="0" smtClean="0">
                <a:solidFill>
                  <a:schemeClr val="tx1"/>
                </a:solidFill>
              </a:rPr>
              <a:t> for firewall </a:t>
            </a:r>
          </a:p>
          <a:p>
            <a:pPr marL="1257272" lvl="2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Windows for DB and legacy openIMIS</a:t>
            </a:r>
          </a:p>
          <a:p>
            <a:pPr marL="1257272" lvl="2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Linux Ubuntu with Docker for modular openIMIS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Server 2 configuration to do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Same as S1 with replication?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+ Trainings, tests, project UAT?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Demo instance migrated 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REST API still to be migrated </a:t>
            </a:r>
            <a:endParaRPr lang="en-US" dirty="0">
              <a:solidFill>
                <a:schemeClr val="tx1"/>
              </a:solidFill>
            </a:endParaRP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DB restore to be scheduled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54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 budget available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936143"/>
              </p:ext>
            </p:extLst>
          </p:nvPr>
        </p:nvGraphicFramePr>
        <p:xfrm>
          <a:off x="838203" y="2236491"/>
          <a:ext cx="8127999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09372767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6745017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4667241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Total days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Remaining</a:t>
                      </a:r>
                      <a:r>
                        <a:rPr lang="en-GB" sz="2000" baseline="0" noProof="0" dirty="0" smtClean="0"/>
                        <a:t> days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Remaining percentage</a:t>
                      </a:r>
                      <a:endParaRPr lang="en-GB" sz="20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8489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240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219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91%</a:t>
                      </a:r>
                      <a:endParaRPr lang="en-GB" sz="2000" noProof="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8129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47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activities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Support: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Wiki </a:t>
            </a:r>
            <a:r>
              <a:rPr lang="en-GB" dirty="0" smtClean="0">
                <a:solidFill>
                  <a:schemeClr val="tx1"/>
                </a:solidFill>
              </a:rPr>
              <a:t>and video preparation for openIMIS Installation and Country Localization 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REST API and Mobile Application installation </a:t>
            </a:r>
          </a:p>
          <a:p>
            <a:r>
              <a:rPr lang="en-GB" b="1" dirty="0" smtClean="0"/>
              <a:t>Maintenance and development</a:t>
            </a:r>
            <a:r>
              <a:rPr lang="en-GB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Servers configuration </a:t>
            </a:r>
            <a:endParaRPr lang="en-GB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Integrate </a:t>
            </a:r>
            <a:r>
              <a:rPr lang="en-GB" dirty="0" smtClean="0"/>
              <a:t>Nepal features into legacy openIMIS (PR reviewed)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Bug fixes </a:t>
            </a:r>
          </a:p>
        </p:txBody>
      </p:sp>
    </p:spTree>
    <p:extLst>
      <p:ext uri="{BB962C8B-B14F-4D97-AF65-F5344CB8AC3E}">
        <p14:creationId xmlns:p14="http://schemas.microsoft.com/office/powerpoint/2010/main" val="394802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48" y="5205202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Maintenance and Support</a:t>
            </a:r>
            <a:endParaRPr lang="en-GB" dirty="0"/>
          </a:p>
        </p:txBody>
      </p:sp>
      <p:pic>
        <p:nvPicPr>
          <p:cNvPr id="9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645" y="5329181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64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 w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 wide" id="{9E5E7A20-E624-4EFA-BB88-F0806F1AB87F}" vid="{9B7284C1-372A-4903-AE75-CA579A4616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 wide</Template>
  <TotalTime>0</TotalTime>
  <Words>209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-apple-system</vt:lpstr>
      <vt:lpstr>Arial</vt:lpstr>
      <vt:lpstr>Calibri</vt:lpstr>
      <vt:lpstr>Poppins</vt:lpstr>
      <vt:lpstr>Poppins ExtraLight</vt:lpstr>
      <vt:lpstr>Poppins Light</vt:lpstr>
      <vt:lpstr>Poppins SemiBold</vt:lpstr>
      <vt:lpstr>openIMIS wide</vt:lpstr>
      <vt:lpstr> Maintenance and Support </vt:lpstr>
      <vt:lpstr>December 2020 activities</vt:lpstr>
      <vt:lpstr>New servers configuration </vt:lpstr>
      <vt:lpstr>Time budget available</vt:lpstr>
      <vt:lpstr>Future activities </vt:lpstr>
      <vt:lpstr>Maintenance and Support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creator>Dragos Dobre</dc:creator>
  <cp:lastModifiedBy>Dragos Dobre</cp:lastModifiedBy>
  <cp:revision>164</cp:revision>
  <dcterms:created xsi:type="dcterms:W3CDTF">2019-05-03T11:46:18Z</dcterms:created>
  <dcterms:modified xsi:type="dcterms:W3CDTF">2021-01-11T12:01:46Z</dcterms:modified>
</cp:coreProperties>
</file>