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88CAF-9216-4A63-8AA0-180A63C232D1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F1FA-A2C1-46EA-B929-B30B60E1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3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92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924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4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7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0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6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9FF-3D9C-462B-8F2E-BAFBB44D2FD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9D5B-CD3E-412C-B829-0AF9763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1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/>
          <p:nvPr/>
        </p:nvSpPr>
        <p:spPr>
          <a:xfrm rot="-5400000">
            <a:off x="-3089517" y="3121614"/>
            <a:ext cx="6858000" cy="614771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rgbClr val="A1A1A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HEALTHIX </a:t>
            </a:r>
            <a:r>
              <a:rPr lang="en-US" sz="2000" b="1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CLAIMS MANAGEMENT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 APIs</a:t>
            </a:r>
            <a:endParaRPr sz="2000" b="1" i="0" u="none" strike="noStrike" cap="none" dirty="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6" name="Google Shape;207;p24">
            <a:extLst>
              <a:ext uri="{FF2B5EF4-FFF2-40B4-BE49-F238E27FC236}">
                <a16:creationId xmlns="" xmlns:a16="http://schemas.microsoft.com/office/drawing/2014/main" id="{A123B7AB-8072-4ADF-850C-60620A6D1694}"/>
              </a:ext>
            </a:extLst>
          </p:cNvPr>
          <p:cNvSpPr txBox="1">
            <a:spLocks/>
          </p:cNvSpPr>
          <p:nvPr/>
        </p:nvSpPr>
        <p:spPr>
          <a:xfrm>
            <a:off x="612378" y="74271"/>
            <a:ext cx="2662606" cy="56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lnSpc>
                <a:spcPct val="115000"/>
              </a:lnSpc>
              <a:buSzPts val="1100"/>
              <a:buFont typeface="Arial"/>
              <a:buNone/>
            </a:pPr>
            <a:r>
              <a:rPr lang="en-US" sz="3200" dirty="0" smtClean="0">
                <a:latin typeface="Arial"/>
                <a:ea typeface="Arial"/>
                <a:cs typeface="Arial"/>
                <a:sym typeface="Arial"/>
              </a:rPr>
              <a:t>FHIR Module</a:t>
            </a:r>
            <a:endParaRPr lang="en-US"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98" y="0"/>
            <a:ext cx="614771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healthix</a:t>
            </a:r>
            <a:r>
              <a:rPr lang="en-US" sz="14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 single/batch registration API</a:t>
            </a:r>
            <a:endParaRPr lang="en-US" sz="1400" b="1" dirty="0">
              <a:solidFill>
                <a:prstClr val="white"/>
              </a:solidFill>
              <a:latin typeface="Candara" panose="020E0502030303020204" pitchFamily="34" charset="0"/>
              <a:ea typeface="Microsoft JhengHei" pitchFamily="34" charset="-12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821" y="746972"/>
            <a:ext cx="827318" cy="8743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9118" y="1697865"/>
            <a:ext cx="4820015" cy="48188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263003" y="927280"/>
            <a:ext cx="2859110" cy="403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46338" y="1272862"/>
            <a:ext cx="2292440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Staff + Family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8579742" y="2610118"/>
            <a:ext cx="2292440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Products + Balances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8546338" y="3947374"/>
            <a:ext cx="2292440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Claims Management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715105" y="5431809"/>
            <a:ext cx="1684918" cy="9174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OpenIMIS</a:t>
            </a:r>
            <a:endParaRPr lang="en-US" sz="1200" dirty="0" smtClean="0"/>
          </a:p>
          <a:p>
            <a:pPr algn="ctr"/>
            <a:r>
              <a:rPr lang="en-US" sz="1200" dirty="0" smtClean="0"/>
              <a:t>FHIR Module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496155" y="311169"/>
            <a:ext cx="2613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SOSYS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1144" y="4984494"/>
            <a:ext cx="1684918" cy="113259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/>
              <a:t>OpenHIM</a:t>
            </a:r>
            <a:endParaRPr lang="en-US" sz="1500" dirty="0"/>
          </a:p>
        </p:txBody>
      </p:sp>
      <p:cxnSp>
        <p:nvCxnSpPr>
          <p:cNvPr id="18" name="Straight Arrow Connector 17"/>
          <p:cNvCxnSpPr>
            <a:stCxn id="13" idx="3"/>
            <a:endCxn id="17" idx="1"/>
          </p:cNvCxnSpPr>
          <p:nvPr/>
        </p:nvCxnSpPr>
        <p:spPr>
          <a:xfrm flipV="1">
            <a:off x="3400023" y="5550794"/>
            <a:ext cx="1151121" cy="339753"/>
          </a:xfrm>
          <a:prstGeom prst="straightConnector1">
            <a:avLst/>
          </a:prstGeom>
          <a:ln w="3175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292631" y="4372378"/>
            <a:ext cx="2232220" cy="1059431"/>
          </a:xfrm>
          <a:prstGeom prst="straightConnector1">
            <a:avLst/>
          </a:prstGeom>
          <a:ln w="25400"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59133" y="2808003"/>
            <a:ext cx="2631360" cy="2723435"/>
          </a:xfrm>
          <a:prstGeom prst="straightConnector1">
            <a:avLst/>
          </a:prstGeom>
          <a:ln w="25400"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259133" y="1621297"/>
            <a:ext cx="2287205" cy="3929497"/>
          </a:xfrm>
          <a:prstGeom prst="straightConnector1">
            <a:avLst/>
          </a:prstGeom>
          <a:ln w="25400"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5400000">
            <a:off x="1968021" y="2590309"/>
            <a:ext cx="1684918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Claims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 rot="5400000">
            <a:off x="2818026" y="2554049"/>
            <a:ext cx="1684918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Products + Balances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 rot="5400000">
            <a:off x="1178356" y="2554049"/>
            <a:ext cx="1684918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Members + Families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10480" y="3716103"/>
            <a:ext cx="0" cy="1715706"/>
          </a:xfrm>
          <a:prstGeom prst="straightConnector1">
            <a:avLst/>
          </a:prstGeom>
          <a:ln w="3492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7;p24">
            <a:extLst>
              <a:ext uri="{FF2B5EF4-FFF2-40B4-BE49-F238E27FC236}">
                <a16:creationId xmlns="" xmlns:a16="http://schemas.microsoft.com/office/drawing/2014/main" id="{A123B7AB-8072-4ADF-850C-60620A6D1694}"/>
              </a:ext>
            </a:extLst>
          </p:cNvPr>
          <p:cNvSpPr txBox="1">
            <a:spLocks/>
          </p:cNvSpPr>
          <p:nvPr/>
        </p:nvSpPr>
        <p:spPr>
          <a:xfrm>
            <a:off x="612378" y="74271"/>
            <a:ext cx="5054326" cy="56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lnSpc>
                <a:spcPct val="115000"/>
              </a:lnSpc>
              <a:buSzPts val="1100"/>
              <a:buFont typeface="Arial"/>
              <a:buNone/>
            </a:pPr>
            <a:r>
              <a:rPr lang="en-US" sz="3200" dirty="0" smtClean="0">
                <a:latin typeface="Arial"/>
                <a:ea typeface="Arial"/>
                <a:cs typeface="Arial"/>
                <a:sym typeface="Arial"/>
              </a:rPr>
              <a:t>FHIR Module Status</a:t>
            </a:r>
            <a:endParaRPr lang="en-US"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4738" y="4726241"/>
            <a:ext cx="715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SOSYS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Process Flows not Complete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4739" y="1464294"/>
            <a:ext cx="7151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FHIR 3 &amp; FHIR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Completed internal Testing of payload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Need to know how external Testing is done on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OpenIMIS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4739" y="2610519"/>
            <a:ext cx="715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Test Environment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Ongoing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4738" y="3580016"/>
            <a:ext cx="7151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OpenHIM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Ongoing Testing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Passthrough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Mediator for Claim, Member &amp; Payment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JhengHei</vt:lpstr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Mutinda</dc:creator>
  <cp:lastModifiedBy>David Mutinda</cp:lastModifiedBy>
  <cp:revision>2</cp:revision>
  <dcterms:created xsi:type="dcterms:W3CDTF">2020-12-07T11:37:04Z</dcterms:created>
  <dcterms:modified xsi:type="dcterms:W3CDTF">2020-12-07T11:58:25Z</dcterms:modified>
</cp:coreProperties>
</file>