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CD2"/>
    <a:srgbClr val="E8F0F3"/>
    <a:srgbClr val="BFD7DB"/>
    <a:srgbClr val="D4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35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84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83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26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2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70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14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19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39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4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8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9DC4-F0AF-4277-9309-708680B999E8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0F2F-FDE2-4B71-91F4-25C77FBADA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45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yX4_hWRqK1cb8HQeYS-0nE-BRz6IiT-dXzcHGthxV6ly_wGmxBd5YfG6wb593l1cJCjrmV16aiY3abp1fit3Brx6RO63nELs7-qzRM1OySrIFs_X_m3wtl9W6THB3zccPrCaV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44" y="64916"/>
            <a:ext cx="9053136" cy="667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2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yX4_hWRqK1cb8HQeYS-0nE-BRz6IiT-dXzcHGthxV6ly_wGmxBd5YfG6wb593l1cJCjrmV16aiY3abp1fit3Brx6RO63nELs7-qzRM1OySrIFs_X_m3wtl9W6THB3zccPrCaV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24" y="0"/>
            <a:ext cx="9053136" cy="667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164080" y="1462004"/>
            <a:ext cx="11247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Vérification du  patient</a:t>
            </a:r>
            <a:endParaRPr lang="de-DE" sz="11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164080" y="2200656"/>
            <a:ext cx="11247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Traitement du  patient</a:t>
            </a:r>
            <a:endParaRPr lang="de-DE" sz="11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174748" y="2919985"/>
            <a:ext cx="11247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Saisie de la prestation</a:t>
            </a:r>
            <a:endParaRPr lang="de-DE" sz="11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118360" y="4745736"/>
            <a:ext cx="123748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Inscription papier ou numérique</a:t>
            </a:r>
            <a:endParaRPr lang="de-DE" sz="11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109216" y="5407154"/>
            <a:ext cx="1173480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stockage des données sur le serveur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799576" y="1480292"/>
            <a:ext cx="11247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Soumission de la prestation</a:t>
            </a:r>
            <a:endParaRPr lang="de-DE" sz="11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8799576" y="2170176"/>
            <a:ext cx="11247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Revue de la prestation</a:t>
            </a:r>
            <a:endParaRPr lang="de-DE" sz="11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756904" y="2886242"/>
            <a:ext cx="121005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Approbation du paiement de la prestation</a:t>
            </a:r>
            <a:endParaRPr lang="de-DE" sz="1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8756904" y="5326725"/>
            <a:ext cx="121005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Suivi et évaluation</a:t>
            </a:r>
            <a:endParaRPr lang="de-DE" sz="1100" b="1" dirty="0"/>
          </a:p>
        </p:txBody>
      </p:sp>
      <p:sp>
        <p:nvSpPr>
          <p:cNvPr id="17" name="Rechteck 16"/>
          <p:cNvSpPr/>
          <p:nvPr/>
        </p:nvSpPr>
        <p:spPr>
          <a:xfrm>
            <a:off x="4671152" y="2308501"/>
            <a:ext cx="1057620" cy="1064405"/>
          </a:xfrm>
          <a:custGeom>
            <a:avLst/>
            <a:gdLst>
              <a:gd name="connsiteX0" fmla="*/ 0 w 1123720"/>
              <a:gd name="connsiteY0" fmla="*/ 0 h 965253"/>
              <a:gd name="connsiteX1" fmla="*/ 1123720 w 1123720"/>
              <a:gd name="connsiteY1" fmla="*/ 0 h 965253"/>
              <a:gd name="connsiteX2" fmla="*/ 1123720 w 1123720"/>
              <a:gd name="connsiteY2" fmla="*/ 965253 h 965253"/>
              <a:gd name="connsiteX3" fmla="*/ 0 w 1123720"/>
              <a:gd name="connsiteY3" fmla="*/ 965253 h 965253"/>
              <a:gd name="connsiteX4" fmla="*/ 0 w 1123720"/>
              <a:gd name="connsiteY4" fmla="*/ 0 h 965253"/>
              <a:gd name="connsiteX0" fmla="*/ 462708 w 1123720"/>
              <a:gd name="connsiteY0" fmla="*/ 264405 h 965253"/>
              <a:gd name="connsiteX1" fmla="*/ 1123720 w 1123720"/>
              <a:gd name="connsiteY1" fmla="*/ 0 h 965253"/>
              <a:gd name="connsiteX2" fmla="*/ 1123720 w 1123720"/>
              <a:gd name="connsiteY2" fmla="*/ 965253 h 965253"/>
              <a:gd name="connsiteX3" fmla="*/ 0 w 1123720"/>
              <a:gd name="connsiteY3" fmla="*/ 965253 h 965253"/>
              <a:gd name="connsiteX4" fmla="*/ 462708 w 1123720"/>
              <a:gd name="connsiteY4" fmla="*/ 264405 h 965253"/>
              <a:gd name="connsiteX0" fmla="*/ 462708 w 1123720"/>
              <a:gd name="connsiteY0" fmla="*/ 264405 h 965253"/>
              <a:gd name="connsiteX1" fmla="*/ 1123720 w 1123720"/>
              <a:gd name="connsiteY1" fmla="*/ 0 h 965253"/>
              <a:gd name="connsiteX2" fmla="*/ 1123720 w 1123720"/>
              <a:gd name="connsiteY2" fmla="*/ 965253 h 965253"/>
              <a:gd name="connsiteX3" fmla="*/ 0 w 1123720"/>
              <a:gd name="connsiteY3" fmla="*/ 965253 h 965253"/>
              <a:gd name="connsiteX4" fmla="*/ 462708 w 1123720"/>
              <a:gd name="connsiteY4" fmla="*/ 264405 h 965253"/>
              <a:gd name="connsiteX0" fmla="*/ 462708 w 1134737"/>
              <a:gd name="connsiteY0" fmla="*/ 341523 h 1042371"/>
              <a:gd name="connsiteX1" fmla="*/ 1134737 w 1134737"/>
              <a:gd name="connsiteY1" fmla="*/ 0 h 1042371"/>
              <a:gd name="connsiteX2" fmla="*/ 1123720 w 1134737"/>
              <a:gd name="connsiteY2" fmla="*/ 1042371 h 1042371"/>
              <a:gd name="connsiteX3" fmla="*/ 0 w 1134737"/>
              <a:gd name="connsiteY3" fmla="*/ 1042371 h 1042371"/>
              <a:gd name="connsiteX4" fmla="*/ 462708 w 1134737"/>
              <a:gd name="connsiteY4" fmla="*/ 341523 h 1042371"/>
              <a:gd name="connsiteX0" fmla="*/ 462708 w 1134737"/>
              <a:gd name="connsiteY0" fmla="*/ 341523 h 1042371"/>
              <a:gd name="connsiteX1" fmla="*/ 1134737 w 1134737"/>
              <a:gd name="connsiteY1" fmla="*/ 0 h 1042371"/>
              <a:gd name="connsiteX2" fmla="*/ 1057619 w 1134737"/>
              <a:gd name="connsiteY2" fmla="*/ 788983 h 1042371"/>
              <a:gd name="connsiteX3" fmla="*/ 0 w 1134737"/>
              <a:gd name="connsiteY3" fmla="*/ 1042371 h 1042371"/>
              <a:gd name="connsiteX4" fmla="*/ 462708 w 1134737"/>
              <a:gd name="connsiteY4" fmla="*/ 341523 h 1042371"/>
              <a:gd name="connsiteX0" fmla="*/ 485517 w 1157546"/>
              <a:gd name="connsiteY0" fmla="*/ 341523 h 1042371"/>
              <a:gd name="connsiteX1" fmla="*/ 1157546 w 1157546"/>
              <a:gd name="connsiteY1" fmla="*/ 0 h 1042371"/>
              <a:gd name="connsiteX2" fmla="*/ 1080428 w 1157546"/>
              <a:gd name="connsiteY2" fmla="*/ 788983 h 1042371"/>
              <a:gd name="connsiteX3" fmla="*/ 22809 w 1157546"/>
              <a:gd name="connsiteY3" fmla="*/ 1042371 h 1042371"/>
              <a:gd name="connsiteX4" fmla="*/ 342298 w 1157546"/>
              <a:gd name="connsiteY4" fmla="*/ 456733 h 1042371"/>
              <a:gd name="connsiteX5" fmla="*/ 485517 w 1157546"/>
              <a:gd name="connsiteY5" fmla="*/ 341523 h 1042371"/>
              <a:gd name="connsiteX0" fmla="*/ 413158 w 1085187"/>
              <a:gd name="connsiteY0" fmla="*/ 341523 h 1042371"/>
              <a:gd name="connsiteX1" fmla="*/ 1085187 w 1085187"/>
              <a:gd name="connsiteY1" fmla="*/ 0 h 1042371"/>
              <a:gd name="connsiteX2" fmla="*/ 1008069 w 1085187"/>
              <a:gd name="connsiteY2" fmla="*/ 788983 h 1042371"/>
              <a:gd name="connsiteX3" fmla="*/ 27568 w 1085187"/>
              <a:gd name="connsiteY3" fmla="*/ 1042371 h 1042371"/>
              <a:gd name="connsiteX4" fmla="*/ 269939 w 1085187"/>
              <a:gd name="connsiteY4" fmla="*/ 456733 h 1042371"/>
              <a:gd name="connsiteX5" fmla="*/ 413158 w 1085187"/>
              <a:gd name="connsiteY5" fmla="*/ 341523 h 1042371"/>
              <a:gd name="connsiteX0" fmla="*/ 343217 w 1015246"/>
              <a:gd name="connsiteY0" fmla="*/ 341523 h 1064405"/>
              <a:gd name="connsiteX1" fmla="*/ 1015246 w 1015246"/>
              <a:gd name="connsiteY1" fmla="*/ 0 h 1064405"/>
              <a:gd name="connsiteX2" fmla="*/ 938128 w 1015246"/>
              <a:gd name="connsiteY2" fmla="*/ 788983 h 1064405"/>
              <a:gd name="connsiteX3" fmla="*/ 34745 w 1015246"/>
              <a:gd name="connsiteY3" fmla="*/ 1064405 h 1064405"/>
              <a:gd name="connsiteX4" fmla="*/ 199998 w 1015246"/>
              <a:gd name="connsiteY4" fmla="*/ 456733 h 1064405"/>
              <a:gd name="connsiteX5" fmla="*/ 343217 w 1015246"/>
              <a:gd name="connsiteY5" fmla="*/ 341523 h 1064405"/>
              <a:gd name="connsiteX0" fmla="*/ 343217 w 1015246"/>
              <a:gd name="connsiteY0" fmla="*/ 341523 h 1064405"/>
              <a:gd name="connsiteX1" fmla="*/ 706773 w 1015246"/>
              <a:gd name="connsiteY1" fmla="*/ 115210 h 1064405"/>
              <a:gd name="connsiteX2" fmla="*/ 1015246 w 1015246"/>
              <a:gd name="connsiteY2" fmla="*/ 0 h 1064405"/>
              <a:gd name="connsiteX3" fmla="*/ 938128 w 1015246"/>
              <a:gd name="connsiteY3" fmla="*/ 788983 h 1064405"/>
              <a:gd name="connsiteX4" fmla="*/ 34745 w 1015246"/>
              <a:gd name="connsiteY4" fmla="*/ 1064405 h 1064405"/>
              <a:gd name="connsiteX5" fmla="*/ 199998 w 1015246"/>
              <a:gd name="connsiteY5" fmla="*/ 456733 h 1064405"/>
              <a:gd name="connsiteX6" fmla="*/ 343217 w 1015246"/>
              <a:gd name="connsiteY6" fmla="*/ 341523 h 10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5246" h="1064405">
                <a:moveTo>
                  <a:pt x="343217" y="341523"/>
                </a:moveTo>
                <a:cubicBezTo>
                  <a:pt x="464402" y="280774"/>
                  <a:pt x="585588" y="175959"/>
                  <a:pt x="706773" y="115210"/>
                </a:cubicBezTo>
                <a:lnTo>
                  <a:pt x="1015246" y="0"/>
                </a:lnTo>
                <a:lnTo>
                  <a:pt x="938128" y="788983"/>
                </a:lnTo>
                <a:lnTo>
                  <a:pt x="34745" y="1064405"/>
                </a:lnTo>
                <a:cubicBezTo>
                  <a:pt x="-80932" y="1007194"/>
                  <a:pt x="122880" y="573541"/>
                  <a:pt x="199998" y="456733"/>
                </a:cubicBezTo>
                <a:cubicBezTo>
                  <a:pt x="277116" y="339925"/>
                  <a:pt x="214687" y="415809"/>
                  <a:pt x="343217" y="341523"/>
                </a:cubicBezTo>
                <a:close/>
              </a:path>
            </a:pathLst>
          </a:custGeom>
          <a:solidFill>
            <a:srgbClr val="D4E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 rot="19905651">
            <a:off x="4945595" y="2550634"/>
            <a:ext cx="1986124" cy="760737"/>
          </a:xfrm>
          <a:custGeom>
            <a:avLst/>
            <a:gdLst>
              <a:gd name="connsiteX0" fmla="*/ 0 w 1986124"/>
              <a:gd name="connsiteY0" fmla="*/ 0 h 646331"/>
              <a:gd name="connsiteX1" fmla="*/ 1986124 w 1986124"/>
              <a:gd name="connsiteY1" fmla="*/ 0 h 646331"/>
              <a:gd name="connsiteX2" fmla="*/ 1986124 w 1986124"/>
              <a:gd name="connsiteY2" fmla="*/ 646331 h 646331"/>
              <a:gd name="connsiteX3" fmla="*/ 0 w 1986124"/>
              <a:gd name="connsiteY3" fmla="*/ 646331 h 646331"/>
              <a:gd name="connsiteX4" fmla="*/ 0 w 1986124"/>
              <a:gd name="connsiteY4" fmla="*/ 0 h 646331"/>
              <a:gd name="connsiteX0" fmla="*/ 0 w 1986124"/>
              <a:gd name="connsiteY0" fmla="*/ 197330 h 843661"/>
              <a:gd name="connsiteX1" fmla="*/ 1058206 w 1986124"/>
              <a:gd name="connsiteY1" fmla="*/ 0 h 843661"/>
              <a:gd name="connsiteX2" fmla="*/ 1986124 w 1986124"/>
              <a:gd name="connsiteY2" fmla="*/ 197330 h 843661"/>
              <a:gd name="connsiteX3" fmla="*/ 1986124 w 1986124"/>
              <a:gd name="connsiteY3" fmla="*/ 843661 h 843661"/>
              <a:gd name="connsiteX4" fmla="*/ 0 w 1986124"/>
              <a:gd name="connsiteY4" fmla="*/ 843661 h 843661"/>
              <a:gd name="connsiteX5" fmla="*/ 0 w 1986124"/>
              <a:gd name="connsiteY5" fmla="*/ 197330 h 843661"/>
              <a:gd name="connsiteX0" fmla="*/ 0 w 1986124"/>
              <a:gd name="connsiteY0" fmla="*/ 197330 h 843661"/>
              <a:gd name="connsiteX1" fmla="*/ 1058206 w 1986124"/>
              <a:gd name="connsiteY1" fmla="*/ 0 h 843661"/>
              <a:gd name="connsiteX2" fmla="*/ 1986124 w 1986124"/>
              <a:gd name="connsiteY2" fmla="*/ 197330 h 843661"/>
              <a:gd name="connsiteX3" fmla="*/ 1986124 w 1986124"/>
              <a:gd name="connsiteY3" fmla="*/ 843661 h 843661"/>
              <a:gd name="connsiteX4" fmla="*/ 331420 w 1986124"/>
              <a:gd name="connsiteY4" fmla="*/ 664314 h 843661"/>
              <a:gd name="connsiteX5" fmla="*/ 0 w 1986124"/>
              <a:gd name="connsiteY5" fmla="*/ 197330 h 843661"/>
              <a:gd name="connsiteX0" fmla="*/ 0 w 1986124"/>
              <a:gd name="connsiteY0" fmla="*/ 197330 h 760737"/>
              <a:gd name="connsiteX1" fmla="*/ 1058206 w 1986124"/>
              <a:gd name="connsiteY1" fmla="*/ 0 h 760737"/>
              <a:gd name="connsiteX2" fmla="*/ 1986124 w 1986124"/>
              <a:gd name="connsiteY2" fmla="*/ 197330 h 760737"/>
              <a:gd name="connsiteX3" fmla="*/ 1769861 w 1986124"/>
              <a:gd name="connsiteY3" fmla="*/ 760737 h 760737"/>
              <a:gd name="connsiteX4" fmla="*/ 331420 w 1986124"/>
              <a:gd name="connsiteY4" fmla="*/ 664314 h 760737"/>
              <a:gd name="connsiteX5" fmla="*/ 0 w 1986124"/>
              <a:gd name="connsiteY5" fmla="*/ 197330 h 76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6124" h="760737">
                <a:moveTo>
                  <a:pt x="0" y="197330"/>
                </a:moveTo>
                <a:cubicBezTo>
                  <a:pt x="334374" y="193982"/>
                  <a:pt x="723832" y="3348"/>
                  <a:pt x="1058206" y="0"/>
                </a:cubicBezTo>
                <a:lnTo>
                  <a:pt x="1986124" y="197330"/>
                </a:lnTo>
                <a:lnTo>
                  <a:pt x="1769861" y="760737"/>
                </a:lnTo>
                <a:lnTo>
                  <a:pt x="331420" y="664314"/>
                </a:lnTo>
                <a:lnTo>
                  <a:pt x="0" y="197330"/>
                </a:lnTo>
                <a:close/>
              </a:path>
            </a:pathLst>
          </a:custGeom>
          <a:noFill/>
        </p:spPr>
        <p:txBody>
          <a:bodyPr wrap="square" rtlCol="0">
            <a:prstTxWarp prst="textArchUp">
              <a:avLst>
                <a:gd name="adj" fmla="val 11607199"/>
              </a:avLst>
            </a:prstTxWarp>
            <a:spAutoFit/>
          </a:bodyPr>
          <a:lstStyle/>
          <a:p>
            <a:r>
              <a:rPr lang="de-DE" b="1" dirty="0" smtClean="0"/>
              <a:t>Service de santé</a:t>
            </a:r>
          </a:p>
          <a:p>
            <a:endParaRPr lang="de-DE" b="1" dirty="0"/>
          </a:p>
        </p:txBody>
      </p:sp>
      <p:sp>
        <p:nvSpPr>
          <p:cNvPr id="18" name="Ellipse 17"/>
          <p:cNvSpPr/>
          <p:nvPr/>
        </p:nvSpPr>
        <p:spPr>
          <a:xfrm>
            <a:off x="6361226" y="2239754"/>
            <a:ext cx="1322283" cy="1598642"/>
          </a:xfrm>
          <a:custGeom>
            <a:avLst/>
            <a:gdLst>
              <a:gd name="connsiteX0" fmla="*/ 0 w 1222872"/>
              <a:gd name="connsiteY0" fmla="*/ 746159 h 1492318"/>
              <a:gd name="connsiteX1" fmla="*/ 611436 w 1222872"/>
              <a:gd name="connsiteY1" fmla="*/ 0 h 1492318"/>
              <a:gd name="connsiteX2" fmla="*/ 1222872 w 1222872"/>
              <a:gd name="connsiteY2" fmla="*/ 746159 h 1492318"/>
              <a:gd name="connsiteX3" fmla="*/ 611436 w 1222872"/>
              <a:gd name="connsiteY3" fmla="*/ 1492318 h 1492318"/>
              <a:gd name="connsiteX4" fmla="*/ 0 w 1222872"/>
              <a:gd name="connsiteY4" fmla="*/ 746159 h 1492318"/>
              <a:gd name="connsiteX0" fmla="*/ 89557 w 1312429"/>
              <a:gd name="connsiteY0" fmla="*/ 814906 h 1561065"/>
              <a:gd name="connsiteX1" fmla="*/ 67523 w 1312429"/>
              <a:gd name="connsiteY1" fmla="*/ 117856 h 1561065"/>
              <a:gd name="connsiteX2" fmla="*/ 700993 w 1312429"/>
              <a:gd name="connsiteY2" fmla="*/ 68747 h 1561065"/>
              <a:gd name="connsiteX3" fmla="*/ 1312429 w 1312429"/>
              <a:gd name="connsiteY3" fmla="*/ 814906 h 1561065"/>
              <a:gd name="connsiteX4" fmla="*/ 700993 w 1312429"/>
              <a:gd name="connsiteY4" fmla="*/ 1561065 h 1561065"/>
              <a:gd name="connsiteX5" fmla="*/ 89557 w 1312429"/>
              <a:gd name="connsiteY5" fmla="*/ 814906 h 1561065"/>
              <a:gd name="connsiteX0" fmla="*/ 392112 w 1262445"/>
              <a:gd name="connsiteY0" fmla="*/ 814906 h 1561065"/>
              <a:gd name="connsiteX1" fmla="*/ 17539 w 1262445"/>
              <a:gd name="connsiteY1" fmla="*/ 117856 h 1561065"/>
              <a:gd name="connsiteX2" fmla="*/ 651009 w 1262445"/>
              <a:gd name="connsiteY2" fmla="*/ 68747 h 1561065"/>
              <a:gd name="connsiteX3" fmla="*/ 1262445 w 1262445"/>
              <a:gd name="connsiteY3" fmla="*/ 814906 h 1561065"/>
              <a:gd name="connsiteX4" fmla="*/ 651009 w 1262445"/>
              <a:gd name="connsiteY4" fmla="*/ 1561065 h 1561065"/>
              <a:gd name="connsiteX5" fmla="*/ 392112 w 1262445"/>
              <a:gd name="connsiteY5" fmla="*/ 814906 h 1561065"/>
              <a:gd name="connsiteX0" fmla="*/ 392112 w 1322283"/>
              <a:gd name="connsiteY0" fmla="*/ 814906 h 1598642"/>
              <a:gd name="connsiteX1" fmla="*/ 17539 w 1322283"/>
              <a:gd name="connsiteY1" fmla="*/ 117856 h 1598642"/>
              <a:gd name="connsiteX2" fmla="*/ 651009 w 1322283"/>
              <a:gd name="connsiteY2" fmla="*/ 68747 h 1598642"/>
              <a:gd name="connsiteX3" fmla="*/ 1262445 w 1322283"/>
              <a:gd name="connsiteY3" fmla="*/ 814906 h 1598642"/>
              <a:gd name="connsiteX4" fmla="*/ 1262446 w 1322283"/>
              <a:gd name="connsiteY4" fmla="*/ 1417847 h 1598642"/>
              <a:gd name="connsiteX5" fmla="*/ 651009 w 1322283"/>
              <a:gd name="connsiteY5" fmla="*/ 1561065 h 1598642"/>
              <a:gd name="connsiteX6" fmla="*/ 392112 w 1322283"/>
              <a:gd name="connsiteY6" fmla="*/ 814906 h 159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2283" h="1598642">
                <a:moveTo>
                  <a:pt x="392112" y="814906"/>
                </a:moveTo>
                <a:cubicBezTo>
                  <a:pt x="286534" y="574371"/>
                  <a:pt x="-84367" y="242216"/>
                  <a:pt x="17539" y="117856"/>
                </a:cubicBezTo>
                <a:cubicBezTo>
                  <a:pt x="119445" y="-6504"/>
                  <a:pt x="443525" y="-47428"/>
                  <a:pt x="651009" y="68747"/>
                </a:cubicBezTo>
                <a:cubicBezTo>
                  <a:pt x="858493" y="184922"/>
                  <a:pt x="1208279" y="601073"/>
                  <a:pt x="1262445" y="814906"/>
                </a:cubicBezTo>
                <a:cubicBezTo>
                  <a:pt x="1316611" y="1028739"/>
                  <a:pt x="1364352" y="1293487"/>
                  <a:pt x="1262446" y="1417847"/>
                </a:cubicBezTo>
                <a:cubicBezTo>
                  <a:pt x="1160540" y="1542207"/>
                  <a:pt x="796065" y="1661555"/>
                  <a:pt x="651009" y="1561065"/>
                </a:cubicBezTo>
                <a:cubicBezTo>
                  <a:pt x="505953" y="1460575"/>
                  <a:pt x="497690" y="1055441"/>
                  <a:pt x="392112" y="814906"/>
                </a:cubicBezTo>
                <a:close/>
              </a:path>
            </a:pathLst>
          </a:custGeom>
          <a:solidFill>
            <a:srgbClr val="BFD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 rot="3169143">
            <a:off x="5870421" y="2667972"/>
            <a:ext cx="2000094" cy="74220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464703"/>
              </a:avLst>
            </a:prstTxWarp>
            <a:spAutoFit/>
          </a:bodyPr>
          <a:lstStyle/>
          <a:p>
            <a:r>
              <a:rPr lang="de-DE" sz="2800" b="1" dirty="0" smtClean="0"/>
              <a:t>Gestion des prestations</a:t>
            </a:r>
            <a:endParaRPr lang="de-DE" sz="2800" b="1" dirty="0"/>
          </a:p>
        </p:txBody>
      </p:sp>
      <p:sp>
        <p:nvSpPr>
          <p:cNvPr id="21" name="Ellipse 20"/>
          <p:cNvSpPr/>
          <p:nvPr/>
        </p:nvSpPr>
        <p:spPr>
          <a:xfrm>
            <a:off x="4549340" y="3856214"/>
            <a:ext cx="784040" cy="1088725"/>
          </a:xfrm>
          <a:custGeom>
            <a:avLst/>
            <a:gdLst>
              <a:gd name="connsiteX0" fmla="*/ 0 w 627961"/>
              <a:gd name="connsiteY0" fmla="*/ 536103 h 1072205"/>
              <a:gd name="connsiteX1" fmla="*/ 313981 w 627961"/>
              <a:gd name="connsiteY1" fmla="*/ 0 h 1072205"/>
              <a:gd name="connsiteX2" fmla="*/ 627962 w 627961"/>
              <a:gd name="connsiteY2" fmla="*/ 536103 h 1072205"/>
              <a:gd name="connsiteX3" fmla="*/ 313981 w 627961"/>
              <a:gd name="connsiteY3" fmla="*/ 1072206 h 1072205"/>
              <a:gd name="connsiteX4" fmla="*/ 0 w 627961"/>
              <a:gd name="connsiteY4" fmla="*/ 536103 h 1072205"/>
              <a:gd name="connsiteX0" fmla="*/ 156078 w 784040"/>
              <a:gd name="connsiteY0" fmla="*/ 552622 h 1088725"/>
              <a:gd name="connsiteX1" fmla="*/ 12859 w 784040"/>
              <a:gd name="connsiteY1" fmla="*/ 174324 h 1088725"/>
              <a:gd name="connsiteX2" fmla="*/ 470059 w 784040"/>
              <a:gd name="connsiteY2" fmla="*/ 16519 h 1088725"/>
              <a:gd name="connsiteX3" fmla="*/ 784040 w 784040"/>
              <a:gd name="connsiteY3" fmla="*/ 552622 h 1088725"/>
              <a:gd name="connsiteX4" fmla="*/ 470059 w 784040"/>
              <a:gd name="connsiteY4" fmla="*/ 1088725 h 1088725"/>
              <a:gd name="connsiteX5" fmla="*/ 156078 w 784040"/>
              <a:gd name="connsiteY5" fmla="*/ 552622 h 10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040" h="1088725">
                <a:moveTo>
                  <a:pt x="156078" y="552622"/>
                </a:moveTo>
                <a:cubicBezTo>
                  <a:pt x="79878" y="400222"/>
                  <a:pt x="-39471" y="263674"/>
                  <a:pt x="12859" y="174324"/>
                </a:cubicBezTo>
                <a:cubicBezTo>
                  <a:pt x="65189" y="84974"/>
                  <a:pt x="341529" y="-46531"/>
                  <a:pt x="470059" y="16519"/>
                </a:cubicBezTo>
                <a:cubicBezTo>
                  <a:pt x="598589" y="79569"/>
                  <a:pt x="784040" y="256540"/>
                  <a:pt x="784040" y="552622"/>
                </a:cubicBezTo>
                <a:cubicBezTo>
                  <a:pt x="784040" y="848704"/>
                  <a:pt x="643466" y="1088725"/>
                  <a:pt x="470059" y="1088725"/>
                </a:cubicBezTo>
                <a:cubicBezTo>
                  <a:pt x="296652" y="1088725"/>
                  <a:pt x="232278" y="705022"/>
                  <a:pt x="156078" y="552622"/>
                </a:cubicBezTo>
                <a:close/>
              </a:path>
            </a:pathLst>
          </a:custGeom>
          <a:solidFill>
            <a:srgbClr val="E8F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 rot="2710594">
            <a:off x="4291875" y="4247920"/>
            <a:ext cx="1684926" cy="58015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2282906"/>
              </a:avLst>
            </a:prstTxWarp>
            <a:spAutoFit/>
          </a:bodyPr>
          <a:lstStyle/>
          <a:p>
            <a:r>
              <a:rPr lang="de-DE" b="1" dirty="0" smtClean="0"/>
              <a:t>Inscription</a:t>
            </a:r>
            <a:endParaRPr lang="de-DE" b="1" dirty="0"/>
          </a:p>
        </p:txBody>
      </p:sp>
      <p:sp>
        <p:nvSpPr>
          <p:cNvPr id="23" name="Ellipse 22"/>
          <p:cNvSpPr/>
          <p:nvPr/>
        </p:nvSpPr>
        <p:spPr>
          <a:xfrm>
            <a:off x="6627854" y="4071227"/>
            <a:ext cx="918699" cy="1018897"/>
          </a:xfrm>
          <a:custGeom>
            <a:avLst/>
            <a:gdLst>
              <a:gd name="connsiteX0" fmla="*/ 0 w 914400"/>
              <a:gd name="connsiteY0" fmla="*/ 486684 h 973367"/>
              <a:gd name="connsiteX1" fmla="*/ 457200 w 914400"/>
              <a:gd name="connsiteY1" fmla="*/ 0 h 973367"/>
              <a:gd name="connsiteX2" fmla="*/ 914400 w 914400"/>
              <a:gd name="connsiteY2" fmla="*/ 486684 h 973367"/>
              <a:gd name="connsiteX3" fmla="*/ 457200 w 914400"/>
              <a:gd name="connsiteY3" fmla="*/ 973368 h 973367"/>
              <a:gd name="connsiteX4" fmla="*/ 0 w 914400"/>
              <a:gd name="connsiteY4" fmla="*/ 486684 h 973367"/>
              <a:gd name="connsiteX0" fmla="*/ 2737 w 917137"/>
              <a:gd name="connsiteY0" fmla="*/ 487815 h 974499"/>
              <a:gd name="connsiteX1" fmla="*/ 278159 w 917137"/>
              <a:gd name="connsiteY1" fmla="*/ 357554 h 974499"/>
              <a:gd name="connsiteX2" fmla="*/ 459937 w 917137"/>
              <a:gd name="connsiteY2" fmla="*/ 1131 h 974499"/>
              <a:gd name="connsiteX3" fmla="*/ 917137 w 917137"/>
              <a:gd name="connsiteY3" fmla="*/ 487815 h 974499"/>
              <a:gd name="connsiteX4" fmla="*/ 459937 w 917137"/>
              <a:gd name="connsiteY4" fmla="*/ 974499 h 974499"/>
              <a:gd name="connsiteX5" fmla="*/ 2737 w 917137"/>
              <a:gd name="connsiteY5" fmla="*/ 487815 h 974499"/>
              <a:gd name="connsiteX0" fmla="*/ 4299 w 918699"/>
              <a:gd name="connsiteY0" fmla="*/ 487815 h 1018897"/>
              <a:gd name="connsiteX1" fmla="*/ 279721 w 918699"/>
              <a:gd name="connsiteY1" fmla="*/ 357554 h 1018897"/>
              <a:gd name="connsiteX2" fmla="*/ 461499 w 918699"/>
              <a:gd name="connsiteY2" fmla="*/ 1131 h 1018897"/>
              <a:gd name="connsiteX3" fmla="*/ 918699 w 918699"/>
              <a:gd name="connsiteY3" fmla="*/ 487815 h 1018897"/>
              <a:gd name="connsiteX4" fmla="*/ 461499 w 918699"/>
              <a:gd name="connsiteY4" fmla="*/ 974499 h 1018897"/>
              <a:gd name="connsiteX5" fmla="*/ 136503 w 918699"/>
              <a:gd name="connsiteY5" fmla="*/ 941448 h 1018897"/>
              <a:gd name="connsiteX6" fmla="*/ 4299 w 918699"/>
              <a:gd name="connsiteY6" fmla="*/ 487815 h 10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8699" h="1018897">
                <a:moveTo>
                  <a:pt x="4299" y="487815"/>
                </a:moveTo>
                <a:cubicBezTo>
                  <a:pt x="28169" y="390499"/>
                  <a:pt x="203521" y="438668"/>
                  <a:pt x="279721" y="357554"/>
                </a:cubicBezTo>
                <a:cubicBezTo>
                  <a:pt x="355921" y="276440"/>
                  <a:pt x="355003" y="-20579"/>
                  <a:pt x="461499" y="1131"/>
                </a:cubicBezTo>
                <a:cubicBezTo>
                  <a:pt x="567995" y="22841"/>
                  <a:pt x="918699" y="219027"/>
                  <a:pt x="918699" y="487815"/>
                </a:cubicBezTo>
                <a:cubicBezTo>
                  <a:pt x="918699" y="756603"/>
                  <a:pt x="591865" y="898894"/>
                  <a:pt x="461499" y="974499"/>
                </a:cubicBezTo>
                <a:cubicBezTo>
                  <a:pt x="331133" y="1050105"/>
                  <a:pt x="212703" y="1022562"/>
                  <a:pt x="136503" y="941448"/>
                </a:cubicBezTo>
                <a:cubicBezTo>
                  <a:pt x="60303" y="860334"/>
                  <a:pt x="-19571" y="585131"/>
                  <a:pt x="4299" y="487815"/>
                </a:cubicBezTo>
                <a:close/>
              </a:path>
            </a:pathLst>
          </a:custGeom>
          <a:solidFill>
            <a:srgbClr val="B5C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 rot="16915025">
            <a:off x="6481790" y="3865804"/>
            <a:ext cx="1109110" cy="75590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57487"/>
              </a:avLst>
            </a:prstTxWarp>
            <a:spAutoFit/>
          </a:bodyPr>
          <a:lstStyle/>
          <a:p>
            <a:r>
              <a:rPr lang="de-DE" b="1" dirty="0" smtClean="0"/>
              <a:t>Suivi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6544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Glele Ahanhanzova, Marilyn GIZ</dc:creator>
  <cp:lastModifiedBy>Glele Ahanhanzova, Marilyn GIZ</cp:lastModifiedBy>
  <cp:revision>4</cp:revision>
  <dcterms:created xsi:type="dcterms:W3CDTF">2019-08-12T13:37:16Z</dcterms:created>
  <dcterms:modified xsi:type="dcterms:W3CDTF">2019-08-12T14:01:42Z</dcterms:modified>
</cp:coreProperties>
</file>