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hyperlink" Target="https://openimis.atlassian.net/wiki/spaces/OP/pages/1730740225/Formal+Sector+Modules+in+developm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September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September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/>
              <a:t>Contract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Signed with Digital </a:t>
            </a:r>
            <a:r>
              <a:rPr lang="en-GB" dirty="0" err="1" smtClean="0">
                <a:solidFill>
                  <a:schemeClr val="tx1"/>
                </a:solidFill>
              </a:rPr>
              <a:t>Sqaure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Signed with </a:t>
            </a:r>
            <a:r>
              <a:rPr lang="en-GB" dirty="0" err="1" smtClean="0">
                <a:solidFill>
                  <a:schemeClr val="tx1"/>
                </a:solidFill>
              </a:rPr>
              <a:t>Soldevelo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Design documents published on the wiki.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GB" dirty="0" smtClean="0">
                <a:solidFill>
                  <a:schemeClr val="tx1"/>
                </a:solidFill>
                <a:hlinkClick r:id="rId4"/>
              </a:rPr>
              <a:t>openimis.atlassian.net/wiki/spaces/OP/pages/1730740225/Formal+Sector+Modules+in+development</a:t>
            </a:r>
            <a:endParaRPr lang="en-GB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Acceptance test cases published, feedback requested from</a:t>
            </a:r>
            <a:r>
              <a:rPr lang="en-GB" dirty="0" smtClean="0">
                <a:solidFill>
                  <a:schemeClr val="tx1"/>
                </a:solidFill>
              </a:rPr>
              <a:t> Nepal, Djibouti and Myanmar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Shell backend modules « Policy Holder» Delivered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https://github.com/openimis/openimis-be-policyholder_py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and Profile Module designed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Team creation is taking longer that expected, first full module (Frontend + back) not expected before end of November.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Still no data confirmation of the data structure from Nepal.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</a:t>
            </a:r>
            <a:r>
              <a:rPr lang="en-GB" dirty="0" smtClean="0"/>
              <a:t>activities for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contract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Shell backend modules delivery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Contract,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plan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Development 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Calculation backend module development.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backend module development.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Profile backend module development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135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Formal sector</vt:lpstr>
      <vt:lpstr>September 2020 activities</vt:lpstr>
      <vt:lpstr>Future activities for October</vt:lpstr>
      <vt:lpstr>Formal Sector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124</cp:revision>
  <dcterms:created xsi:type="dcterms:W3CDTF">2019-05-03T11:46:18Z</dcterms:created>
  <dcterms:modified xsi:type="dcterms:W3CDTF">2020-10-04T13:29:57Z</dcterms:modified>
</cp:coreProperties>
</file>