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2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2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109" TargetMode="External"/><Relationship Id="rId3" Type="http://schemas.openxmlformats.org/officeDocument/2006/relationships/hyperlink" Target="https://openimis.atlassian.net/browse/OSD-104" TargetMode="External"/><Relationship Id="rId7" Type="http://schemas.openxmlformats.org/officeDocument/2006/relationships/hyperlink" Target="https://openimis.atlassian.net/browse/OSD-108" TargetMode="External"/><Relationship Id="rId2" Type="http://schemas.openxmlformats.org/officeDocument/2006/relationships/hyperlink" Target="https://openimis.atlassian.net/browse/OSD-1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07" TargetMode="External"/><Relationship Id="rId5" Type="http://schemas.openxmlformats.org/officeDocument/2006/relationships/hyperlink" Target="https://openimis.atlassian.net/browse/OSD-106" TargetMode="External"/><Relationship Id="rId4" Type="http://schemas.openxmlformats.org/officeDocument/2006/relationships/hyperlink" Target="https://openimis.atlassian.net/browse/OSD-10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September 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September 2020 activities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2"/>
              </a:rPr>
              <a:t>OSD-103</a:t>
            </a:r>
            <a:r>
              <a:rPr lang="en-GB" dirty="0" smtClean="0"/>
              <a:t>: </a:t>
            </a:r>
            <a:r>
              <a:rPr lang="en-GB" dirty="0" err="1" smtClean="0"/>
              <a:t>Ibondo</a:t>
            </a:r>
            <a:r>
              <a:rPr lang="en-GB" dirty="0" smtClean="0"/>
              <a:t> dispensary –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Waiting for customer </a:t>
            </a:r>
            <a:r>
              <a:rPr lang="en-GB" dirty="0" smtClean="0"/>
              <a:t>(duplicates </a:t>
            </a:r>
            <a:r>
              <a:rPr lang="en-GB" dirty="0" smtClean="0">
                <a:hlinkClick r:id="rId2"/>
              </a:rPr>
              <a:t>OSD-102</a:t>
            </a:r>
            <a:r>
              <a:rPr lang="en-GB" dirty="0" smtClean="0"/>
              <a:t> - </a:t>
            </a:r>
            <a:r>
              <a:rPr lang="en-GB" dirty="0" smtClean="0">
                <a:solidFill>
                  <a:schemeClr val="accent6"/>
                </a:solidFill>
              </a:rPr>
              <a:t>Cancelled</a:t>
            </a:r>
            <a:r>
              <a:rPr lang="en-GB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3"/>
              </a:rPr>
              <a:t>OSD-104</a:t>
            </a:r>
            <a:r>
              <a:rPr lang="en-GB" dirty="0" smtClean="0"/>
              <a:t>: French version of demo – </a:t>
            </a:r>
            <a:r>
              <a:rPr lang="en-GB" dirty="0" smtClean="0">
                <a:solidFill>
                  <a:schemeClr val="accent1"/>
                </a:solidFill>
              </a:rPr>
              <a:t>In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4"/>
              </a:rPr>
              <a:t>OSD-105</a:t>
            </a:r>
            <a:r>
              <a:rPr lang="en-GB" dirty="0" smtClean="0"/>
              <a:t>: CNSS Djibouti &gt; </a:t>
            </a:r>
            <a:r>
              <a:rPr lang="en-GB" dirty="0" err="1" smtClean="0"/>
              <a:t>Pilote</a:t>
            </a:r>
            <a:r>
              <a:rPr lang="en-GB" dirty="0" smtClean="0"/>
              <a:t> openIMIS &gt; Format de </a:t>
            </a:r>
            <a:r>
              <a:rPr lang="en-GB" dirty="0" err="1" smtClean="0"/>
              <a:t>données</a:t>
            </a:r>
            <a:r>
              <a:rPr lang="en-GB" dirty="0" smtClean="0"/>
              <a:t> et structure de tables –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Waiting for customer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5"/>
              </a:rPr>
              <a:t>OSD-106</a:t>
            </a:r>
            <a:r>
              <a:rPr lang="en-GB" dirty="0" smtClean="0"/>
              <a:t>: CNSS Djibouti &gt; </a:t>
            </a:r>
            <a:r>
              <a:rPr lang="en-GB" dirty="0" err="1" smtClean="0"/>
              <a:t>Pilote</a:t>
            </a:r>
            <a:r>
              <a:rPr lang="en-GB" dirty="0" smtClean="0"/>
              <a:t> openIMIS &gt; </a:t>
            </a:r>
            <a:r>
              <a:rPr lang="en-GB" dirty="0" err="1" smtClean="0"/>
              <a:t>Référentiels</a:t>
            </a:r>
            <a:r>
              <a:rPr lang="en-GB" dirty="0" smtClean="0"/>
              <a:t> compatibles </a:t>
            </a:r>
            <a:r>
              <a:rPr lang="en-GB" dirty="0" err="1" smtClean="0"/>
              <a:t>obligatoires</a:t>
            </a:r>
            <a:r>
              <a:rPr lang="en-GB" dirty="0" smtClean="0"/>
              <a:t> et </a:t>
            </a:r>
            <a:r>
              <a:rPr lang="en-GB" dirty="0" err="1" smtClean="0"/>
              <a:t>facultatifs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Waiting for customer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6"/>
              </a:rPr>
              <a:t>OSD-107</a:t>
            </a:r>
            <a:r>
              <a:rPr lang="en-GB" dirty="0" smtClean="0"/>
              <a:t>: </a:t>
            </a:r>
            <a:r>
              <a:rPr lang="en-GB" dirty="0" err="1" smtClean="0"/>
              <a:t>Implémentation</a:t>
            </a:r>
            <a:r>
              <a:rPr lang="en-GB" dirty="0" smtClean="0"/>
              <a:t> du </a:t>
            </a:r>
            <a:r>
              <a:rPr lang="en-GB" dirty="0" err="1" smtClean="0"/>
              <a:t>logiciel</a:t>
            </a:r>
            <a:r>
              <a:rPr lang="en-GB" dirty="0" smtClean="0"/>
              <a:t> openIMIS –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7"/>
              </a:rPr>
              <a:t>OSD-108</a:t>
            </a:r>
            <a:r>
              <a:rPr lang="en-GB" dirty="0"/>
              <a:t>: </a:t>
            </a:r>
            <a:r>
              <a:rPr lang="en-US" dirty="0"/>
              <a:t>Creation of service cases for claiming – </a:t>
            </a:r>
            <a:r>
              <a:rPr lang="en-US" dirty="0">
                <a:solidFill>
                  <a:schemeClr val="accent1"/>
                </a:solidFill>
              </a:rPr>
              <a:t>Pending Prioritization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8"/>
              </a:rPr>
              <a:t>OSD-109</a:t>
            </a:r>
            <a:r>
              <a:rPr lang="en-US" dirty="0"/>
              <a:t>: Can you do a demo for our team here at RTI? </a:t>
            </a:r>
            <a:r>
              <a:rPr lang="en-US" dirty="0" smtClean="0"/>
              <a:t>– </a:t>
            </a:r>
            <a:r>
              <a:rPr lang="en-GB" dirty="0" smtClean="0">
                <a:solidFill>
                  <a:schemeClr val="accent1"/>
                </a:solidFill>
              </a:rPr>
              <a:t>In Progress</a:t>
            </a:r>
            <a:endParaRPr lang="en-GB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September 2020 </a:t>
            </a:r>
            <a:r>
              <a:rPr lang="en-GB" dirty="0" smtClean="0"/>
              <a:t>activities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Maintenance/Development: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 on Legacy Components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Bug fixes 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/>
              <a:t>Release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DHIS2 integration test </a:t>
            </a:r>
          </a:p>
        </p:txBody>
      </p:sp>
    </p:spTree>
    <p:extLst>
      <p:ext uri="{BB962C8B-B14F-4D97-AF65-F5344CB8AC3E}">
        <p14:creationId xmlns:p14="http://schemas.microsoft.com/office/powerpoint/2010/main" val="36745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34231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301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26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smtClean="0"/>
                        <a:t>8.5%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Support: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Wiki and video preparation for openIMIS Installation and Country Localization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Mobile Application installation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Web Application Template customization (email and reports)</a:t>
            </a:r>
          </a:p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Clean the Docker stack and automate database deployment if missing (E0)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 (PR reviewed)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</a:t>
            </a:r>
          </a:p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October release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Modular openIMIS: </a:t>
            </a:r>
          </a:p>
          <a:p>
            <a:pPr marL="1257272" lvl="2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Insuree&amp;Families</a:t>
            </a:r>
            <a:r>
              <a:rPr lang="en-GB" dirty="0" smtClean="0"/>
              <a:t> module</a:t>
            </a:r>
          </a:p>
          <a:p>
            <a:pPr marL="1257272" lvl="2" indent="-342900">
              <a:buFont typeface="Arial" panose="020B0604020202020204" pitchFamily="34" charset="0"/>
              <a:buChar char="•"/>
            </a:pPr>
            <a:r>
              <a:rPr lang="en-GB" dirty="0" smtClean="0"/>
              <a:t>Claim module fixes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Database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217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</vt:lpstr>
      <vt:lpstr>September 2020 activities (I)</vt:lpstr>
      <vt:lpstr>September 2020 activities (II)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143</cp:revision>
  <dcterms:created xsi:type="dcterms:W3CDTF">2019-05-03T11:46:18Z</dcterms:created>
  <dcterms:modified xsi:type="dcterms:W3CDTF">2020-10-05T11:05:57Z</dcterms:modified>
</cp:coreProperties>
</file>