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80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hyperlink" Target="https://openimis.atlassian.net/wiki/spaces/OP/pages/40763442/Product+Roadmap" TargetMode="External"/><Relationship Id="rId4" Type="http://schemas.openxmlformats.org/officeDocument/2006/relationships/hyperlink" Target="https://openimis.atlassian.net/wiki/spaces/OP/pages/1369735179/Formal+Sector+Workshop+Series+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June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New </a:t>
            </a:r>
            <a:r>
              <a:rPr lang="de-CH" dirty="0" err="1" smtClean="0">
                <a:solidFill>
                  <a:schemeClr val="tx1"/>
                </a:solidFill>
              </a:rPr>
              <a:t>Scope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work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shared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with</a:t>
            </a:r>
            <a:r>
              <a:rPr lang="de-CH" dirty="0" smtClean="0">
                <a:solidFill>
                  <a:schemeClr val="tx1"/>
                </a:solidFill>
              </a:rPr>
              <a:t> Digital Square</a:t>
            </a:r>
          </a:p>
          <a:p>
            <a:r>
              <a:rPr lang="de-CH" b="1" dirty="0" err="1" smtClean="0">
                <a:solidFill>
                  <a:schemeClr val="tx1"/>
                </a:solidFill>
              </a:rPr>
              <a:t>Scope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activities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Concepts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presented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Nepal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openIMIS </a:t>
            </a:r>
            <a:r>
              <a:rPr lang="de-CH" dirty="0" err="1" smtClean="0">
                <a:solidFill>
                  <a:schemeClr val="tx1"/>
                </a:solidFill>
              </a:rPr>
              <a:t>community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https://openimis.atlassian.net/wiki/spaces/OP/pages/1369735179/Formal+Sector+Workshop+Series+II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Tentative </a:t>
            </a:r>
            <a:r>
              <a:rPr lang="de-CH" dirty="0" err="1" smtClean="0">
                <a:solidFill>
                  <a:schemeClr val="tx1"/>
                </a:solidFill>
              </a:rPr>
              <a:t>timeline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uploaded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wiki</a:t>
            </a:r>
            <a:endParaRPr lang="de-CH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fr-FR" dirty="0">
                <a:hlinkClick r:id="rId5"/>
              </a:rPr>
              <a:t>https://</a:t>
            </a:r>
            <a:r>
              <a:rPr lang="fr-FR" dirty="0" smtClean="0">
                <a:hlinkClick r:id="rId5"/>
              </a:rPr>
              <a:t>openimis.atlassian.net/wiki/spaces/OP/pages/40763442/Product+Roadmap</a:t>
            </a: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schemeClr val="tx1"/>
                </a:solidFill>
              </a:rPr>
              <a:t>Review</a:t>
            </a:r>
            <a:r>
              <a:rPr lang="fr-FR" dirty="0" smtClean="0">
                <a:solidFill>
                  <a:schemeClr val="tx1"/>
                </a:solidFill>
              </a:rPr>
              <a:t> of the design to </a:t>
            </a:r>
            <a:r>
              <a:rPr lang="fr-FR" dirty="0" err="1" smtClean="0">
                <a:solidFill>
                  <a:schemeClr val="tx1"/>
                </a:solidFill>
              </a:rPr>
              <a:t>limits</a:t>
            </a:r>
            <a:r>
              <a:rPr lang="fr-FR" dirty="0" smtClean="0">
                <a:solidFill>
                  <a:schemeClr val="tx1"/>
                </a:solidFill>
              </a:rPr>
              <a:t> the impact of </a:t>
            </a:r>
            <a:r>
              <a:rPr lang="fr-FR" dirty="0" err="1" smtClean="0">
                <a:solidFill>
                  <a:schemeClr val="tx1"/>
                </a:solidFill>
              </a:rPr>
              <a:t>dependancies</a:t>
            </a:r>
            <a:r>
              <a:rPr lang="fr-FR" dirty="0" smtClean="0">
                <a:solidFill>
                  <a:schemeClr val="tx1"/>
                </a:solidFill>
              </a:rPr>
              <a:t>  (in </a:t>
            </a:r>
            <a:r>
              <a:rPr lang="fr-FR" dirty="0" err="1" smtClean="0">
                <a:solidFill>
                  <a:schemeClr val="tx1"/>
                </a:solidFill>
              </a:rPr>
              <a:t>progress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de-CH" dirty="0" smtClean="0">
              <a:solidFill>
                <a:schemeClr val="tx1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Contract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review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signature</a:t>
            </a:r>
            <a:endParaRPr lang="de-CH" dirty="0" smtClean="0">
              <a:solidFill>
                <a:schemeClr val="tx1"/>
              </a:solidFill>
            </a:endParaRPr>
          </a:p>
          <a:p>
            <a:r>
              <a:rPr lang="de-CH" b="1" dirty="0" err="1" smtClean="0">
                <a:solidFill>
                  <a:schemeClr val="tx1"/>
                </a:solidFill>
              </a:rPr>
              <a:t>Scope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activities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Calculation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module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start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Finishing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assessement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mitigate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impact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dependancies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planning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  <a:endParaRPr lang="de-CH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chemeClr val="tx1"/>
                </a:solidFill>
              </a:rPr>
              <a:t>Entities</a:t>
            </a:r>
            <a:r>
              <a:rPr lang="de-CH" dirty="0" smtClean="0">
                <a:solidFill>
                  <a:schemeClr val="tx1"/>
                </a:solidFill>
              </a:rPr>
              <a:t> design (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enable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Healthix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start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working</a:t>
            </a:r>
            <a:r>
              <a:rPr lang="de-CH" dirty="0" smtClean="0">
                <a:solidFill>
                  <a:schemeClr val="tx1"/>
                </a:solidFill>
              </a:rPr>
              <a:t>).</a:t>
            </a:r>
            <a:endParaRPr lang="de-CH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98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Formal sector</vt:lpstr>
      <vt:lpstr>June 2020 activities</vt:lpstr>
      <vt:lpstr>Future activities</vt:lpstr>
      <vt:lpstr>Formal Sector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117</cp:revision>
  <dcterms:created xsi:type="dcterms:W3CDTF">2019-05-03T11:46:18Z</dcterms:created>
  <dcterms:modified xsi:type="dcterms:W3CDTF">2020-07-06T11:13:37Z</dcterms:modified>
</cp:coreProperties>
</file>