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1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1"/>
            <p14:sldId id="259"/>
            <p14:sldId id="263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imis.atlassian.net/wiki/spaces/OP/pages/144854279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June </a:t>
            </a:r>
            <a:r>
              <a:rPr lang="en-GB" dirty="0" smtClean="0"/>
              <a:t>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June </a:t>
            </a:r>
            <a:r>
              <a:rPr lang="en-GB" dirty="0" smtClean="0"/>
              <a:t>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4424340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OSD-93: </a:t>
            </a:r>
            <a:r>
              <a:rPr lang="en-US" dirty="0"/>
              <a:t>Link a policy to an insuree instead of a </a:t>
            </a:r>
            <a:r>
              <a:rPr lang="en-US" dirty="0" smtClean="0"/>
              <a:t>family </a:t>
            </a:r>
            <a:r>
              <a:rPr lang="en-US" dirty="0"/>
              <a:t>so a </a:t>
            </a:r>
            <a:r>
              <a:rPr lang="en-US" dirty="0" smtClean="0"/>
              <a:t>family </a:t>
            </a:r>
            <a:r>
              <a:rPr lang="en-US" dirty="0"/>
              <a:t>can be covered by policies from 2 members</a:t>
            </a:r>
            <a:r>
              <a:rPr lang="en-GB" dirty="0" smtClean="0"/>
              <a:t>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chemeClr val="accent5"/>
                </a:solidFill>
              </a:rPr>
              <a:t>Pending prioritization (Under review by Implementers committee)</a:t>
            </a:r>
            <a:endParaRPr lang="en-GB" dirty="0" smtClean="0">
              <a:solidFill>
                <a:schemeClr val="accent5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OSD-94: </a:t>
            </a:r>
            <a:r>
              <a:rPr lang="en-US" dirty="0"/>
              <a:t>The default Admin password isn't what reported in </a:t>
            </a:r>
            <a:r>
              <a:rPr lang="en-US" dirty="0" smtClean="0"/>
              <a:t>documentation</a:t>
            </a:r>
            <a:r>
              <a:rPr lang="en-GB" dirty="0" smtClean="0"/>
              <a:t> </a:t>
            </a:r>
            <a:r>
              <a:rPr lang="en-GB" dirty="0" smtClean="0"/>
              <a:t>- </a:t>
            </a:r>
            <a:r>
              <a:rPr lang="en-GB" dirty="0" smtClean="0">
                <a:solidFill>
                  <a:schemeClr val="accent6"/>
                </a:solidFill>
              </a:rPr>
              <a:t>Closed</a:t>
            </a:r>
            <a:endParaRPr lang="en-GB" dirty="0" smtClean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Support for Formal Sector development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Videos preparation for openIMIS Installation and Country Localization 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Maintenance/Development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PR on Database and Web Application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FHIR </a:t>
            </a:r>
            <a:r>
              <a:rPr lang="de-CH" dirty="0" smtClean="0">
                <a:solidFill>
                  <a:schemeClr val="tx1"/>
                </a:solidFill>
              </a:rPr>
              <a:t>R4 </a:t>
            </a:r>
            <a:r>
              <a:rPr lang="de-CH" dirty="0" err="1" smtClean="0">
                <a:solidFill>
                  <a:schemeClr val="tx1"/>
                </a:solidFill>
              </a:rPr>
              <a:t>review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mapping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for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Location </a:t>
            </a:r>
            <a:r>
              <a:rPr lang="de-CH" dirty="0" err="1" smtClean="0">
                <a:solidFill>
                  <a:schemeClr val="tx1"/>
                </a:solidFill>
              </a:rPr>
              <a:t>and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Healthcare</a:t>
            </a:r>
            <a:r>
              <a:rPr lang="de-CH" dirty="0" err="1" smtClean="0">
                <a:solidFill>
                  <a:schemeClr val="tx1"/>
                </a:solidFill>
              </a:rPr>
              <a:t>Service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Test </a:t>
            </a:r>
            <a:r>
              <a:rPr lang="en-GB" dirty="0" smtClean="0">
                <a:solidFill>
                  <a:schemeClr val="tx1"/>
                </a:solidFill>
              </a:rPr>
              <a:t>cases definition with implementers </a:t>
            </a: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Remaining time: </a:t>
            </a: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GB" dirty="0"/>
              <a:t>days =&gt; </a:t>
            </a:r>
            <a:r>
              <a:rPr lang="en-GB" dirty="0"/>
              <a:t>2</a:t>
            </a:r>
            <a:r>
              <a:rPr lang="en-GB" dirty="0" smtClean="0"/>
              <a:t>.00%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Support: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Q&amp;A session for legacy openIMIS Web Application installation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Videos </a:t>
            </a:r>
            <a:r>
              <a:rPr lang="en-GB" dirty="0">
                <a:solidFill>
                  <a:schemeClr val="tx1"/>
                </a:solidFill>
              </a:rPr>
              <a:t>preparation for openIMIS Installation and Country Localization </a:t>
            </a:r>
            <a:endParaRPr lang="en-GB" b="1" dirty="0" smtClean="0"/>
          </a:p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</a:t>
            </a:r>
            <a:r>
              <a:rPr lang="en-GB" dirty="0" smtClean="0"/>
              <a:t>the modular architecture installation 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Work on mobile phone installation/customization wiki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mobile applications to Google Play (Privacy Policy dependent)</a:t>
            </a:r>
          </a:p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Clean the </a:t>
            </a:r>
            <a:r>
              <a:rPr lang="en-GB" dirty="0"/>
              <a:t>D</a:t>
            </a:r>
            <a:r>
              <a:rPr lang="en-GB" dirty="0" smtClean="0"/>
              <a:t>ocker stack and automate database deployment if </a:t>
            </a:r>
            <a:r>
              <a:rPr lang="en-GB" dirty="0"/>
              <a:t>m</a:t>
            </a:r>
            <a:r>
              <a:rPr lang="en-GB" dirty="0" smtClean="0"/>
              <a:t>issing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Integrate Nepal features into legacy openIMIS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Bug fixes </a:t>
            </a:r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openIMIS-AI </a:t>
            </a:r>
            <a:r>
              <a:rPr lang="de-CH" dirty="0" err="1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2164467"/>
            <a:ext cx="11353797" cy="4385802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FHIR R4 integration: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FHIR Location maps to only openIMIS Locations (4 levels composite)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FHIR </a:t>
            </a:r>
            <a:r>
              <a:rPr lang="en-GB" dirty="0" err="1" smtClean="0">
                <a:solidFill>
                  <a:schemeClr val="tx1"/>
                </a:solidFill>
              </a:rPr>
              <a:t>HealthcareService</a:t>
            </a:r>
            <a:r>
              <a:rPr lang="en-GB" dirty="0" smtClean="0">
                <a:solidFill>
                  <a:schemeClr val="tx1"/>
                </a:solidFill>
              </a:rPr>
              <a:t> maps openIMIS Health Facilities</a:t>
            </a:r>
            <a:endParaRPr lang="en-GB" b="1" dirty="0" smtClean="0"/>
          </a:p>
          <a:p>
            <a:r>
              <a:rPr lang="en-GB" b="1" dirty="0" smtClean="0"/>
              <a:t>AI input data model structure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Wiki page: </a:t>
            </a:r>
            <a:r>
              <a:rPr lang="en-GB" dirty="0" smtClean="0">
                <a:hlinkClick r:id="rId2"/>
              </a:rPr>
              <a:t>https://openimis.atlassian.net/wiki/spaces/OP/pages/1448542797</a:t>
            </a:r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Limited to mapped fields </a:t>
            </a:r>
          </a:p>
          <a:p>
            <a:r>
              <a:rPr lang="en-GB" b="1" dirty="0" smtClean="0"/>
              <a:t>FHIR claim input data for AI research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Looking for FHIR DB </a:t>
            </a: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smtClean="0">
                <a:sym typeface="Wingdings" panose="05000000000000000000" pitchFamily="2" charset="2"/>
              </a:rPr>
              <a:t>complex solution (working with extensions)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Extracting the data as FHIR CSV files  easier and faster solution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Need Nepal database access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29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258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Wingdings</vt:lpstr>
      <vt:lpstr>openIMIS wide</vt:lpstr>
      <vt:lpstr> Maintenance and Support Project </vt:lpstr>
      <vt:lpstr>June 2020 activities</vt:lpstr>
      <vt:lpstr>Time budget available</vt:lpstr>
      <vt:lpstr>Future activities </vt:lpstr>
      <vt:lpstr>openIMIS-AI project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123</cp:revision>
  <dcterms:created xsi:type="dcterms:W3CDTF">2019-05-03T11:46:18Z</dcterms:created>
  <dcterms:modified xsi:type="dcterms:W3CDTF">2020-07-06T10:07:48Z</dcterms:modified>
</cp:coreProperties>
</file>