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1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2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microsoft.com/office/2007/relationships/hdphoto" Target="../media/hdphoto1.wdp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hyperlink" Target="https://openimis.atlassian.net/wiki/spaces/OP/pages/40763442/Product+Roadmap" TargetMode="External"/><Relationship Id="rId4" Type="http://schemas.openxmlformats.org/officeDocument/2006/relationships/hyperlink" Target="https://openimis.atlassian.net/wiki/spaces/OP/pages/1369735179/Formal+Sector+Workshop+Series+I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5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Formal sector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May</a:t>
            </a:r>
            <a:r>
              <a:rPr lang="en-GB" dirty="0" smtClean="0"/>
              <a:t> </a:t>
            </a:r>
            <a:r>
              <a:rPr lang="en-GB" dirty="0" smtClean="0"/>
              <a:t>2020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soldevelo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061" y="104814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May </a:t>
            </a:r>
            <a:r>
              <a:rPr lang="en-GB" dirty="0" smtClean="0"/>
              <a:t>2020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 smtClean="0"/>
              <a:t>contract </a:t>
            </a:r>
            <a:r>
              <a:rPr lang="en-GB" b="1" dirty="0" smtClean="0"/>
              <a:t>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chemeClr val="tx1"/>
                </a:solidFill>
              </a:rPr>
              <a:t>Scope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of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work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shared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with</a:t>
            </a:r>
            <a:r>
              <a:rPr lang="de-CH" dirty="0" smtClean="0">
                <a:solidFill>
                  <a:schemeClr val="tx1"/>
                </a:solidFill>
              </a:rPr>
              <a:t> Digital Square</a:t>
            </a:r>
          </a:p>
          <a:p>
            <a:r>
              <a:rPr lang="de-CH" b="1" dirty="0" err="1" smtClean="0">
                <a:solidFill>
                  <a:schemeClr val="tx1"/>
                </a:solidFill>
              </a:rPr>
              <a:t>Scope</a:t>
            </a:r>
            <a:r>
              <a:rPr lang="de-CH" b="1" dirty="0" smtClean="0">
                <a:solidFill>
                  <a:schemeClr val="tx1"/>
                </a:solidFill>
              </a:rPr>
              <a:t> </a:t>
            </a:r>
            <a:r>
              <a:rPr lang="de-CH" b="1" dirty="0" err="1" smtClean="0">
                <a:solidFill>
                  <a:schemeClr val="tx1"/>
                </a:solidFill>
              </a:rPr>
              <a:t>activities</a:t>
            </a:r>
            <a:r>
              <a:rPr lang="de-CH" b="1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chemeClr val="tx1"/>
                </a:solidFill>
              </a:rPr>
              <a:t>Concepts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presented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to</a:t>
            </a:r>
            <a:r>
              <a:rPr lang="de-CH" dirty="0" smtClean="0">
                <a:solidFill>
                  <a:schemeClr val="tx1"/>
                </a:solidFill>
              </a:rPr>
              <a:t> Nepal </a:t>
            </a:r>
            <a:r>
              <a:rPr lang="de-CH" dirty="0" err="1" smtClean="0">
                <a:solidFill>
                  <a:schemeClr val="tx1"/>
                </a:solidFill>
              </a:rPr>
              <a:t>and</a:t>
            </a:r>
            <a:r>
              <a:rPr lang="de-CH" dirty="0" smtClean="0">
                <a:solidFill>
                  <a:schemeClr val="tx1"/>
                </a:solidFill>
              </a:rPr>
              <a:t> openIMIS </a:t>
            </a:r>
            <a:r>
              <a:rPr lang="de-CH" dirty="0" err="1" smtClean="0">
                <a:solidFill>
                  <a:schemeClr val="tx1"/>
                </a:solidFill>
              </a:rPr>
              <a:t>community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fr-FR" dirty="0">
                <a:hlinkClick r:id="rId4"/>
              </a:rPr>
              <a:t>https://openimis.atlassian.net/wiki/spaces/OP/pages/1369735179/Formal+Sector+Workshop+Series+II</a:t>
            </a:r>
            <a:endParaRPr lang="de-CH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Tentative </a:t>
            </a:r>
            <a:r>
              <a:rPr lang="de-CH" dirty="0" err="1" smtClean="0">
                <a:solidFill>
                  <a:schemeClr val="tx1"/>
                </a:solidFill>
              </a:rPr>
              <a:t>timeline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uploaded</a:t>
            </a:r>
            <a:r>
              <a:rPr lang="de-CH" dirty="0" smtClean="0">
                <a:solidFill>
                  <a:schemeClr val="tx1"/>
                </a:solidFill>
              </a:rPr>
              <a:t> on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wiki</a:t>
            </a:r>
            <a:endParaRPr lang="de-CH" dirty="0" smtClean="0">
              <a:solidFill>
                <a:schemeClr val="tx1"/>
              </a:solidFill>
            </a:endParaRP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fr-FR" dirty="0">
                <a:hlinkClick r:id="rId5"/>
              </a:rPr>
              <a:t>https://openimis.atlassian.net/wiki/spaces/OP/pages/40763442/Product+Roadmap</a:t>
            </a:r>
            <a:endParaRPr lang="de-CH" dirty="0" smtClean="0">
              <a:solidFill>
                <a:schemeClr val="tx1"/>
              </a:solidFill>
            </a:endParaRPr>
          </a:p>
          <a:p>
            <a:endParaRPr lang="de-CH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Future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 smtClean="0"/>
              <a:t>contract </a:t>
            </a:r>
            <a:r>
              <a:rPr lang="en-GB" b="1" dirty="0" smtClean="0"/>
              <a:t>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chemeClr val="tx1"/>
                </a:solidFill>
              </a:rPr>
              <a:t>Contract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review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and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signature</a:t>
            </a:r>
            <a:endParaRPr lang="de-CH" dirty="0" smtClean="0">
              <a:solidFill>
                <a:schemeClr val="tx1"/>
              </a:solidFill>
            </a:endParaRPr>
          </a:p>
          <a:p>
            <a:r>
              <a:rPr lang="de-CH" b="1" dirty="0" err="1" smtClean="0">
                <a:solidFill>
                  <a:schemeClr val="tx1"/>
                </a:solidFill>
              </a:rPr>
              <a:t>Scope</a:t>
            </a:r>
            <a:r>
              <a:rPr lang="de-CH" b="1" dirty="0" smtClean="0">
                <a:solidFill>
                  <a:schemeClr val="tx1"/>
                </a:solidFill>
              </a:rPr>
              <a:t> </a:t>
            </a:r>
            <a:r>
              <a:rPr lang="de-CH" b="1" dirty="0" err="1" smtClean="0">
                <a:solidFill>
                  <a:schemeClr val="tx1"/>
                </a:solidFill>
              </a:rPr>
              <a:t>activities</a:t>
            </a:r>
            <a:r>
              <a:rPr lang="de-CH" b="1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chemeClr val="tx1"/>
                </a:solidFill>
              </a:rPr>
              <a:t>Calculation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module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start</a:t>
            </a:r>
            <a:endParaRPr lang="de-CH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chemeClr val="tx1"/>
                </a:solidFill>
              </a:rPr>
              <a:t>Entities</a:t>
            </a:r>
            <a:r>
              <a:rPr lang="de-CH" dirty="0" smtClean="0">
                <a:solidFill>
                  <a:schemeClr val="tx1"/>
                </a:solidFill>
              </a:rPr>
              <a:t> design (</a:t>
            </a:r>
            <a:r>
              <a:rPr lang="de-CH" dirty="0" err="1" smtClean="0">
                <a:solidFill>
                  <a:schemeClr val="tx1"/>
                </a:solidFill>
              </a:rPr>
              <a:t>to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enable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Healthix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to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start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working</a:t>
            </a:r>
            <a:r>
              <a:rPr lang="de-CH" dirty="0" smtClean="0">
                <a:solidFill>
                  <a:schemeClr val="tx1"/>
                </a:solidFill>
              </a:rPr>
              <a:t>)</a:t>
            </a:r>
            <a:endParaRPr lang="de-CH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Formal Sector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69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Formal sector</vt:lpstr>
      <vt:lpstr>May 2020 activities</vt:lpstr>
      <vt:lpstr>Future activities</vt:lpstr>
      <vt:lpstr>Formal Sector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Patrick Delcroix</cp:lastModifiedBy>
  <cp:revision>116</cp:revision>
  <dcterms:created xsi:type="dcterms:W3CDTF">2019-05-03T11:46:18Z</dcterms:created>
  <dcterms:modified xsi:type="dcterms:W3CDTF">2020-06-08T13:58:00Z</dcterms:modified>
</cp:coreProperties>
</file>