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244D3-4A68-46DB-A748-BF5344E77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FHIR R4 Integration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BACF0D-67ED-4315-927D-0F2E4B2E7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Faris Ahmetasevic</a:t>
            </a:r>
          </a:p>
          <a:p>
            <a:endParaRPr lang="de-CH" dirty="0"/>
          </a:p>
        </p:txBody>
      </p:sp>
      <p:pic>
        <p:nvPicPr>
          <p:cNvPr id="5" name="Grafik 4" descr="Ein Bild, das Uhr enthält.&#10;&#10;Automatisch generierte Beschreibung">
            <a:extLst>
              <a:ext uri="{FF2B5EF4-FFF2-40B4-BE49-F238E27FC236}">
                <a16:creationId xmlns:a16="http://schemas.microsoft.com/office/drawing/2014/main" id="{2AAA5417-BE92-4A47-8DC0-65F394C1B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015" y="1072891"/>
            <a:ext cx="2215901" cy="2356109"/>
          </a:xfrm>
          <a:prstGeom prst="rect">
            <a:avLst/>
          </a:prstGeom>
        </p:spPr>
      </p:pic>
      <p:pic>
        <p:nvPicPr>
          <p:cNvPr id="7" name="Grafik 6" descr="Ein Bild, das Objekt, Uhr, Schild enthält.&#10;&#10;Automatisch generierte Beschreibung">
            <a:extLst>
              <a:ext uri="{FF2B5EF4-FFF2-40B4-BE49-F238E27FC236}">
                <a16:creationId xmlns:a16="http://schemas.microsoft.com/office/drawing/2014/main" id="{60D3B669-AAC7-4818-B587-0B7B7863C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124" y="1749165"/>
            <a:ext cx="4166091" cy="100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1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8E378-376F-4CE9-B64B-C5E05867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Mapping Table</a:t>
            </a:r>
          </a:p>
        </p:txBody>
      </p:sp>
      <p:pic>
        <p:nvPicPr>
          <p:cNvPr id="5" name="Inhaltsplatzhalter 4" descr="Ein Bild, das Screenshot, Computer, Laptop, Tisch enthält.&#10;&#10;Automatisch generierte Beschreibung">
            <a:extLst>
              <a:ext uri="{FF2B5EF4-FFF2-40B4-BE49-F238E27FC236}">
                <a16:creationId xmlns:a16="http://schemas.microsoft.com/office/drawing/2014/main" id="{285CE720-26AF-45A9-94D3-FFB4AF41D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7100" y="1087821"/>
            <a:ext cx="8324850" cy="4673213"/>
          </a:xfrm>
        </p:spPr>
      </p:pic>
    </p:spTree>
    <p:extLst>
      <p:ext uri="{BB962C8B-B14F-4D97-AF65-F5344CB8AC3E}">
        <p14:creationId xmlns:p14="http://schemas.microsoft.com/office/powerpoint/2010/main" val="404231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FFF84-7456-4219-AACF-03E63689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Next </a:t>
            </a:r>
            <a:r>
              <a:rPr lang="de-CH" dirty="0" err="1"/>
              <a:t>Steps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B39ECE-9F57-4C2A-9143-9502C3A5A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/>
              <a:t>Provide</a:t>
            </a:r>
            <a:r>
              <a:rPr lang="de-CH" dirty="0"/>
              <a:t> </a:t>
            </a:r>
            <a:r>
              <a:rPr lang="de-CH" dirty="0" err="1"/>
              <a:t>mapping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additional </a:t>
            </a:r>
            <a:r>
              <a:rPr lang="de-CH" dirty="0" err="1"/>
              <a:t>resources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openIMIS</a:t>
            </a:r>
            <a:r>
              <a:rPr lang="de-CH" dirty="0"/>
              <a:t> (</a:t>
            </a:r>
            <a:r>
              <a:rPr lang="de-CH" dirty="0" err="1"/>
              <a:t>Condition</a:t>
            </a:r>
            <a:r>
              <a:rPr lang="de-CH" dirty="0"/>
              <a:t>,  </a:t>
            </a:r>
            <a:r>
              <a:rPr lang="de-CH" dirty="0" err="1"/>
              <a:t>Medication</a:t>
            </a:r>
            <a:r>
              <a:rPr lang="de-CH" dirty="0"/>
              <a:t>, </a:t>
            </a:r>
            <a:r>
              <a:rPr lang="de-CH" dirty="0" err="1"/>
              <a:t>ActivityDefinition</a:t>
            </a:r>
            <a:r>
              <a:rPr lang="de-CH" dirty="0"/>
              <a:t>, </a:t>
            </a:r>
            <a:r>
              <a:rPr lang="de-CH" dirty="0" err="1"/>
              <a:t>Contract</a:t>
            </a:r>
            <a:r>
              <a:rPr lang="de-CH" dirty="0"/>
              <a:t>)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Update </a:t>
            </a:r>
            <a:r>
              <a:rPr lang="de-CH" dirty="0" err="1"/>
              <a:t>existing</a:t>
            </a:r>
            <a:r>
              <a:rPr lang="de-CH" dirty="0"/>
              <a:t> </a:t>
            </a:r>
            <a:r>
              <a:rPr lang="de-CH" dirty="0" err="1"/>
              <a:t>resource</a:t>
            </a:r>
            <a:r>
              <a:rPr lang="de-CH" dirty="0"/>
              <a:t> </a:t>
            </a:r>
            <a:r>
              <a:rPr lang="de-CH" dirty="0" err="1"/>
              <a:t>mappings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respect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new</a:t>
            </a:r>
            <a:r>
              <a:rPr lang="de-CH" dirty="0"/>
              <a:t> </a:t>
            </a:r>
            <a:r>
              <a:rPr lang="de-CH" dirty="0" err="1"/>
              <a:t>added</a:t>
            </a:r>
            <a:r>
              <a:rPr lang="de-CH" dirty="0"/>
              <a:t> </a:t>
            </a:r>
            <a:r>
              <a:rPr lang="de-CH" dirty="0" err="1"/>
              <a:t>resources</a:t>
            </a:r>
            <a:r>
              <a:rPr lang="de-CH" dirty="0"/>
              <a:t> (i.e. Claim, </a:t>
            </a:r>
            <a:r>
              <a:rPr lang="de-CH" dirty="0" err="1"/>
              <a:t>ClaimResponse</a:t>
            </a:r>
            <a:r>
              <a:rPr lang="de-CH" dirty="0"/>
              <a:t>)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 err="1"/>
              <a:t>Testing</a:t>
            </a:r>
            <a:r>
              <a:rPr lang="de-CH" dirty="0"/>
              <a:t>, Bug </a:t>
            </a:r>
            <a:r>
              <a:rPr lang="de-CH" dirty="0" err="1"/>
              <a:t>fixing</a:t>
            </a:r>
            <a:endParaRPr lang="de-CH" dirty="0"/>
          </a:p>
          <a:p>
            <a:endParaRPr lang="de-CH" dirty="0"/>
          </a:p>
          <a:p>
            <a:r>
              <a:rPr lang="de-CH" dirty="0"/>
              <a:t>Finish </a:t>
            </a:r>
            <a:r>
              <a:rPr lang="de-CH" dirty="0" err="1"/>
              <a:t>within</a:t>
            </a:r>
            <a:r>
              <a:rPr lang="de-CH" dirty="0"/>
              <a:t> 2 </a:t>
            </a:r>
            <a:r>
              <a:rPr lang="de-CH" dirty="0" err="1"/>
              <a:t>weeks</a:t>
            </a:r>
            <a:r>
              <a:rPr lang="de-CH" dirty="0"/>
              <a:t> and </a:t>
            </a:r>
            <a:r>
              <a:rPr lang="de-CH" dirty="0" err="1"/>
              <a:t>start</a:t>
            </a:r>
            <a:r>
              <a:rPr lang="de-CH" dirty="0"/>
              <a:t> </a:t>
            </a:r>
            <a:r>
              <a:rPr lang="de-CH" dirty="0" err="1"/>
              <a:t>developing</a:t>
            </a:r>
            <a:r>
              <a:rPr lang="de-CH" dirty="0"/>
              <a:t> </a:t>
            </a:r>
            <a:r>
              <a:rPr lang="de-CH" dirty="0" err="1"/>
              <a:t>tool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data</a:t>
            </a:r>
            <a:r>
              <a:rPr lang="de-CH" dirty="0"/>
              <a:t> </a:t>
            </a:r>
            <a:r>
              <a:rPr lang="de-CH" dirty="0" err="1"/>
              <a:t>transfer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openIMIS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FHIR </a:t>
            </a:r>
            <a:r>
              <a:rPr lang="de-CH"/>
              <a:t>database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417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3F11B-6107-4BF3-BDF1-9432A1F7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Difficulties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A536-8168-476C-B7B5-035512586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/>
              <a:t>Recognize</a:t>
            </a:r>
            <a:r>
              <a:rPr lang="de-CH" dirty="0"/>
              <a:t> a </a:t>
            </a:r>
            <a:r>
              <a:rPr lang="de-CH" dirty="0" err="1"/>
              <a:t>pattern</a:t>
            </a:r>
            <a:r>
              <a:rPr lang="de-CH" dirty="0"/>
              <a:t> </a:t>
            </a:r>
            <a:r>
              <a:rPr lang="de-CH" dirty="0" err="1"/>
              <a:t>how</a:t>
            </a:r>
            <a:r>
              <a:rPr lang="de-CH" dirty="0"/>
              <a:t> </a:t>
            </a:r>
            <a:r>
              <a:rPr lang="de-CH" dirty="0" err="1"/>
              <a:t>fields</a:t>
            </a:r>
            <a:r>
              <a:rPr lang="de-CH" dirty="0"/>
              <a:t> </a:t>
            </a:r>
            <a:r>
              <a:rPr lang="de-CH" dirty="0" err="1"/>
              <a:t>were</a:t>
            </a:r>
            <a:r>
              <a:rPr lang="de-CH" dirty="0"/>
              <a:t> </a:t>
            </a:r>
            <a:r>
              <a:rPr lang="de-CH" dirty="0" err="1"/>
              <a:t>mapped</a:t>
            </a:r>
            <a:endParaRPr lang="de-CH" dirty="0"/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Fully </a:t>
            </a:r>
            <a:r>
              <a:rPr lang="de-CH" dirty="0" err="1"/>
              <a:t>understand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mapping</a:t>
            </a:r>
            <a:r>
              <a:rPr lang="de-CH" dirty="0"/>
              <a:t> </a:t>
            </a:r>
            <a:r>
              <a:rPr lang="de-CH" dirty="0" err="1"/>
              <a:t>process</a:t>
            </a:r>
            <a:endParaRPr lang="de-CH" dirty="0"/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Fields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extensions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references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other</a:t>
            </a:r>
            <a:r>
              <a:rPr lang="de-CH" dirty="0"/>
              <a:t> </a:t>
            </a:r>
            <a:r>
              <a:rPr lang="de-CH" dirty="0" err="1"/>
              <a:t>resources</a:t>
            </a:r>
            <a:r>
              <a:rPr lang="de-CH" dirty="0"/>
              <a:t> and </a:t>
            </a:r>
            <a:r>
              <a:rPr lang="de-CH" dirty="0" err="1"/>
              <a:t>codes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3909405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89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Rahmen</vt:lpstr>
      <vt:lpstr>FHIR R4 Integration</vt:lpstr>
      <vt:lpstr>Mapping Table</vt:lpstr>
      <vt:lpstr>Next Steps</vt:lpstr>
      <vt:lpstr>Difficulties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FHIR R4 Integration</dc:title>
  <dc:creator>Faris Ahmetasevic</dc:creator>
  <cp:lastModifiedBy>Faris.Ahmetasevic@unibas.onmicrosoft.com</cp:lastModifiedBy>
  <cp:revision>3</cp:revision>
  <dcterms:created xsi:type="dcterms:W3CDTF">2020-06-08T08:43:15Z</dcterms:created>
  <dcterms:modified xsi:type="dcterms:W3CDTF">2020-06-08T11:33:59Z</dcterms:modified>
</cp:coreProperties>
</file>