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1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Project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May 2020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May 2020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4424340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 smtClean="0"/>
              <a:t>Support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OSD-92: Details about the service codes and prices defined – </a:t>
            </a:r>
            <a:r>
              <a:rPr lang="en-GB" dirty="0" smtClean="0">
                <a:solidFill>
                  <a:schemeClr val="accent6"/>
                </a:solidFill>
              </a:rPr>
              <a:t>Closed</a:t>
            </a:r>
            <a:r>
              <a:rPr lang="en-GB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OSD-91: Error on uploading my locations on an XML file - </a:t>
            </a:r>
            <a:r>
              <a:rPr lang="en-GB" dirty="0" smtClean="0">
                <a:solidFill>
                  <a:schemeClr val="accent2"/>
                </a:solidFill>
              </a:rPr>
              <a:t>In Progress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Support for Formal Sector development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Videos preparation for openIMIS Installation and Country Localization 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Maintenance/Development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 on Database and Web Application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Web App code need to be reviewed </a:t>
            </a:r>
            <a:r>
              <a:rPr lang="en-GB" dirty="0" smtClean="0">
                <a:solidFill>
                  <a:schemeClr val="tx1"/>
                </a:solidFill>
              </a:rPr>
              <a:t>for </a:t>
            </a:r>
            <a:r>
              <a:rPr lang="en-GB" smtClean="0">
                <a:solidFill>
                  <a:schemeClr val="tx1"/>
                </a:solidFill>
              </a:rPr>
              <a:t>Nepal PR because </a:t>
            </a:r>
            <a:r>
              <a:rPr lang="en-GB" dirty="0" smtClean="0">
                <a:solidFill>
                  <a:schemeClr val="tx1"/>
                </a:solidFill>
              </a:rPr>
              <a:t>features not used are commented =&gt; build variants?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Spanish translation for Web Application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>
                <a:solidFill>
                  <a:schemeClr val="tx1"/>
                </a:solidFill>
              </a:rPr>
              <a:t>FHIR R4 </a:t>
            </a:r>
            <a:r>
              <a:rPr lang="de-CH" dirty="0" err="1" smtClean="0">
                <a:solidFill>
                  <a:schemeClr val="tx1"/>
                </a:solidFill>
              </a:rPr>
              <a:t>mapping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for</a:t>
            </a:r>
            <a:r>
              <a:rPr lang="de-CH" dirty="0" smtClean="0">
                <a:solidFill>
                  <a:schemeClr val="tx1"/>
                </a:solidFill>
              </a:rPr>
              <a:t> Diagnosis, Medical Items </a:t>
            </a:r>
            <a:r>
              <a:rPr lang="de-CH" dirty="0" err="1" smtClean="0">
                <a:solidFill>
                  <a:schemeClr val="tx1"/>
                </a:solidFill>
              </a:rPr>
              <a:t>and</a:t>
            </a:r>
            <a:r>
              <a:rPr lang="de-CH" dirty="0" smtClean="0">
                <a:solidFill>
                  <a:schemeClr val="tx1"/>
                </a:solidFill>
              </a:rPr>
              <a:t> Medical Services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b="1" dirty="0" smtClean="0"/>
              <a:t>Release activities</a:t>
            </a:r>
            <a:r>
              <a:rPr lang="en-GB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Freeze the April 2020 installation guide </a:t>
            </a:r>
            <a:r>
              <a:rPr lang="en-GB" dirty="0" smtClean="0"/>
              <a:t>(Web Application)</a:t>
            </a: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Demonstrates Quality Assurance tools to </a:t>
            </a:r>
            <a:r>
              <a:rPr lang="en-GB" dirty="0" smtClean="0"/>
              <a:t>implementers</a:t>
            </a: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Test cases definition with implementers </a:t>
            </a: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Remaining time: </a:t>
            </a:r>
            <a:r>
              <a:rPr lang="en-GB" dirty="0" smtClean="0"/>
              <a:t>10 </a:t>
            </a:r>
            <a:r>
              <a:rPr lang="en-GB" dirty="0"/>
              <a:t>days =&gt; </a:t>
            </a:r>
            <a:r>
              <a:rPr lang="en-GB" dirty="0" smtClean="0"/>
              <a:t>4.17%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Support:</a:t>
            </a:r>
            <a:endParaRPr lang="en-GB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Videos preparation for openIMIS Installation and Country Localization </a:t>
            </a:r>
            <a:endParaRPr lang="en-GB" b="1" dirty="0" smtClean="0"/>
          </a:p>
          <a:p>
            <a:r>
              <a:rPr lang="en-GB" b="1" dirty="0" smtClean="0"/>
              <a:t>Release management: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Migrate installation and country localisation to wiki v2 pages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Continue the modular architecture installation guide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Work on mobile phone installation/customization wiki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Publish mobile applications to Google Play (Privacy Policy dependent)</a:t>
            </a:r>
          </a:p>
          <a:p>
            <a:r>
              <a:rPr lang="en-GB" b="1" dirty="0" smtClean="0"/>
              <a:t>Maintenance and development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Clean the </a:t>
            </a:r>
            <a:r>
              <a:rPr lang="en-GB" dirty="0"/>
              <a:t>D</a:t>
            </a:r>
            <a:r>
              <a:rPr lang="en-GB" dirty="0" smtClean="0"/>
              <a:t>ocker stack and automate database deployment if </a:t>
            </a:r>
            <a:r>
              <a:rPr lang="en-GB" dirty="0"/>
              <a:t>m</a:t>
            </a:r>
            <a:r>
              <a:rPr lang="en-GB" dirty="0" smtClean="0"/>
              <a:t>issing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Integrate Nepal features into legacy openIMIS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Bug fixes </a:t>
            </a:r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206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 Maintenance and Support Project </vt:lpstr>
      <vt:lpstr>May 2020 activities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117</cp:revision>
  <dcterms:created xsi:type="dcterms:W3CDTF">2019-05-03T11:46:18Z</dcterms:created>
  <dcterms:modified xsi:type="dcterms:W3CDTF">2020-06-08T11:25:27Z</dcterms:modified>
</cp:coreProperties>
</file>