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929" y="2580775"/>
            <a:ext cx="10492148" cy="2387598"/>
          </a:xfrm>
        </p:spPr>
        <p:txBody>
          <a:bodyPr anchor="ctr">
            <a:normAutofit/>
          </a:bodyPr>
          <a:lstStyle/>
          <a:p>
            <a:r>
              <a:rPr lang="en-GB" dirty="0" smtClean="0"/>
              <a:t>AI Claim Categorization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US" b="1" dirty="0"/>
              <a:t>Ethical </a:t>
            </a:r>
            <a:r>
              <a:rPr lang="en-US" b="1" dirty="0" smtClean="0"/>
              <a:t>clearance</a:t>
            </a:r>
            <a:r>
              <a:rPr lang="en-GB" b="1" dirty="0" smtClean="0"/>
              <a:t>:</a:t>
            </a:r>
            <a:endParaRPr lang="en-GB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Documents for Switzerland EC in preparation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Risk category: Risk A (lower risk)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/>
              <a:t>Study </a:t>
            </a:r>
            <a:r>
              <a:rPr lang="en-US" dirty="0" smtClean="0"/>
              <a:t>protocol to be defined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/>
              <a:t>Agreement </a:t>
            </a:r>
            <a:r>
              <a:rPr lang="en-US" dirty="0" smtClean="0"/>
              <a:t>between sponsor/commissioned institution </a:t>
            </a:r>
            <a:r>
              <a:rPr lang="en-US" dirty="0"/>
              <a:t>and </a:t>
            </a:r>
            <a:r>
              <a:rPr lang="en-US" dirty="0" smtClean="0"/>
              <a:t>investigator (contract)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Define who is the sponsor</a:t>
            </a: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Ethical </a:t>
            </a:r>
            <a:r>
              <a:rPr lang="en-US" b="1" dirty="0" smtClean="0"/>
              <a:t>clearance</a:t>
            </a:r>
            <a:r>
              <a:rPr lang="en-GB" b="1" dirty="0" smtClean="0"/>
              <a:t>:</a:t>
            </a: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Finalize, review and submit the documents </a:t>
            </a:r>
            <a:r>
              <a:rPr lang="en-US" dirty="0"/>
              <a:t>for Switzerland </a:t>
            </a:r>
            <a:r>
              <a:rPr lang="en-US" dirty="0" smtClean="0"/>
              <a:t>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Check requirements for Nepal EC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355" y="105664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 Claim Categorization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70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AI Claim Categorization</vt:lpstr>
      <vt:lpstr>May 2020 activities</vt:lpstr>
      <vt:lpstr>Future activities </vt:lpstr>
      <vt:lpstr>AI Claim Categorization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119</cp:revision>
  <dcterms:created xsi:type="dcterms:W3CDTF">2019-05-03T11:46:18Z</dcterms:created>
  <dcterms:modified xsi:type="dcterms:W3CDTF">2020-06-08T08:59:46Z</dcterms:modified>
</cp:coreProperties>
</file>