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C8760-5FD6-42CA-9A7B-800D7C26EE49}" type="datetimeFigureOut">
              <a:rPr lang="de-CH" smtClean="0"/>
              <a:t>06.04.2020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31C8E-88DE-405D-B81C-28D5B5A0760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57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59C5A3-A91B-4F9D-8B6A-471B2D10D7D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10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45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350" b="0" i="0">
                <a:latin typeface="Poppins" pitchFamily="2" charset="77"/>
                <a:cs typeface="Poppins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744" y="768215"/>
            <a:ext cx="1268513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9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2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9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8"/>
            <a:ext cx="1057275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79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06.04.2020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91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360000" y="1800000"/>
            <a:ext cx="8424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360364" y="1188004"/>
            <a:ext cx="612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360000" y="6293652"/>
            <a:ext cx="8419774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359999" y="359999"/>
            <a:ext cx="612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71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baseline="0"/>
            </a:lvl1pPr>
            <a:lvl2pPr marL="342900" marR="0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06.04.2020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3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67500"/>
            <a:ext cx="1057275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0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45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35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8"/>
            <a:ext cx="1057275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89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06.04.2020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3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057275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999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06.04.2020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057275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48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06.04.2020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3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057275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3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2"/>
            <a:ext cx="3886200" cy="4000921"/>
          </a:xfrm>
        </p:spPr>
        <p:txBody>
          <a:bodyPr/>
          <a:lstStyle>
            <a:lvl1pPr algn="ctr">
              <a:defRPr baseline="0"/>
            </a:lvl1pPr>
            <a:lvl2pPr marL="600075" marR="0" indent="-2571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2176042"/>
            <a:ext cx="38862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06.04.2020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057275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39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06.04.2020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057275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06.04.2020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6376"/>
            <a:ext cx="1057275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438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2244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64466"/>
            <a:ext cx="78867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06.04.2020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3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849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None/>
        <a:defRPr sz="15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None/>
        <a:defRPr sz="135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Symbol" pitchFamily="2" charset="2"/>
        <a:buNone/>
        <a:defRPr sz="135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Symbol" pitchFamily="2" charset="2"/>
        <a:buNone/>
        <a:defRPr sz="135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969747" y="7483034"/>
            <a:ext cx="208711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defTabSz="685800">
              <a:spcBef>
                <a:spcPct val="0"/>
              </a:spcBef>
              <a:buClrTx/>
              <a:buNone/>
            </a:pPr>
            <a:r>
              <a:rPr lang="en-GB" altLang="en-US" sz="825">
                <a:latin typeface="Calibri" pitchFamily="34" charset="0"/>
              </a:rPr>
              <a:t> </a:t>
            </a:r>
            <a:endParaRPr lang="en-GB" altLang="en-US" sz="1350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318601" y="278848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defTabSz="685800">
              <a:spcBef>
                <a:spcPct val="0"/>
              </a:spcBef>
              <a:buClrTx/>
              <a:buNone/>
            </a:pPr>
            <a:endParaRPr lang="en-GB" altLang="en-US" sz="1350"/>
          </a:p>
        </p:txBody>
      </p:sp>
      <p:sp>
        <p:nvSpPr>
          <p:cNvPr id="30" name="Plus 29"/>
          <p:cNvSpPr/>
          <p:nvPr/>
        </p:nvSpPr>
        <p:spPr>
          <a:xfrm>
            <a:off x="3833759" y="2392685"/>
            <a:ext cx="377429" cy="3429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1" name="Plus 30"/>
          <p:cNvSpPr/>
          <p:nvPr/>
        </p:nvSpPr>
        <p:spPr>
          <a:xfrm>
            <a:off x="5056816" y="2366231"/>
            <a:ext cx="377429" cy="3429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2649649" y="2505680"/>
            <a:ext cx="752482" cy="223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7010617" y="2107150"/>
            <a:ext cx="1580189" cy="73866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defTabSz="685800"/>
            <a:r>
              <a:rPr lang="en-GB" altLang="en-US" sz="1050" dirty="0">
                <a:solidFill>
                  <a:srgbClr val="000000"/>
                </a:solidFill>
              </a:rPr>
              <a:t>ID card issued on the spot with pre printed unique ID no. (bar code)</a:t>
            </a:r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57" y="2360009"/>
            <a:ext cx="637620" cy="63762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335776" y="2889918"/>
            <a:ext cx="12284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Inform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,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advise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and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convince</a:t>
            </a:r>
            <a:endParaRPr lang="de-DE" sz="1050" dirty="0">
              <a:solidFill>
                <a:srgbClr val="000000"/>
              </a:solidFill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493130" y="2161852"/>
            <a:ext cx="113524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Visit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household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3337403" y="2337490"/>
            <a:ext cx="699199" cy="560606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2995821" y="2889918"/>
            <a:ext cx="33947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Collect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contribution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amount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(mobile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payment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), personal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data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and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capture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Poppins SemiBold"/>
              </a:rPr>
              <a:t>photo</a:t>
            </a:r>
            <a:r>
              <a:rPr lang="de-DE" sz="1050" dirty="0">
                <a:solidFill>
                  <a:srgbClr val="000000"/>
                </a:solidFill>
                <a:latin typeface="Poppins SemiBold"/>
              </a:rPr>
              <a:t>)</a:t>
            </a: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193" y="2337490"/>
            <a:ext cx="551985" cy="474851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75" y="2373358"/>
            <a:ext cx="616445" cy="520376"/>
          </a:xfrm>
          <a:prstGeom prst="rect">
            <a:avLst/>
          </a:prstGeom>
        </p:spPr>
      </p:pic>
      <p:pic>
        <p:nvPicPr>
          <p:cNvPr id="32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494953" y="2324526"/>
            <a:ext cx="677121" cy="565393"/>
          </a:xfrm>
          <a:prstGeom prst="rect">
            <a:avLst/>
          </a:prstGeom>
        </p:spPr>
      </p:pic>
      <p:pic>
        <p:nvPicPr>
          <p:cNvPr id="66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309" y="2889918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Right Arrow 67"/>
          <p:cNvSpPr/>
          <p:nvPr/>
        </p:nvSpPr>
        <p:spPr>
          <a:xfrm>
            <a:off x="6183513" y="2508565"/>
            <a:ext cx="752482" cy="223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711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4" t="10145" r="22526"/>
          <a:stretch/>
        </p:blipFill>
        <p:spPr bwMode="auto">
          <a:xfrm rot="20452612">
            <a:off x="446732" y="269025"/>
            <a:ext cx="4331369" cy="562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ight Arrow 26"/>
          <p:cNvSpPr/>
          <p:nvPr/>
        </p:nvSpPr>
        <p:spPr>
          <a:xfrm rot="20562590">
            <a:off x="132883" y="5053631"/>
            <a:ext cx="1273521" cy="211652"/>
          </a:xfrm>
          <a:prstGeom prst="rightArrow">
            <a:avLst>
              <a:gd name="adj1" fmla="val 90025"/>
              <a:gd name="adj2" fmla="val 50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kern="0" dirty="0" smtClean="0">
                <a:solidFill>
                  <a:prstClr val="white"/>
                </a:solidFill>
                <a:latin typeface="Calibri"/>
              </a:rPr>
              <a:t>Tear here</a:t>
            </a:r>
          </a:p>
        </p:txBody>
      </p:sp>
      <p:sp>
        <p:nvSpPr>
          <p:cNvPr id="28" name="Curved Down Arrow 27"/>
          <p:cNvSpPr/>
          <p:nvPr/>
        </p:nvSpPr>
        <p:spPr>
          <a:xfrm rot="21438352">
            <a:off x="4706932" y="3238074"/>
            <a:ext cx="1746359" cy="828453"/>
          </a:xfrm>
          <a:prstGeom prst="curved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smtClean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0025">
            <a:off x="5548930" y="4235548"/>
            <a:ext cx="3462337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56206" y="836712"/>
            <a:ext cx="417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Sample enrolment form turned into an insurance card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6174" y="2711607"/>
            <a:ext cx="2973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Tear, fold, place inside cold lamination</a:t>
            </a:r>
          </a:p>
        </p:txBody>
      </p:sp>
      <p:pic>
        <p:nvPicPr>
          <p:cNvPr id="11" name="Picture 10" descr="C:\Users\srivsi\Desktop\Siddharth\IMIS\IMIS opensourcing GIZnSDC\Lamination card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04"/>
          <a:stretch/>
        </p:blipFill>
        <p:spPr bwMode="auto">
          <a:xfrm rot="20718363">
            <a:off x="7545650" y="3163720"/>
            <a:ext cx="1393416" cy="9155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Curved Down Arrow 11"/>
          <p:cNvSpPr/>
          <p:nvPr/>
        </p:nvSpPr>
        <p:spPr>
          <a:xfrm rot="18804575">
            <a:off x="6421772" y="3273575"/>
            <a:ext cx="1203079" cy="489346"/>
          </a:xfrm>
          <a:prstGeom prst="curved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ight Arrow 13"/>
          <p:cNvSpPr/>
          <p:nvPr/>
        </p:nvSpPr>
        <p:spPr>
          <a:xfrm rot="16200000" flipV="1">
            <a:off x="7762702" y="2923461"/>
            <a:ext cx="293697" cy="27299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15" name="Picture 14" descr="C:\Users\stoermer\Documents\Manfred\SDC\02 HPSS Phase 1 JUN11-JAN15\10 Pictures\2013_07_CHF enrolment by Christian Heuss\New folder\CHF enrolment_3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89"/>
          <a:stretch/>
        </p:blipFill>
        <p:spPr bwMode="auto">
          <a:xfrm>
            <a:off x="7253235" y="1708937"/>
            <a:ext cx="1389431" cy="1154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146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1" grpId="0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78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Wingdings</vt:lpstr>
      <vt:lpstr>openIMIS_master</vt:lpstr>
      <vt:lpstr>PowerPoint Presentation</vt:lpstr>
      <vt:lpstr>PowerPoint Presentation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4</cp:revision>
  <dcterms:created xsi:type="dcterms:W3CDTF">2020-03-26T10:52:06Z</dcterms:created>
  <dcterms:modified xsi:type="dcterms:W3CDTF">2020-04-06T15:16:00Z</dcterms:modified>
</cp:coreProperties>
</file>