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40270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9DB78596-5909-4A37-9DF7-FA0E06FD081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32B426DB-7151-45FA-9A8E-043935C9CC5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0143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2339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9DB78596-5909-4A37-9DF7-FA0E06FD081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32B426DB-7151-45FA-9A8E-043935C9CC5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33394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9DB78596-5909-4A37-9DF7-FA0E06FD081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32B426DB-7151-45FA-9A8E-043935C9CC56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71303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9DB78596-5909-4A37-9DF7-FA0E06FD081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32B426DB-7151-45FA-9A8E-043935C9CC56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21507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4196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4"/>
            <a:endParaRPr lang="de-DE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9DB78596-5909-4A37-9DF7-FA0E06FD081D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32B426DB-7151-45FA-9A8E-043935C9C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12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penimis/policies_android_app_java/blob/develop/app/build.gradl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mo.openimis.org/res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penimis/policies_android_app_java/tree/url_in_fil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Mobile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customization</a:t>
            </a:r>
            <a:r>
              <a:rPr lang="de-CH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Dragos Dobre, Patrick Delcroix</a:t>
            </a:r>
          </a:p>
          <a:p>
            <a:r>
              <a:rPr lang="de-CH" dirty="0" smtClean="0"/>
              <a:t>Swiss TPH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32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hlinkClick r:id="rId2"/>
              </a:rPr>
              <a:t>GitHub</a:t>
            </a:r>
            <a:r>
              <a:rPr lang="de-CH" dirty="0" smtClean="0">
                <a:hlinkClick r:id="rId2"/>
              </a:rPr>
              <a:t> </a:t>
            </a:r>
            <a:r>
              <a:rPr lang="de-CH" dirty="0" err="1" smtClean="0">
                <a:hlinkClick r:id="rId2"/>
              </a:rPr>
              <a:t>Policies</a:t>
            </a:r>
            <a:r>
              <a:rPr lang="de-CH" dirty="0" smtClean="0">
                <a:hlinkClick r:id="rId2"/>
              </a:rPr>
              <a:t> </a:t>
            </a:r>
            <a:r>
              <a:rPr lang="de-CH" dirty="0" err="1" smtClean="0">
                <a:hlinkClick r:id="rId2"/>
              </a:rPr>
              <a:t>Gradle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46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Build</a:t>
            </a:r>
            <a:r>
              <a:rPr lang="de-CH" dirty="0" smtClean="0"/>
              <a:t> type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efers </a:t>
            </a:r>
            <a:r>
              <a:rPr lang="en-US" dirty="0"/>
              <a:t>to build and packaging </a:t>
            </a:r>
            <a:r>
              <a:rPr lang="en-US" dirty="0" smtClean="0"/>
              <a:t>settings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debug</a:t>
            </a:r>
            <a:r>
              <a:rPr lang="en-US" dirty="0"/>
              <a:t> and </a:t>
            </a:r>
            <a:r>
              <a:rPr lang="en-US" b="1" dirty="0"/>
              <a:t>release</a:t>
            </a:r>
            <a:r>
              <a:rPr lang="en-US" dirty="0"/>
              <a:t> </a:t>
            </a:r>
            <a:r>
              <a:rPr lang="en-US" dirty="0" smtClean="0"/>
              <a:t>are build types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debug </a:t>
            </a:r>
            <a:r>
              <a:rPr lang="en-US" dirty="0"/>
              <a:t>build type </a:t>
            </a:r>
            <a:r>
              <a:rPr lang="en-US" dirty="0" smtClean="0"/>
              <a:t>will </a:t>
            </a:r>
            <a:r>
              <a:rPr lang="en-US" dirty="0"/>
              <a:t>use android debug certificate for packaging the APK </a:t>
            </a:r>
            <a:r>
              <a:rPr lang="en-US" dirty="0" smtClean="0"/>
              <a:t>file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release</a:t>
            </a:r>
            <a:r>
              <a:rPr lang="en-US" dirty="0" smtClean="0"/>
              <a:t> </a:t>
            </a:r>
            <a:r>
              <a:rPr lang="en-US" dirty="0"/>
              <a:t>build type will use user-defined release certificate for signing and packaging the </a:t>
            </a:r>
            <a:r>
              <a:rPr lang="en-US" dirty="0" smtClean="0"/>
              <a:t>APK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48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Flavour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</a:t>
            </a:r>
            <a:r>
              <a:rPr lang="en-US" dirty="0" smtClean="0"/>
              <a:t>sed </a:t>
            </a:r>
            <a:r>
              <a:rPr lang="en-US" dirty="0"/>
              <a:t>to </a:t>
            </a:r>
            <a:r>
              <a:rPr lang="en-US" dirty="0" smtClean="0"/>
              <a:t>specify: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custom features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minimum </a:t>
            </a:r>
            <a:r>
              <a:rPr lang="en-US" dirty="0"/>
              <a:t>and target API </a:t>
            </a:r>
            <a:r>
              <a:rPr lang="en-US" dirty="0" smtClean="0"/>
              <a:t>levels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device </a:t>
            </a:r>
            <a:r>
              <a:rPr lang="en-US" dirty="0"/>
              <a:t>and API requirements like layout, </a:t>
            </a:r>
            <a:r>
              <a:rPr lang="en-US" dirty="0" err="1"/>
              <a:t>drawable</a:t>
            </a:r>
            <a:r>
              <a:rPr lang="en-US" dirty="0"/>
              <a:t> and custom </a:t>
            </a:r>
            <a:r>
              <a:rPr lang="en-US" dirty="0" smtClean="0"/>
              <a:t>code</a:t>
            </a:r>
            <a:r>
              <a:rPr lang="en-GB" dirty="0"/>
              <a:t>	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create different white label </a:t>
            </a:r>
            <a:r>
              <a:rPr lang="en-US" dirty="0" smtClean="0"/>
              <a:t>apps (rebranding)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 smtClean="0"/>
              <a:t>demoProd</a:t>
            </a:r>
            <a:r>
              <a:rPr lang="en-US" dirty="0" smtClean="0"/>
              <a:t>, </a:t>
            </a:r>
            <a:r>
              <a:rPr lang="en-US" b="1" dirty="0" err="1" smtClean="0"/>
              <a:t>demoRelease</a:t>
            </a:r>
            <a:r>
              <a:rPr lang="en-US" dirty="0" smtClean="0"/>
              <a:t>, </a:t>
            </a:r>
            <a:r>
              <a:rPr lang="en-US" b="1" dirty="0" err="1" smtClean="0"/>
              <a:t>nepalProd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dirty="0" err="1" smtClean="0"/>
              <a:t>flavours</a:t>
            </a:r>
            <a:r>
              <a:rPr lang="en-US" dirty="0" smtClean="0"/>
              <a:t>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/>
              <a:t>Different </a:t>
            </a:r>
            <a:r>
              <a:rPr lang="en-US" dirty="0" err="1" smtClean="0"/>
              <a:t>applicationId</a:t>
            </a:r>
            <a:r>
              <a:rPr lang="en-US" dirty="0" smtClean="0"/>
              <a:t> (ex. </a:t>
            </a:r>
            <a:r>
              <a:rPr lang="en-US" i="1" dirty="0" err="1" smtClean="0"/>
              <a:t>org.openimis.imispolicies.demoProd</a:t>
            </a:r>
            <a:r>
              <a:rPr lang="en-US" dirty="0" smtClean="0"/>
              <a:t>)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/>
              <a:t>Different </a:t>
            </a:r>
            <a:r>
              <a:rPr lang="en-US" dirty="0" smtClean="0"/>
              <a:t>API_BASE_URL</a:t>
            </a:r>
            <a:r>
              <a:rPr lang="en-US" dirty="0"/>
              <a:t>: </a:t>
            </a:r>
            <a:r>
              <a:rPr lang="en-US" dirty="0" smtClean="0"/>
              <a:t>(ex. </a:t>
            </a:r>
            <a:r>
              <a:rPr lang="en-US" i="1" dirty="0" smtClean="0">
                <a:hlinkClick r:id="rId2"/>
              </a:rPr>
              <a:t>http</a:t>
            </a:r>
            <a:r>
              <a:rPr lang="en-US" i="1" dirty="0">
                <a:hlinkClick r:id="rId2"/>
              </a:rPr>
              <a:t>://demo.openimis.org/rest</a:t>
            </a:r>
            <a:r>
              <a:rPr lang="en-US" i="1" dirty="0" smtClean="0">
                <a:hlinkClick r:id="rId2"/>
              </a:rPr>
              <a:t>/</a:t>
            </a:r>
            <a:r>
              <a:rPr lang="en-US" dirty="0" smtClean="0"/>
              <a:t>)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/>
              <a:t>Different </a:t>
            </a:r>
            <a:r>
              <a:rPr lang="en-US" dirty="0" smtClean="0"/>
              <a:t>RAR_PASSWORD</a:t>
            </a:r>
            <a:r>
              <a:rPr lang="en-US" dirty="0"/>
              <a:t>: </a:t>
            </a:r>
            <a:r>
              <a:rPr lang="en-US" dirty="0" smtClean="0"/>
              <a:t>(ex. </a:t>
            </a:r>
            <a:r>
              <a:rPr lang="en-US" i="1" dirty="0" smtClean="0"/>
              <a:t>)(#$1HsD</a:t>
            </a:r>
            <a:r>
              <a:rPr lang="en-US" dirty="0" smtClean="0"/>
              <a:t>)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/>
              <a:t>Different </a:t>
            </a:r>
            <a:r>
              <a:rPr lang="de-CH" dirty="0" err="1" smtClean="0"/>
              <a:t>app_name</a:t>
            </a:r>
            <a:r>
              <a:rPr lang="de-CH" dirty="0" smtClean="0"/>
              <a:t>: (ex</a:t>
            </a:r>
            <a:r>
              <a:rPr lang="de-CH" dirty="0"/>
              <a:t>. </a:t>
            </a:r>
            <a:r>
              <a:rPr lang="de-CH" dirty="0" err="1"/>
              <a:t>Policies</a:t>
            </a:r>
            <a:r>
              <a:rPr lang="de-CH" dirty="0"/>
              <a:t> Demo)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14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Build 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Combination </a:t>
            </a:r>
            <a:r>
              <a:rPr lang="en-US" dirty="0"/>
              <a:t>of Build Type and </a:t>
            </a:r>
            <a:r>
              <a:rPr lang="en-US" dirty="0" smtClean="0"/>
              <a:t>Flavor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b="1" dirty="0" err="1" smtClean="0"/>
              <a:t>demoProdRelease</a:t>
            </a:r>
            <a:r>
              <a:rPr lang="de-CH" dirty="0" smtClean="0"/>
              <a:t>, </a:t>
            </a:r>
            <a:r>
              <a:rPr lang="de-CH" b="1" dirty="0" err="1" smtClean="0"/>
              <a:t>demoReleaseDebug</a:t>
            </a:r>
            <a:r>
              <a:rPr lang="de-CH" b="1" dirty="0" smtClean="0"/>
              <a:t>, </a:t>
            </a:r>
            <a:r>
              <a:rPr lang="de-CH" b="1" dirty="0" err="1" smtClean="0"/>
              <a:t>nepalProdRelease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build</a:t>
            </a:r>
            <a:r>
              <a:rPr lang="de-CH" dirty="0" smtClean="0"/>
              <a:t> </a:t>
            </a:r>
            <a:r>
              <a:rPr lang="de-CH" dirty="0" err="1" smtClean="0"/>
              <a:t>variants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15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Escape</a:t>
            </a:r>
            <a:r>
              <a:rPr lang="de-CH" dirty="0" smtClean="0"/>
              <a:t> </a:t>
            </a:r>
            <a:r>
              <a:rPr lang="de-CH" dirty="0" err="1" smtClean="0"/>
              <a:t>procedures</a:t>
            </a:r>
            <a:r>
              <a:rPr lang="de-CH" dirty="0" smtClean="0"/>
              <a:t> (ex. insuree </a:t>
            </a:r>
            <a:r>
              <a:rPr lang="de-CH" dirty="0" err="1" smtClean="0"/>
              <a:t>number</a:t>
            </a:r>
            <a:r>
              <a:rPr lang="de-CH" dirty="0" smtClean="0"/>
              <a:t> </a:t>
            </a:r>
            <a:r>
              <a:rPr lang="de-CH" dirty="0" err="1" smtClean="0"/>
              <a:t>validation</a:t>
            </a:r>
            <a:r>
              <a:rPr lang="de-CH" dirty="0" smtClean="0"/>
              <a:t>)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same </a:t>
            </a:r>
            <a:r>
              <a:rPr lang="de-CH" dirty="0" err="1" smtClean="0"/>
              <a:t>project</a:t>
            </a:r>
            <a:r>
              <a:rPr lang="de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Rebranding</a:t>
            </a:r>
            <a:r>
              <a:rPr lang="de-CH" dirty="0" smtClean="0"/>
              <a:t>: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name</a:t>
            </a:r>
            <a:r>
              <a:rPr lang="de-CH" dirty="0" smtClean="0"/>
              <a:t>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Languages</a:t>
            </a:r>
            <a:r>
              <a:rPr lang="de-CH" dirty="0" smtClean="0"/>
              <a:t>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Icons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Menus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On </a:t>
            </a:r>
            <a:r>
              <a:rPr lang="de-CH" dirty="0" err="1" smtClean="0"/>
              <a:t>release</a:t>
            </a:r>
            <a:r>
              <a:rPr lang="de-CH" dirty="0" smtClean="0"/>
              <a:t>, </a:t>
            </a:r>
            <a:r>
              <a:rPr lang="de-CH" dirty="0" err="1" smtClean="0"/>
              <a:t>implementation</a:t>
            </a:r>
            <a:r>
              <a:rPr lang="de-CH" dirty="0" smtClean="0"/>
              <a:t> </a:t>
            </a:r>
            <a:r>
              <a:rPr lang="de-CH" dirty="0" err="1" smtClean="0"/>
              <a:t>build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ease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Can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easily</a:t>
            </a:r>
            <a:r>
              <a:rPr lang="de-CH" dirty="0" smtClean="0"/>
              <a:t> </a:t>
            </a:r>
            <a:r>
              <a:rPr lang="de-CH" dirty="0" err="1" smtClean="0"/>
              <a:t>published</a:t>
            </a:r>
            <a:r>
              <a:rPr lang="de-CH" dirty="0" smtClean="0"/>
              <a:t> on Google Play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Can </a:t>
            </a:r>
            <a:r>
              <a:rPr lang="de-CH" dirty="0" err="1" smtClean="0"/>
              <a:t>run</a:t>
            </a:r>
            <a:r>
              <a:rPr lang="de-CH" dirty="0" smtClean="0"/>
              <a:t> multiple </a:t>
            </a:r>
            <a:r>
              <a:rPr lang="de-CH" dirty="0" err="1" smtClean="0"/>
              <a:t>build</a:t>
            </a:r>
            <a:r>
              <a:rPr lang="de-CH" dirty="0" smtClean="0"/>
              <a:t> </a:t>
            </a:r>
            <a:r>
              <a:rPr lang="de-CH" dirty="0" err="1" smtClean="0"/>
              <a:t>variants</a:t>
            </a:r>
            <a:r>
              <a:rPr lang="de-CH" dirty="0" smtClean="0"/>
              <a:t> on same </a:t>
            </a:r>
            <a:r>
              <a:rPr lang="de-CH" dirty="0" err="1" smtClean="0"/>
              <a:t>smartphone</a:t>
            </a:r>
            <a:r>
              <a:rPr lang="de-CH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13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Disadvantages</a:t>
            </a:r>
            <a:r>
              <a:rPr lang="de-CH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Escape</a:t>
            </a:r>
            <a:r>
              <a:rPr lang="de-CH" dirty="0" smtClean="0"/>
              <a:t> </a:t>
            </a:r>
            <a:r>
              <a:rPr lang="de-CH" dirty="0" err="1" smtClean="0"/>
              <a:t>procedures</a:t>
            </a:r>
            <a:r>
              <a:rPr lang="de-CH" dirty="0" smtClean="0"/>
              <a:t> </a:t>
            </a:r>
            <a:r>
              <a:rPr lang="de-CH" dirty="0" err="1" smtClean="0"/>
              <a:t>accessible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REST API URL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visible</a:t>
            </a:r>
            <a:r>
              <a:rPr lang="de-CH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05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REST API URL </a:t>
            </a:r>
            <a:r>
              <a:rPr lang="de-CH" dirty="0" err="1" smtClean="0"/>
              <a:t>file</a:t>
            </a:r>
            <a:r>
              <a:rPr lang="de-CH" dirty="0" smtClean="0"/>
              <a:t> </a:t>
            </a:r>
            <a:r>
              <a:rPr lang="de-CH" dirty="0" err="1" smtClean="0"/>
              <a:t>configuration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hlinkClick r:id="rId2"/>
              </a:rPr>
              <a:t>GitHub</a:t>
            </a:r>
            <a:r>
              <a:rPr lang="de-CH" dirty="0" smtClean="0">
                <a:hlinkClick r:id="rId2"/>
              </a:rPr>
              <a:t> </a:t>
            </a:r>
            <a:r>
              <a:rPr lang="de-CH" dirty="0" err="1" smtClean="0">
                <a:hlinkClick r:id="rId2"/>
              </a:rPr>
              <a:t>branch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If</a:t>
            </a:r>
            <a:r>
              <a:rPr lang="de-CH" dirty="0" smtClean="0"/>
              <a:t> not </a:t>
            </a:r>
            <a:r>
              <a:rPr lang="de-CH" dirty="0" err="1" smtClean="0"/>
              <a:t>exists</a:t>
            </a:r>
            <a:r>
              <a:rPr lang="de-CH" dirty="0" smtClean="0"/>
              <a:t>, </a:t>
            </a:r>
            <a:r>
              <a:rPr lang="de-CH" dirty="0" err="1" smtClean="0"/>
              <a:t>create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configuration</a:t>
            </a:r>
            <a:r>
              <a:rPr lang="de-CH" dirty="0" smtClean="0"/>
              <a:t> </a:t>
            </a:r>
            <a:r>
              <a:rPr lang="de-CH" dirty="0" err="1" smtClean="0"/>
              <a:t>file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add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Manual </a:t>
            </a:r>
            <a:r>
              <a:rPr lang="de-CH" dirty="0" err="1" smtClean="0"/>
              <a:t>edit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file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update </a:t>
            </a:r>
            <a:r>
              <a:rPr lang="de-CH" dirty="0" err="1" smtClean="0"/>
              <a:t>the</a:t>
            </a:r>
            <a:r>
              <a:rPr lang="de-CH" dirty="0" smtClean="0"/>
              <a:t> URL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Advantage: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One</a:t>
            </a:r>
            <a:r>
              <a:rPr lang="de-CH" dirty="0" smtClean="0"/>
              <a:t>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all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One</a:t>
            </a:r>
            <a:r>
              <a:rPr lang="de-CH" dirty="0" smtClean="0"/>
              <a:t> </a:t>
            </a:r>
            <a:r>
              <a:rPr lang="de-CH" dirty="0" err="1" smtClean="0"/>
              <a:t>application</a:t>
            </a:r>
            <a:r>
              <a:rPr lang="de-CH" dirty="0" smtClean="0"/>
              <a:t> on Google Play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Disadvantage</a:t>
            </a:r>
            <a:r>
              <a:rPr lang="de-CH" dirty="0" smtClean="0"/>
              <a:t>: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Need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know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URL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Formatting</a:t>
            </a:r>
            <a:r>
              <a:rPr lang="de-CH" dirty="0" smtClean="0"/>
              <a:t>: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«\/»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34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Mobile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customization</a:t>
            </a:r>
            <a:r>
              <a:rPr lang="de-CH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Dragos Dobre, Patrick Delcroix</a:t>
            </a:r>
          </a:p>
          <a:p>
            <a:r>
              <a:rPr lang="de-CH" dirty="0" smtClean="0"/>
              <a:t>Swiss TPH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261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Mobile application customization </vt:lpstr>
      <vt:lpstr>Resources</vt:lpstr>
      <vt:lpstr>Build type</vt:lpstr>
      <vt:lpstr>Flavour</vt:lpstr>
      <vt:lpstr>Build Variant</vt:lpstr>
      <vt:lpstr>Advantages</vt:lpstr>
      <vt:lpstr>Disadvantages </vt:lpstr>
      <vt:lpstr>REST API URL file configuration</vt:lpstr>
      <vt:lpstr>Mobile application customization 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application customization</dc:title>
  <dc:creator>Dragos Dobre</dc:creator>
  <cp:lastModifiedBy>Dragos Dobre</cp:lastModifiedBy>
  <cp:revision>8</cp:revision>
  <dcterms:created xsi:type="dcterms:W3CDTF">2020-04-15T06:37:28Z</dcterms:created>
  <dcterms:modified xsi:type="dcterms:W3CDTF">2020-04-15T08:56:37Z</dcterms:modified>
</cp:coreProperties>
</file>