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2"/>
            <p14:sldId id="263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February 2020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February 2020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OSD-77: </a:t>
            </a:r>
            <a:r>
              <a:rPr lang="en-GB" dirty="0" smtClean="0"/>
              <a:t>Display issues after session timeout on demo server – Escalated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OSD-78</a:t>
            </a:r>
            <a:r>
              <a:rPr lang="en-GB" dirty="0" smtClean="0"/>
              <a:t>: Installing Web App (access to the </a:t>
            </a:r>
            <a:r>
              <a:rPr lang="en-GB" dirty="0" err="1" smtClean="0"/>
              <a:t>EventLog</a:t>
            </a:r>
            <a:r>
              <a:rPr lang="en-GB" dirty="0" smtClean="0"/>
              <a:t> registers) – Waiting for 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OSD-79: I</a:t>
            </a:r>
            <a:r>
              <a:rPr lang="en-GB" dirty="0" smtClean="0"/>
              <a:t>f the enrolment officer is created with a weak login, no error is shown but the EO is not created – Escalated: OP-126 – In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OSD-80: Host not found in upstream "ibackend:8000“ - Waiting for 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OSD-81: Frontend modules not working – Waiting for support</a:t>
            </a:r>
            <a:endParaRPr lang="en-GB" dirty="0" smtClean="0"/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and code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Tests </a:t>
            </a: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Other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Support </a:t>
            </a:r>
            <a:r>
              <a:rPr lang="en-GB" dirty="0" err="1" smtClean="0"/>
              <a:t>Acadys</a:t>
            </a:r>
            <a:r>
              <a:rPr lang="en-GB" dirty="0" smtClean="0"/>
              <a:t> IT company for Djibouti possible implementation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Feasibility mission in Djibouti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46 </a:t>
            </a:r>
            <a:r>
              <a:rPr lang="en-GB" dirty="0"/>
              <a:t>days =&gt; </a:t>
            </a:r>
            <a:r>
              <a:rPr lang="en-GB" dirty="0" smtClean="0"/>
              <a:t>19.17%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April 2020 </a:t>
            </a:r>
            <a:r>
              <a:rPr lang="de-CH" dirty="0" err="1" smtClean="0"/>
              <a:t>release</a:t>
            </a:r>
            <a:r>
              <a:rPr lang="de-CH" dirty="0" smtClean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</a:t>
            </a:r>
            <a:r>
              <a:rPr lang="en-GB" dirty="0" smtClean="0"/>
              <a:t>the openIMIS Docker installation on Windows Server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Continue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developer</a:t>
            </a:r>
            <a:r>
              <a:rPr lang="de-CH" dirty="0" smtClean="0"/>
              <a:t>/</a:t>
            </a:r>
            <a:r>
              <a:rPr lang="de-CH" dirty="0" err="1" smtClean="0"/>
              <a:t>implementor</a:t>
            </a:r>
            <a:r>
              <a:rPr lang="de-CH" dirty="0" smtClean="0"/>
              <a:t> </a:t>
            </a:r>
            <a:r>
              <a:rPr lang="de-CH" dirty="0" err="1" smtClean="0"/>
              <a:t>documentation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modular </a:t>
            </a:r>
            <a:r>
              <a:rPr lang="de-CH" dirty="0" err="1" smtClean="0"/>
              <a:t>architecture</a:t>
            </a:r>
            <a:r>
              <a:rPr lang="de-CH" dirty="0" smtClean="0"/>
              <a:t> </a:t>
            </a:r>
            <a:endParaRPr lang="en-GB" dirty="0" smtClean="0"/>
          </a:p>
          <a:p>
            <a:r>
              <a:rPr lang="en-GB" b="1" dirty="0" smtClean="0"/>
              <a:t>Specification </a:t>
            </a:r>
            <a:r>
              <a:rPr lang="en-GB" b="1" dirty="0" smtClean="0"/>
              <a:t>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</a:t>
            </a:r>
            <a:r>
              <a:rPr lang="en-GB" dirty="0" smtClean="0"/>
              <a:t>Tanzania</a:t>
            </a:r>
            <a:r>
              <a:rPr lang="en-GB" dirty="0" smtClean="0"/>
              <a:t>’s </a:t>
            </a:r>
            <a:r>
              <a:rPr lang="en-GB" dirty="0" smtClean="0"/>
              <a:t>openIMIS repository into the official one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Tweak </a:t>
            </a:r>
            <a:r>
              <a:rPr lang="en-GB" dirty="0" smtClean="0"/>
              <a:t>the French translation (demo and </a:t>
            </a:r>
            <a:r>
              <a:rPr lang="en-GB" dirty="0" err="1" smtClean="0"/>
              <a:t>documetation</a:t>
            </a:r>
            <a:r>
              <a:rPr lang="en-GB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April 2020 </a:t>
            </a:r>
            <a:r>
              <a:rPr lang="de-CH" dirty="0" err="1" smtClean="0"/>
              <a:t>release</a:t>
            </a:r>
            <a:r>
              <a:rPr lang="de-CH" dirty="0" smtClean="0"/>
              <a:t> </a:t>
            </a:r>
            <a:r>
              <a:rPr lang="de-CH" dirty="0" err="1" smtClean="0"/>
              <a:t>activities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5"/>
          <a:stretch/>
        </p:blipFill>
        <p:spPr>
          <a:xfrm>
            <a:off x="117231" y="2274503"/>
            <a:ext cx="11998266" cy="3572382"/>
          </a:xfrm>
        </p:spPr>
      </p:pic>
    </p:spTree>
    <p:extLst>
      <p:ext uri="{BB962C8B-B14F-4D97-AF65-F5344CB8AC3E}">
        <p14:creationId xmlns:p14="http://schemas.microsoft.com/office/powerpoint/2010/main" val="32558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Released</a:t>
            </a:r>
            <a:r>
              <a:rPr lang="de-CH" dirty="0" smtClean="0"/>
              <a:t> </a:t>
            </a:r>
            <a:r>
              <a:rPr lang="de-CH" dirty="0" err="1" smtClean="0"/>
              <a:t>components</a:t>
            </a:r>
            <a:r>
              <a:rPr lang="de-CH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76096"/>
              </p:ext>
            </p:extLst>
          </p:nvPr>
        </p:nvGraphicFramePr>
        <p:xfrm>
          <a:off x="838202" y="2072660"/>
          <a:ext cx="8604561" cy="2474808"/>
        </p:xfrm>
        <a:graphic>
          <a:graphicData uri="http://schemas.openxmlformats.org/drawingml/2006/table">
            <a:tbl>
              <a:tblPr/>
              <a:tblGrid>
                <a:gridCol w="2868187">
                  <a:extLst>
                    <a:ext uri="{9D8B030D-6E8A-4147-A177-3AD203B41FA5}">
                      <a16:colId xmlns:a16="http://schemas.microsoft.com/office/drawing/2014/main" val="402117240"/>
                    </a:ext>
                  </a:extLst>
                </a:gridCol>
                <a:gridCol w="2868187">
                  <a:extLst>
                    <a:ext uri="{9D8B030D-6E8A-4147-A177-3AD203B41FA5}">
                      <a16:colId xmlns:a16="http://schemas.microsoft.com/office/drawing/2014/main" val="1223484436"/>
                    </a:ext>
                  </a:extLst>
                </a:gridCol>
                <a:gridCol w="2868187">
                  <a:extLst>
                    <a:ext uri="{9D8B030D-6E8A-4147-A177-3AD203B41FA5}">
                      <a16:colId xmlns:a16="http://schemas.microsoft.com/office/drawing/2014/main" val="2597645244"/>
                    </a:ext>
                  </a:extLst>
                </a:gridCol>
              </a:tblGrid>
              <a:tr h="512798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 smtClean="0">
                          <a:effectLst/>
                        </a:rPr>
                        <a:t>Components (main upgrades)</a:t>
                      </a:r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>
                          <a:effectLst/>
                        </a:rPr>
                        <a:t>Components version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>
                          <a:effectLst/>
                        </a:rPr>
                        <a:t>Dependency / Compatibility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654331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Modular </a:t>
                      </a:r>
                      <a:r>
                        <a:rPr lang="en-GB" sz="1300" b="0" dirty="0" smtClean="0">
                          <a:effectLst/>
                        </a:rPr>
                        <a:t>FE</a:t>
                      </a:r>
                      <a:r>
                        <a:rPr lang="en-GB" sz="1300" b="0" baseline="0" dirty="0" smtClean="0">
                          <a:effectLst/>
                        </a:rPr>
                        <a:t> (Claim, Health Facilities, Location)</a:t>
                      </a:r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 smtClean="0">
                          <a:effectLst/>
                        </a:rPr>
                        <a:t>1.1.0</a:t>
                      </a:r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Modular Back End 1.1.0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681767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0" dirty="0">
                          <a:effectLst/>
                        </a:rPr>
                        <a:t>Modular </a:t>
                      </a:r>
                      <a:r>
                        <a:rPr lang="en-US" sz="1300" b="0" dirty="0" smtClean="0">
                          <a:effectLst/>
                        </a:rPr>
                        <a:t>BE (Claim, Health</a:t>
                      </a:r>
                      <a:r>
                        <a:rPr lang="en-US" sz="1300" b="0" baseline="0" dirty="0" smtClean="0">
                          <a:effectLst/>
                        </a:rPr>
                        <a:t> Facilities, Location, FHIR</a:t>
                      </a:r>
                      <a:r>
                        <a:rPr lang="en-US" sz="1300" b="0" dirty="0" smtClean="0">
                          <a:effectLst/>
                        </a:rPr>
                        <a:t>)</a:t>
                      </a:r>
                      <a:endParaRPr lang="en-US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 smtClean="0">
                          <a:effectLst/>
                        </a:rPr>
                        <a:t>1.1.0</a:t>
                      </a:r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>
                          <a:effectLst/>
                        </a:rPr>
                        <a:t>Database 1.4.1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823057"/>
                  </a:ext>
                </a:extLst>
              </a:tr>
              <a:tr h="312138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Legacy Web Application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1.4.1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>
                          <a:effectLst/>
                        </a:rPr>
                        <a:t>Database 1.4.1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005612"/>
                  </a:ext>
                </a:extLst>
              </a:tr>
              <a:tr h="312138"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>
                          <a:effectLst/>
                        </a:rPr>
                        <a:t>Database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1.4.1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300" b="0" dirty="0">
                          <a:effectLst/>
                        </a:rPr>
                        <a:t>Database 1.4.1</a:t>
                      </a: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065510"/>
                  </a:ext>
                </a:extLst>
              </a:tr>
              <a:tr h="312138">
                <a:tc>
                  <a:txBody>
                    <a:bodyPr/>
                    <a:lstStyle/>
                    <a:p>
                      <a:pPr algn="l" fontAlgn="t"/>
                      <a:r>
                        <a:rPr lang="de-CH" sz="1300" b="0" dirty="0" smtClean="0">
                          <a:effectLst/>
                        </a:rPr>
                        <a:t>Docker </a:t>
                      </a:r>
                      <a:r>
                        <a:rPr lang="de-CH" sz="1300" b="0" dirty="0" err="1" smtClean="0">
                          <a:effectLst/>
                        </a:rPr>
                        <a:t>package</a:t>
                      </a:r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300" b="0" dirty="0">
                        <a:effectLst/>
                      </a:endParaRPr>
                    </a:p>
                  </a:txBody>
                  <a:tcPr marL="55739" marR="55739" marT="55739" marB="55739">
                    <a:lnL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772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244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February 2020 activities</vt:lpstr>
      <vt:lpstr>Time budget available</vt:lpstr>
      <vt:lpstr>Future activities </vt:lpstr>
      <vt:lpstr>April 2020 release activities</vt:lpstr>
      <vt:lpstr>Released components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93</cp:revision>
  <dcterms:created xsi:type="dcterms:W3CDTF">2019-05-03T11:46:18Z</dcterms:created>
  <dcterms:modified xsi:type="dcterms:W3CDTF">2020-03-02T11:48:46Z</dcterms:modified>
</cp:coreProperties>
</file>