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penimis.org/" TargetMode="External"/><Relationship Id="rId2" Type="http://schemas.openxmlformats.org/officeDocument/2006/relationships/hyperlink" Target="https://openimis.atlassian.net/browse/OSD-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January 2019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Kamil Madej</a:t>
            </a:r>
          </a:p>
          <a:p>
            <a:r>
              <a:rPr lang="de-CH" dirty="0" smtClean="0"/>
              <a:t> </a:t>
            </a: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January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Support </a:t>
            </a:r>
            <a:r>
              <a:rPr lang="en-GB" u="sng" dirty="0" smtClean="0">
                <a:hlinkClick r:id="rId2"/>
              </a:rPr>
              <a:t>OSD-</a:t>
            </a:r>
            <a:r>
              <a:rPr lang="en-GB" u="sng" dirty="0" smtClean="0"/>
              <a:t>73</a:t>
            </a:r>
            <a:r>
              <a:rPr lang="en-GB" dirty="0" smtClean="0"/>
              <a:t>: </a:t>
            </a:r>
            <a:r>
              <a:rPr lang="en-US" dirty="0"/>
              <a:t>French version of demo server not displaying in </a:t>
            </a:r>
            <a:r>
              <a:rPr lang="en-US" dirty="0" smtClean="0"/>
              <a:t>French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Support </a:t>
            </a:r>
            <a:r>
              <a:rPr lang="en-GB" dirty="0" err="1" smtClean="0"/>
              <a:t>Acadys</a:t>
            </a:r>
            <a:r>
              <a:rPr lang="en-GB" dirty="0" smtClean="0"/>
              <a:t> IT company for Djibouti possible implementation </a:t>
            </a: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openIMIS user documentation</a:t>
            </a:r>
            <a:r>
              <a:rPr lang="en-GB" dirty="0" smtClean="0"/>
              <a:t> in French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 smtClean="0"/>
              <a:t>69</a:t>
            </a:r>
            <a:r>
              <a:rPr lang="en-GB" dirty="0" smtClean="0"/>
              <a:t> </a:t>
            </a:r>
            <a:r>
              <a:rPr lang="en-GB" dirty="0"/>
              <a:t>days =&gt; </a:t>
            </a:r>
            <a:r>
              <a:rPr lang="en-GB" dirty="0" smtClean="0"/>
              <a:t>28.75%  </a:t>
            </a:r>
            <a:r>
              <a:rPr lang="en-GB" dirty="0"/>
              <a:t>(was 84 days =&gt; 35.00% </a:t>
            </a:r>
            <a:r>
              <a:rPr lang="en-GB" dirty="0" smtClean="0"/>
              <a:t>last month)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Testing the openIMIS Docker installation on Windows Server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i="1" dirty="0" err="1" smtClean="0"/>
              <a:t>Continue</a:t>
            </a:r>
            <a:r>
              <a:rPr lang="de-CH" i="1" dirty="0" smtClean="0"/>
              <a:t> </a:t>
            </a:r>
            <a:r>
              <a:rPr lang="de-CH" i="1" dirty="0" err="1" smtClean="0"/>
              <a:t>the</a:t>
            </a:r>
            <a:r>
              <a:rPr lang="de-CH" i="1" dirty="0" smtClean="0"/>
              <a:t> </a:t>
            </a:r>
            <a:r>
              <a:rPr lang="de-CH" i="1" dirty="0" err="1" smtClean="0"/>
              <a:t>developer</a:t>
            </a:r>
            <a:r>
              <a:rPr lang="de-CH" i="1" dirty="0" smtClean="0"/>
              <a:t>/</a:t>
            </a:r>
            <a:r>
              <a:rPr lang="de-CH" i="1" dirty="0" err="1" smtClean="0"/>
              <a:t>implementor</a:t>
            </a:r>
            <a:r>
              <a:rPr lang="de-CH" i="1" dirty="0" smtClean="0"/>
              <a:t> </a:t>
            </a:r>
            <a:r>
              <a:rPr lang="de-CH" i="1" dirty="0" err="1" smtClean="0"/>
              <a:t>documentation</a:t>
            </a:r>
            <a:r>
              <a:rPr lang="de-CH" i="1" dirty="0" smtClean="0"/>
              <a:t> on </a:t>
            </a:r>
            <a:r>
              <a:rPr lang="de-CH" i="1" dirty="0" err="1" smtClean="0"/>
              <a:t>the</a:t>
            </a:r>
            <a:r>
              <a:rPr lang="de-CH" i="1" dirty="0" smtClean="0"/>
              <a:t> modular </a:t>
            </a:r>
            <a:r>
              <a:rPr lang="de-CH" i="1" dirty="0" err="1" smtClean="0"/>
              <a:t>architecture</a:t>
            </a:r>
            <a:r>
              <a:rPr lang="de-CH" i="1" dirty="0" smtClean="0"/>
              <a:t> </a:t>
            </a:r>
            <a:endParaRPr lang="en-GB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the test cases specification and test data </a:t>
            </a:r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TZ developers into openIMIS Developers Committee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tweak the French translation (demo and </a:t>
            </a:r>
            <a:r>
              <a:rPr lang="en-GB" dirty="0" err="1" smtClean="0"/>
              <a:t>documetation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Support:</a:t>
            </a:r>
          </a:p>
          <a:p>
            <a:r>
              <a:rPr lang="en-GB" b="1" dirty="0" smtClean="0"/>
              <a:t>* </a:t>
            </a:r>
            <a:r>
              <a:rPr lang="en-GB" dirty="0" smtClean="0"/>
              <a:t>feasibility study in Djibouti planned from the 22/02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151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January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84</cp:revision>
  <dcterms:created xsi:type="dcterms:W3CDTF">2019-05-03T11:46:18Z</dcterms:created>
  <dcterms:modified xsi:type="dcterms:W3CDTF">2020-02-04T16:25:54Z</dcterms:modified>
</cp:coreProperties>
</file>