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0" r:id="rId4"/>
    <p:sldId id="262" r:id="rId5"/>
    <p:sldId id="267" r:id="rId6"/>
    <p:sldId id="263" r:id="rId7"/>
    <p:sldId id="269" r:id="rId8"/>
    <p:sldId id="265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ngler, Alicia GIZ" initials="SAG" lastIdx="21" clrIdx="0">
    <p:extLst>
      <p:ext uri="{19B8F6BF-5375-455C-9EA6-DF929625EA0E}">
        <p15:presenceInfo xmlns:p15="http://schemas.microsoft.com/office/powerpoint/2012/main" userId="S-1-5-21-3211005450-2565063988-1429816208-112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643" autoAdjust="0"/>
  </p:normalViewPr>
  <p:slideViewPr>
    <p:cSldViewPr snapToGrid="0">
      <p:cViewPr varScale="1">
        <p:scale>
          <a:sx n="73" d="100"/>
          <a:sy n="73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045-521F-41D7-A456-7876AB0FA46B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B04E6-A486-40B9-8345-F3C0B2AD6D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70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CA23-3C6B-4C4D-824D-87D2383B6224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88E76-1084-428D-846D-303AF2BFF7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9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OPEN SOURCE TOOL for HEALTH FINANCING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57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91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216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54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87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535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8E76-1084-428D-846D-303AF2BFF7E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05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52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6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20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83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4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43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35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89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24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09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82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FD1E7-F248-470B-92E8-1B9BD0983AF8}" type="datetimeFigureOut">
              <a:rPr lang="de-DE" smtClean="0"/>
              <a:t>05.04.2019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241D-36E0-4235-AF82-182D6C9EE3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36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emf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778000" y="3054212"/>
            <a:ext cx="8940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The open 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err="1" smtClean="0"/>
              <a:t>digitalization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financing</a:t>
            </a:r>
            <a:endParaRPr lang="en-GB" sz="36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08"/>
          <a:stretch/>
        </p:blipFill>
        <p:spPr>
          <a:xfrm>
            <a:off x="0" y="249916"/>
            <a:ext cx="12128209" cy="155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6751540" y="1224017"/>
            <a:ext cx="4869230" cy="4085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6375"/>
                </a:solidFill>
              </a:rPr>
              <a:t>THE BENEFITS</a:t>
            </a:r>
          </a:p>
          <a:p>
            <a:pPr>
              <a:spcBef>
                <a:spcPts val="0"/>
              </a:spcBef>
            </a:pPr>
            <a:endParaRPr lang="en-US" sz="3200" dirty="0" smtClean="0">
              <a:solidFill>
                <a:srgbClr val="006375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6375"/>
                </a:solidFill>
              </a:rPr>
              <a:t>Digitized paper work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6375"/>
                </a:solidFill>
              </a:rPr>
              <a:t>Avoid cumbersome excel tables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6375"/>
                </a:solidFill>
              </a:rPr>
              <a:t>Save resources. No need for commercial software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6375"/>
                </a:solidFill>
              </a:rPr>
              <a:t>Benefit from a global </a:t>
            </a:r>
            <a:r>
              <a:rPr lang="en-US" dirty="0" smtClean="0">
                <a:solidFill>
                  <a:srgbClr val="006375"/>
                </a:solidFill>
              </a:rPr>
              <a:t>good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6375"/>
              </a:solidFill>
            </a:endParaRPr>
          </a:p>
          <a:p>
            <a:pPr>
              <a:spcBef>
                <a:spcPts val="0"/>
              </a:spcBef>
            </a:pPr>
            <a:r>
              <a:rPr lang="de-DE" dirty="0">
                <a:solidFill>
                  <a:srgbClr val="006375"/>
                </a:solidFill>
              </a:rPr>
              <a:t>Transparent </a:t>
            </a:r>
            <a:endParaRPr lang="de-DE" dirty="0" smtClean="0">
              <a:solidFill>
                <a:srgbClr val="006375"/>
              </a:solidFill>
            </a:endParaRPr>
          </a:p>
          <a:p>
            <a:pPr>
              <a:spcBef>
                <a:spcPts val="0"/>
              </a:spcBef>
            </a:pPr>
            <a:r>
              <a:rPr lang="de-DE" dirty="0">
                <a:solidFill>
                  <a:srgbClr val="006375"/>
                </a:solidFill>
              </a:rPr>
              <a:t>M</a:t>
            </a:r>
            <a:r>
              <a:rPr lang="de-DE" dirty="0" smtClean="0">
                <a:solidFill>
                  <a:srgbClr val="006375"/>
                </a:solidFill>
              </a:rPr>
              <a:t>ore </a:t>
            </a:r>
            <a:r>
              <a:rPr lang="de-DE" dirty="0" err="1">
                <a:solidFill>
                  <a:srgbClr val="006375"/>
                </a:solidFill>
              </a:rPr>
              <a:t>efficient</a:t>
            </a:r>
            <a:r>
              <a:rPr lang="de-DE" dirty="0">
                <a:solidFill>
                  <a:srgbClr val="006375"/>
                </a:solidFill>
              </a:rPr>
              <a:t> </a:t>
            </a:r>
            <a:r>
              <a:rPr lang="de-DE" dirty="0" err="1" smtClean="0">
                <a:solidFill>
                  <a:srgbClr val="006375"/>
                </a:solidFill>
              </a:rPr>
              <a:t>processes</a:t>
            </a:r>
            <a:endParaRPr lang="de-DE" dirty="0">
              <a:solidFill>
                <a:srgbClr val="006375"/>
              </a:solidFill>
            </a:endParaRPr>
          </a:p>
          <a:p>
            <a:pPr>
              <a:spcBef>
                <a:spcPts val="0"/>
              </a:spcBef>
            </a:pPr>
            <a:r>
              <a:rPr lang="de-DE" dirty="0" err="1">
                <a:solidFill>
                  <a:srgbClr val="006375"/>
                </a:solidFill>
              </a:rPr>
              <a:t>B</a:t>
            </a:r>
            <a:r>
              <a:rPr lang="de-DE" dirty="0" err="1" smtClean="0">
                <a:solidFill>
                  <a:srgbClr val="006375"/>
                </a:solidFill>
              </a:rPr>
              <a:t>etter</a:t>
            </a:r>
            <a:r>
              <a:rPr lang="de-DE" dirty="0" smtClean="0">
                <a:solidFill>
                  <a:srgbClr val="006375"/>
                </a:solidFill>
              </a:rPr>
              <a:t> </a:t>
            </a:r>
            <a:r>
              <a:rPr lang="de-DE" dirty="0" err="1">
                <a:solidFill>
                  <a:srgbClr val="006375"/>
                </a:solidFill>
              </a:rPr>
              <a:t>management</a:t>
            </a:r>
            <a:endParaRPr lang="en-US" dirty="0">
              <a:solidFill>
                <a:srgbClr val="006375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47700" y="1224017"/>
            <a:ext cx="5194300" cy="2108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006375"/>
                </a:solidFill>
              </a:rPr>
              <a:t>LET`S CLOSE THE DIGITAL GAP FOR HEALTH FINANCING!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>
              <a:solidFill>
                <a:srgbClr val="00637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006375"/>
                </a:solidFill>
              </a:rPr>
              <a:t>openIMIS is an open source platform which helps to manage health financing processes.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>
              <a:solidFill>
                <a:srgbClr val="00637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6375"/>
                </a:solidFill>
              </a:rPr>
              <a:t>Seamless integration of stakeholders.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6375"/>
                </a:solidFill>
              </a:rPr>
              <a:t>Reduce paper.</a:t>
            </a:r>
            <a:endParaRPr lang="en-US" dirty="0">
              <a:solidFill>
                <a:srgbClr val="00637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6375"/>
                </a:solidFill>
              </a:rPr>
              <a:t>Free.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2303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"/>
          <p:cNvSpPr>
            <a:spLocks noChangeArrowheads="1"/>
          </p:cNvSpPr>
          <p:nvPr/>
        </p:nvSpPr>
        <p:spPr bwMode="auto">
          <a:xfrm>
            <a:off x="481436" y="141876"/>
            <a:ext cx="9233086" cy="3095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6"/>
          <a:stretch/>
        </p:blipFill>
        <p:spPr bwMode="auto">
          <a:xfrm>
            <a:off x="4985218" y="1390560"/>
            <a:ext cx="982084" cy="827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75"/>
          <a:stretch/>
        </p:blipFill>
        <p:spPr bwMode="auto">
          <a:xfrm rot="10800000" flipV="1">
            <a:off x="5840523" y="1390560"/>
            <a:ext cx="929272" cy="887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>
            <a:off x="4110969" y="1646299"/>
            <a:ext cx="68498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6965451" y="1655627"/>
            <a:ext cx="68498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2"/>
          <p:cNvSpPr txBox="1">
            <a:spLocks noChangeArrowheads="1"/>
          </p:cNvSpPr>
          <p:nvPr/>
        </p:nvSpPr>
        <p:spPr bwMode="auto">
          <a:xfrm>
            <a:off x="504538" y="1390560"/>
            <a:ext cx="2153287" cy="8509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 </a:t>
            </a:r>
            <a:r>
              <a:rPr kumimoji="0" lang="en-GB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REGISTRATION</a:t>
            </a:r>
            <a:endParaRPr kumimoji="0" lang="en-GB" altLang="de-DE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11"/>
          <p:cNvSpPr txBox="1">
            <a:spLocks noChangeArrowheads="1"/>
          </p:cNvSpPr>
          <p:nvPr/>
        </p:nvSpPr>
        <p:spPr bwMode="auto">
          <a:xfrm>
            <a:off x="4656917" y="2343327"/>
            <a:ext cx="2464577" cy="225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paper or openIMIS app </a:t>
            </a:r>
            <a:endParaRPr kumimoji="0" lang="en-US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201"/>
          <p:cNvSpPr txBox="1">
            <a:spLocks noChangeArrowheads="1"/>
          </p:cNvSpPr>
          <p:nvPr/>
        </p:nvSpPr>
        <p:spPr bwMode="auto">
          <a:xfrm>
            <a:off x="4161554" y="2956812"/>
            <a:ext cx="5445007" cy="2387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*Step 1 can be done at health facility level, as </a:t>
            </a:r>
            <a:r>
              <a:rPr kumimoji="0" lang="en-GB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</a:t>
            </a:r>
            <a:r>
              <a:rPr kumimoji="0" lang="en-GB" altLang="de-DE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registration prior to treatment </a:t>
            </a:r>
            <a:endParaRPr kumimoji="0" lang="en-GB" alt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81" y="1105625"/>
            <a:ext cx="991003" cy="1127236"/>
          </a:xfrm>
          <a:prstGeom prst="rect">
            <a:avLst/>
          </a:prstGeom>
          <a:noFill/>
        </p:spPr>
      </p:pic>
      <p:sp>
        <p:nvSpPr>
          <p:cNvPr id="22" name="Rechteck 24"/>
          <p:cNvSpPr>
            <a:spLocks noChangeArrowheads="1"/>
          </p:cNvSpPr>
          <p:nvPr/>
        </p:nvSpPr>
        <p:spPr bwMode="auto">
          <a:xfrm>
            <a:off x="379221" y="3708359"/>
            <a:ext cx="9227340" cy="2882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25"/>
          <a:stretch/>
        </p:blipFill>
        <p:spPr bwMode="auto">
          <a:xfrm>
            <a:off x="6394798" y="4852849"/>
            <a:ext cx="684071" cy="6013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 bwMode="auto">
          <a:xfrm>
            <a:off x="5875534" y="4535614"/>
            <a:ext cx="730746" cy="5958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Text Box 112"/>
          <p:cNvSpPr txBox="1">
            <a:spLocks noChangeArrowheads="1"/>
          </p:cNvSpPr>
          <p:nvPr/>
        </p:nvSpPr>
        <p:spPr bwMode="auto">
          <a:xfrm>
            <a:off x="379221" y="4740583"/>
            <a:ext cx="1603906" cy="8076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de-DE" dirty="0" smtClean="0"/>
              <a:t>HEALTH SERVICE </a:t>
            </a:r>
          </a:p>
        </p:txBody>
      </p:sp>
      <p:sp>
        <p:nvSpPr>
          <p:cNvPr id="29" name="Textfeld 2"/>
          <p:cNvSpPr txBox="1">
            <a:spLocks noChangeArrowheads="1"/>
          </p:cNvSpPr>
          <p:nvPr/>
        </p:nvSpPr>
        <p:spPr bwMode="auto">
          <a:xfrm>
            <a:off x="7837402" y="5531980"/>
            <a:ext cx="1586128" cy="932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Services entered into openIMIS claim form  </a:t>
            </a:r>
            <a:endParaRPr lang="de-D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2"/>
          <p:cNvSpPr txBox="1">
            <a:spLocks noChangeArrowheads="1"/>
          </p:cNvSpPr>
          <p:nvPr/>
        </p:nvSpPr>
        <p:spPr bwMode="auto">
          <a:xfrm>
            <a:off x="2231357" y="5660058"/>
            <a:ext cx="1419968" cy="580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visits health facility</a:t>
            </a:r>
            <a:endParaRPr lang="de-D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Grafik 3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95"/>
          <a:stretch/>
        </p:blipFill>
        <p:spPr bwMode="auto">
          <a:xfrm>
            <a:off x="3009856" y="4103979"/>
            <a:ext cx="950138" cy="819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Text Box 109"/>
          <p:cNvSpPr txBox="1">
            <a:spLocks noChangeArrowheads="1"/>
          </p:cNvSpPr>
          <p:nvPr/>
        </p:nvSpPr>
        <p:spPr bwMode="auto">
          <a:xfrm>
            <a:off x="4099852" y="5473219"/>
            <a:ext cx="1403609" cy="775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verification</a:t>
            </a:r>
            <a:r>
              <a:rPr kumimoji="0" lang="en-US" altLang="de-D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*or registration </a:t>
            </a:r>
            <a:endParaRPr lang="en-US" altLang="de-DE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alt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database</a:t>
            </a:r>
            <a:endParaRPr kumimoji="0" lang="en-US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3441771" y="5149614"/>
            <a:ext cx="73533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5280579" y="5131422"/>
            <a:ext cx="60862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Bild 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75" b="-9460"/>
          <a:stretch/>
        </p:blipFill>
        <p:spPr>
          <a:xfrm>
            <a:off x="4446193" y="4053734"/>
            <a:ext cx="623662" cy="589564"/>
          </a:xfrm>
          <a:prstGeom prst="rect">
            <a:avLst/>
          </a:prstGeom>
        </p:spPr>
      </p:pic>
      <p:sp>
        <p:nvSpPr>
          <p:cNvPr id="40" name="Text Box 109"/>
          <p:cNvSpPr txBox="1">
            <a:spLocks noChangeArrowheads="1"/>
          </p:cNvSpPr>
          <p:nvPr/>
        </p:nvSpPr>
        <p:spPr bwMode="auto">
          <a:xfrm>
            <a:off x="5889205" y="5548252"/>
            <a:ext cx="1440283" cy="625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treatment  </a:t>
            </a:r>
            <a:endParaRPr kumimoji="0" lang="en-US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7210097" y="5089793"/>
            <a:ext cx="6273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Bild 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75" b="-9460"/>
          <a:stretch/>
        </p:blipFill>
        <p:spPr>
          <a:xfrm>
            <a:off x="8150544" y="3941976"/>
            <a:ext cx="650338" cy="61478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146" y="813031"/>
            <a:ext cx="1583384" cy="1837091"/>
          </a:xfrm>
          <a:prstGeom prst="rect">
            <a:avLst/>
          </a:prstGeom>
        </p:spPr>
      </p:pic>
      <p:pic>
        <p:nvPicPr>
          <p:cNvPr id="11" name="Bild 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75" b="-9460"/>
          <a:stretch/>
        </p:blipFill>
        <p:spPr>
          <a:xfrm>
            <a:off x="8178341" y="1246886"/>
            <a:ext cx="672028" cy="6974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3" name="Textfeld 12"/>
          <p:cNvSpPr txBox="1"/>
          <p:nvPr/>
        </p:nvSpPr>
        <p:spPr>
          <a:xfrm>
            <a:off x="2712412" y="2307685"/>
            <a:ext cx="1409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Household or individual</a:t>
            </a:r>
            <a:endParaRPr lang="en-GB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7837402" y="2343759"/>
            <a:ext cx="1409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Data saved on a local server</a:t>
            </a:r>
            <a:endParaRPr lang="en-GB" sz="1400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02" y="4767083"/>
            <a:ext cx="624413" cy="624413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335" y="4664502"/>
            <a:ext cx="816443" cy="816443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045" y="5124934"/>
            <a:ext cx="921193" cy="921193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83" y="4581719"/>
            <a:ext cx="950261" cy="95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24"/>
          <p:cNvSpPr>
            <a:spLocks noChangeArrowheads="1"/>
          </p:cNvSpPr>
          <p:nvPr/>
        </p:nvSpPr>
        <p:spPr bwMode="auto">
          <a:xfrm>
            <a:off x="182480" y="2307220"/>
            <a:ext cx="9169627" cy="2462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3" name="Grafik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41"/>
          <a:stretch>
            <a:fillRect/>
          </a:stretch>
        </p:blipFill>
        <p:spPr bwMode="auto">
          <a:xfrm>
            <a:off x="6808650" y="3116387"/>
            <a:ext cx="1085915" cy="8407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pic>
        <p:nvPicPr>
          <p:cNvPr id="4" name="Grafik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95"/>
          <a:stretch>
            <a:fillRect/>
          </a:stretch>
        </p:blipFill>
        <p:spPr bwMode="auto">
          <a:xfrm>
            <a:off x="7720764" y="2647787"/>
            <a:ext cx="1159730" cy="937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cxnSp>
        <p:nvCxnSpPr>
          <p:cNvPr id="6" name="Gerade Verbindung mit Pfeil 5"/>
          <p:cNvCxnSpPr/>
          <p:nvPr/>
        </p:nvCxnSpPr>
        <p:spPr>
          <a:xfrm>
            <a:off x="6146681" y="3611076"/>
            <a:ext cx="626031" cy="67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1"/>
          <p:cNvSpPr txBox="1">
            <a:spLocks noChangeArrowheads="1"/>
          </p:cNvSpPr>
          <p:nvPr/>
        </p:nvSpPr>
        <p:spPr bwMode="auto">
          <a:xfrm>
            <a:off x="110604" y="3349680"/>
            <a:ext cx="1905469" cy="74455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CLAIMS MANAGEMENT </a:t>
            </a:r>
            <a:endParaRPr kumimoji="0" lang="en-US" altLang="de-DE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09"/>
          <p:cNvSpPr txBox="1">
            <a:spLocks noChangeArrowheads="1"/>
          </p:cNvSpPr>
          <p:nvPr/>
        </p:nvSpPr>
        <p:spPr bwMode="auto">
          <a:xfrm>
            <a:off x="2016074" y="3979802"/>
            <a:ext cx="1449851" cy="6647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facility submits claims via openIMIS to payer institution  </a:t>
            </a:r>
            <a:endParaRPr kumimoji="0" lang="en-US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Grafik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95"/>
          <a:stretch>
            <a:fillRect/>
          </a:stretch>
        </p:blipFill>
        <p:spPr bwMode="auto">
          <a:xfrm>
            <a:off x="2122959" y="2720817"/>
            <a:ext cx="1188658" cy="1061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pic>
        <p:nvPicPr>
          <p:cNvPr id="16" name="Bild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75" b="-9460"/>
          <a:stretch/>
        </p:blipFill>
        <p:spPr>
          <a:xfrm>
            <a:off x="3247818" y="2465504"/>
            <a:ext cx="649075" cy="613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18" name="Bild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75" b="-9460"/>
          <a:stretch/>
        </p:blipFill>
        <p:spPr>
          <a:xfrm>
            <a:off x="5252096" y="2446856"/>
            <a:ext cx="688528" cy="650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9" name="Text Box 110"/>
          <p:cNvSpPr txBox="1">
            <a:spLocks noChangeArrowheads="1"/>
          </p:cNvSpPr>
          <p:nvPr/>
        </p:nvSpPr>
        <p:spPr bwMode="auto">
          <a:xfrm>
            <a:off x="7183196" y="4089414"/>
            <a:ext cx="2026794" cy="465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Payer initiates payment to health facility</a:t>
            </a:r>
            <a:endParaRPr kumimoji="0" lang="en-US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4209496" y="3602675"/>
            <a:ext cx="557797" cy="38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8"/>
          <a:stretch>
            <a:fillRect/>
          </a:stretch>
        </p:blipFill>
        <p:spPr bwMode="auto">
          <a:xfrm>
            <a:off x="3111242" y="3296992"/>
            <a:ext cx="825755" cy="702297"/>
          </a:xfrm>
          <a:prstGeom prst="rect">
            <a:avLst/>
          </a:prstGeom>
          <a:noFill/>
          <a:extLst/>
        </p:spPr>
      </p:pic>
      <p:sp>
        <p:nvSpPr>
          <p:cNvPr id="9" name="Text Box 110"/>
          <p:cNvSpPr txBox="1">
            <a:spLocks noChangeArrowheads="1"/>
          </p:cNvSpPr>
          <p:nvPr/>
        </p:nvSpPr>
        <p:spPr bwMode="auto">
          <a:xfrm>
            <a:off x="4732117" y="4170994"/>
            <a:ext cx="1594755" cy="7409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Reviewer checks claims and decides: accept or</a:t>
            </a:r>
            <a:r>
              <a:rPr kumimoji="0" lang="en-US" altLang="de-D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reject</a:t>
            </a:r>
            <a:endParaRPr kumimoji="0" lang="en-US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hteck 24"/>
          <p:cNvSpPr>
            <a:spLocks noChangeArrowheads="1"/>
          </p:cNvSpPr>
          <p:nvPr/>
        </p:nvSpPr>
        <p:spPr bwMode="auto">
          <a:xfrm>
            <a:off x="9669607" y="2307220"/>
            <a:ext cx="2235523" cy="2462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9" name="Grafik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10"/>
          <a:stretch>
            <a:fillRect/>
          </a:stretch>
        </p:blipFill>
        <p:spPr bwMode="auto">
          <a:xfrm>
            <a:off x="9830798" y="4023427"/>
            <a:ext cx="509592" cy="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101"/>
          <p:cNvSpPr txBox="1">
            <a:spLocks noChangeArrowheads="1"/>
          </p:cNvSpPr>
          <p:nvPr/>
        </p:nvSpPr>
        <p:spPr bwMode="auto">
          <a:xfrm>
            <a:off x="9678661" y="3361487"/>
            <a:ext cx="1749389" cy="42074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REPORTING</a:t>
            </a:r>
            <a:r>
              <a:rPr kumimoji="0" lang="en-US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de-DE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2" t="-4135" r="992" b="12514"/>
          <a:stretch/>
        </p:blipFill>
        <p:spPr bwMode="auto">
          <a:xfrm>
            <a:off x="4974305" y="3131536"/>
            <a:ext cx="978031" cy="8967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701" y="3957317"/>
            <a:ext cx="612538" cy="612538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44" y="3906247"/>
            <a:ext cx="689215" cy="68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4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 txBox="1">
            <a:spLocks/>
          </p:cNvSpPr>
          <p:nvPr/>
        </p:nvSpPr>
        <p:spPr>
          <a:xfrm>
            <a:off x="6268399" y="385640"/>
            <a:ext cx="5503690" cy="6122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 smtClean="0">
              <a:solidFill>
                <a:srgbClr val="006375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6375"/>
                </a:solidFill>
              </a:rPr>
              <a:t>STRATEGIC PURCHASING MADE POSSIBLE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6375"/>
                </a:solidFill>
              </a:rPr>
              <a:t>openIMIS is flexible and customizable for health systems moving towards UHC and strategic purchasing of services.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6375"/>
                </a:solidFill>
              </a:rPr>
              <a:t>By linking patient and provider data, it facilitates the flow of digital information and its processing.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637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006375"/>
                </a:solidFill>
              </a:rPr>
              <a:t>openIMIS can </a:t>
            </a:r>
            <a:r>
              <a:rPr lang="en-US" sz="2200" dirty="0">
                <a:solidFill>
                  <a:srgbClr val="006375"/>
                </a:solidFill>
              </a:rPr>
              <a:t>be used for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sz="2200" dirty="0">
                <a:solidFill>
                  <a:srgbClr val="006375"/>
                </a:solidFill>
              </a:rPr>
              <a:t>Health insurances schemes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sz="2200" dirty="0">
                <a:solidFill>
                  <a:srgbClr val="006375"/>
                </a:solidFill>
              </a:rPr>
              <a:t>National Health Systems (tax funded)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sz="2200" dirty="0" smtClean="0">
                <a:solidFill>
                  <a:srgbClr val="006375"/>
                </a:solidFill>
              </a:rPr>
              <a:t>Output based financing: </a:t>
            </a:r>
            <a:r>
              <a:rPr lang="en-US" sz="2200" dirty="0">
                <a:solidFill>
                  <a:srgbClr val="006375"/>
                </a:solidFill>
              </a:rPr>
              <a:t>RBF and P4P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sz="2200" dirty="0" smtClean="0">
                <a:solidFill>
                  <a:srgbClr val="006375"/>
                </a:solidFill>
              </a:rPr>
              <a:t>Voucher </a:t>
            </a:r>
            <a:r>
              <a:rPr lang="en-US" sz="2200" dirty="0">
                <a:solidFill>
                  <a:srgbClr val="006375"/>
                </a:solidFill>
              </a:rPr>
              <a:t>schemes</a:t>
            </a:r>
            <a:endParaRPr lang="en-GB" sz="2200" dirty="0">
              <a:solidFill>
                <a:srgbClr val="006375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47700" y="888234"/>
            <a:ext cx="5194300" cy="5449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 smtClean="0">
                <a:solidFill>
                  <a:srgbClr val="006375"/>
                </a:solidFill>
              </a:rPr>
              <a:t>OUR TARGET AUDIENCE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006375"/>
                </a:solidFill>
              </a:rPr>
              <a:t>The users of openIMIS are institutions paying for health care, e.g. health insurance funds or ministries of health.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006375"/>
                </a:solidFill>
              </a:rPr>
              <a:t>The software helps to manage: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 smtClean="0">
              <a:solidFill>
                <a:srgbClr val="006375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006375"/>
                </a:solidFill>
              </a:rPr>
              <a:t>Membership/ patient registry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006375"/>
                </a:solidFill>
              </a:rPr>
              <a:t>Benefit package (services and prices)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006375"/>
                </a:solidFill>
              </a:rPr>
              <a:t>Contracted providers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006375"/>
                </a:solidFill>
              </a:rPr>
              <a:t>Service claims and reimbursement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006375"/>
                </a:solidFill>
              </a:rPr>
              <a:t>Client feedback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006375"/>
                </a:solidFill>
              </a:rPr>
              <a:t>Monitoring and reporting</a:t>
            </a:r>
            <a:endParaRPr lang="en-GB" sz="2200" dirty="0">
              <a:solidFill>
                <a:srgbClr val="00637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77003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7214598" y="465219"/>
            <a:ext cx="43998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000" b="1" dirty="0">
                <a:solidFill>
                  <a:srgbClr val="006375"/>
                </a:solidFill>
              </a:rPr>
              <a:t>CONTRIBUTION TO UNIVERSAL HEALTH COVERAGE (UHC) AND UNIVERSAL SOCIAL PROTECTION (USP) </a:t>
            </a:r>
          </a:p>
          <a:p>
            <a:pPr lvl="0" algn="just">
              <a:spcAft>
                <a:spcPts val="0"/>
              </a:spcAft>
            </a:pPr>
            <a:endParaRPr lang="de-DE" sz="1600" b="1" dirty="0" smtClean="0">
              <a:solidFill>
                <a:srgbClr val="00637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de-DE" sz="1600" b="1" dirty="0" smtClean="0">
              <a:solidFill>
                <a:srgbClr val="00637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solidFill>
                  <a:srgbClr val="006375"/>
                </a:solidFill>
              </a:rPr>
              <a:t>More </a:t>
            </a:r>
            <a:r>
              <a:rPr lang="en-US" sz="2200" dirty="0" smtClean="0">
                <a:solidFill>
                  <a:srgbClr val="006375"/>
                </a:solidFill>
              </a:rPr>
              <a:t>and more countries </a:t>
            </a:r>
            <a:r>
              <a:rPr lang="en-US" sz="2200" dirty="0">
                <a:solidFill>
                  <a:srgbClr val="006375"/>
                </a:solidFill>
              </a:rPr>
              <a:t>worldwide </a:t>
            </a:r>
            <a:r>
              <a:rPr lang="en-US" sz="2200" dirty="0" smtClean="0">
                <a:solidFill>
                  <a:srgbClr val="006375"/>
                </a:solidFill>
              </a:rPr>
              <a:t>are aiming </a:t>
            </a:r>
            <a:r>
              <a:rPr lang="en-US" sz="2200" dirty="0">
                <a:solidFill>
                  <a:srgbClr val="006375"/>
                </a:solidFill>
              </a:rPr>
              <a:t>to achieve Universal Health Coverage (UHC) as well as Universal Social Protection (USP) for their populations</a:t>
            </a:r>
            <a:r>
              <a:rPr lang="en-US" sz="2200" dirty="0" smtClean="0">
                <a:solidFill>
                  <a:srgbClr val="006375"/>
                </a:solidFill>
              </a:rPr>
              <a:t>.</a:t>
            </a:r>
          </a:p>
          <a:p>
            <a:pPr algn="just"/>
            <a:r>
              <a:rPr lang="en-US" sz="2200" dirty="0" smtClean="0">
                <a:solidFill>
                  <a:srgbClr val="006375"/>
                </a:solidFill>
              </a:rPr>
              <a:t> </a:t>
            </a:r>
            <a:endParaRPr lang="en-US" sz="2200" dirty="0">
              <a:solidFill>
                <a:srgbClr val="006375"/>
              </a:solidFill>
            </a:endParaRPr>
          </a:p>
          <a:p>
            <a:pPr lvl="0" algn="just"/>
            <a:r>
              <a:rPr lang="en-US" sz="2200" dirty="0" smtClean="0">
                <a:solidFill>
                  <a:srgbClr val="006375"/>
                </a:solidFill>
              </a:rPr>
              <a:t>openIMIS </a:t>
            </a:r>
            <a:r>
              <a:rPr lang="en-US" sz="2200" dirty="0">
                <a:solidFill>
                  <a:srgbClr val="006375"/>
                </a:solidFill>
              </a:rPr>
              <a:t>contributes to advancing the Agenda 2030 of Leaving No One Behind by addressing </a:t>
            </a:r>
            <a:r>
              <a:rPr lang="en-US" sz="2200" dirty="0" smtClean="0">
                <a:solidFill>
                  <a:srgbClr val="006375"/>
                </a:solidFill>
              </a:rPr>
              <a:t> the SDGs 1,3,9,10,16 &amp; 17. </a:t>
            </a:r>
          </a:p>
          <a:p>
            <a:pPr algn="just"/>
            <a:endParaRPr lang="de-DE" sz="2200" dirty="0">
              <a:solidFill>
                <a:srgbClr val="006375"/>
              </a:solidFill>
            </a:endParaRPr>
          </a:p>
        </p:txBody>
      </p:sp>
      <p:sp>
        <p:nvSpPr>
          <p:cNvPr id="1597" name="Rechteck 1596"/>
          <p:cNvSpPr/>
          <p:nvPr/>
        </p:nvSpPr>
        <p:spPr>
          <a:xfrm>
            <a:off x="909156" y="834187"/>
            <a:ext cx="5141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800" b="1" dirty="0" smtClean="0">
                <a:solidFill>
                  <a:srgbClr val="006375"/>
                </a:solidFill>
              </a:rPr>
              <a:t>COUNTRIES CURRENTLY IMPLEMENTING openIMIS</a:t>
            </a:r>
          </a:p>
          <a:p>
            <a:pPr lvl="0" algn="just">
              <a:spcAft>
                <a:spcPts val="0"/>
              </a:spcAft>
            </a:pPr>
            <a:endParaRPr lang="de-DE" sz="2800" b="1" dirty="0" smtClean="0">
              <a:solidFill>
                <a:srgbClr val="00637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de-DE" sz="2800" b="1" dirty="0" smtClean="0">
              <a:solidFill>
                <a:srgbClr val="006375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-1506583" y="2747716"/>
            <a:ext cx="4910704" cy="3821539"/>
            <a:chOff x="217047" y="1871879"/>
            <a:chExt cx="7472569" cy="450689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217047" y="1871879"/>
              <a:ext cx="7472569" cy="4506893"/>
              <a:chOff x="-652" y="757"/>
              <a:chExt cx="5760" cy="3474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652" y="803"/>
                <a:ext cx="5760" cy="3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3126" y="1055"/>
                <a:ext cx="482" cy="477"/>
              </a:xfrm>
              <a:custGeom>
                <a:avLst/>
                <a:gdLst>
                  <a:gd name="T0" fmla="*/ 20 w 482"/>
                  <a:gd name="T1" fmla="*/ 129 h 477"/>
                  <a:gd name="T2" fmla="*/ 9 w 482"/>
                  <a:gd name="T3" fmla="*/ 105 h 477"/>
                  <a:gd name="T4" fmla="*/ 0 w 482"/>
                  <a:gd name="T5" fmla="*/ 79 h 477"/>
                  <a:gd name="T6" fmla="*/ 4 w 482"/>
                  <a:gd name="T7" fmla="*/ 71 h 477"/>
                  <a:gd name="T8" fmla="*/ 11 w 482"/>
                  <a:gd name="T9" fmla="*/ 66 h 477"/>
                  <a:gd name="T10" fmla="*/ 6 w 482"/>
                  <a:gd name="T11" fmla="*/ 18 h 477"/>
                  <a:gd name="T12" fmla="*/ 13 w 482"/>
                  <a:gd name="T13" fmla="*/ 7 h 477"/>
                  <a:gd name="T14" fmla="*/ 20 w 482"/>
                  <a:gd name="T15" fmla="*/ 0 h 477"/>
                  <a:gd name="T16" fmla="*/ 29 w 482"/>
                  <a:gd name="T17" fmla="*/ 5 h 477"/>
                  <a:gd name="T18" fmla="*/ 97 w 482"/>
                  <a:gd name="T19" fmla="*/ 9 h 477"/>
                  <a:gd name="T20" fmla="*/ 140 w 482"/>
                  <a:gd name="T21" fmla="*/ 25 h 477"/>
                  <a:gd name="T22" fmla="*/ 168 w 482"/>
                  <a:gd name="T23" fmla="*/ 30 h 477"/>
                  <a:gd name="T24" fmla="*/ 245 w 482"/>
                  <a:gd name="T25" fmla="*/ 11 h 477"/>
                  <a:gd name="T26" fmla="*/ 265 w 482"/>
                  <a:gd name="T27" fmla="*/ 9 h 477"/>
                  <a:gd name="T28" fmla="*/ 254 w 482"/>
                  <a:gd name="T29" fmla="*/ 16 h 477"/>
                  <a:gd name="T30" fmla="*/ 272 w 482"/>
                  <a:gd name="T31" fmla="*/ 13 h 477"/>
                  <a:gd name="T32" fmla="*/ 279 w 482"/>
                  <a:gd name="T33" fmla="*/ 5 h 477"/>
                  <a:gd name="T34" fmla="*/ 308 w 482"/>
                  <a:gd name="T35" fmla="*/ 9 h 477"/>
                  <a:gd name="T36" fmla="*/ 318 w 482"/>
                  <a:gd name="T37" fmla="*/ 5 h 477"/>
                  <a:gd name="T38" fmla="*/ 322 w 482"/>
                  <a:gd name="T39" fmla="*/ 13 h 477"/>
                  <a:gd name="T40" fmla="*/ 329 w 482"/>
                  <a:gd name="T41" fmla="*/ 20 h 477"/>
                  <a:gd name="T42" fmla="*/ 343 w 482"/>
                  <a:gd name="T43" fmla="*/ 30 h 477"/>
                  <a:gd name="T44" fmla="*/ 363 w 482"/>
                  <a:gd name="T45" fmla="*/ 27 h 477"/>
                  <a:gd name="T46" fmla="*/ 370 w 482"/>
                  <a:gd name="T47" fmla="*/ 32 h 477"/>
                  <a:gd name="T48" fmla="*/ 411 w 482"/>
                  <a:gd name="T49" fmla="*/ 16 h 477"/>
                  <a:gd name="T50" fmla="*/ 425 w 482"/>
                  <a:gd name="T51" fmla="*/ 173 h 477"/>
                  <a:gd name="T52" fmla="*/ 424 w 482"/>
                  <a:gd name="T53" fmla="*/ 184 h 477"/>
                  <a:gd name="T54" fmla="*/ 415 w 482"/>
                  <a:gd name="T55" fmla="*/ 191 h 477"/>
                  <a:gd name="T56" fmla="*/ 375 w 482"/>
                  <a:gd name="T57" fmla="*/ 148 h 477"/>
                  <a:gd name="T58" fmla="*/ 352 w 482"/>
                  <a:gd name="T59" fmla="*/ 105 h 477"/>
                  <a:gd name="T60" fmla="*/ 347 w 482"/>
                  <a:gd name="T61" fmla="*/ 86 h 477"/>
                  <a:gd name="T62" fmla="*/ 345 w 482"/>
                  <a:gd name="T63" fmla="*/ 82 h 477"/>
                  <a:gd name="T64" fmla="*/ 341 w 482"/>
                  <a:gd name="T65" fmla="*/ 89 h 477"/>
                  <a:gd name="T66" fmla="*/ 338 w 482"/>
                  <a:gd name="T67" fmla="*/ 102 h 477"/>
                  <a:gd name="T68" fmla="*/ 345 w 482"/>
                  <a:gd name="T69" fmla="*/ 112 h 477"/>
                  <a:gd name="T70" fmla="*/ 349 w 482"/>
                  <a:gd name="T71" fmla="*/ 130 h 477"/>
                  <a:gd name="T72" fmla="*/ 381 w 482"/>
                  <a:gd name="T73" fmla="*/ 180 h 477"/>
                  <a:gd name="T74" fmla="*/ 386 w 482"/>
                  <a:gd name="T75" fmla="*/ 202 h 477"/>
                  <a:gd name="T76" fmla="*/ 477 w 482"/>
                  <a:gd name="T77" fmla="*/ 370 h 477"/>
                  <a:gd name="T78" fmla="*/ 482 w 482"/>
                  <a:gd name="T79" fmla="*/ 375 h 477"/>
                  <a:gd name="T80" fmla="*/ 472 w 482"/>
                  <a:gd name="T81" fmla="*/ 375 h 477"/>
                  <a:gd name="T82" fmla="*/ 470 w 482"/>
                  <a:gd name="T83" fmla="*/ 377 h 477"/>
                  <a:gd name="T84" fmla="*/ 472 w 482"/>
                  <a:gd name="T85" fmla="*/ 404 h 477"/>
                  <a:gd name="T86" fmla="*/ 457 w 482"/>
                  <a:gd name="T87" fmla="*/ 429 h 477"/>
                  <a:gd name="T88" fmla="*/ 438 w 482"/>
                  <a:gd name="T89" fmla="*/ 450 h 477"/>
                  <a:gd name="T90" fmla="*/ 409 w 482"/>
                  <a:gd name="T91" fmla="*/ 475 h 477"/>
                  <a:gd name="T92" fmla="*/ 374 w 482"/>
                  <a:gd name="T93" fmla="*/ 466 h 477"/>
                  <a:gd name="T94" fmla="*/ 300 w 482"/>
                  <a:gd name="T95" fmla="*/ 457 h 477"/>
                  <a:gd name="T96" fmla="*/ 297 w 482"/>
                  <a:gd name="T97" fmla="*/ 455 h 477"/>
                  <a:gd name="T98" fmla="*/ 288 w 482"/>
                  <a:gd name="T99" fmla="*/ 464 h 477"/>
                  <a:gd name="T100" fmla="*/ 20 w 482"/>
                  <a:gd name="T101" fmla="*/ 43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2" h="477">
                    <a:moveTo>
                      <a:pt x="20" y="434"/>
                    </a:moveTo>
                    <a:lnTo>
                      <a:pt x="20" y="129"/>
                    </a:lnTo>
                    <a:lnTo>
                      <a:pt x="6" y="114"/>
                    </a:lnTo>
                    <a:lnTo>
                      <a:pt x="9" y="105"/>
                    </a:lnTo>
                    <a:lnTo>
                      <a:pt x="2" y="95"/>
                    </a:lnTo>
                    <a:lnTo>
                      <a:pt x="0" y="79"/>
                    </a:lnTo>
                    <a:lnTo>
                      <a:pt x="0" y="75"/>
                    </a:lnTo>
                    <a:lnTo>
                      <a:pt x="4" y="71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9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13" y="7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9" y="5"/>
                    </a:lnTo>
                    <a:lnTo>
                      <a:pt x="54" y="2"/>
                    </a:lnTo>
                    <a:lnTo>
                      <a:pt x="97" y="9"/>
                    </a:lnTo>
                    <a:lnTo>
                      <a:pt x="122" y="21"/>
                    </a:lnTo>
                    <a:lnTo>
                      <a:pt x="140" y="25"/>
                    </a:lnTo>
                    <a:lnTo>
                      <a:pt x="147" y="29"/>
                    </a:lnTo>
                    <a:lnTo>
                      <a:pt x="168" y="30"/>
                    </a:lnTo>
                    <a:lnTo>
                      <a:pt x="190" y="41"/>
                    </a:lnTo>
                    <a:lnTo>
                      <a:pt x="245" y="11"/>
                    </a:lnTo>
                    <a:lnTo>
                      <a:pt x="266" y="7"/>
                    </a:lnTo>
                    <a:lnTo>
                      <a:pt x="265" y="9"/>
                    </a:lnTo>
                    <a:lnTo>
                      <a:pt x="256" y="13"/>
                    </a:lnTo>
                    <a:lnTo>
                      <a:pt x="254" y="16"/>
                    </a:lnTo>
                    <a:lnTo>
                      <a:pt x="256" y="16"/>
                    </a:lnTo>
                    <a:lnTo>
                      <a:pt x="272" y="13"/>
                    </a:lnTo>
                    <a:lnTo>
                      <a:pt x="275" y="11"/>
                    </a:lnTo>
                    <a:lnTo>
                      <a:pt x="279" y="5"/>
                    </a:lnTo>
                    <a:lnTo>
                      <a:pt x="284" y="7"/>
                    </a:lnTo>
                    <a:lnTo>
                      <a:pt x="308" y="9"/>
                    </a:lnTo>
                    <a:lnTo>
                      <a:pt x="316" y="5"/>
                    </a:lnTo>
                    <a:lnTo>
                      <a:pt x="318" y="5"/>
                    </a:lnTo>
                    <a:lnTo>
                      <a:pt x="320" y="11"/>
                    </a:lnTo>
                    <a:lnTo>
                      <a:pt x="322" y="13"/>
                    </a:lnTo>
                    <a:lnTo>
                      <a:pt x="325" y="16"/>
                    </a:lnTo>
                    <a:lnTo>
                      <a:pt x="329" y="20"/>
                    </a:lnTo>
                    <a:lnTo>
                      <a:pt x="336" y="21"/>
                    </a:lnTo>
                    <a:lnTo>
                      <a:pt x="343" y="30"/>
                    </a:lnTo>
                    <a:lnTo>
                      <a:pt x="359" y="30"/>
                    </a:lnTo>
                    <a:lnTo>
                      <a:pt x="363" y="27"/>
                    </a:lnTo>
                    <a:lnTo>
                      <a:pt x="366" y="27"/>
                    </a:lnTo>
                    <a:lnTo>
                      <a:pt x="370" y="32"/>
                    </a:lnTo>
                    <a:lnTo>
                      <a:pt x="388" y="29"/>
                    </a:lnTo>
                    <a:lnTo>
                      <a:pt x="411" y="16"/>
                    </a:lnTo>
                    <a:lnTo>
                      <a:pt x="443" y="114"/>
                    </a:lnTo>
                    <a:lnTo>
                      <a:pt x="425" y="173"/>
                    </a:lnTo>
                    <a:lnTo>
                      <a:pt x="425" y="179"/>
                    </a:lnTo>
                    <a:lnTo>
                      <a:pt x="424" y="184"/>
                    </a:lnTo>
                    <a:lnTo>
                      <a:pt x="422" y="187"/>
                    </a:lnTo>
                    <a:lnTo>
                      <a:pt x="415" y="191"/>
                    </a:lnTo>
                    <a:lnTo>
                      <a:pt x="409" y="189"/>
                    </a:lnTo>
                    <a:lnTo>
                      <a:pt x="375" y="148"/>
                    </a:lnTo>
                    <a:lnTo>
                      <a:pt x="374" y="137"/>
                    </a:lnTo>
                    <a:lnTo>
                      <a:pt x="352" y="105"/>
                    </a:lnTo>
                    <a:lnTo>
                      <a:pt x="349" y="89"/>
                    </a:lnTo>
                    <a:lnTo>
                      <a:pt x="347" y="86"/>
                    </a:lnTo>
                    <a:lnTo>
                      <a:pt x="345" y="82"/>
                    </a:lnTo>
                    <a:lnTo>
                      <a:pt x="345" y="82"/>
                    </a:lnTo>
                    <a:lnTo>
                      <a:pt x="341" y="84"/>
                    </a:lnTo>
                    <a:lnTo>
                      <a:pt x="341" y="89"/>
                    </a:lnTo>
                    <a:lnTo>
                      <a:pt x="338" y="93"/>
                    </a:lnTo>
                    <a:lnTo>
                      <a:pt x="338" y="102"/>
                    </a:lnTo>
                    <a:lnTo>
                      <a:pt x="338" y="105"/>
                    </a:lnTo>
                    <a:lnTo>
                      <a:pt x="345" y="112"/>
                    </a:lnTo>
                    <a:lnTo>
                      <a:pt x="349" y="121"/>
                    </a:lnTo>
                    <a:lnTo>
                      <a:pt x="349" y="130"/>
                    </a:lnTo>
                    <a:lnTo>
                      <a:pt x="361" y="159"/>
                    </a:lnTo>
                    <a:lnTo>
                      <a:pt x="381" y="180"/>
                    </a:lnTo>
                    <a:lnTo>
                      <a:pt x="384" y="182"/>
                    </a:lnTo>
                    <a:lnTo>
                      <a:pt x="386" y="202"/>
                    </a:lnTo>
                    <a:lnTo>
                      <a:pt x="456" y="350"/>
                    </a:lnTo>
                    <a:lnTo>
                      <a:pt x="477" y="370"/>
                    </a:lnTo>
                    <a:lnTo>
                      <a:pt x="479" y="371"/>
                    </a:lnTo>
                    <a:lnTo>
                      <a:pt x="482" y="375"/>
                    </a:lnTo>
                    <a:lnTo>
                      <a:pt x="482" y="377"/>
                    </a:lnTo>
                    <a:lnTo>
                      <a:pt x="472" y="375"/>
                    </a:lnTo>
                    <a:lnTo>
                      <a:pt x="470" y="375"/>
                    </a:lnTo>
                    <a:lnTo>
                      <a:pt x="470" y="377"/>
                    </a:lnTo>
                    <a:lnTo>
                      <a:pt x="472" y="384"/>
                    </a:lnTo>
                    <a:lnTo>
                      <a:pt x="472" y="404"/>
                    </a:lnTo>
                    <a:lnTo>
                      <a:pt x="475" y="414"/>
                    </a:lnTo>
                    <a:lnTo>
                      <a:pt x="457" y="429"/>
                    </a:lnTo>
                    <a:lnTo>
                      <a:pt x="449" y="425"/>
                    </a:lnTo>
                    <a:lnTo>
                      <a:pt x="438" y="450"/>
                    </a:lnTo>
                    <a:lnTo>
                      <a:pt x="415" y="455"/>
                    </a:lnTo>
                    <a:lnTo>
                      <a:pt x="409" y="475"/>
                    </a:lnTo>
                    <a:lnTo>
                      <a:pt x="388" y="477"/>
                    </a:lnTo>
                    <a:lnTo>
                      <a:pt x="374" y="466"/>
                    </a:lnTo>
                    <a:lnTo>
                      <a:pt x="297" y="466"/>
                    </a:lnTo>
                    <a:lnTo>
                      <a:pt x="300" y="457"/>
                    </a:lnTo>
                    <a:lnTo>
                      <a:pt x="299" y="457"/>
                    </a:lnTo>
                    <a:lnTo>
                      <a:pt x="297" y="455"/>
                    </a:lnTo>
                    <a:lnTo>
                      <a:pt x="295" y="455"/>
                    </a:lnTo>
                    <a:lnTo>
                      <a:pt x="288" y="464"/>
                    </a:lnTo>
                    <a:lnTo>
                      <a:pt x="20" y="464"/>
                    </a:lnTo>
                    <a:lnTo>
                      <a:pt x="20" y="43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3126" y="1055"/>
                <a:ext cx="482" cy="477"/>
              </a:xfrm>
              <a:custGeom>
                <a:avLst/>
                <a:gdLst>
                  <a:gd name="T0" fmla="*/ 20 w 482"/>
                  <a:gd name="T1" fmla="*/ 129 h 477"/>
                  <a:gd name="T2" fmla="*/ 9 w 482"/>
                  <a:gd name="T3" fmla="*/ 105 h 477"/>
                  <a:gd name="T4" fmla="*/ 0 w 482"/>
                  <a:gd name="T5" fmla="*/ 79 h 477"/>
                  <a:gd name="T6" fmla="*/ 4 w 482"/>
                  <a:gd name="T7" fmla="*/ 71 h 477"/>
                  <a:gd name="T8" fmla="*/ 11 w 482"/>
                  <a:gd name="T9" fmla="*/ 66 h 477"/>
                  <a:gd name="T10" fmla="*/ 6 w 482"/>
                  <a:gd name="T11" fmla="*/ 18 h 477"/>
                  <a:gd name="T12" fmla="*/ 13 w 482"/>
                  <a:gd name="T13" fmla="*/ 7 h 477"/>
                  <a:gd name="T14" fmla="*/ 20 w 482"/>
                  <a:gd name="T15" fmla="*/ 0 h 477"/>
                  <a:gd name="T16" fmla="*/ 29 w 482"/>
                  <a:gd name="T17" fmla="*/ 5 h 477"/>
                  <a:gd name="T18" fmla="*/ 97 w 482"/>
                  <a:gd name="T19" fmla="*/ 9 h 477"/>
                  <a:gd name="T20" fmla="*/ 140 w 482"/>
                  <a:gd name="T21" fmla="*/ 25 h 477"/>
                  <a:gd name="T22" fmla="*/ 168 w 482"/>
                  <a:gd name="T23" fmla="*/ 30 h 477"/>
                  <a:gd name="T24" fmla="*/ 245 w 482"/>
                  <a:gd name="T25" fmla="*/ 11 h 477"/>
                  <a:gd name="T26" fmla="*/ 265 w 482"/>
                  <a:gd name="T27" fmla="*/ 9 h 477"/>
                  <a:gd name="T28" fmla="*/ 254 w 482"/>
                  <a:gd name="T29" fmla="*/ 16 h 477"/>
                  <a:gd name="T30" fmla="*/ 272 w 482"/>
                  <a:gd name="T31" fmla="*/ 13 h 477"/>
                  <a:gd name="T32" fmla="*/ 279 w 482"/>
                  <a:gd name="T33" fmla="*/ 5 h 477"/>
                  <a:gd name="T34" fmla="*/ 308 w 482"/>
                  <a:gd name="T35" fmla="*/ 9 h 477"/>
                  <a:gd name="T36" fmla="*/ 318 w 482"/>
                  <a:gd name="T37" fmla="*/ 5 h 477"/>
                  <a:gd name="T38" fmla="*/ 322 w 482"/>
                  <a:gd name="T39" fmla="*/ 13 h 477"/>
                  <a:gd name="T40" fmla="*/ 329 w 482"/>
                  <a:gd name="T41" fmla="*/ 20 h 477"/>
                  <a:gd name="T42" fmla="*/ 343 w 482"/>
                  <a:gd name="T43" fmla="*/ 30 h 477"/>
                  <a:gd name="T44" fmla="*/ 363 w 482"/>
                  <a:gd name="T45" fmla="*/ 27 h 477"/>
                  <a:gd name="T46" fmla="*/ 370 w 482"/>
                  <a:gd name="T47" fmla="*/ 32 h 477"/>
                  <a:gd name="T48" fmla="*/ 411 w 482"/>
                  <a:gd name="T49" fmla="*/ 16 h 477"/>
                  <a:gd name="T50" fmla="*/ 425 w 482"/>
                  <a:gd name="T51" fmla="*/ 173 h 477"/>
                  <a:gd name="T52" fmla="*/ 424 w 482"/>
                  <a:gd name="T53" fmla="*/ 184 h 477"/>
                  <a:gd name="T54" fmla="*/ 415 w 482"/>
                  <a:gd name="T55" fmla="*/ 191 h 477"/>
                  <a:gd name="T56" fmla="*/ 375 w 482"/>
                  <a:gd name="T57" fmla="*/ 148 h 477"/>
                  <a:gd name="T58" fmla="*/ 352 w 482"/>
                  <a:gd name="T59" fmla="*/ 105 h 477"/>
                  <a:gd name="T60" fmla="*/ 347 w 482"/>
                  <a:gd name="T61" fmla="*/ 86 h 477"/>
                  <a:gd name="T62" fmla="*/ 345 w 482"/>
                  <a:gd name="T63" fmla="*/ 82 h 477"/>
                  <a:gd name="T64" fmla="*/ 341 w 482"/>
                  <a:gd name="T65" fmla="*/ 89 h 477"/>
                  <a:gd name="T66" fmla="*/ 338 w 482"/>
                  <a:gd name="T67" fmla="*/ 102 h 477"/>
                  <a:gd name="T68" fmla="*/ 345 w 482"/>
                  <a:gd name="T69" fmla="*/ 112 h 477"/>
                  <a:gd name="T70" fmla="*/ 349 w 482"/>
                  <a:gd name="T71" fmla="*/ 130 h 477"/>
                  <a:gd name="T72" fmla="*/ 381 w 482"/>
                  <a:gd name="T73" fmla="*/ 180 h 477"/>
                  <a:gd name="T74" fmla="*/ 386 w 482"/>
                  <a:gd name="T75" fmla="*/ 202 h 477"/>
                  <a:gd name="T76" fmla="*/ 477 w 482"/>
                  <a:gd name="T77" fmla="*/ 370 h 477"/>
                  <a:gd name="T78" fmla="*/ 482 w 482"/>
                  <a:gd name="T79" fmla="*/ 375 h 477"/>
                  <a:gd name="T80" fmla="*/ 472 w 482"/>
                  <a:gd name="T81" fmla="*/ 375 h 477"/>
                  <a:gd name="T82" fmla="*/ 470 w 482"/>
                  <a:gd name="T83" fmla="*/ 377 h 477"/>
                  <a:gd name="T84" fmla="*/ 472 w 482"/>
                  <a:gd name="T85" fmla="*/ 404 h 477"/>
                  <a:gd name="T86" fmla="*/ 457 w 482"/>
                  <a:gd name="T87" fmla="*/ 429 h 477"/>
                  <a:gd name="T88" fmla="*/ 438 w 482"/>
                  <a:gd name="T89" fmla="*/ 450 h 477"/>
                  <a:gd name="T90" fmla="*/ 409 w 482"/>
                  <a:gd name="T91" fmla="*/ 475 h 477"/>
                  <a:gd name="T92" fmla="*/ 374 w 482"/>
                  <a:gd name="T93" fmla="*/ 466 h 477"/>
                  <a:gd name="T94" fmla="*/ 300 w 482"/>
                  <a:gd name="T95" fmla="*/ 457 h 477"/>
                  <a:gd name="T96" fmla="*/ 297 w 482"/>
                  <a:gd name="T97" fmla="*/ 455 h 477"/>
                  <a:gd name="T98" fmla="*/ 288 w 482"/>
                  <a:gd name="T99" fmla="*/ 464 h 477"/>
                  <a:gd name="T100" fmla="*/ 20 w 482"/>
                  <a:gd name="T101" fmla="*/ 43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2" h="477">
                    <a:moveTo>
                      <a:pt x="20" y="434"/>
                    </a:moveTo>
                    <a:lnTo>
                      <a:pt x="20" y="129"/>
                    </a:lnTo>
                    <a:lnTo>
                      <a:pt x="6" y="114"/>
                    </a:lnTo>
                    <a:lnTo>
                      <a:pt x="9" y="105"/>
                    </a:lnTo>
                    <a:lnTo>
                      <a:pt x="2" y="95"/>
                    </a:lnTo>
                    <a:lnTo>
                      <a:pt x="0" y="79"/>
                    </a:lnTo>
                    <a:lnTo>
                      <a:pt x="0" y="75"/>
                    </a:lnTo>
                    <a:lnTo>
                      <a:pt x="4" y="71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9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13" y="7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4" y="4"/>
                    </a:lnTo>
                    <a:lnTo>
                      <a:pt x="29" y="5"/>
                    </a:lnTo>
                    <a:lnTo>
                      <a:pt x="54" y="2"/>
                    </a:lnTo>
                    <a:lnTo>
                      <a:pt x="97" y="9"/>
                    </a:lnTo>
                    <a:lnTo>
                      <a:pt x="122" y="21"/>
                    </a:lnTo>
                    <a:lnTo>
                      <a:pt x="140" y="25"/>
                    </a:lnTo>
                    <a:lnTo>
                      <a:pt x="147" y="29"/>
                    </a:lnTo>
                    <a:lnTo>
                      <a:pt x="168" y="30"/>
                    </a:lnTo>
                    <a:lnTo>
                      <a:pt x="190" y="41"/>
                    </a:lnTo>
                    <a:lnTo>
                      <a:pt x="245" y="11"/>
                    </a:lnTo>
                    <a:lnTo>
                      <a:pt x="266" y="7"/>
                    </a:lnTo>
                    <a:lnTo>
                      <a:pt x="265" y="9"/>
                    </a:lnTo>
                    <a:lnTo>
                      <a:pt x="256" y="13"/>
                    </a:lnTo>
                    <a:lnTo>
                      <a:pt x="254" y="16"/>
                    </a:lnTo>
                    <a:lnTo>
                      <a:pt x="256" y="16"/>
                    </a:lnTo>
                    <a:lnTo>
                      <a:pt x="272" y="13"/>
                    </a:lnTo>
                    <a:lnTo>
                      <a:pt x="275" y="11"/>
                    </a:lnTo>
                    <a:lnTo>
                      <a:pt x="279" y="5"/>
                    </a:lnTo>
                    <a:lnTo>
                      <a:pt x="284" y="7"/>
                    </a:lnTo>
                    <a:lnTo>
                      <a:pt x="308" y="9"/>
                    </a:lnTo>
                    <a:lnTo>
                      <a:pt x="316" y="5"/>
                    </a:lnTo>
                    <a:lnTo>
                      <a:pt x="318" y="5"/>
                    </a:lnTo>
                    <a:lnTo>
                      <a:pt x="320" y="11"/>
                    </a:lnTo>
                    <a:lnTo>
                      <a:pt x="322" y="13"/>
                    </a:lnTo>
                    <a:lnTo>
                      <a:pt x="325" y="16"/>
                    </a:lnTo>
                    <a:lnTo>
                      <a:pt x="329" y="20"/>
                    </a:lnTo>
                    <a:lnTo>
                      <a:pt x="336" y="21"/>
                    </a:lnTo>
                    <a:lnTo>
                      <a:pt x="343" y="30"/>
                    </a:lnTo>
                    <a:lnTo>
                      <a:pt x="359" y="30"/>
                    </a:lnTo>
                    <a:lnTo>
                      <a:pt x="363" y="27"/>
                    </a:lnTo>
                    <a:lnTo>
                      <a:pt x="366" y="27"/>
                    </a:lnTo>
                    <a:lnTo>
                      <a:pt x="370" y="32"/>
                    </a:lnTo>
                    <a:lnTo>
                      <a:pt x="388" y="29"/>
                    </a:lnTo>
                    <a:lnTo>
                      <a:pt x="411" y="16"/>
                    </a:lnTo>
                    <a:lnTo>
                      <a:pt x="443" y="114"/>
                    </a:lnTo>
                    <a:lnTo>
                      <a:pt x="425" y="173"/>
                    </a:lnTo>
                    <a:lnTo>
                      <a:pt x="425" y="179"/>
                    </a:lnTo>
                    <a:lnTo>
                      <a:pt x="424" y="184"/>
                    </a:lnTo>
                    <a:lnTo>
                      <a:pt x="422" y="187"/>
                    </a:lnTo>
                    <a:lnTo>
                      <a:pt x="415" y="191"/>
                    </a:lnTo>
                    <a:lnTo>
                      <a:pt x="409" y="189"/>
                    </a:lnTo>
                    <a:lnTo>
                      <a:pt x="375" y="148"/>
                    </a:lnTo>
                    <a:lnTo>
                      <a:pt x="374" y="137"/>
                    </a:lnTo>
                    <a:lnTo>
                      <a:pt x="352" y="105"/>
                    </a:lnTo>
                    <a:lnTo>
                      <a:pt x="349" y="89"/>
                    </a:lnTo>
                    <a:lnTo>
                      <a:pt x="347" y="86"/>
                    </a:lnTo>
                    <a:lnTo>
                      <a:pt x="345" y="82"/>
                    </a:lnTo>
                    <a:lnTo>
                      <a:pt x="345" y="82"/>
                    </a:lnTo>
                    <a:lnTo>
                      <a:pt x="341" y="84"/>
                    </a:lnTo>
                    <a:lnTo>
                      <a:pt x="341" y="89"/>
                    </a:lnTo>
                    <a:lnTo>
                      <a:pt x="338" y="93"/>
                    </a:lnTo>
                    <a:lnTo>
                      <a:pt x="338" y="102"/>
                    </a:lnTo>
                    <a:lnTo>
                      <a:pt x="338" y="105"/>
                    </a:lnTo>
                    <a:lnTo>
                      <a:pt x="345" y="112"/>
                    </a:lnTo>
                    <a:lnTo>
                      <a:pt x="349" y="121"/>
                    </a:lnTo>
                    <a:lnTo>
                      <a:pt x="349" y="130"/>
                    </a:lnTo>
                    <a:lnTo>
                      <a:pt x="361" y="159"/>
                    </a:lnTo>
                    <a:lnTo>
                      <a:pt x="381" y="180"/>
                    </a:lnTo>
                    <a:lnTo>
                      <a:pt x="384" y="182"/>
                    </a:lnTo>
                    <a:lnTo>
                      <a:pt x="386" y="202"/>
                    </a:lnTo>
                    <a:lnTo>
                      <a:pt x="456" y="350"/>
                    </a:lnTo>
                    <a:lnTo>
                      <a:pt x="477" y="370"/>
                    </a:lnTo>
                    <a:lnTo>
                      <a:pt x="479" y="371"/>
                    </a:lnTo>
                    <a:lnTo>
                      <a:pt x="482" y="375"/>
                    </a:lnTo>
                    <a:lnTo>
                      <a:pt x="482" y="377"/>
                    </a:lnTo>
                    <a:lnTo>
                      <a:pt x="472" y="375"/>
                    </a:lnTo>
                    <a:lnTo>
                      <a:pt x="470" y="375"/>
                    </a:lnTo>
                    <a:lnTo>
                      <a:pt x="470" y="377"/>
                    </a:lnTo>
                    <a:lnTo>
                      <a:pt x="472" y="384"/>
                    </a:lnTo>
                    <a:lnTo>
                      <a:pt x="472" y="404"/>
                    </a:lnTo>
                    <a:lnTo>
                      <a:pt x="475" y="414"/>
                    </a:lnTo>
                    <a:lnTo>
                      <a:pt x="457" y="429"/>
                    </a:lnTo>
                    <a:lnTo>
                      <a:pt x="449" y="425"/>
                    </a:lnTo>
                    <a:lnTo>
                      <a:pt x="438" y="450"/>
                    </a:lnTo>
                    <a:lnTo>
                      <a:pt x="415" y="455"/>
                    </a:lnTo>
                    <a:lnTo>
                      <a:pt x="409" y="475"/>
                    </a:lnTo>
                    <a:lnTo>
                      <a:pt x="388" y="477"/>
                    </a:lnTo>
                    <a:lnTo>
                      <a:pt x="374" y="466"/>
                    </a:lnTo>
                    <a:lnTo>
                      <a:pt x="297" y="466"/>
                    </a:lnTo>
                    <a:lnTo>
                      <a:pt x="300" y="457"/>
                    </a:lnTo>
                    <a:lnTo>
                      <a:pt x="299" y="457"/>
                    </a:lnTo>
                    <a:lnTo>
                      <a:pt x="297" y="455"/>
                    </a:lnTo>
                    <a:lnTo>
                      <a:pt x="295" y="455"/>
                    </a:lnTo>
                    <a:lnTo>
                      <a:pt x="288" y="464"/>
                    </a:lnTo>
                    <a:lnTo>
                      <a:pt x="20" y="464"/>
                    </a:lnTo>
                    <a:lnTo>
                      <a:pt x="20" y="43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1696" y="769"/>
                <a:ext cx="875" cy="889"/>
              </a:xfrm>
              <a:custGeom>
                <a:avLst/>
                <a:gdLst>
                  <a:gd name="T0" fmla="*/ 0 w 875"/>
                  <a:gd name="T1" fmla="*/ 423 h 889"/>
                  <a:gd name="T2" fmla="*/ 57 w 875"/>
                  <a:gd name="T3" fmla="*/ 390 h 889"/>
                  <a:gd name="T4" fmla="*/ 75 w 875"/>
                  <a:gd name="T5" fmla="*/ 382 h 889"/>
                  <a:gd name="T6" fmla="*/ 88 w 875"/>
                  <a:gd name="T7" fmla="*/ 377 h 889"/>
                  <a:gd name="T8" fmla="*/ 127 w 875"/>
                  <a:gd name="T9" fmla="*/ 370 h 889"/>
                  <a:gd name="T10" fmla="*/ 152 w 875"/>
                  <a:gd name="T11" fmla="*/ 350 h 889"/>
                  <a:gd name="T12" fmla="*/ 179 w 875"/>
                  <a:gd name="T13" fmla="*/ 334 h 889"/>
                  <a:gd name="T14" fmla="*/ 216 w 875"/>
                  <a:gd name="T15" fmla="*/ 311 h 889"/>
                  <a:gd name="T16" fmla="*/ 207 w 875"/>
                  <a:gd name="T17" fmla="*/ 307 h 889"/>
                  <a:gd name="T18" fmla="*/ 211 w 875"/>
                  <a:gd name="T19" fmla="*/ 293 h 889"/>
                  <a:gd name="T20" fmla="*/ 207 w 875"/>
                  <a:gd name="T21" fmla="*/ 282 h 889"/>
                  <a:gd name="T22" fmla="*/ 243 w 875"/>
                  <a:gd name="T23" fmla="*/ 274 h 889"/>
                  <a:gd name="T24" fmla="*/ 247 w 875"/>
                  <a:gd name="T25" fmla="*/ 259 h 889"/>
                  <a:gd name="T26" fmla="*/ 259 w 875"/>
                  <a:gd name="T27" fmla="*/ 257 h 889"/>
                  <a:gd name="T28" fmla="*/ 320 w 875"/>
                  <a:gd name="T29" fmla="*/ 257 h 889"/>
                  <a:gd name="T30" fmla="*/ 320 w 875"/>
                  <a:gd name="T31" fmla="*/ 247 h 889"/>
                  <a:gd name="T32" fmla="*/ 314 w 875"/>
                  <a:gd name="T33" fmla="*/ 227 h 889"/>
                  <a:gd name="T34" fmla="*/ 306 w 875"/>
                  <a:gd name="T35" fmla="*/ 195 h 889"/>
                  <a:gd name="T36" fmla="*/ 304 w 875"/>
                  <a:gd name="T37" fmla="*/ 175 h 889"/>
                  <a:gd name="T38" fmla="*/ 298 w 875"/>
                  <a:gd name="T39" fmla="*/ 132 h 889"/>
                  <a:gd name="T40" fmla="*/ 298 w 875"/>
                  <a:gd name="T41" fmla="*/ 127 h 889"/>
                  <a:gd name="T42" fmla="*/ 288 w 875"/>
                  <a:gd name="T43" fmla="*/ 116 h 889"/>
                  <a:gd name="T44" fmla="*/ 314 w 875"/>
                  <a:gd name="T45" fmla="*/ 97 h 889"/>
                  <a:gd name="T46" fmla="*/ 359 w 875"/>
                  <a:gd name="T47" fmla="*/ 65 h 889"/>
                  <a:gd name="T48" fmla="*/ 397 w 875"/>
                  <a:gd name="T49" fmla="*/ 47 h 889"/>
                  <a:gd name="T50" fmla="*/ 504 w 875"/>
                  <a:gd name="T51" fmla="*/ 16 h 889"/>
                  <a:gd name="T52" fmla="*/ 529 w 875"/>
                  <a:gd name="T53" fmla="*/ 16 h 889"/>
                  <a:gd name="T54" fmla="*/ 602 w 875"/>
                  <a:gd name="T55" fmla="*/ 22 h 889"/>
                  <a:gd name="T56" fmla="*/ 666 w 875"/>
                  <a:gd name="T57" fmla="*/ 7 h 889"/>
                  <a:gd name="T58" fmla="*/ 702 w 875"/>
                  <a:gd name="T59" fmla="*/ 6 h 889"/>
                  <a:gd name="T60" fmla="*/ 736 w 875"/>
                  <a:gd name="T61" fmla="*/ 9 h 889"/>
                  <a:gd name="T62" fmla="*/ 727 w 875"/>
                  <a:gd name="T63" fmla="*/ 31 h 889"/>
                  <a:gd name="T64" fmla="*/ 734 w 875"/>
                  <a:gd name="T65" fmla="*/ 99 h 889"/>
                  <a:gd name="T66" fmla="*/ 702 w 875"/>
                  <a:gd name="T67" fmla="*/ 156 h 889"/>
                  <a:gd name="T68" fmla="*/ 688 w 875"/>
                  <a:gd name="T69" fmla="*/ 166 h 889"/>
                  <a:gd name="T70" fmla="*/ 723 w 875"/>
                  <a:gd name="T71" fmla="*/ 229 h 889"/>
                  <a:gd name="T72" fmla="*/ 773 w 875"/>
                  <a:gd name="T73" fmla="*/ 352 h 889"/>
                  <a:gd name="T74" fmla="*/ 782 w 875"/>
                  <a:gd name="T75" fmla="*/ 400 h 889"/>
                  <a:gd name="T76" fmla="*/ 773 w 875"/>
                  <a:gd name="T77" fmla="*/ 563 h 889"/>
                  <a:gd name="T78" fmla="*/ 832 w 875"/>
                  <a:gd name="T79" fmla="*/ 631 h 889"/>
                  <a:gd name="T80" fmla="*/ 614 w 875"/>
                  <a:gd name="T81" fmla="*/ 863 h 889"/>
                  <a:gd name="T82" fmla="*/ 506 w 875"/>
                  <a:gd name="T83" fmla="*/ 879 h 889"/>
                  <a:gd name="T84" fmla="*/ 509 w 875"/>
                  <a:gd name="T85" fmla="*/ 864 h 889"/>
                  <a:gd name="T86" fmla="*/ 509 w 875"/>
                  <a:gd name="T87" fmla="*/ 856 h 889"/>
                  <a:gd name="T88" fmla="*/ 504 w 875"/>
                  <a:gd name="T89" fmla="*/ 845 h 889"/>
                  <a:gd name="T90" fmla="*/ 482 w 875"/>
                  <a:gd name="T91" fmla="*/ 838 h 889"/>
                  <a:gd name="T92" fmla="*/ 466 w 875"/>
                  <a:gd name="T93" fmla="*/ 829 h 889"/>
                  <a:gd name="T94" fmla="*/ 441 w 875"/>
                  <a:gd name="T95" fmla="*/ 818 h 889"/>
                  <a:gd name="T96" fmla="*/ 420 w 875"/>
                  <a:gd name="T97" fmla="*/ 802 h 889"/>
                  <a:gd name="T98" fmla="*/ 416 w 875"/>
                  <a:gd name="T99" fmla="*/ 786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75" h="889">
                    <a:moveTo>
                      <a:pt x="159" y="609"/>
                    </a:moveTo>
                    <a:lnTo>
                      <a:pt x="159" y="609"/>
                    </a:lnTo>
                    <a:lnTo>
                      <a:pt x="0" y="504"/>
                    </a:lnTo>
                    <a:lnTo>
                      <a:pt x="0" y="423"/>
                    </a:lnTo>
                    <a:lnTo>
                      <a:pt x="36" y="398"/>
                    </a:lnTo>
                    <a:lnTo>
                      <a:pt x="47" y="397"/>
                    </a:lnTo>
                    <a:lnTo>
                      <a:pt x="52" y="393"/>
                    </a:lnTo>
                    <a:lnTo>
                      <a:pt x="57" y="390"/>
                    </a:lnTo>
                    <a:lnTo>
                      <a:pt x="61" y="384"/>
                    </a:lnTo>
                    <a:lnTo>
                      <a:pt x="64" y="382"/>
                    </a:lnTo>
                    <a:lnTo>
                      <a:pt x="70" y="382"/>
                    </a:lnTo>
                    <a:lnTo>
                      <a:pt x="75" y="382"/>
                    </a:lnTo>
                    <a:lnTo>
                      <a:pt x="79" y="384"/>
                    </a:lnTo>
                    <a:lnTo>
                      <a:pt x="86" y="384"/>
                    </a:lnTo>
                    <a:lnTo>
                      <a:pt x="88" y="384"/>
                    </a:lnTo>
                    <a:lnTo>
                      <a:pt x="88" y="377"/>
                    </a:lnTo>
                    <a:lnTo>
                      <a:pt x="89" y="374"/>
                    </a:lnTo>
                    <a:lnTo>
                      <a:pt x="102" y="375"/>
                    </a:lnTo>
                    <a:lnTo>
                      <a:pt x="106" y="372"/>
                    </a:lnTo>
                    <a:lnTo>
                      <a:pt x="127" y="370"/>
                    </a:lnTo>
                    <a:lnTo>
                      <a:pt x="139" y="365"/>
                    </a:lnTo>
                    <a:lnTo>
                      <a:pt x="148" y="357"/>
                    </a:lnTo>
                    <a:lnTo>
                      <a:pt x="152" y="352"/>
                    </a:lnTo>
                    <a:lnTo>
                      <a:pt x="152" y="350"/>
                    </a:lnTo>
                    <a:lnTo>
                      <a:pt x="154" y="345"/>
                    </a:lnTo>
                    <a:lnTo>
                      <a:pt x="163" y="338"/>
                    </a:lnTo>
                    <a:lnTo>
                      <a:pt x="173" y="334"/>
                    </a:lnTo>
                    <a:lnTo>
                      <a:pt x="179" y="334"/>
                    </a:lnTo>
                    <a:lnTo>
                      <a:pt x="198" y="320"/>
                    </a:lnTo>
                    <a:lnTo>
                      <a:pt x="214" y="316"/>
                    </a:lnTo>
                    <a:lnTo>
                      <a:pt x="216" y="315"/>
                    </a:lnTo>
                    <a:lnTo>
                      <a:pt x="216" y="311"/>
                    </a:lnTo>
                    <a:lnTo>
                      <a:pt x="213" y="309"/>
                    </a:lnTo>
                    <a:lnTo>
                      <a:pt x="211" y="307"/>
                    </a:lnTo>
                    <a:lnTo>
                      <a:pt x="209" y="306"/>
                    </a:lnTo>
                    <a:lnTo>
                      <a:pt x="207" y="307"/>
                    </a:lnTo>
                    <a:lnTo>
                      <a:pt x="206" y="307"/>
                    </a:lnTo>
                    <a:lnTo>
                      <a:pt x="207" y="299"/>
                    </a:lnTo>
                    <a:lnTo>
                      <a:pt x="211" y="295"/>
                    </a:lnTo>
                    <a:lnTo>
                      <a:pt x="211" y="293"/>
                    </a:lnTo>
                    <a:lnTo>
                      <a:pt x="206" y="293"/>
                    </a:lnTo>
                    <a:lnTo>
                      <a:pt x="206" y="291"/>
                    </a:lnTo>
                    <a:lnTo>
                      <a:pt x="206" y="286"/>
                    </a:lnTo>
                    <a:lnTo>
                      <a:pt x="207" y="282"/>
                    </a:lnTo>
                    <a:lnTo>
                      <a:pt x="211" y="279"/>
                    </a:lnTo>
                    <a:lnTo>
                      <a:pt x="214" y="279"/>
                    </a:lnTo>
                    <a:lnTo>
                      <a:pt x="220" y="281"/>
                    </a:lnTo>
                    <a:lnTo>
                      <a:pt x="243" y="274"/>
                    </a:lnTo>
                    <a:lnTo>
                      <a:pt x="243" y="272"/>
                    </a:lnTo>
                    <a:lnTo>
                      <a:pt x="245" y="268"/>
                    </a:lnTo>
                    <a:lnTo>
                      <a:pt x="243" y="263"/>
                    </a:lnTo>
                    <a:lnTo>
                      <a:pt x="247" y="259"/>
                    </a:lnTo>
                    <a:lnTo>
                      <a:pt x="248" y="259"/>
                    </a:lnTo>
                    <a:lnTo>
                      <a:pt x="254" y="261"/>
                    </a:lnTo>
                    <a:lnTo>
                      <a:pt x="257" y="259"/>
                    </a:lnTo>
                    <a:lnTo>
                      <a:pt x="259" y="257"/>
                    </a:lnTo>
                    <a:lnTo>
                      <a:pt x="291" y="256"/>
                    </a:lnTo>
                    <a:lnTo>
                      <a:pt x="295" y="254"/>
                    </a:lnTo>
                    <a:lnTo>
                      <a:pt x="314" y="256"/>
                    </a:lnTo>
                    <a:lnTo>
                      <a:pt x="320" y="257"/>
                    </a:lnTo>
                    <a:lnTo>
                      <a:pt x="322" y="257"/>
                    </a:lnTo>
                    <a:lnTo>
                      <a:pt x="322" y="256"/>
                    </a:lnTo>
                    <a:lnTo>
                      <a:pt x="320" y="252"/>
                    </a:lnTo>
                    <a:lnTo>
                      <a:pt x="320" y="247"/>
                    </a:lnTo>
                    <a:lnTo>
                      <a:pt x="323" y="240"/>
                    </a:lnTo>
                    <a:lnTo>
                      <a:pt x="327" y="240"/>
                    </a:lnTo>
                    <a:lnTo>
                      <a:pt x="327" y="238"/>
                    </a:lnTo>
                    <a:lnTo>
                      <a:pt x="314" y="227"/>
                    </a:lnTo>
                    <a:lnTo>
                      <a:pt x="309" y="216"/>
                    </a:lnTo>
                    <a:lnTo>
                      <a:pt x="309" y="211"/>
                    </a:lnTo>
                    <a:lnTo>
                      <a:pt x="306" y="200"/>
                    </a:lnTo>
                    <a:lnTo>
                      <a:pt x="306" y="195"/>
                    </a:lnTo>
                    <a:lnTo>
                      <a:pt x="307" y="191"/>
                    </a:lnTo>
                    <a:lnTo>
                      <a:pt x="307" y="184"/>
                    </a:lnTo>
                    <a:lnTo>
                      <a:pt x="302" y="177"/>
                    </a:lnTo>
                    <a:lnTo>
                      <a:pt x="304" y="175"/>
                    </a:lnTo>
                    <a:lnTo>
                      <a:pt x="304" y="161"/>
                    </a:lnTo>
                    <a:lnTo>
                      <a:pt x="300" y="147"/>
                    </a:lnTo>
                    <a:lnTo>
                      <a:pt x="302" y="141"/>
                    </a:lnTo>
                    <a:lnTo>
                      <a:pt x="298" y="132"/>
                    </a:lnTo>
                    <a:lnTo>
                      <a:pt x="298" y="132"/>
                    </a:lnTo>
                    <a:lnTo>
                      <a:pt x="300" y="131"/>
                    </a:lnTo>
                    <a:lnTo>
                      <a:pt x="300" y="129"/>
                    </a:lnTo>
                    <a:lnTo>
                      <a:pt x="298" y="127"/>
                    </a:lnTo>
                    <a:lnTo>
                      <a:pt x="297" y="125"/>
                    </a:lnTo>
                    <a:lnTo>
                      <a:pt x="293" y="122"/>
                    </a:lnTo>
                    <a:lnTo>
                      <a:pt x="291" y="120"/>
                    </a:lnTo>
                    <a:lnTo>
                      <a:pt x="288" y="116"/>
                    </a:lnTo>
                    <a:lnTo>
                      <a:pt x="286" y="113"/>
                    </a:lnTo>
                    <a:lnTo>
                      <a:pt x="286" y="107"/>
                    </a:lnTo>
                    <a:lnTo>
                      <a:pt x="291" y="107"/>
                    </a:lnTo>
                    <a:lnTo>
                      <a:pt x="314" y="97"/>
                    </a:lnTo>
                    <a:lnTo>
                      <a:pt x="327" y="77"/>
                    </a:lnTo>
                    <a:lnTo>
                      <a:pt x="338" y="72"/>
                    </a:lnTo>
                    <a:lnTo>
                      <a:pt x="348" y="72"/>
                    </a:lnTo>
                    <a:lnTo>
                      <a:pt x="359" y="65"/>
                    </a:lnTo>
                    <a:lnTo>
                      <a:pt x="366" y="68"/>
                    </a:lnTo>
                    <a:lnTo>
                      <a:pt x="375" y="65"/>
                    </a:lnTo>
                    <a:lnTo>
                      <a:pt x="386" y="50"/>
                    </a:lnTo>
                    <a:lnTo>
                      <a:pt x="397" y="47"/>
                    </a:lnTo>
                    <a:lnTo>
                      <a:pt x="406" y="40"/>
                    </a:lnTo>
                    <a:lnTo>
                      <a:pt x="436" y="29"/>
                    </a:lnTo>
                    <a:lnTo>
                      <a:pt x="488" y="25"/>
                    </a:lnTo>
                    <a:lnTo>
                      <a:pt x="504" y="16"/>
                    </a:lnTo>
                    <a:lnTo>
                      <a:pt x="509" y="18"/>
                    </a:lnTo>
                    <a:lnTo>
                      <a:pt x="518" y="16"/>
                    </a:lnTo>
                    <a:lnTo>
                      <a:pt x="522" y="18"/>
                    </a:lnTo>
                    <a:lnTo>
                      <a:pt x="529" y="16"/>
                    </a:lnTo>
                    <a:lnTo>
                      <a:pt x="541" y="11"/>
                    </a:lnTo>
                    <a:lnTo>
                      <a:pt x="586" y="13"/>
                    </a:lnTo>
                    <a:lnTo>
                      <a:pt x="593" y="18"/>
                    </a:lnTo>
                    <a:lnTo>
                      <a:pt x="602" y="22"/>
                    </a:lnTo>
                    <a:lnTo>
                      <a:pt x="639" y="9"/>
                    </a:lnTo>
                    <a:lnTo>
                      <a:pt x="645" y="0"/>
                    </a:lnTo>
                    <a:lnTo>
                      <a:pt x="661" y="7"/>
                    </a:lnTo>
                    <a:lnTo>
                      <a:pt x="666" y="7"/>
                    </a:lnTo>
                    <a:lnTo>
                      <a:pt x="673" y="11"/>
                    </a:lnTo>
                    <a:lnTo>
                      <a:pt x="682" y="7"/>
                    </a:lnTo>
                    <a:lnTo>
                      <a:pt x="686" y="0"/>
                    </a:lnTo>
                    <a:lnTo>
                      <a:pt x="702" y="6"/>
                    </a:lnTo>
                    <a:lnTo>
                      <a:pt x="709" y="13"/>
                    </a:lnTo>
                    <a:lnTo>
                      <a:pt x="718" y="11"/>
                    </a:lnTo>
                    <a:lnTo>
                      <a:pt x="725" y="7"/>
                    </a:lnTo>
                    <a:lnTo>
                      <a:pt x="736" y="9"/>
                    </a:lnTo>
                    <a:lnTo>
                      <a:pt x="747" y="7"/>
                    </a:lnTo>
                    <a:lnTo>
                      <a:pt x="745" y="13"/>
                    </a:lnTo>
                    <a:lnTo>
                      <a:pt x="729" y="27"/>
                    </a:lnTo>
                    <a:lnTo>
                      <a:pt x="727" y="31"/>
                    </a:lnTo>
                    <a:lnTo>
                      <a:pt x="732" y="32"/>
                    </a:lnTo>
                    <a:lnTo>
                      <a:pt x="734" y="36"/>
                    </a:lnTo>
                    <a:lnTo>
                      <a:pt x="730" y="93"/>
                    </a:lnTo>
                    <a:lnTo>
                      <a:pt x="734" y="99"/>
                    </a:lnTo>
                    <a:lnTo>
                      <a:pt x="725" y="134"/>
                    </a:lnTo>
                    <a:lnTo>
                      <a:pt x="711" y="143"/>
                    </a:lnTo>
                    <a:lnTo>
                      <a:pt x="709" y="152"/>
                    </a:lnTo>
                    <a:lnTo>
                      <a:pt x="702" y="156"/>
                    </a:lnTo>
                    <a:lnTo>
                      <a:pt x="698" y="159"/>
                    </a:lnTo>
                    <a:lnTo>
                      <a:pt x="697" y="161"/>
                    </a:lnTo>
                    <a:lnTo>
                      <a:pt x="689" y="166"/>
                    </a:lnTo>
                    <a:lnTo>
                      <a:pt x="688" y="166"/>
                    </a:lnTo>
                    <a:lnTo>
                      <a:pt x="697" y="202"/>
                    </a:lnTo>
                    <a:lnTo>
                      <a:pt x="713" y="207"/>
                    </a:lnTo>
                    <a:lnTo>
                      <a:pt x="716" y="213"/>
                    </a:lnTo>
                    <a:lnTo>
                      <a:pt x="723" y="229"/>
                    </a:lnTo>
                    <a:lnTo>
                      <a:pt x="723" y="243"/>
                    </a:lnTo>
                    <a:lnTo>
                      <a:pt x="757" y="263"/>
                    </a:lnTo>
                    <a:lnTo>
                      <a:pt x="759" y="263"/>
                    </a:lnTo>
                    <a:lnTo>
                      <a:pt x="773" y="352"/>
                    </a:lnTo>
                    <a:lnTo>
                      <a:pt x="773" y="354"/>
                    </a:lnTo>
                    <a:lnTo>
                      <a:pt x="766" y="359"/>
                    </a:lnTo>
                    <a:lnTo>
                      <a:pt x="764" y="372"/>
                    </a:lnTo>
                    <a:lnTo>
                      <a:pt x="782" y="400"/>
                    </a:lnTo>
                    <a:lnTo>
                      <a:pt x="786" y="540"/>
                    </a:lnTo>
                    <a:lnTo>
                      <a:pt x="772" y="547"/>
                    </a:lnTo>
                    <a:lnTo>
                      <a:pt x="770" y="552"/>
                    </a:lnTo>
                    <a:lnTo>
                      <a:pt x="773" y="563"/>
                    </a:lnTo>
                    <a:lnTo>
                      <a:pt x="797" y="593"/>
                    </a:lnTo>
                    <a:lnTo>
                      <a:pt x="798" y="618"/>
                    </a:lnTo>
                    <a:lnTo>
                      <a:pt x="811" y="631"/>
                    </a:lnTo>
                    <a:lnTo>
                      <a:pt x="832" y="631"/>
                    </a:lnTo>
                    <a:lnTo>
                      <a:pt x="857" y="641"/>
                    </a:lnTo>
                    <a:lnTo>
                      <a:pt x="875" y="675"/>
                    </a:lnTo>
                    <a:lnTo>
                      <a:pt x="875" y="681"/>
                    </a:lnTo>
                    <a:lnTo>
                      <a:pt x="614" y="863"/>
                    </a:lnTo>
                    <a:lnTo>
                      <a:pt x="522" y="889"/>
                    </a:lnTo>
                    <a:lnTo>
                      <a:pt x="511" y="888"/>
                    </a:lnTo>
                    <a:lnTo>
                      <a:pt x="506" y="882"/>
                    </a:lnTo>
                    <a:lnTo>
                      <a:pt x="506" y="879"/>
                    </a:lnTo>
                    <a:lnTo>
                      <a:pt x="507" y="873"/>
                    </a:lnTo>
                    <a:lnTo>
                      <a:pt x="507" y="868"/>
                    </a:lnTo>
                    <a:lnTo>
                      <a:pt x="507" y="866"/>
                    </a:lnTo>
                    <a:lnTo>
                      <a:pt x="509" y="864"/>
                    </a:lnTo>
                    <a:lnTo>
                      <a:pt x="509" y="863"/>
                    </a:lnTo>
                    <a:lnTo>
                      <a:pt x="507" y="861"/>
                    </a:lnTo>
                    <a:lnTo>
                      <a:pt x="507" y="857"/>
                    </a:lnTo>
                    <a:lnTo>
                      <a:pt x="509" y="856"/>
                    </a:lnTo>
                    <a:lnTo>
                      <a:pt x="509" y="850"/>
                    </a:lnTo>
                    <a:lnTo>
                      <a:pt x="507" y="850"/>
                    </a:lnTo>
                    <a:lnTo>
                      <a:pt x="506" y="848"/>
                    </a:lnTo>
                    <a:lnTo>
                      <a:pt x="504" y="845"/>
                    </a:lnTo>
                    <a:lnTo>
                      <a:pt x="497" y="845"/>
                    </a:lnTo>
                    <a:lnTo>
                      <a:pt x="489" y="839"/>
                    </a:lnTo>
                    <a:lnTo>
                      <a:pt x="486" y="839"/>
                    </a:lnTo>
                    <a:lnTo>
                      <a:pt x="482" y="838"/>
                    </a:lnTo>
                    <a:lnTo>
                      <a:pt x="475" y="838"/>
                    </a:lnTo>
                    <a:lnTo>
                      <a:pt x="472" y="836"/>
                    </a:lnTo>
                    <a:lnTo>
                      <a:pt x="468" y="831"/>
                    </a:lnTo>
                    <a:lnTo>
                      <a:pt x="466" y="829"/>
                    </a:lnTo>
                    <a:lnTo>
                      <a:pt x="459" y="831"/>
                    </a:lnTo>
                    <a:lnTo>
                      <a:pt x="452" y="829"/>
                    </a:lnTo>
                    <a:lnTo>
                      <a:pt x="443" y="822"/>
                    </a:lnTo>
                    <a:lnTo>
                      <a:pt x="441" y="818"/>
                    </a:lnTo>
                    <a:lnTo>
                      <a:pt x="441" y="813"/>
                    </a:lnTo>
                    <a:lnTo>
                      <a:pt x="431" y="807"/>
                    </a:lnTo>
                    <a:lnTo>
                      <a:pt x="425" y="806"/>
                    </a:lnTo>
                    <a:lnTo>
                      <a:pt x="420" y="802"/>
                    </a:lnTo>
                    <a:lnTo>
                      <a:pt x="418" y="800"/>
                    </a:lnTo>
                    <a:lnTo>
                      <a:pt x="420" y="793"/>
                    </a:lnTo>
                    <a:lnTo>
                      <a:pt x="416" y="790"/>
                    </a:lnTo>
                    <a:lnTo>
                      <a:pt x="416" y="786"/>
                    </a:lnTo>
                    <a:lnTo>
                      <a:pt x="159" y="6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1696" y="769"/>
                <a:ext cx="875" cy="889"/>
              </a:xfrm>
              <a:custGeom>
                <a:avLst/>
                <a:gdLst>
                  <a:gd name="T0" fmla="*/ 0 w 875"/>
                  <a:gd name="T1" fmla="*/ 423 h 889"/>
                  <a:gd name="T2" fmla="*/ 57 w 875"/>
                  <a:gd name="T3" fmla="*/ 390 h 889"/>
                  <a:gd name="T4" fmla="*/ 75 w 875"/>
                  <a:gd name="T5" fmla="*/ 382 h 889"/>
                  <a:gd name="T6" fmla="*/ 88 w 875"/>
                  <a:gd name="T7" fmla="*/ 377 h 889"/>
                  <a:gd name="T8" fmla="*/ 127 w 875"/>
                  <a:gd name="T9" fmla="*/ 370 h 889"/>
                  <a:gd name="T10" fmla="*/ 152 w 875"/>
                  <a:gd name="T11" fmla="*/ 350 h 889"/>
                  <a:gd name="T12" fmla="*/ 179 w 875"/>
                  <a:gd name="T13" fmla="*/ 334 h 889"/>
                  <a:gd name="T14" fmla="*/ 216 w 875"/>
                  <a:gd name="T15" fmla="*/ 311 h 889"/>
                  <a:gd name="T16" fmla="*/ 207 w 875"/>
                  <a:gd name="T17" fmla="*/ 307 h 889"/>
                  <a:gd name="T18" fmla="*/ 211 w 875"/>
                  <a:gd name="T19" fmla="*/ 293 h 889"/>
                  <a:gd name="T20" fmla="*/ 207 w 875"/>
                  <a:gd name="T21" fmla="*/ 282 h 889"/>
                  <a:gd name="T22" fmla="*/ 243 w 875"/>
                  <a:gd name="T23" fmla="*/ 274 h 889"/>
                  <a:gd name="T24" fmla="*/ 247 w 875"/>
                  <a:gd name="T25" fmla="*/ 259 h 889"/>
                  <a:gd name="T26" fmla="*/ 259 w 875"/>
                  <a:gd name="T27" fmla="*/ 257 h 889"/>
                  <a:gd name="T28" fmla="*/ 320 w 875"/>
                  <a:gd name="T29" fmla="*/ 257 h 889"/>
                  <a:gd name="T30" fmla="*/ 320 w 875"/>
                  <a:gd name="T31" fmla="*/ 247 h 889"/>
                  <a:gd name="T32" fmla="*/ 314 w 875"/>
                  <a:gd name="T33" fmla="*/ 227 h 889"/>
                  <a:gd name="T34" fmla="*/ 306 w 875"/>
                  <a:gd name="T35" fmla="*/ 195 h 889"/>
                  <a:gd name="T36" fmla="*/ 304 w 875"/>
                  <a:gd name="T37" fmla="*/ 175 h 889"/>
                  <a:gd name="T38" fmla="*/ 298 w 875"/>
                  <a:gd name="T39" fmla="*/ 132 h 889"/>
                  <a:gd name="T40" fmla="*/ 298 w 875"/>
                  <a:gd name="T41" fmla="*/ 127 h 889"/>
                  <a:gd name="T42" fmla="*/ 288 w 875"/>
                  <a:gd name="T43" fmla="*/ 116 h 889"/>
                  <a:gd name="T44" fmla="*/ 314 w 875"/>
                  <a:gd name="T45" fmla="*/ 97 h 889"/>
                  <a:gd name="T46" fmla="*/ 359 w 875"/>
                  <a:gd name="T47" fmla="*/ 65 h 889"/>
                  <a:gd name="T48" fmla="*/ 397 w 875"/>
                  <a:gd name="T49" fmla="*/ 47 h 889"/>
                  <a:gd name="T50" fmla="*/ 504 w 875"/>
                  <a:gd name="T51" fmla="*/ 16 h 889"/>
                  <a:gd name="T52" fmla="*/ 529 w 875"/>
                  <a:gd name="T53" fmla="*/ 16 h 889"/>
                  <a:gd name="T54" fmla="*/ 602 w 875"/>
                  <a:gd name="T55" fmla="*/ 22 h 889"/>
                  <a:gd name="T56" fmla="*/ 666 w 875"/>
                  <a:gd name="T57" fmla="*/ 7 h 889"/>
                  <a:gd name="T58" fmla="*/ 702 w 875"/>
                  <a:gd name="T59" fmla="*/ 6 h 889"/>
                  <a:gd name="T60" fmla="*/ 736 w 875"/>
                  <a:gd name="T61" fmla="*/ 9 h 889"/>
                  <a:gd name="T62" fmla="*/ 727 w 875"/>
                  <a:gd name="T63" fmla="*/ 31 h 889"/>
                  <a:gd name="T64" fmla="*/ 734 w 875"/>
                  <a:gd name="T65" fmla="*/ 99 h 889"/>
                  <a:gd name="T66" fmla="*/ 702 w 875"/>
                  <a:gd name="T67" fmla="*/ 156 h 889"/>
                  <a:gd name="T68" fmla="*/ 688 w 875"/>
                  <a:gd name="T69" fmla="*/ 166 h 889"/>
                  <a:gd name="T70" fmla="*/ 723 w 875"/>
                  <a:gd name="T71" fmla="*/ 229 h 889"/>
                  <a:gd name="T72" fmla="*/ 773 w 875"/>
                  <a:gd name="T73" fmla="*/ 352 h 889"/>
                  <a:gd name="T74" fmla="*/ 782 w 875"/>
                  <a:gd name="T75" fmla="*/ 400 h 889"/>
                  <a:gd name="T76" fmla="*/ 773 w 875"/>
                  <a:gd name="T77" fmla="*/ 563 h 889"/>
                  <a:gd name="T78" fmla="*/ 832 w 875"/>
                  <a:gd name="T79" fmla="*/ 631 h 889"/>
                  <a:gd name="T80" fmla="*/ 614 w 875"/>
                  <a:gd name="T81" fmla="*/ 863 h 889"/>
                  <a:gd name="T82" fmla="*/ 506 w 875"/>
                  <a:gd name="T83" fmla="*/ 879 h 889"/>
                  <a:gd name="T84" fmla="*/ 509 w 875"/>
                  <a:gd name="T85" fmla="*/ 864 h 889"/>
                  <a:gd name="T86" fmla="*/ 509 w 875"/>
                  <a:gd name="T87" fmla="*/ 856 h 889"/>
                  <a:gd name="T88" fmla="*/ 504 w 875"/>
                  <a:gd name="T89" fmla="*/ 845 h 889"/>
                  <a:gd name="T90" fmla="*/ 482 w 875"/>
                  <a:gd name="T91" fmla="*/ 838 h 889"/>
                  <a:gd name="T92" fmla="*/ 466 w 875"/>
                  <a:gd name="T93" fmla="*/ 829 h 889"/>
                  <a:gd name="T94" fmla="*/ 441 w 875"/>
                  <a:gd name="T95" fmla="*/ 818 h 889"/>
                  <a:gd name="T96" fmla="*/ 420 w 875"/>
                  <a:gd name="T97" fmla="*/ 802 h 889"/>
                  <a:gd name="T98" fmla="*/ 416 w 875"/>
                  <a:gd name="T99" fmla="*/ 786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75" h="889">
                    <a:moveTo>
                      <a:pt x="159" y="609"/>
                    </a:moveTo>
                    <a:lnTo>
                      <a:pt x="159" y="609"/>
                    </a:lnTo>
                    <a:lnTo>
                      <a:pt x="0" y="504"/>
                    </a:lnTo>
                    <a:lnTo>
                      <a:pt x="0" y="423"/>
                    </a:lnTo>
                    <a:lnTo>
                      <a:pt x="36" y="398"/>
                    </a:lnTo>
                    <a:lnTo>
                      <a:pt x="47" y="397"/>
                    </a:lnTo>
                    <a:lnTo>
                      <a:pt x="52" y="393"/>
                    </a:lnTo>
                    <a:lnTo>
                      <a:pt x="57" y="390"/>
                    </a:lnTo>
                    <a:lnTo>
                      <a:pt x="61" y="384"/>
                    </a:lnTo>
                    <a:lnTo>
                      <a:pt x="64" y="382"/>
                    </a:lnTo>
                    <a:lnTo>
                      <a:pt x="70" y="382"/>
                    </a:lnTo>
                    <a:lnTo>
                      <a:pt x="75" y="382"/>
                    </a:lnTo>
                    <a:lnTo>
                      <a:pt x="79" y="384"/>
                    </a:lnTo>
                    <a:lnTo>
                      <a:pt x="86" y="384"/>
                    </a:lnTo>
                    <a:lnTo>
                      <a:pt x="88" y="384"/>
                    </a:lnTo>
                    <a:lnTo>
                      <a:pt x="88" y="377"/>
                    </a:lnTo>
                    <a:lnTo>
                      <a:pt x="89" y="374"/>
                    </a:lnTo>
                    <a:lnTo>
                      <a:pt x="102" y="375"/>
                    </a:lnTo>
                    <a:lnTo>
                      <a:pt x="106" y="372"/>
                    </a:lnTo>
                    <a:lnTo>
                      <a:pt x="127" y="370"/>
                    </a:lnTo>
                    <a:lnTo>
                      <a:pt x="139" y="365"/>
                    </a:lnTo>
                    <a:lnTo>
                      <a:pt x="148" y="357"/>
                    </a:lnTo>
                    <a:lnTo>
                      <a:pt x="152" y="352"/>
                    </a:lnTo>
                    <a:lnTo>
                      <a:pt x="152" y="350"/>
                    </a:lnTo>
                    <a:lnTo>
                      <a:pt x="154" y="345"/>
                    </a:lnTo>
                    <a:lnTo>
                      <a:pt x="163" y="338"/>
                    </a:lnTo>
                    <a:lnTo>
                      <a:pt x="173" y="334"/>
                    </a:lnTo>
                    <a:lnTo>
                      <a:pt x="179" y="334"/>
                    </a:lnTo>
                    <a:lnTo>
                      <a:pt x="198" y="320"/>
                    </a:lnTo>
                    <a:lnTo>
                      <a:pt x="214" y="316"/>
                    </a:lnTo>
                    <a:lnTo>
                      <a:pt x="216" y="315"/>
                    </a:lnTo>
                    <a:lnTo>
                      <a:pt x="216" y="311"/>
                    </a:lnTo>
                    <a:lnTo>
                      <a:pt x="213" y="309"/>
                    </a:lnTo>
                    <a:lnTo>
                      <a:pt x="211" y="307"/>
                    </a:lnTo>
                    <a:lnTo>
                      <a:pt x="209" y="306"/>
                    </a:lnTo>
                    <a:lnTo>
                      <a:pt x="207" y="307"/>
                    </a:lnTo>
                    <a:lnTo>
                      <a:pt x="206" y="307"/>
                    </a:lnTo>
                    <a:lnTo>
                      <a:pt x="207" y="299"/>
                    </a:lnTo>
                    <a:lnTo>
                      <a:pt x="211" y="295"/>
                    </a:lnTo>
                    <a:lnTo>
                      <a:pt x="211" y="293"/>
                    </a:lnTo>
                    <a:lnTo>
                      <a:pt x="206" y="293"/>
                    </a:lnTo>
                    <a:lnTo>
                      <a:pt x="206" y="291"/>
                    </a:lnTo>
                    <a:lnTo>
                      <a:pt x="206" y="286"/>
                    </a:lnTo>
                    <a:lnTo>
                      <a:pt x="207" y="282"/>
                    </a:lnTo>
                    <a:lnTo>
                      <a:pt x="211" y="279"/>
                    </a:lnTo>
                    <a:lnTo>
                      <a:pt x="214" y="279"/>
                    </a:lnTo>
                    <a:lnTo>
                      <a:pt x="220" y="281"/>
                    </a:lnTo>
                    <a:lnTo>
                      <a:pt x="243" y="274"/>
                    </a:lnTo>
                    <a:lnTo>
                      <a:pt x="243" y="272"/>
                    </a:lnTo>
                    <a:lnTo>
                      <a:pt x="245" y="268"/>
                    </a:lnTo>
                    <a:lnTo>
                      <a:pt x="243" y="263"/>
                    </a:lnTo>
                    <a:lnTo>
                      <a:pt x="247" y="259"/>
                    </a:lnTo>
                    <a:lnTo>
                      <a:pt x="248" y="259"/>
                    </a:lnTo>
                    <a:lnTo>
                      <a:pt x="254" y="261"/>
                    </a:lnTo>
                    <a:lnTo>
                      <a:pt x="257" y="259"/>
                    </a:lnTo>
                    <a:lnTo>
                      <a:pt x="259" y="257"/>
                    </a:lnTo>
                    <a:lnTo>
                      <a:pt x="291" y="256"/>
                    </a:lnTo>
                    <a:lnTo>
                      <a:pt x="295" y="254"/>
                    </a:lnTo>
                    <a:lnTo>
                      <a:pt x="314" y="256"/>
                    </a:lnTo>
                    <a:lnTo>
                      <a:pt x="320" y="257"/>
                    </a:lnTo>
                    <a:lnTo>
                      <a:pt x="322" y="257"/>
                    </a:lnTo>
                    <a:lnTo>
                      <a:pt x="322" y="256"/>
                    </a:lnTo>
                    <a:lnTo>
                      <a:pt x="320" y="252"/>
                    </a:lnTo>
                    <a:lnTo>
                      <a:pt x="320" y="247"/>
                    </a:lnTo>
                    <a:lnTo>
                      <a:pt x="323" y="240"/>
                    </a:lnTo>
                    <a:lnTo>
                      <a:pt x="327" y="240"/>
                    </a:lnTo>
                    <a:lnTo>
                      <a:pt x="327" y="238"/>
                    </a:lnTo>
                    <a:lnTo>
                      <a:pt x="314" y="227"/>
                    </a:lnTo>
                    <a:lnTo>
                      <a:pt x="309" y="216"/>
                    </a:lnTo>
                    <a:lnTo>
                      <a:pt x="309" y="211"/>
                    </a:lnTo>
                    <a:lnTo>
                      <a:pt x="306" y="200"/>
                    </a:lnTo>
                    <a:lnTo>
                      <a:pt x="306" y="195"/>
                    </a:lnTo>
                    <a:lnTo>
                      <a:pt x="307" y="191"/>
                    </a:lnTo>
                    <a:lnTo>
                      <a:pt x="307" y="184"/>
                    </a:lnTo>
                    <a:lnTo>
                      <a:pt x="302" y="177"/>
                    </a:lnTo>
                    <a:lnTo>
                      <a:pt x="304" y="175"/>
                    </a:lnTo>
                    <a:lnTo>
                      <a:pt x="304" y="161"/>
                    </a:lnTo>
                    <a:lnTo>
                      <a:pt x="300" y="147"/>
                    </a:lnTo>
                    <a:lnTo>
                      <a:pt x="302" y="141"/>
                    </a:lnTo>
                    <a:lnTo>
                      <a:pt x="298" y="132"/>
                    </a:lnTo>
                    <a:lnTo>
                      <a:pt x="298" y="132"/>
                    </a:lnTo>
                    <a:lnTo>
                      <a:pt x="300" y="131"/>
                    </a:lnTo>
                    <a:lnTo>
                      <a:pt x="300" y="129"/>
                    </a:lnTo>
                    <a:lnTo>
                      <a:pt x="298" y="127"/>
                    </a:lnTo>
                    <a:lnTo>
                      <a:pt x="297" y="125"/>
                    </a:lnTo>
                    <a:lnTo>
                      <a:pt x="293" y="122"/>
                    </a:lnTo>
                    <a:lnTo>
                      <a:pt x="291" y="120"/>
                    </a:lnTo>
                    <a:lnTo>
                      <a:pt x="288" y="116"/>
                    </a:lnTo>
                    <a:lnTo>
                      <a:pt x="286" y="113"/>
                    </a:lnTo>
                    <a:lnTo>
                      <a:pt x="286" y="107"/>
                    </a:lnTo>
                    <a:lnTo>
                      <a:pt x="291" y="107"/>
                    </a:lnTo>
                    <a:lnTo>
                      <a:pt x="314" y="97"/>
                    </a:lnTo>
                    <a:lnTo>
                      <a:pt x="327" y="77"/>
                    </a:lnTo>
                    <a:lnTo>
                      <a:pt x="338" y="72"/>
                    </a:lnTo>
                    <a:lnTo>
                      <a:pt x="348" y="72"/>
                    </a:lnTo>
                    <a:lnTo>
                      <a:pt x="359" y="65"/>
                    </a:lnTo>
                    <a:lnTo>
                      <a:pt x="366" y="68"/>
                    </a:lnTo>
                    <a:lnTo>
                      <a:pt x="375" y="65"/>
                    </a:lnTo>
                    <a:lnTo>
                      <a:pt x="386" y="50"/>
                    </a:lnTo>
                    <a:lnTo>
                      <a:pt x="397" y="47"/>
                    </a:lnTo>
                    <a:lnTo>
                      <a:pt x="406" y="40"/>
                    </a:lnTo>
                    <a:lnTo>
                      <a:pt x="436" y="29"/>
                    </a:lnTo>
                    <a:lnTo>
                      <a:pt x="488" y="25"/>
                    </a:lnTo>
                    <a:lnTo>
                      <a:pt x="504" y="16"/>
                    </a:lnTo>
                    <a:lnTo>
                      <a:pt x="509" y="18"/>
                    </a:lnTo>
                    <a:lnTo>
                      <a:pt x="518" y="16"/>
                    </a:lnTo>
                    <a:lnTo>
                      <a:pt x="522" y="18"/>
                    </a:lnTo>
                    <a:lnTo>
                      <a:pt x="529" y="16"/>
                    </a:lnTo>
                    <a:lnTo>
                      <a:pt x="541" y="11"/>
                    </a:lnTo>
                    <a:lnTo>
                      <a:pt x="586" y="13"/>
                    </a:lnTo>
                    <a:lnTo>
                      <a:pt x="593" y="18"/>
                    </a:lnTo>
                    <a:lnTo>
                      <a:pt x="602" y="22"/>
                    </a:lnTo>
                    <a:lnTo>
                      <a:pt x="639" y="9"/>
                    </a:lnTo>
                    <a:lnTo>
                      <a:pt x="645" y="0"/>
                    </a:lnTo>
                    <a:lnTo>
                      <a:pt x="661" y="7"/>
                    </a:lnTo>
                    <a:lnTo>
                      <a:pt x="666" y="7"/>
                    </a:lnTo>
                    <a:lnTo>
                      <a:pt x="673" y="11"/>
                    </a:lnTo>
                    <a:lnTo>
                      <a:pt x="682" y="7"/>
                    </a:lnTo>
                    <a:lnTo>
                      <a:pt x="686" y="0"/>
                    </a:lnTo>
                    <a:lnTo>
                      <a:pt x="702" y="6"/>
                    </a:lnTo>
                    <a:lnTo>
                      <a:pt x="709" y="13"/>
                    </a:lnTo>
                    <a:lnTo>
                      <a:pt x="718" y="11"/>
                    </a:lnTo>
                    <a:lnTo>
                      <a:pt x="725" y="7"/>
                    </a:lnTo>
                    <a:lnTo>
                      <a:pt x="736" y="9"/>
                    </a:lnTo>
                    <a:lnTo>
                      <a:pt x="747" y="7"/>
                    </a:lnTo>
                    <a:lnTo>
                      <a:pt x="745" y="13"/>
                    </a:lnTo>
                    <a:lnTo>
                      <a:pt x="729" y="27"/>
                    </a:lnTo>
                    <a:lnTo>
                      <a:pt x="727" y="31"/>
                    </a:lnTo>
                    <a:lnTo>
                      <a:pt x="732" y="32"/>
                    </a:lnTo>
                    <a:lnTo>
                      <a:pt x="734" y="36"/>
                    </a:lnTo>
                    <a:lnTo>
                      <a:pt x="730" y="93"/>
                    </a:lnTo>
                    <a:lnTo>
                      <a:pt x="734" y="99"/>
                    </a:lnTo>
                    <a:lnTo>
                      <a:pt x="725" y="134"/>
                    </a:lnTo>
                    <a:lnTo>
                      <a:pt x="711" y="143"/>
                    </a:lnTo>
                    <a:lnTo>
                      <a:pt x="709" y="152"/>
                    </a:lnTo>
                    <a:lnTo>
                      <a:pt x="702" y="156"/>
                    </a:lnTo>
                    <a:lnTo>
                      <a:pt x="698" y="159"/>
                    </a:lnTo>
                    <a:lnTo>
                      <a:pt x="697" y="161"/>
                    </a:lnTo>
                    <a:lnTo>
                      <a:pt x="689" y="166"/>
                    </a:lnTo>
                    <a:lnTo>
                      <a:pt x="688" y="166"/>
                    </a:lnTo>
                    <a:lnTo>
                      <a:pt x="697" y="202"/>
                    </a:lnTo>
                    <a:lnTo>
                      <a:pt x="713" y="207"/>
                    </a:lnTo>
                    <a:lnTo>
                      <a:pt x="716" y="213"/>
                    </a:lnTo>
                    <a:lnTo>
                      <a:pt x="723" y="229"/>
                    </a:lnTo>
                    <a:lnTo>
                      <a:pt x="723" y="243"/>
                    </a:lnTo>
                    <a:lnTo>
                      <a:pt x="757" y="263"/>
                    </a:lnTo>
                    <a:lnTo>
                      <a:pt x="759" y="263"/>
                    </a:lnTo>
                    <a:lnTo>
                      <a:pt x="773" y="352"/>
                    </a:lnTo>
                    <a:lnTo>
                      <a:pt x="773" y="354"/>
                    </a:lnTo>
                    <a:lnTo>
                      <a:pt x="766" y="359"/>
                    </a:lnTo>
                    <a:lnTo>
                      <a:pt x="764" y="372"/>
                    </a:lnTo>
                    <a:lnTo>
                      <a:pt x="782" y="400"/>
                    </a:lnTo>
                    <a:lnTo>
                      <a:pt x="786" y="540"/>
                    </a:lnTo>
                    <a:lnTo>
                      <a:pt x="772" y="547"/>
                    </a:lnTo>
                    <a:lnTo>
                      <a:pt x="770" y="552"/>
                    </a:lnTo>
                    <a:lnTo>
                      <a:pt x="773" y="563"/>
                    </a:lnTo>
                    <a:lnTo>
                      <a:pt x="797" y="593"/>
                    </a:lnTo>
                    <a:lnTo>
                      <a:pt x="798" y="618"/>
                    </a:lnTo>
                    <a:lnTo>
                      <a:pt x="811" y="631"/>
                    </a:lnTo>
                    <a:lnTo>
                      <a:pt x="832" y="631"/>
                    </a:lnTo>
                    <a:lnTo>
                      <a:pt x="857" y="641"/>
                    </a:lnTo>
                    <a:lnTo>
                      <a:pt x="875" y="675"/>
                    </a:lnTo>
                    <a:lnTo>
                      <a:pt x="875" y="681"/>
                    </a:lnTo>
                    <a:lnTo>
                      <a:pt x="614" y="863"/>
                    </a:lnTo>
                    <a:lnTo>
                      <a:pt x="522" y="889"/>
                    </a:lnTo>
                    <a:lnTo>
                      <a:pt x="511" y="888"/>
                    </a:lnTo>
                    <a:lnTo>
                      <a:pt x="506" y="882"/>
                    </a:lnTo>
                    <a:lnTo>
                      <a:pt x="506" y="879"/>
                    </a:lnTo>
                    <a:lnTo>
                      <a:pt x="507" y="873"/>
                    </a:lnTo>
                    <a:lnTo>
                      <a:pt x="507" y="868"/>
                    </a:lnTo>
                    <a:lnTo>
                      <a:pt x="507" y="866"/>
                    </a:lnTo>
                    <a:lnTo>
                      <a:pt x="509" y="864"/>
                    </a:lnTo>
                    <a:lnTo>
                      <a:pt x="509" y="863"/>
                    </a:lnTo>
                    <a:lnTo>
                      <a:pt x="507" y="861"/>
                    </a:lnTo>
                    <a:lnTo>
                      <a:pt x="507" y="857"/>
                    </a:lnTo>
                    <a:lnTo>
                      <a:pt x="509" y="856"/>
                    </a:lnTo>
                    <a:lnTo>
                      <a:pt x="509" y="850"/>
                    </a:lnTo>
                    <a:lnTo>
                      <a:pt x="507" y="850"/>
                    </a:lnTo>
                    <a:lnTo>
                      <a:pt x="506" y="848"/>
                    </a:lnTo>
                    <a:lnTo>
                      <a:pt x="504" y="845"/>
                    </a:lnTo>
                    <a:lnTo>
                      <a:pt x="497" y="845"/>
                    </a:lnTo>
                    <a:lnTo>
                      <a:pt x="489" y="839"/>
                    </a:lnTo>
                    <a:lnTo>
                      <a:pt x="486" y="839"/>
                    </a:lnTo>
                    <a:lnTo>
                      <a:pt x="482" y="838"/>
                    </a:lnTo>
                    <a:lnTo>
                      <a:pt x="475" y="838"/>
                    </a:lnTo>
                    <a:lnTo>
                      <a:pt x="472" y="836"/>
                    </a:lnTo>
                    <a:lnTo>
                      <a:pt x="468" y="831"/>
                    </a:lnTo>
                    <a:lnTo>
                      <a:pt x="466" y="829"/>
                    </a:lnTo>
                    <a:lnTo>
                      <a:pt x="459" y="831"/>
                    </a:lnTo>
                    <a:lnTo>
                      <a:pt x="452" y="829"/>
                    </a:lnTo>
                    <a:lnTo>
                      <a:pt x="443" y="822"/>
                    </a:lnTo>
                    <a:lnTo>
                      <a:pt x="441" y="818"/>
                    </a:lnTo>
                    <a:lnTo>
                      <a:pt x="441" y="813"/>
                    </a:lnTo>
                    <a:lnTo>
                      <a:pt x="431" y="807"/>
                    </a:lnTo>
                    <a:lnTo>
                      <a:pt x="425" y="806"/>
                    </a:lnTo>
                    <a:lnTo>
                      <a:pt x="420" y="802"/>
                    </a:lnTo>
                    <a:lnTo>
                      <a:pt x="418" y="800"/>
                    </a:lnTo>
                    <a:lnTo>
                      <a:pt x="420" y="793"/>
                    </a:lnTo>
                    <a:lnTo>
                      <a:pt x="416" y="790"/>
                    </a:lnTo>
                    <a:lnTo>
                      <a:pt x="416" y="786"/>
                    </a:lnTo>
                    <a:lnTo>
                      <a:pt x="159" y="60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1507" y="834"/>
                <a:ext cx="516" cy="414"/>
              </a:xfrm>
              <a:custGeom>
                <a:avLst/>
                <a:gdLst>
                  <a:gd name="T0" fmla="*/ 189 w 516"/>
                  <a:gd name="T1" fmla="*/ 414 h 414"/>
                  <a:gd name="T2" fmla="*/ 4 w 516"/>
                  <a:gd name="T3" fmla="*/ 405 h 414"/>
                  <a:gd name="T4" fmla="*/ 87 w 516"/>
                  <a:gd name="T5" fmla="*/ 364 h 414"/>
                  <a:gd name="T6" fmla="*/ 111 w 516"/>
                  <a:gd name="T7" fmla="*/ 350 h 414"/>
                  <a:gd name="T8" fmla="*/ 121 w 516"/>
                  <a:gd name="T9" fmla="*/ 341 h 414"/>
                  <a:gd name="T10" fmla="*/ 143 w 516"/>
                  <a:gd name="T11" fmla="*/ 284 h 414"/>
                  <a:gd name="T12" fmla="*/ 139 w 516"/>
                  <a:gd name="T13" fmla="*/ 234 h 414"/>
                  <a:gd name="T14" fmla="*/ 152 w 516"/>
                  <a:gd name="T15" fmla="*/ 207 h 414"/>
                  <a:gd name="T16" fmla="*/ 161 w 516"/>
                  <a:gd name="T17" fmla="*/ 203 h 414"/>
                  <a:gd name="T18" fmla="*/ 166 w 516"/>
                  <a:gd name="T19" fmla="*/ 175 h 414"/>
                  <a:gd name="T20" fmla="*/ 264 w 516"/>
                  <a:gd name="T21" fmla="*/ 103 h 414"/>
                  <a:gd name="T22" fmla="*/ 278 w 516"/>
                  <a:gd name="T23" fmla="*/ 80 h 414"/>
                  <a:gd name="T24" fmla="*/ 309 w 516"/>
                  <a:gd name="T25" fmla="*/ 9 h 414"/>
                  <a:gd name="T26" fmla="*/ 330 w 516"/>
                  <a:gd name="T27" fmla="*/ 0 h 414"/>
                  <a:gd name="T28" fmla="*/ 364 w 516"/>
                  <a:gd name="T29" fmla="*/ 37 h 414"/>
                  <a:gd name="T30" fmla="*/ 393 w 516"/>
                  <a:gd name="T31" fmla="*/ 34 h 414"/>
                  <a:gd name="T32" fmla="*/ 430 w 516"/>
                  <a:gd name="T33" fmla="*/ 32 h 414"/>
                  <a:gd name="T34" fmla="*/ 452 w 516"/>
                  <a:gd name="T35" fmla="*/ 41 h 414"/>
                  <a:gd name="T36" fmla="*/ 475 w 516"/>
                  <a:gd name="T37" fmla="*/ 42 h 414"/>
                  <a:gd name="T38" fmla="*/ 477 w 516"/>
                  <a:gd name="T39" fmla="*/ 51 h 414"/>
                  <a:gd name="T40" fmla="*/ 482 w 516"/>
                  <a:gd name="T41" fmla="*/ 57 h 414"/>
                  <a:gd name="T42" fmla="*/ 487 w 516"/>
                  <a:gd name="T43" fmla="*/ 62 h 414"/>
                  <a:gd name="T44" fmla="*/ 489 w 516"/>
                  <a:gd name="T45" fmla="*/ 66 h 414"/>
                  <a:gd name="T46" fmla="*/ 487 w 516"/>
                  <a:gd name="T47" fmla="*/ 67 h 414"/>
                  <a:gd name="T48" fmla="*/ 489 w 516"/>
                  <a:gd name="T49" fmla="*/ 82 h 414"/>
                  <a:gd name="T50" fmla="*/ 493 w 516"/>
                  <a:gd name="T51" fmla="*/ 110 h 414"/>
                  <a:gd name="T52" fmla="*/ 496 w 516"/>
                  <a:gd name="T53" fmla="*/ 119 h 414"/>
                  <a:gd name="T54" fmla="*/ 495 w 516"/>
                  <a:gd name="T55" fmla="*/ 130 h 414"/>
                  <a:gd name="T56" fmla="*/ 498 w 516"/>
                  <a:gd name="T57" fmla="*/ 146 h 414"/>
                  <a:gd name="T58" fmla="*/ 503 w 516"/>
                  <a:gd name="T59" fmla="*/ 162 h 414"/>
                  <a:gd name="T60" fmla="*/ 516 w 516"/>
                  <a:gd name="T61" fmla="*/ 175 h 414"/>
                  <a:gd name="T62" fmla="*/ 509 w 516"/>
                  <a:gd name="T63" fmla="*/ 182 h 414"/>
                  <a:gd name="T64" fmla="*/ 511 w 516"/>
                  <a:gd name="T65" fmla="*/ 191 h 414"/>
                  <a:gd name="T66" fmla="*/ 509 w 516"/>
                  <a:gd name="T67" fmla="*/ 192 h 414"/>
                  <a:gd name="T68" fmla="*/ 484 w 516"/>
                  <a:gd name="T69" fmla="*/ 189 h 414"/>
                  <a:gd name="T70" fmla="*/ 448 w 516"/>
                  <a:gd name="T71" fmla="*/ 192 h 414"/>
                  <a:gd name="T72" fmla="*/ 443 w 516"/>
                  <a:gd name="T73" fmla="*/ 196 h 414"/>
                  <a:gd name="T74" fmla="*/ 436 w 516"/>
                  <a:gd name="T75" fmla="*/ 194 h 414"/>
                  <a:gd name="T76" fmla="*/ 434 w 516"/>
                  <a:gd name="T77" fmla="*/ 203 h 414"/>
                  <a:gd name="T78" fmla="*/ 432 w 516"/>
                  <a:gd name="T79" fmla="*/ 209 h 414"/>
                  <a:gd name="T80" fmla="*/ 403 w 516"/>
                  <a:gd name="T81" fmla="*/ 214 h 414"/>
                  <a:gd name="T82" fmla="*/ 396 w 516"/>
                  <a:gd name="T83" fmla="*/ 217 h 414"/>
                  <a:gd name="T84" fmla="*/ 395 w 516"/>
                  <a:gd name="T85" fmla="*/ 226 h 414"/>
                  <a:gd name="T86" fmla="*/ 400 w 516"/>
                  <a:gd name="T87" fmla="*/ 228 h 414"/>
                  <a:gd name="T88" fmla="*/ 396 w 516"/>
                  <a:gd name="T89" fmla="*/ 234 h 414"/>
                  <a:gd name="T90" fmla="*/ 396 w 516"/>
                  <a:gd name="T91" fmla="*/ 242 h 414"/>
                  <a:gd name="T92" fmla="*/ 400 w 516"/>
                  <a:gd name="T93" fmla="*/ 242 h 414"/>
                  <a:gd name="T94" fmla="*/ 405 w 516"/>
                  <a:gd name="T95" fmla="*/ 246 h 414"/>
                  <a:gd name="T96" fmla="*/ 403 w 516"/>
                  <a:gd name="T97" fmla="*/ 251 h 414"/>
                  <a:gd name="T98" fmla="*/ 368 w 516"/>
                  <a:gd name="T99" fmla="*/ 269 h 414"/>
                  <a:gd name="T100" fmla="*/ 352 w 516"/>
                  <a:gd name="T101" fmla="*/ 273 h 414"/>
                  <a:gd name="T102" fmla="*/ 341 w 516"/>
                  <a:gd name="T103" fmla="*/ 285 h 414"/>
                  <a:gd name="T104" fmla="*/ 337 w 516"/>
                  <a:gd name="T105" fmla="*/ 292 h 414"/>
                  <a:gd name="T106" fmla="*/ 302 w 516"/>
                  <a:gd name="T107" fmla="*/ 309 h 414"/>
                  <a:gd name="T108" fmla="*/ 291 w 516"/>
                  <a:gd name="T109" fmla="*/ 310 h 414"/>
                  <a:gd name="T110" fmla="*/ 277 w 516"/>
                  <a:gd name="T111" fmla="*/ 312 h 414"/>
                  <a:gd name="T112" fmla="*/ 275 w 516"/>
                  <a:gd name="T113" fmla="*/ 319 h 414"/>
                  <a:gd name="T114" fmla="*/ 264 w 516"/>
                  <a:gd name="T115" fmla="*/ 317 h 414"/>
                  <a:gd name="T116" fmla="*/ 253 w 516"/>
                  <a:gd name="T117" fmla="*/ 317 h 414"/>
                  <a:gd name="T118" fmla="*/ 246 w 516"/>
                  <a:gd name="T119" fmla="*/ 325 h 414"/>
                  <a:gd name="T120" fmla="*/ 236 w 516"/>
                  <a:gd name="T121" fmla="*/ 332 h 414"/>
                  <a:gd name="T122" fmla="*/ 189 w 516"/>
                  <a:gd name="T123" fmla="*/ 358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6" h="414">
                    <a:moveTo>
                      <a:pt x="189" y="358"/>
                    </a:moveTo>
                    <a:lnTo>
                      <a:pt x="189" y="414"/>
                    </a:lnTo>
                    <a:lnTo>
                      <a:pt x="0" y="414"/>
                    </a:lnTo>
                    <a:lnTo>
                      <a:pt x="4" y="405"/>
                    </a:lnTo>
                    <a:lnTo>
                      <a:pt x="59" y="391"/>
                    </a:lnTo>
                    <a:lnTo>
                      <a:pt x="87" y="364"/>
                    </a:lnTo>
                    <a:lnTo>
                      <a:pt x="102" y="358"/>
                    </a:lnTo>
                    <a:lnTo>
                      <a:pt x="111" y="350"/>
                    </a:lnTo>
                    <a:lnTo>
                      <a:pt x="112" y="346"/>
                    </a:lnTo>
                    <a:lnTo>
                      <a:pt x="121" y="341"/>
                    </a:lnTo>
                    <a:lnTo>
                      <a:pt x="143" y="301"/>
                    </a:lnTo>
                    <a:lnTo>
                      <a:pt x="143" y="284"/>
                    </a:lnTo>
                    <a:lnTo>
                      <a:pt x="136" y="269"/>
                    </a:lnTo>
                    <a:lnTo>
                      <a:pt x="139" y="234"/>
                    </a:lnTo>
                    <a:lnTo>
                      <a:pt x="152" y="210"/>
                    </a:lnTo>
                    <a:lnTo>
                      <a:pt x="152" y="207"/>
                    </a:lnTo>
                    <a:lnTo>
                      <a:pt x="162" y="201"/>
                    </a:lnTo>
                    <a:lnTo>
                      <a:pt x="161" y="203"/>
                    </a:lnTo>
                    <a:lnTo>
                      <a:pt x="168" y="185"/>
                    </a:lnTo>
                    <a:lnTo>
                      <a:pt x="166" y="175"/>
                    </a:lnTo>
                    <a:lnTo>
                      <a:pt x="200" y="137"/>
                    </a:lnTo>
                    <a:lnTo>
                      <a:pt x="264" y="103"/>
                    </a:lnTo>
                    <a:lnTo>
                      <a:pt x="273" y="94"/>
                    </a:lnTo>
                    <a:lnTo>
                      <a:pt x="278" y="80"/>
                    </a:lnTo>
                    <a:lnTo>
                      <a:pt x="287" y="69"/>
                    </a:lnTo>
                    <a:lnTo>
                      <a:pt x="309" y="9"/>
                    </a:lnTo>
                    <a:lnTo>
                      <a:pt x="312" y="5"/>
                    </a:lnTo>
                    <a:lnTo>
                      <a:pt x="330" y="0"/>
                    </a:lnTo>
                    <a:lnTo>
                      <a:pt x="337" y="14"/>
                    </a:lnTo>
                    <a:lnTo>
                      <a:pt x="364" y="37"/>
                    </a:lnTo>
                    <a:lnTo>
                      <a:pt x="373" y="39"/>
                    </a:lnTo>
                    <a:lnTo>
                      <a:pt x="393" y="34"/>
                    </a:lnTo>
                    <a:lnTo>
                      <a:pt x="425" y="34"/>
                    </a:lnTo>
                    <a:lnTo>
                      <a:pt x="430" y="32"/>
                    </a:lnTo>
                    <a:lnTo>
                      <a:pt x="445" y="39"/>
                    </a:lnTo>
                    <a:lnTo>
                      <a:pt x="452" y="41"/>
                    </a:lnTo>
                    <a:lnTo>
                      <a:pt x="461" y="41"/>
                    </a:lnTo>
                    <a:lnTo>
                      <a:pt x="475" y="42"/>
                    </a:lnTo>
                    <a:lnTo>
                      <a:pt x="475" y="48"/>
                    </a:lnTo>
                    <a:lnTo>
                      <a:pt x="477" y="51"/>
                    </a:lnTo>
                    <a:lnTo>
                      <a:pt x="480" y="55"/>
                    </a:lnTo>
                    <a:lnTo>
                      <a:pt x="482" y="57"/>
                    </a:lnTo>
                    <a:lnTo>
                      <a:pt x="486" y="60"/>
                    </a:lnTo>
                    <a:lnTo>
                      <a:pt x="487" y="62"/>
                    </a:lnTo>
                    <a:lnTo>
                      <a:pt x="489" y="64"/>
                    </a:lnTo>
                    <a:lnTo>
                      <a:pt x="489" y="66"/>
                    </a:lnTo>
                    <a:lnTo>
                      <a:pt x="487" y="67"/>
                    </a:lnTo>
                    <a:lnTo>
                      <a:pt x="487" y="67"/>
                    </a:lnTo>
                    <a:lnTo>
                      <a:pt x="491" y="76"/>
                    </a:lnTo>
                    <a:lnTo>
                      <a:pt x="489" y="82"/>
                    </a:lnTo>
                    <a:lnTo>
                      <a:pt x="493" y="96"/>
                    </a:lnTo>
                    <a:lnTo>
                      <a:pt x="493" y="110"/>
                    </a:lnTo>
                    <a:lnTo>
                      <a:pt x="491" y="112"/>
                    </a:lnTo>
                    <a:lnTo>
                      <a:pt x="496" y="119"/>
                    </a:lnTo>
                    <a:lnTo>
                      <a:pt x="496" y="126"/>
                    </a:lnTo>
                    <a:lnTo>
                      <a:pt x="495" y="130"/>
                    </a:lnTo>
                    <a:lnTo>
                      <a:pt x="495" y="135"/>
                    </a:lnTo>
                    <a:lnTo>
                      <a:pt x="498" y="146"/>
                    </a:lnTo>
                    <a:lnTo>
                      <a:pt x="498" y="151"/>
                    </a:lnTo>
                    <a:lnTo>
                      <a:pt x="503" y="162"/>
                    </a:lnTo>
                    <a:lnTo>
                      <a:pt x="516" y="173"/>
                    </a:lnTo>
                    <a:lnTo>
                      <a:pt x="516" y="175"/>
                    </a:lnTo>
                    <a:lnTo>
                      <a:pt x="512" y="175"/>
                    </a:lnTo>
                    <a:lnTo>
                      <a:pt x="509" y="182"/>
                    </a:lnTo>
                    <a:lnTo>
                      <a:pt x="509" y="187"/>
                    </a:lnTo>
                    <a:lnTo>
                      <a:pt x="511" y="191"/>
                    </a:lnTo>
                    <a:lnTo>
                      <a:pt x="511" y="192"/>
                    </a:lnTo>
                    <a:lnTo>
                      <a:pt x="509" y="192"/>
                    </a:lnTo>
                    <a:lnTo>
                      <a:pt x="503" y="191"/>
                    </a:lnTo>
                    <a:lnTo>
                      <a:pt x="484" y="189"/>
                    </a:lnTo>
                    <a:lnTo>
                      <a:pt x="480" y="191"/>
                    </a:lnTo>
                    <a:lnTo>
                      <a:pt x="448" y="192"/>
                    </a:lnTo>
                    <a:lnTo>
                      <a:pt x="446" y="194"/>
                    </a:lnTo>
                    <a:lnTo>
                      <a:pt x="443" y="196"/>
                    </a:lnTo>
                    <a:lnTo>
                      <a:pt x="437" y="194"/>
                    </a:lnTo>
                    <a:lnTo>
                      <a:pt x="436" y="194"/>
                    </a:lnTo>
                    <a:lnTo>
                      <a:pt x="432" y="198"/>
                    </a:lnTo>
                    <a:lnTo>
                      <a:pt x="434" y="203"/>
                    </a:lnTo>
                    <a:lnTo>
                      <a:pt x="432" y="207"/>
                    </a:lnTo>
                    <a:lnTo>
                      <a:pt x="432" y="209"/>
                    </a:lnTo>
                    <a:lnTo>
                      <a:pt x="409" y="216"/>
                    </a:lnTo>
                    <a:lnTo>
                      <a:pt x="403" y="214"/>
                    </a:lnTo>
                    <a:lnTo>
                      <a:pt x="400" y="214"/>
                    </a:lnTo>
                    <a:lnTo>
                      <a:pt x="396" y="217"/>
                    </a:lnTo>
                    <a:lnTo>
                      <a:pt x="395" y="221"/>
                    </a:lnTo>
                    <a:lnTo>
                      <a:pt x="395" y="226"/>
                    </a:lnTo>
                    <a:lnTo>
                      <a:pt x="395" y="228"/>
                    </a:lnTo>
                    <a:lnTo>
                      <a:pt x="400" y="228"/>
                    </a:lnTo>
                    <a:lnTo>
                      <a:pt x="400" y="230"/>
                    </a:lnTo>
                    <a:lnTo>
                      <a:pt x="396" y="234"/>
                    </a:lnTo>
                    <a:lnTo>
                      <a:pt x="395" y="242"/>
                    </a:lnTo>
                    <a:lnTo>
                      <a:pt x="396" y="242"/>
                    </a:lnTo>
                    <a:lnTo>
                      <a:pt x="398" y="241"/>
                    </a:lnTo>
                    <a:lnTo>
                      <a:pt x="400" y="242"/>
                    </a:lnTo>
                    <a:lnTo>
                      <a:pt x="402" y="244"/>
                    </a:lnTo>
                    <a:lnTo>
                      <a:pt x="405" y="246"/>
                    </a:lnTo>
                    <a:lnTo>
                      <a:pt x="405" y="250"/>
                    </a:lnTo>
                    <a:lnTo>
                      <a:pt x="403" y="251"/>
                    </a:lnTo>
                    <a:lnTo>
                      <a:pt x="387" y="255"/>
                    </a:lnTo>
                    <a:lnTo>
                      <a:pt x="368" y="269"/>
                    </a:lnTo>
                    <a:lnTo>
                      <a:pt x="362" y="269"/>
                    </a:lnTo>
                    <a:lnTo>
                      <a:pt x="352" y="273"/>
                    </a:lnTo>
                    <a:lnTo>
                      <a:pt x="343" y="280"/>
                    </a:lnTo>
                    <a:lnTo>
                      <a:pt x="341" y="285"/>
                    </a:lnTo>
                    <a:lnTo>
                      <a:pt x="341" y="287"/>
                    </a:lnTo>
                    <a:lnTo>
                      <a:pt x="337" y="292"/>
                    </a:lnTo>
                    <a:lnTo>
                      <a:pt x="328" y="300"/>
                    </a:lnTo>
                    <a:lnTo>
                      <a:pt x="302" y="309"/>
                    </a:lnTo>
                    <a:lnTo>
                      <a:pt x="295" y="307"/>
                    </a:lnTo>
                    <a:lnTo>
                      <a:pt x="291" y="310"/>
                    </a:lnTo>
                    <a:lnTo>
                      <a:pt x="278" y="309"/>
                    </a:lnTo>
                    <a:lnTo>
                      <a:pt x="277" y="312"/>
                    </a:lnTo>
                    <a:lnTo>
                      <a:pt x="277" y="319"/>
                    </a:lnTo>
                    <a:lnTo>
                      <a:pt x="275" y="319"/>
                    </a:lnTo>
                    <a:lnTo>
                      <a:pt x="268" y="319"/>
                    </a:lnTo>
                    <a:lnTo>
                      <a:pt x="264" y="317"/>
                    </a:lnTo>
                    <a:lnTo>
                      <a:pt x="259" y="317"/>
                    </a:lnTo>
                    <a:lnTo>
                      <a:pt x="253" y="317"/>
                    </a:lnTo>
                    <a:lnTo>
                      <a:pt x="250" y="319"/>
                    </a:lnTo>
                    <a:lnTo>
                      <a:pt x="246" y="325"/>
                    </a:lnTo>
                    <a:lnTo>
                      <a:pt x="241" y="328"/>
                    </a:lnTo>
                    <a:lnTo>
                      <a:pt x="236" y="332"/>
                    </a:lnTo>
                    <a:lnTo>
                      <a:pt x="225" y="333"/>
                    </a:lnTo>
                    <a:lnTo>
                      <a:pt x="189" y="35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1507" y="834"/>
                <a:ext cx="516" cy="414"/>
              </a:xfrm>
              <a:custGeom>
                <a:avLst/>
                <a:gdLst>
                  <a:gd name="T0" fmla="*/ 189 w 516"/>
                  <a:gd name="T1" fmla="*/ 414 h 414"/>
                  <a:gd name="T2" fmla="*/ 4 w 516"/>
                  <a:gd name="T3" fmla="*/ 405 h 414"/>
                  <a:gd name="T4" fmla="*/ 87 w 516"/>
                  <a:gd name="T5" fmla="*/ 364 h 414"/>
                  <a:gd name="T6" fmla="*/ 111 w 516"/>
                  <a:gd name="T7" fmla="*/ 350 h 414"/>
                  <a:gd name="T8" fmla="*/ 121 w 516"/>
                  <a:gd name="T9" fmla="*/ 341 h 414"/>
                  <a:gd name="T10" fmla="*/ 143 w 516"/>
                  <a:gd name="T11" fmla="*/ 284 h 414"/>
                  <a:gd name="T12" fmla="*/ 139 w 516"/>
                  <a:gd name="T13" fmla="*/ 234 h 414"/>
                  <a:gd name="T14" fmla="*/ 152 w 516"/>
                  <a:gd name="T15" fmla="*/ 207 h 414"/>
                  <a:gd name="T16" fmla="*/ 161 w 516"/>
                  <a:gd name="T17" fmla="*/ 203 h 414"/>
                  <a:gd name="T18" fmla="*/ 166 w 516"/>
                  <a:gd name="T19" fmla="*/ 175 h 414"/>
                  <a:gd name="T20" fmla="*/ 264 w 516"/>
                  <a:gd name="T21" fmla="*/ 103 h 414"/>
                  <a:gd name="T22" fmla="*/ 278 w 516"/>
                  <a:gd name="T23" fmla="*/ 80 h 414"/>
                  <a:gd name="T24" fmla="*/ 309 w 516"/>
                  <a:gd name="T25" fmla="*/ 9 h 414"/>
                  <a:gd name="T26" fmla="*/ 330 w 516"/>
                  <a:gd name="T27" fmla="*/ 0 h 414"/>
                  <a:gd name="T28" fmla="*/ 364 w 516"/>
                  <a:gd name="T29" fmla="*/ 37 h 414"/>
                  <a:gd name="T30" fmla="*/ 393 w 516"/>
                  <a:gd name="T31" fmla="*/ 34 h 414"/>
                  <a:gd name="T32" fmla="*/ 430 w 516"/>
                  <a:gd name="T33" fmla="*/ 32 h 414"/>
                  <a:gd name="T34" fmla="*/ 452 w 516"/>
                  <a:gd name="T35" fmla="*/ 41 h 414"/>
                  <a:gd name="T36" fmla="*/ 475 w 516"/>
                  <a:gd name="T37" fmla="*/ 42 h 414"/>
                  <a:gd name="T38" fmla="*/ 477 w 516"/>
                  <a:gd name="T39" fmla="*/ 51 h 414"/>
                  <a:gd name="T40" fmla="*/ 482 w 516"/>
                  <a:gd name="T41" fmla="*/ 57 h 414"/>
                  <a:gd name="T42" fmla="*/ 487 w 516"/>
                  <a:gd name="T43" fmla="*/ 62 h 414"/>
                  <a:gd name="T44" fmla="*/ 489 w 516"/>
                  <a:gd name="T45" fmla="*/ 66 h 414"/>
                  <a:gd name="T46" fmla="*/ 487 w 516"/>
                  <a:gd name="T47" fmla="*/ 67 h 414"/>
                  <a:gd name="T48" fmla="*/ 489 w 516"/>
                  <a:gd name="T49" fmla="*/ 82 h 414"/>
                  <a:gd name="T50" fmla="*/ 493 w 516"/>
                  <a:gd name="T51" fmla="*/ 110 h 414"/>
                  <a:gd name="T52" fmla="*/ 496 w 516"/>
                  <a:gd name="T53" fmla="*/ 119 h 414"/>
                  <a:gd name="T54" fmla="*/ 495 w 516"/>
                  <a:gd name="T55" fmla="*/ 130 h 414"/>
                  <a:gd name="T56" fmla="*/ 498 w 516"/>
                  <a:gd name="T57" fmla="*/ 146 h 414"/>
                  <a:gd name="T58" fmla="*/ 503 w 516"/>
                  <a:gd name="T59" fmla="*/ 162 h 414"/>
                  <a:gd name="T60" fmla="*/ 516 w 516"/>
                  <a:gd name="T61" fmla="*/ 175 h 414"/>
                  <a:gd name="T62" fmla="*/ 509 w 516"/>
                  <a:gd name="T63" fmla="*/ 182 h 414"/>
                  <a:gd name="T64" fmla="*/ 511 w 516"/>
                  <a:gd name="T65" fmla="*/ 191 h 414"/>
                  <a:gd name="T66" fmla="*/ 509 w 516"/>
                  <a:gd name="T67" fmla="*/ 192 h 414"/>
                  <a:gd name="T68" fmla="*/ 484 w 516"/>
                  <a:gd name="T69" fmla="*/ 189 h 414"/>
                  <a:gd name="T70" fmla="*/ 448 w 516"/>
                  <a:gd name="T71" fmla="*/ 192 h 414"/>
                  <a:gd name="T72" fmla="*/ 443 w 516"/>
                  <a:gd name="T73" fmla="*/ 196 h 414"/>
                  <a:gd name="T74" fmla="*/ 436 w 516"/>
                  <a:gd name="T75" fmla="*/ 194 h 414"/>
                  <a:gd name="T76" fmla="*/ 434 w 516"/>
                  <a:gd name="T77" fmla="*/ 203 h 414"/>
                  <a:gd name="T78" fmla="*/ 432 w 516"/>
                  <a:gd name="T79" fmla="*/ 209 h 414"/>
                  <a:gd name="T80" fmla="*/ 403 w 516"/>
                  <a:gd name="T81" fmla="*/ 214 h 414"/>
                  <a:gd name="T82" fmla="*/ 396 w 516"/>
                  <a:gd name="T83" fmla="*/ 217 h 414"/>
                  <a:gd name="T84" fmla="*/ 395 w 516"/>
                  <a:gd name="T85" fmla="*/ 226 h 414"/>
                  <a:gd name="T86" fmla="*/ 400 w 516"/>
                  <a:gd name="T87" fmla="*/ 228 h 414"/>
                  <a:gd name="T88" fmla="*/ 396 w 516"/>
                  <a:gd name="T89" fmla="*/ 234 h 414"/>
                  <a:gd name="T90" fmla="*/ 396 w 516"/>
                  <a:gd name="T91" fmla="*/ 242 h 414"/>
                  <a:gd name="T92" fmla="*/ 400 w 516"/>
                  <a:gd name="T93" fmla="*/ 242 h 414"/>
                  <a:gd name="T94" fmla="*/ 405 w 516"/>
                  <a:gd name="T95" fmla="*/ 246 h 414"/>
                  <a:gd name="T96" fmla="*/ 403 w 516"/>
                  <a:gd name="T97" fmla="*/ 251 h 414"/>
                  <a:gd name="T98" fmla="*/ 368 w 516"/>
                  <a:gd name="T99" fmla="*/ 269 h 414"/>
                  <a:gd name="T100" fmla="*/ 352 w 516"/>
                  <a:gd name="T101" fmla="*/ 273 h 414"/>
                  <a:gd name="T102" fmla="*/ 341 w 516"/>
                  <a:gd name="T103" fmla="*/ 285 h 414"/>
                  <a:gd name="T104" fmla="*/ 337 w 516"/>
                  <a:gd name="T105" fmla="*/ 292 h 414"/>
                  <a:gd name="T106" fmla="*/ 302 w 516"/>
                  <a:gd name="T107" fmla="*/ 309 h 414"/>
                  <a:gd name="T108" fmla="*/ 291 w 516"/>
                  <a:gd name="T109" fmla="*/ 310 h 414"/>
                  <a:gd name="T110" fmla="*/ 277 w 516"/>
                  <a:gd name="T111" fmla="*/ 312 h 414"/>
                  <a:gd name="T112" fmla="*/ 275 w 516"/>
                  <a:gd name="T113" fmla="*/ 319 h 414"/>
                  <a:gd name="T114" fmla="*/ 264 w 516"/>
                  <a:gd name="T115" fmla="*/ 317 h 414"/>
                  <a:gd name="T116" fmla="*/ 253 w 516"/>
                  <a:gd name="T117" fmla="*/ 317 h 414"/>
                  <a:gd name="T118" fmla="*/ 246 w 516"/>
                  <a:gd name="T119" fmla="*/ 325 h 414"/>
                  <a:gd name="T120" fmla="*/ 236 w 516"/>
                  <a:gd name="T121" fmla="*/ 332 h 414"/>
                  <a:gd name="T122" fmla="*/ 189 w 516"/>
                  <a:gd name="T123" fmla="*/ 358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6" h="414">
                    <a:moveTo>
                      <a:pt x="189" y="358"/>
                    </a:moveTo>
                    <a:lnTo>
                      <a:pt x="189" y="414"/>
                    </a:lnTo>
                    <a:lnTo>
                      <a:pt x="0" y="414"/>
                    </a:lnTo>
                    <a:lnTo>
                      <a:pt x="4" y="405"/>
                    </a:lnTo>
                    <a:lnTo>
                      <a:pt x="59" y="391"/>
                    </a:lnTo>
                    <a:lnTo>
                      <a:pt x="87" y="364"/>
                    </a:lnTo>
                    <a:lnTo>
                      <a:pt x="102" y="358"/>
                    </a:lnTo>
                    <a:lnTo>
                      <a:pt x="111" y="350"/>
                    </a:lnTo>
                    <a:lnTo>
                      <a:pt x="112" y="346"/>
                    </a:lnTo>
                    <a:lnTo>
                      <a:pt x="121" y="341"/>
                    </a:lnTo>
                    <a:lnTo>
                      <a:pt x="143" y="301"/>
                    </a:lnTo>
                    <a:lnTo>
                      <a:pt x="143" y="284"/>
                    </a:lnTo>
                    <a:lnTo>
                      <a:pt x="136" y="269"/>
                    </a:lnTo>
                    <a:lnTo>
                      <a:pt x="139" y="234"/>
                    </a:lnTo>
                    <a:lnTo>
                      <a:pt x="152" y="210"/>
                    </a:lnTo>
                    <a:lnTo>
                      <a:pt x="152" y="207"/>
                    </a:lnTo>
                    <a:lnTo>
                      <a:pt x="162" y="201"/>
                    </a:lnTo>
                    <a:lnTo>
                      <a:pt x="161" y="203"/>
                    </a:lnTo>
                    <a:lnTo>
                      <a:pt x="168" y="185"/>
                    </a:lnTo>
                    <a:lnTo>
                      <a:pt x="166" y="175"/>
                    </a:lnTo>
                    <a:lnTo>
                      <a:pt x="200" y="137"/>
                    </a:lnTo>
                    <a:lnTo>
                      <a:pt x="264" y="103"/>
                    </a:lnTo>
                    <a:lnTo>
                      <a:pt x="273" y="94"/>
                    </a:lnTo>
                    <a:lnTo>
                      <a:pt x="278" y="80"/>
                    </a:lnTo>
                    <a:lnTo>
                      <a:pt x="287" y="69"/>
                    </a:lnTo>
                    <a:lnTo>
                      <a:pt x="309" y="9"/>
                    </a:lnTo>
                    <a:lnTo>
                      <a:pt x="312" y="5"/>
                    </a:lnTo>
                    <a:lnTo>
                      <a:pt x="330" y="0"/>
                    </a:lnTo>
                    <a:lnTo>
                      <a:pt x="337" y="14"/>
                    </a:lnTo>
                    <a:lnTo>
                      <a:pt x="364" y="37"/>
                    </a:lnTo>
                    <a:lnTo>
                      <a:pt x="373" y="39"/>
                    </a:lnTo>
                    <a:lnTo>
                      <a:pt x="393" y="34"/>
                    </a:lnTo>
                    <a:lnTo>
                      <a:pt x="425" y="34"/>
                    </a:lnTo>
                    <a:lnTo>
                      <a:pt x="430" y="32"/>
                    </a:lnTo>
                    <a:lnTo>
                      <a:pt x="445" y="39"/>
                    </a:lnTo>
                    <a:lnTo>
                      <a:pt x="452" y="41"/>
                    </a:lnTo>
                    <a:lnTo>
                      <a:pt x="461" y="41"/>
                    </a:lnTo>
                    <a:lnTo>
                      <a:pt x="475" y="42"/>
                    </a:lnTo>
                    <a:lnTo>
                      <a:pt x="475" y="48"/>
                    </a:lnTo>
                    <a:lnTo>
                      <a:pt x="477" y="51"/>
                    </a:lnTo>
                    <a:lnTo>
                      <a:pt x="480" y="55"/>
                    </a:lnTo>
                    <a:lnTo>
                      <a:pt x="482" y="57"/>
                    </a:lnTo>
                    <a:lnTo>
                      <a:pt x="486" y="60"/>
                    </a:lnTo>
                    <a:lnTo>
                      <a:pt x="487" y="62"/>
                    </a:lnTo>
                    <a:lnTo>
                      <a:pt x="489" y="64"/>
                    </a:lnTo>
                    <a:lnTo>
                      <a:pt x="489" y="66"/>
                    </a:lnTo>
                    <a:lnTo>
                      <a:pt x="487" y="67"/>
                    </a:lnTo>
                    <a:lnTo>
                      <a:pt x="487" y="67"/>
                    </a:lnTo>
                    <a:lnTo>
                      <a:pt x="491" y="76"/>
                    </a:lnTo>
                    <a:lnTo>
                      <a:pt x="489" y="82"/>
                    </a:lnTo>
                    <a:lnTo>
                      <a:pt x="493" y="96"/>
                    </a:lnTo>
                    <a:lnTo>
                      <a:pt x="493" y="110"/>
                    </a:lnTo>
                    <a:lnTo>
                      <a:pt x="491" y="112"/>
                    </a:lnTo>
                    <a:lnTo>
                      <a:pt x="496" y="119"/>
                    </a:lnTo>
                    <a:lnTo>
                      <a:pt x="496" y="126"/>
                    </a:lnTo>
                    <a:lnTo>
                      <a:pt x="495" y="130"/>
                    </a:lnTo>
                    <a:lnTo>
                      <a:pt x="495" y="135"/>
                    </a:lnTo>
                    <a:lnTo>
                      <a:pt x="498" y="146"/>
                    </a:lnTo>
                    <a:lnTo>
                      <a:pt x="498" y="151"/>
                    </a:lnTo>
                    <a:lnTo>
                      <a:pt x="503" y="162"/>
                    </a:lnTo>
                    <a:lnTo>
                      <a:pt x="516" y="173"/>
                    </a:lnTo>
                    <a:lnTo>
                      <a:pt x="516" y="175"/>
                    </a:lnTo>
                    <a:lnTo>
                      <a:pt x="512" y="175"/>
                    </a:lnTo>
                    <a:lnTo>
                      <a:pt x="509" y="182"/>
                    </a:lnTo>
                    <a:lnTo>
                      <a:pt x="509" y="187"/>
                    </a:lnTo>
                    <a:lnTo>
                      <a:pt x="511" y="191"/>
                    </a:lnTo>
                    <a:lnTo>
                      <a:pt x="511" y="192"/>
                    </a:lnTo>
                    <a:lnTo>
                      <a:pt x="509" y="192"/>
                    </a:lnTo>
                    <a:lnTo>
                      <a:pt x="503" y="191"/>
                    </a:lnTo>
                    <a:lnTo>
                      <a:pt x="484" y="189"/>
                    </a:lnTo>
                    <a:lnTo>
                      <a:pt x="480" y="191"/>
                    </a:lnTo>
                    <a:lnTo>
                      <a:pt x="448" y="192"/>
                    </a:lnTo>
                    <a:lnTo>
                      <a:pt x="446" y="194"/>
                    </a:lnTo>
                    <a:lnTo>
                      <a:pt x="443" y="196"/>
                    </a:lnTo>
                    <a:lnTo>
                      <a:pt x="437" y="194"/>
                    </a:lnTo>
                    <a:lnTo>
                      <a:pt x="436" y="194"/>
                    </a:lnTo>
                    <a:lnTo>
                      <a:pt x="432" y="198"/>
                    </a:lnTo>
                    <a:lnTo>
                      <a:pt x="434" y="203"/>
                    </a:lnTo>
                    <a:lnTo>
                      <a:pt x="432" y="207"/>
                    </a:lnTo>
                    <a:lnTo>
                      <a:pt x="432" y="209"/>
                    </a:lnTo>
                    <a:lnTo>
                      <a:pt x="409" y="216"/>
                    </a:lnTo>
                    <a:lnTo>
                      <a:pt x="403" y="214"/>
                    </a:lnTo>
                    <a:lnTo>
                      <a:pt x="400" y="214"/>
                    </a:lnTo>
                    <a:lnTo>
                      <a:pt x="396" y="217"/>
                    </a:lnTo>
                    <a:lnTo>
                      <a:pt x="395" y="221"/>
                    </a:lnTo>
                    <a:lnTo>
                      <a:pt x="395" y="226"/>
                    </a:lnTo>
                    <a:lnTo>
                      <a:pt x="395" y="228"/>
                    </a:lnTo>
                    <a:lnTo>
                      <a:pt x="400" y="228"/>
                    </a:lnTo>
                    <a:lnTo>
                      <a:pt x="400" y="230"/>
                    </a:lnTo>
                    <a:lnTo>
                      <a:pt x="396" y="234"/>
                    </a:lnTo>
                    <a:lnTo>
                      <a:pt x="395" y="242"/>
                    </a:lnTo>
                    <a:lnTo>
                      <a:pt x="396" y="242"/>
                    </a:lnTo>
                    <a:lnTo>
                      <a:pt x="398" y="241"/>
                    </a:lnTo>
                    <a:lnTo>
                      <a:pt x="400" y="242"/>
                    </a:lnTo>
                    <a:lnTo>
                      <a:pt x="402" y="244"/>
                    </a:lnTo>
                    <a:lnTo>
                      <a:pt x="405" y="246"/>
                    </a:lnTo>
                    <a:lnTo>
                      <a:pt x="405" y="250"/>
                    </a:lnTo>
                    <a:lnTo>
                      <a:pt x="403" y="251"/>
                    </a:lnTo>
                    <a:lnTo>
                      <a:pt x="387" y="255"/>
                    </a:lnTo>
                    <a:lnTo>
                      <a:pt x="368" y="269"/>
                    </a:lnTo>
                    <a:lnTo>
                      <a:pt x="362" y="269"/>
                    </a:lnTo>
                    <a:lnTo>
                      <a:pt x="352" y="273"/>
                    </a:lnTo>
                    <a:lnTo>
                      <a:pt x="343" y="280"/>
                    </a:lnTo>
                    <a:lnTo>
                      <a:pt x="341" y="285"/>
                    </a:lnTo>
                    <a:lnTo>
                      <a:pt x="341" y="287"/>
                    </a:lnTo>
                    <a:lnTo>
                      <a:pt x="337" y="292"/>
                    </a:lnTo>
                    <a:lnTo>
                      <a:pt x="328" y="300"/>
                    </a:lnTo>
                    <a:lnTo>
                      <a:pt x="302" y="309"/>
                    </a:lnTo>
                    <a:lnTo>
                      <a:pt x="295" y="307"/>
                    </a:lnTo>
                    <a:lnTo>
                      <a:pt x="291" y="310"/>
                    </a:lnTo>
                    <a:lnTo>
                      <a:pt x="278" y="309"/>
                    </a:lnTo>
                    <a:lnTo>
                      <a:pt x="277" y="312"/>
                    </a:lnTo>
                    <a:lnTo>
                      <a:pt x="277" y="319"/>
                    </a:lnTo>
                    <a:lnTo>
                      <a:pt x="275" y="319"/>
                    </a:lnTo>
                    <a:lnTo>
                      <a:pt x="268" y="319"/>
                    </a:lnTo>
                    <a:lnTo>
                      <a:pt x="264" y="317"/>
                    </a:lnTo>
                    <a:lnTo>
                      <a:pt x="259" y="317"/>
                    </a:lnTo>
                    <a:lnTo>
                      <a:pt x="253" y="317"/>
                    </a:lnTo>
                    <a:lnTo>
                      <a:pt x="250" y="319"/>
                    </a:lnTo>
                    <a:lnTo>
                      <a:pt x="246" y="325"/>
                    </a:lnTo>
                    <a:lnTo>
                      <a:pt x="241" y="328"/>
                    </a:lnTo>
                    <a:lnTo>
                      <a:pt x="236" y="332"/>
                    </a:lnTo>
                    <a:lnTo>
                      <a:pt x="225" y="333"/>
                    </a:lnTo>
                    <a:lnTo>
                      <a:pt x="189" y="35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1"/>
              <p:cNvSpPr>
                <a:spLocks/>
              </p:cNvSpPr>
              <p:nvPr/>
            </p:nvSpPr>
            <p:spPr bwMode="auto">
              <a:xfrm>
                <a:off x="2384" y="757"/>
                <a:ext cx="171" cy="364"/>
              </a:xfrm>
              <a:custGeom>
                <a:avLst/>
                <a:gdLst>
                  <a:gd name="T0" fmla="*/ 96 w 171"/>
                  <a:gd name="T1" fmla="*/ 362 h 364"/>
                  <a:gd name="T2" fmla="*/ 117 w 171"/>
                  <a:gd name="T3" fmla="*/ 343 h 364"/>
                  <a:gd name="T4" fmla="*/ 114 w 171"/>
                  <a:gd name="T5" fmla="*/ 312 h 364"/>
                  <a:gd name="T6" fmla="*/ 119 w 171"/>
                  <a:gd name="T7" fmla="*/ 298 h 364"/>
                  <a:gd name="T8" fmla="*/ 139 w 171"/>
                  <a:gd name="T9" fmla="*/ 280 h 364"/>
                  <a:gd name="T10" fmla="*/ 171 w 171"/>
                  <a:gd name="T11" fmla="*/ 252 h 364"/>
                  <a:gd name="T12" fmla="*/ 166 w 171"/>
                  <a:gd name="T13" fmla="*/ 218 h 364"/>
                  <a:gd name="T14" fmla="*/ 159 w 171"/>
                  <a:gd name="T15" fmla="*/ 219 h 364"/>
                  <a:gd name="T16" fmla="*/ 155 w 171"/>
                  <a:gd name="T17" fmla="*/ 212 h 364"/>
                  <a:gd name="T18" fmla="*/ 146 w 171"/>
                  <a:gd name="T19" fmla="*/ 198 h 364"/>
                  <a:gd name="T20" fmla="*/ 135 w 171"/>
                  <a:gd name="T21" fmla="*/ 198 h 364"/>
                  <a:gd name="T22" fmla="*/ 128 w 171"/>
                  <a:gd name="T23" fmla="*/ 194 h 364"/>
                  <a:gd name="T24" fmla="*/ 110 w 171"/>
                  <a:gd name="T25" fmla="*/ 187 h 364"/>
                  <a:gd name="T26" fmla="*/ 109 w 171"/>
                  <a:gd name="T27" fmla="*/ 169 h 364"/>
                  <a:gd name="T28" fmla="*/ 119 w 171"/>
                  <a:gd name="T29" fmla="*/ 161 h 364"/>
                  <a:gd name="T30" fmla="*/ 130 w 171"/>
                  <a:gd name="T31" fmla="*/ 153 h 364"/>
                  <a:gd name="T32" fmla="*/ 150 w 171"/>
                  <a:gd name="T33" fmla="*/ 137 h 364"/>
                  <a:gd name="T34" fmla="*/ 159 w 171"/>
                  <a:gd name="T35" fmla="*/ 91 h 364"/>
                  <a:gd name="T36" fmla="*/ 150 w 171"/>
                  <a:gd name="T37" fmla="*/ 82 h 364"/>
                  <a:gd name="T38" fmla="*/ 137 w 171"/>
                  <a:gd name="T39" fmla="*/ 75 h 364"/>
                  <a:gd name="T40" fmla="*/ 137 w 171"/>
                  <a:gd name="T41" fmla="*/ 52 h 364"/>
                  <a:gd name="T42" fmla="*/ 153 w 171"/>
                  <a:gd name="T43" fmla="*/ 43 h 364"/>
                  <a:gd name="T44" fmla="*/ 157 w 171"/>
                  <a:gd name="T45" fmla="*/ 16 h 364"/>
                  <a:gd name="T46" fmla="*/ 148 w 171"/>
                  <a:gd name="T47" fmla="*/ 21 h 364"/>
                  <a:gd name="T48" fmla="*/ 137 w 171"/>
                  <a:gd name="T49" fmla="*/ 27 h 364"/>
                  <a:gd name="T50" fmla="*/ 125 w 171"/>
                  <a:gd name="T51" fmla="*/ 27 h 364"/>
                  <a:gd name="T52" fmla="*/ 121 w 171"/>
                  <a:gd name="T53" fmla="*/ 7 h 364"/>
                  <a:gd name="T54" fmla="*/ 100 w 171"/>
                  <a:gd name="T55" fmla="*/ 0 h 364"/>
                  <a:gd name="T56" fmla="*/ 64 w 171"/>
                  <a:gd name="T57" fmla="*/ 16 h 364"/>
                  <a:gd name="T58" fmla="*/ 59 w 171"/>
                  <a:gd name="T59" fmla="*/ 19 h 364"/>
                  <a:gd name="T60" fmla="*/ 41 w 171"/>
                  <a:gd name="T61" fmla="*/ 39 h 364"/>
                  <a:gd name="T62" fmla="*/ 44 w 171"/>
                  <a:gd name="T63" fmla="*/ 44 h 364"/>
                  <a:gd name="T64" fmla="*/ 42 w 171"/>
                  <a:gd name="T65" fmla="*/ 105 h 364"/>
                  <a:gd name="T66" fmla="*/ 37 w 171"/>
                  <a:gd name="T67" fmla="*/ 146 h 364"/>
                  <a:gd name="T68" fmla="*/ 21 w 171"/>
                  <a:gd name="T69" fmla="*/ 164 h 364"/>
                  <a:gd name="T70" fmla="*/ 10 w 171"/>
                  <a:gd name="T71" fmla="*/ 171 h 364"/>
                  <a:gd name="T72" fmla="*/ 1 w 171"/>
                  <a:gd name="T73" fmla="*/ 178 h 364"/>
                  <a:gd name="T74" fmla="*/ 9 w 171"/>
                  <a:gd name="T75" fmla="*/ 214 h 364"/>
                  <a:gd name="T76" fmla="*/ 28 w 171"/>
                  <a:gd name="T77" fmla="*/ 225 h 364"/>
                  <a:gd name="T78" fmla="*/ 35 w 171"/>
                  <a:gd name="T79" fmla="*/ 255 h 364"/>
                  <a:gd name="T80" fmla="*/ 71 w 171"/>
                  <a:gd name="T81" fmla="*/ 275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1" h="364">
                    <a:moveTo>
                      <a:pt x="85" y="364"/>
                    </a:moveTo>
                    <a:lnTo>
                      <a:pt x="96" y="362"/>
                    </a:lnTo>
                    <a:lnTo>
                      <a:pt x="114" y="350"/>
                    </a:lnTo>
                    <a:lnTo>
                      <a:pt x="117" y="343"/>
                    </a:lnTo>
                    <a:lnTo>
                      <a:pt x="119" y="334"/>
                    </a:lnTo>
                    <a:lnTo>
                      <a:pt x="114" y="312"/>
                    </a:lnTo>
                    <a:lnTo>
                      <a:pt x="116" y="305"/>
                    </a:lnTo>
                    <a:lnTo>
                      <a:pt x="119" y="298"/>
                    </a:lnTo>
                    <a:lnTo>
                      <a:pt x="135" y="287"/>
                    </a:lnTo>
                    <a:lnTo>
                      <a:pt x="139" y="280"/>
                    </a:lnTo>
                    <a:lnTo>
                      <a:pt x="167" y="261"/>
                    </a:lnTo>
                    <a:lnTo>
                      <a:pt x="171" y="252"/>
                    </a:lnTo>
                    <a:lnTo>
                      <a:pt x="171" y="221"/>
                    </a:lnTo>
                    <a:lnTo>
                      <a:pt x="166" y="218"/>
                    </a:lnTo>
                    <a:lnTo>
                      <a:pt x="164" y="219"/>
                    </a:lnTo>
                    <a:lnTo>
                      <a:pt x="159" y="219"/>
                    </a:lnTo>
                    <a:lnTo>
                      <a:pt x="155" y="216"/>
                    </a:lnTo>
                    <a:lnTo>
                      <a:pt x="155" y="212"/>
                    </a:lnTo>
                    <a:lnTo>
                      <a:pt x="150" y="198"/>
                    </a:lnTo>
                    <a:lnTo>
                      <a:pt x="146" y="198"/>
                    </a:lnTo>
                    <a:lnTo>
                      <a:pt x="139" y="203"/>
                    </a:lnTo>
                    <a:lnTo>
                      <a:pt x="135" y="198"/>
                    </a:lnTo>
                    <a:lnTo>
                      <a:pt x="134" y="194"/>
                    </a:lnTo>
                    <a:lnTo>
                      <a:pt x="128" y="194"/>
                    </a:lnTo>
                    <a:lnTo>
                      <a:pt x="123" y="194"/>
                    </a:lnTo>
                    <a:lnTo>
                      <a:pt x="110" y="187"/>
                    </a:lnTo>
                    <a:lnTo>
                      <a:pt x="109" y="178"/>
                    </a:lnTo>
                    <a:lnTo>
                      <a:pt x="109" y="169"/>
                    </a:lnTo>
                    <a:lnTo>
                      <a:pt x="117" y="173"/>
                    </a:lnTo>
                    <a:lnTo>
                      <a:pt x="119" y="161"/>
                    </a:lnTo>
                    <a:lnTo>
                      <a:pt x="125" y="157"/>
                    </a:lnTo>
                    <a:lnTo>
                      <a:pt x="130" y="153"/>
                    </a:lnTo>
                    <a:lnTo>
                      <a:pt x="135" y="152"/>
                    </a:lnTo>
                    <a:lnTo>
                      <a:pt x="150" y="137"/>
                    </a:lnTo>
                    <a:lnTo>
                      <a:pt x="162" y="111"/>
                    </a:lnTo>
                    <a:lnTo>
                      <a:pt x="159" y="91"/>
                    </a:lnTo>
                    <a:lnTo>
                      <a:pt x="151" y="87"/>
                    </a:lnTo>
                    <a:lnTo>
                      <a:pt x="150" y="82"/>
                    </a:lnTo>
                    <a:lnTo>
                      <a:pt x="141" y="80"/>
                    </a:lnTo>
                    <a:lnTo>
                      <a:pt x="137" y="75"/>
                    </a:lnTo>
                    <a:lnTo>
                      <a:pt x="135" y="62"/>
                    </a:lnTo>
                    <a:lnTo>
                      <a:pt x="137" y="52"/>
                    </a:lnTo>
                    <a:lnTo>
                      <a:pt x="142" y="46"/>
                    </a:lnTo>
                    <a:lnTo>
                      <a:pt x="153" y="43"/>
                    </a:lnTo>
                    <a:lnTo>
                      <a:pt x="162" y="25"/>
                    </a:lnTo>
                    <a:lnTo>
                      <a:pt x="157" y="16"/>
                    </a:lnTo>
                    <a:lnTo>
                      <a:pt x="151" y="16"/>
                    </a:lnTo>
                    <a:lnTo>
                      <a:pt x="148" y="21"/>
                    </a:lnTo>
                    <a:lnTo>
                      <a:pt x="142" y="25"/>
                    </a:lnTo>
                    <a:lnTo>
                      <a:pt x="137" y="27"/>
                    </a:lnTo>
                    <a:lnTo>
                      <a:pt x="134" y="30"/>
                    </a:lnTo>
                    <a:lnTo>
                      <a:pt x="125" y="27"/>
                    </a:lnTo>
                    <a:lnTo>
                      <a:pt x="126" y="19"/>
                    </a:lnTo>
                    <a:lnTo>
                      <a:pt x="121" y="7"/>
                    </a:lnTo>
                    <a:lnTo>
                      <a:pt x="121" y="5"/>
                    </a:lnTo>
                    <a:lnTo>
                      <a:pt x="100" y="0"/>
                    </a:lnTo>
                    <a:lnTo>
                      <a:pt x="80" y="5"/>
                    </a:lnTo>
                    <a:lnTo>
                      <a:pt x="64" y="16"/>
                    </a:lnTo>
                    <a:lnTo>
                      <a:pt x="62" y="18"/>
                    </a:lnTo>
                    <a:lnTo>
                      <a:pt x="59" y="19"/>
                    </a:lnTo>
                    <a:lnTo>
                      <a:pt x="57" y="25"/>
                    </a:lnTo>
                    <a:lnTo>
                      <a:pt x="41" y="39"/>
                    </a:lnTo>
                    <a:lnTo>
                      <a:pt x="39" y="43"/>
                    </a:lnTo>
                    <a:lnTo>
                      <a:pt x="44" y="44"/>
                    </a:lnTo>
                    <a:lnTo>
                      <a:pt x="46" y="48"/>
                    </a:lnTo>
                    <a:lnTo>
                      <a:pt x="42" y="105"/>
                    </a:lnTo>
                    <a:lnTo>
                      <a:pt x="46" y="111"/>
                    </a:lnTo>
                    <a:lnTo>
                      <a:pt x="37" y="146"/>
                    </a:lnTo>
                    <a:lnTo>
                      <a:pt x="23" y="155"/>
                    </a:lnTo>
                    <a:lnTo>
                      <a:pt x="21" y="164"/>
                    </a:lnTo>
                    <a:lnTo>
                      <a:pt x="14" y="168"/>
                    </a:lnTo>
                    <a:lnTo>
                      <a:pt x="10" y="171"/>
                    </a:lnTo>
                    <a:lnTo>
                      <a:pt x="9" y="173"/>
                    </a:lnTo>
                    <a:lnTo>
                      <a:pt x="1" y="178"/>
                    </a:lnTo>
                    <a:lnTo>
                      <a:pt x="0" y="178"/>
                    </a:lnTo>
                    <a:lnTo>
                      <a:pt x="9" y="214"/>
                    </a:lnTo>
                    <a:lnTo>
                      <a:pt x="25" y="219"/>
                    </a:lnTo>
                    <a:lnTo>
                      <a:pt x="28" y="225"/>
                    </a:lnTo>
                    <a:lnTo>
                      <a:pt x="35" y="241"/>
                    </a:lnTo>
                    <a:lnTo>
                      <a:pt x="35" y="255"/>
                    </a:lnTo>
                    <a:lnTo>
                      <a:pt x="69" y="275"/>
                    </a:lnTo>
                    <a:lnTo>
                      <a:pt x="71" y="275"/>
                    </a:lnTo>
                    <a:lnTo>
                      <a:pt x="85" y="36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12"/>
              <p:cNvSpPr>
                <a:spLocks/>
              </p:cNvSpPr>
              <p:nvPr/>
            </p:nvSpPr>
            <p:spPr bwMode="auto">
              <a:xfrm>
                <a:off x="2384" y="757"/>
                <a:ext cx="171" cy="364"/>
              </a:xfrm>
              <a:custGeom>
                <a:avLst/>
                <a:gdLst>
                  <a:gd name="T0" fmla="*/ 96 w 171"/>
                  <a:gd name="T1" fmla="*/ 362 h 364"/>
                  <a:gd name="T2" fmla="*/ 117 w 171"/>
                  <a:gd name="T3" fmla="*/ 343 h 364"/>
                  <a:gd name="T4" fmla="*/ 114 w 171"/>
                  <a:gd name="T5" fmla="*/ 312 h 364"/>
                  <a:gd name="T6" fmla="*/ 119 w 171"/>
                  <a:gd name="T7" fmla="*/ 298 h 364"/>
                  <a:gd name="T8" fmla="*/ 139 w 171"/>
                  <a:gd name="T9" fmla="*/ 280 h 364"/>
                  <a:gd name="T10" fmla="*/ 171 w 171"/>
                  <a:gd name="T11" fmla="*/ 252 h 364"/>
                  <a:gd name="T12" fmla="*/ 166 w 171"/>
                  <a:gd name="T13" fmla="*/ 218 h 364"/>
                  <a:gd name="T14" fmla="*/ 159 w 171"/>
                  <a:gd name="T15" fmla="*/ 219 h 364"/>
                  <a:gd name="T16" fmla="*/ 155 w 171"/>
                  <a:gd name="T17" fmla="*/ 212 h 364"/>
                  <a:gd name="T18" fmla="*/ 146 w 171"/>
                  <a:gd name="T19" fmla="*/ 198 h 364"/>
                  <a:gd name="T20" fmla="*/ 135 w 171"/>
                  <a:gd name="T21" fmla="*/ 198 h 364"/>
                  <a:gd name="T22" fmla="*/ 128 w 171"/>
                  <a:gd name="T23" fmla="*/ 194 h 364"/>
                  <a:gd name="T24" fmla="*/ 110 w 171"/>
                  <a:gd name="T25" fmla="*/ 187 h 364"/>
                  <a:gd name="T26" fmla="*/ 109 w 171"/>
                  <a:gd name="T27" fmla="*/ 169 h 364"/>
                  <a:gd name="T28" fmla="*/ 119 w 171"/>
                  <a:gd name="T29" fmla="*/ 161 h 364"/>
                  <a:gd name="T30" fmla="*/ 130 w 171"/>
                  <a:gd name="T31" fmla="*/ 153 h 364"/>
                  <a:gd name="T32" fmla="*/ 150 w 171"/>
                  <a:gd name="T33" fmla="*/ 137 h 364"/>
                  <a:gd name="T34" fmla="*/ 159 w 171"/>
                  <a:gd name="T35" fmla="*/ 91 h 364"/>
                  <a:gd name="T36" fmla="*/ 150 w 171"/>
                  <a:gd name="T37" fmla="*/ 82 h 364"/>
                  <a:gd name="T38" fmla="*/ 137 w 171"/>
                  <a:gd name="T39" fmla="*/ 75 h 364"/>
                  <a:gd name="T40" fmla="*/ 137 w 171"/>
                  <a:gd name="T41" fmla="*/ 52 h 364"/>
                  <a:gd name="T42" fmla="*/ 153 w 171"/>
                  <a:gd name="T43" fmla="*/ 43 h 364"/>
                  <a:gd name="T44" fmla="*/ 157 w 171"/>
                  <a:gd name="T45" fmla="*/ 16 h 364"/>
                  <a:gd name="T46" fmla="*/ 148 w 171"/>
                  <a:gd name="T47" fmla="*/ 21 h 364"/>
                  <a:gd name="T48" fmla="*/ 137 w 171"/>
                  <a:gd name="T49" fmla="*/ 27 h 364"/>
                  <a:gd name="T50" fmla="*/ 125 w 171"/>
                  <a:gd name="T51" fmla="*/ 27 h 364"/>
                  <a:gd name="T52" fmla="*/ 121 w 171"/>
                  <a:gd name="T53" fmla="*/ 7 h 364"/>
                  <a:gd name="T54" fmla="*/ 100 w 171"/>
                  <a:gd name="T55" fmla="*/ 0 h 364"/>
                  <a:gd name="T56" fmla="*/ 64 w 171"/>
                  <a:gd name="T57" fmla="*/ 16 h 364"/>
                  <a:gd name="T58" fmla="*/ 59 w 171"/>
                  <a:gd name="T59" fmla="*/ 19 h 364"/>
                  <a:gd name="T60" fmla="*/ 41 w 171"/>
                  <a:gd name="T61" fmla="*/ 39 h 364"/>
                  <a:gd name="T62" fmla="*/ 44 w 171"/>
                  <a:gd name="T63" fmla="*/ 44 h 364"/>
                  <a:gd name="T64" fmla="*/ 42 w 171"/>
                  <a:gd name="T65" fmla="*/ 105 h 364"/>
                  <a:gd name="T66" fmla="*/ 37 w 171"/>
                  <a:gd name="T67" fmla="*/ 146 h 364"/>
                  <a:gd name="T68" fmla="*/ 21 w 171"/>
                  <a:gd name="T69" fmla="*/ 164 h 364"/>
                  <a:gd name="T70" fmla="*/ 10 w 171"/>
                  <a:gd name="T71" fmla="*/ 171 h 364"/>
                  <a:gd name="T72" fmla="*/ 1 w 171"/>
                  <a:gd name="T73" fmla="*/ 178 h 364"/>
                  <a:gd name="T74" fmla="*/ 9 w 171"/>
                  <a:gd name="T75" fmla="*/ 214 h 364"/>
                  <a:gd name="T76" fmla="*/ 28 w 171"/>
                  <a:gd name="T77" fmla="*/ 225 h 364"/>
                  <a:gd name="T78" fmla="*/ 35 w 171"/>
                  <a:gd name="T79" fmla="*/ 255 h 364"/>
                  <a:gd name="T80" fmla="*/ 71 w 171"/>
                  <a:gd name="T81" fmla="*/ 275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1" h="364">
                    <a:moveTo>
                      <a:pt x="85" y="364"/>
                    </a:moveTo>
                    <a:lnTo>
                      <a:pt x="96" y="362"/>
                    </a:lnTo>
                    <a:lnTo>
                      <a:pt x="114" y="350"/>
                    </a:lnTo>
                    <a:lnTo>
                      <a:pt x="117" y="343"/>
                    </a:lnTo>
                    <a:lnTo>
                      <a:pt x="119" y="334"/>
                    </a:lnTo>
                    <a:lnTo>
                      <a:pt x="114" y="312"/>
                    </a:lnTo>
                    <a:lnTo>
                      <a:pt x="116" y="305"/>
                    </a:lnTo>
                    <a:lnTo>
                      <a:pt x="119" y="298"/>
                    </a:lnTo>
                    <a:lnTo>
                      <a:pt x="135" y="287"/>
                    </a:lnTo>
                    <a:lnTo>
                      <a:pt x="139" y="280"/>
                    </a:lnTo>
                    <a:lnTo>
                      <a:pt x="167" y="261"/>
                    </a:lnTo>
                    <a:lnTo>
                      <a:pt x="171" y="252"/>
                    </a:lnTo>
                    <a:lnTo>
                      <a:pt x="171" y="221"/>
                    </a:lnTo>
                    <a:lnTo>
                      <a:pt x="166" y="218"/>
                    </a:lnTo>
                    <a:lnTo>
                      <a:pt x="164" y="219"/>
                    </a:lnTo>
                    <a:lnTo>
                      <a:pt x="159" y="219"/>
                    </a:lnTo>
                    <a:lnTo>
                      <a:pt x="155" y="216"/>
                    </a:lnTo>
                    <a:lnTo>
                      <a:pt x="155" y="212"/>
                    </a:lnTo>
                    <a:lnTo>
                      <a:pt x="150" y="198"/>
                    </a:lnTo>
                    <a:lnTo>
                      <a:pt x="146" y="198"/>
                    </a:lnTo>
                    <a:lnTo>
                      <a:pt x="139" y="203"/>
                    </a:lnTo>
                    <a:lnTo>
                      <a:pt x="135" y="198"/>
                    </a:lnTo>
                    <a:lnTo>
                      <a:pt x="134" y="194"/>
                    </a:lnTo>
                    <a:lnTo>
                      <a:pt x="128" y="194"/>
                    </a:lnTo>
                    <a:lnTo>
                      <a:pt x="123" y="194"/>
                    </a:lnTo>
                    <a:lnTo>
                      <a:pt x="110" y="187"/>
                    </a:lnTo>
                    <a:lnTo>
                      <a:pt x="109" y="178"/>
                    </a:lnTo>
                    <a:lnTo>
                      <a:pt x="109" y="169"/>
                    </a:lnTo>
                    <a:lnTo>
                      <a:pt x="117" y="173"/>
                    </a:lnTo>
                    <a:lnTo>
                      <a:pt x="119" y="161"/>
                    </a:lnTo>
                    <a:lnTo>
                      <a:pt x="125" y="157"/>
                    </a:lnTo>
                    <a:lnTo>
                      <a:pt x="130" y="153"/>
                    </a:lnTo>
                    <a:lnTo>
                      <a:pt x="135" y="152"/>
                    </a:lnTo>
                    <a:lnTo>
                      <a:pt x="150" y="137"/>
                    </a:lnTo>
                    <a:lnTo>
                      <a:pt x="162" y="111"/>
                    </a:lnTo>
                    <a:lnTo>
                      <a:pt x="159" y="91"/>
                    </a:lnTo>
                    <a:lnTo>
                      <a:pt x="151" y="87"/>
                    </a:lnTo>
                    <a:lnTo>
                      <a:pt x="150" y="82"/>
                    </a:lnTo>
                    <a:lnTo>
                      <a:pt x="141" y="80"/>
                    </a:lnTo>
                    <a:lnTo>
                      <a:pt x="137" y="75"/>
                    </a:lnTo>
                    <a:lnTo>
                      <a:pt x="135" y="62"/>
                    </a:lnTo>
                    <a:lnTo>
                      <a:pt x="137" y="52"/>
                    </a:lnTo>
                    <a:lnTo>
                      <a:pt x="142" y="46"/>
                    </a:lnTo>
                    <a:lnTo>
                      <a:pt x="153" y="43"/>
                    </a:lnTo>
                    <a:lnTo>
                      <a:pt x="162" y="25"/>
                    </a:lnTo>
                    <a:lnTo>
                      <a:pt x="157" y="16"/>
                    </a:lnTo>
                    <a:lnTo>
                      <a:pt x="151" y="16"/>
                    </a:lnTo>
                    <a:lnTo>
                      <a:pt x="148" y="21"/>
                    </a:lnTo>
                    <a:lnTo>
                      <a:pt x="142" y="25"/>
                    </a:lnTo>
                    <a:lnTo>
                      <a:pt x="137" y="27"/>
                    </a:lnTo>
                    <a:lnTo>
                      <a:pt x="134" y="30"/>
                    </a:lnTo>
                    <a:lnTo>
                      <a:pt x="125" y="27"/>
                    </a:lnTo>
                    <a:lnTo>
                      <a:pt x="126" y="19"/>
                    </a:lnTo>
                    <a:lnTo>
                      <a:pt x="121" y="7"/>
                    </a:lnTo>
                    <a:lnTo>
                      <a:pt x="121" y="5"/>
                    </a:lnTo>
                    <a:lnTo>
                      <a:pt x="100" y="0"/>
                    </a:lnTo>
                    <a:lnTo>
                      <a:pt x="80" y="5"/>
                    </a:lnTo>
                    <a:lnTo>
                      <a:pt x="64" y="16"/>
                    </a:lnTo>
                    <a:lnTo>
                      <a:pt x="62" y="18"/>
                    </a:lnTo>
                    <a:lnTo>
                      <a:pt x="59" y="19"/>
                    </a:lnTo>
                    <a:lnTo>
                      <a:pt x="57" y="25"/>
                    </a:lnTo>
                    <a:lnTo>
                      <a:pt x="41" y="39"/>
                    </a:lnTo>
                    <a:lnTo>
                      <a:pt x="39" y="43"/>
                    </a:lnTo>
                    <a:lnTo>
                      <a:pt x="44" y="44"/>
                    </a:lnTo>
                    <a:lnTo>
                      <a:pt x="46" y="48"/>
                    </a:lnTo>
                    <a:lnTo>
                      <a:pt x="42" y="105"/>
                    </a:lnTo>
                    <a:lnTo>
                      <a:pt x="46" y="111"/>
                    </a:lnTo>
                    <a:lnTo>
                      <a:pt x="37" y="146"/>
                    </a:lnTo>
                    <a:lnTo>
                      <a:pt x="23" y="155"/>
                    </a:lnTo>
                    <a:lnTo>
                      <a:pt x="21" y="164"/>
                    </a:lnTo>
                    <a:lnTo>
                      <a:pt x="14" y="168"/>
                    </a:lnTo>
                    <a:lnTo>
                      <a:pt x="10" y="171"/>
                    </a:lnTo>
                    <a:lnTo>
                      <a:pt x="9" y="173"/>
                    </a:lnTo>
                    <a:lnTo>
                      <a:pt x="1" y="178"/>
                    </a:lnTo>
                    <a:lnTo>
                      <a:pt x="0" y="178"/>
                    </a:lnTo>
                    <a:lnTo>
                      <a:pt x="9" y="214"/>
                    </a:lnTo>
                    <a:lnTo>
                      <a:pt x="25" y="219"/>
                    </a:lnTo>
                    <a:lnTo>
                      <a:pt x="28" y="225"/>
                    </a:lnTo>
                    <a:lnTo>
                      <a:pt x="35" y="241"/>
                    </a:lnTo>
                    <a:lnTo>
                      <a:pt x="35" y="255"/>
                    </a:lnTo>
                    <a:lnTo>
                      <a:pt x="69" y="275"/>
                    </a:lnTo>
                    <a:lnTo>
                      <a:pt x="71" y="275"/>
                    </a:lnTo>
                    <a:lnTo>
                      <a:pt x="85" y="36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13"/>
              <p:cNvSpPr>
                <a:spLocks/>
              </p:cNvSpPr>
              <p:nvPr/>
            </p:nvSpPr>
            <p:spPr bwMode="auto">
              <a:xfrm>
                <a:off x="2460" y="978"/>
                <a:ext cx="686" cy="655"/>
              </a:xfrm>
              <a:custGeom>
                <a:avLst/>
                <a:gdLst>
                  <a:gd name="T0" fmla="*/ 91 w 686"/>
                  <a:gd name="T1" fmla="*/ 432 h 655"/>
                  <a:gd name="T2" fmla="*/ 47 w 686"/>
                  <a:gd name="T3" fmla="*/ 422 h 655"/>
                  <a:gd name="T4" fmla="*/ 33 w 686"/>
                  <a:gd name="T5" fmla="*/ 384 h 655"/>
                  <a:gd name="T6" fmla="*/ 6 w 686"/>
                  <a:gd name="T7" fmla="*/ 343 h 655"/>
                  <a:gd name="T8" fmla="*/ 22 w 686"/>
                  <a:gd name="T9" fmla="*/ 331 h 655"/>
                  <a:gd name="T10" fmla="*/ 0 w 686"/>
                  <a:gd name="T11" fmla="*/ 163 h 655"/>
                  <a:gd name="T12" fmla="*/ 9 w 686"/>
                  <a:gd name="T13" fmla="*/ 145 h 655"/>
                  <a:gd name="T14" fmla="*/ 20 w 686"/>
                  <a:gd name="T15" fmla="*/ 141 h 655"/>
                  <a:gd name="T16" fmla="*/ 41 w 686"/>
                  <a:gd name="T17" fmla="*/ 122 h 655"/>
                  <a:gd name="T18" fmla="*/ 38 w 686"/>
                  <a:gd name="T19" fmla="*/ 91 h 655"/>
                  <a:gd name="T20" fmla="*/ 43 w 686"/>
                  <a:gd name="T21" fmla="*/ 77 h 655"/>
                  <a:gd name="T22" fmla="*/ 63 w 686"/>
                  <a:gd name="T23" fmla="*/ 59 h 655"/>
                  <a:gd name="T24" fmla="*/ 95 w 686"/>
                  <a:gd name="T25" fmla="*/ 31 h 655"/>
                  <a:gd name="T26" fmla="*/ 134 w 686"/>
                  <a:gd name="T27" fmla="*/ 16 h 655"/>
                  <a:gd name="T28" fmla="*/ 166 w 686"/>
                  <a:gd name="T29" fmla="*/ 13 h 655"/>
                  <a:gd name="T30" fmla="*/ 188 w 686"/>
                  <a:gd name="T31" fmla="*/ 18 h 655"/>
                  <a:gd name="T32" fmla="*/ 256 w 686"/>
                  <a:gd name="T33" fmla="*/ 41 h 655"/>
                  <a:gd name="T34" fmla="*/ 263 w 686"/>
                  <a:gd name="T35" fmla="*/ 66 h 655"/>
                  <a:gd name="T36" fmla="*/ 388 w 686"/>
                  <a:gd name="T37" fmla="*/ 122 h 655"/>
                  <a:gd name="T38" fmla="*/ 418 w 686"/>
                  <a:gd name="T39" fmla="*/ 145 h 655"/>
                  <a:gd name="T40" fmla="*/ 450 w 686"/>
                  <a:gd name="T41" fmla="*/ 134 h 655"/>
                  <a:gd name="T42" fmla="*/ 468 w 686"/>
                  <a:gd name="T43" fmla="*/ 102 h 655"/>
                  <a:gd name="T44" fmla="*/ 465 w 686"/>
                  <a:gd name="T45" fmla="*/ 86 h 655"/>
                  <a:gd name="T46" fmla="*/ 459 w 686"/>
                  <a:gd name="T47" fmla="*/ 65 h 655"/>
                  <a:gd name="T48" fmla="*/ 506 w 686"/>
                  <a:gd name="T49" fmla="*/ 20 h 655"/>
                  <a:gd name="T50" fmla="*/ 581 w 686"/>
                  <a:gd name="T51" fmla="*/ 23 h 655"/>
                  <a:gd name="T52" fmla="*/ 595 w 686"/>
                  <a:gd name="T53" fmla="*/ 29 h 655"/>
                  <a:gd name="T54" fmla="*/ 595 w 686"/>
                  <a:gd name="T55" fmla="*/ 38 h 655"/>
                  <a:gd name="T56" fmla="*/ 595 w 686"/>
                  <a:gd name="T57" fmla="*/ 43 h 655"/>
                  <a:gd name="T58" fmla="*/ 606 w 686"/>
                  <a:gd name="T59" fmla="*/ 50 h 655"/>
                  <a:gd name="T60" fmla="*/ 675 w 686"/>
                  <a:gd name="T61" fmla="*/ 61 h 655"/>
                  <a:gd name="T62" fmla="*/ 686 w 686"/>
                  <a:gd name="T63" fmla="*/ 75 h 655"/>
                  <a:gd name="T64" fmla="*/ 681 w 686"/>
                  <a:gd name="T65" fmla="*/ 79 h 655"/>
                  <a:gd name="T66" fmla="*/ 672 w 686"/>
                  <a:gd name="T67" fmla="*/ 91 h 655"/>
                  <a:gd name="T68" fmla="*/ 675 w 686"/>
                  <a:gd name="T69" fmla="*/ 100 h 655"/>
                  <a:gd name="T70" fmla="*/ 677 w 686"/>
                  <a:gd name="T71" fmla="*/ 143 h 655"/>
                  <a:gd name="T72" fmla="*/ 666 w 686"/>
                  <a:gd name="T73" fmla="*/ 152 h 655"/>
                  <a:gd name="T74" fmla="*/ 668 w 686"/>
                  <a:gd name="T75" fmla="*/ 172 h 655"/>
                  <a:gd name="T76" fmla="*/ 672 w 686"/>
                  <a:gd name="T77" fmla="*/ 191 h 655"/>
                  <a:gd name="T78" fmla="*/ 686 w 686"/>
                  <a:gd name="T79" fmla="*/ 630 h 655"/>
                  <a:gd name="T80" fmla="*/ 643 w 686"/>
                  <a:gd name="T81" fmla="*/ 655 h 655"/>
                  <a:gd name="T82" fmla="*/ 297 w 686"/>
                  <a:gd name="T83" fmla="*/ 477 h 655"/>
                  <a:gd name="T84" fmla="*/ 233 w 686"/>
                  <a:gd name="T85" fmla="*/ 486 h 655"/>
                  <a:gd name="T86" fmla="*/ 218 w 686"/>
                  <a:gd name="T87" fmla="*/ 477 h 655"/>
                  <a:gd name="T88" fmla="*/ 115 w 686"/>
                  <a:gd name="T89" fmla="*/ 47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86" h="655">
                    <a:moveTo>
                      <a:pt x="111" y="472"/>
                    </a:moveTo>
                    <a:lnTo>
                      <a:pt x="91" y="432"/>
                    </a:lnTo>
                    <a:lnTo>
                      <a:pt x="68" y="422"/>
                    </a:lnTo>
                    <a:lnTo>
                      <a:pt x="47" y="422"/>
                    </a:lnTo>
                    <a:lnTo>
                      <a:pt x="34" y="409"/>
                    </a:lnTo>
                    <a:lnTo>
                      <a:pt x="33" y="384"/>
                    </a:lnTo>
                    <a:lnTo>
                      <a:pt x="9" y="354"/>
                    </a:lnTo>
                    <a:lnTo>
                      <a:pt x="6" y="343"/>
                    </a:lnTo>
                    <a:lnTo>
                      <a:pt x="8" y="338"/>
                    </a:lnTo>
                    <a:lnTo>
                      <a:pt x="22" y="331"/>
                    </a:lnTo>
                    <a:lnTo>
                      <a:pt x="18" y="191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9" y="145"/>
                    </a:lnTo>
                    <a:lnTo>
                      <a:pt x="9" y="143"/>
                    </a:lnTo>
                    <a:lnTo>
                      <a:pt x="20" y="141"/>
                    </a:lnTo>
                    <a:lnTo>
                      <a:pt x="38" y="129"/>
                    </a:lnTo>
                    <a:lnTo>
                      <a:pt x="41" y="122"/>
                    </a:lnTo>
                    <a:lnTo>
                      <a:pt x="43" y="113"/>
                    </a:lnTo>
                    <a:lnTo>
                      <a:pt x="38" y="91"/>
                    </a:lnTo>
                    <a:lnTo>
                      <a:pt x="40" y="84"/>
                    </a:lnTo>
                    <a:lnTo>
                      <a:pt x="43" y="77"/>
                    </a:lnTo>
                    <a:lnTo>
                      <a:pt x="59" y="68"/>
                    </a:lnTo>
                    <a:lnTo>
                      <a:pt x="63" y="59"/>
                    </a:lnTo>
                    <a:lnTo>
                      <a:pt x="91" y="40"/>
                    </a:lnTo>
                    <a:lnTo>
                      <a:pt x="95" y="31"/>
                    </a:lnTo>
                    <a:lnTo>
                      <a:pt x="95" y="0"/>
                    </a:lnTo>
                    <a:lnTo>
                      <a:pt x="134" y="16"/>
                    </a:lnTo>
                    <a:lnTo>
                      <a:pt x="150" y="18"/>
                    </a:lnTo>
                    <a:lnTo>
                      <a:pt x="166" y="13"/>
                    </a:lnTo>
                    <a:lnTo>
                      <a:pt x="179" y="15"/>
                    </a:lnTo>
                    <a:lnTo>
                      <a:pt x="188" y="18"/>
                    </a:lnTo>
                    <a:lnTo>
                      <a:pt x="199" y="20"/>
                    </a:lnTo>
                    <a:lnTo>
                      <a:pt x="256" y="41"/>
                    </a:lnTo>
                    <a:lnTo>
                      <a:pt x="259" y="47"/>
                    </a:lnTo>
                    <a:lnTo>
                      <a:pt x="263" y="66"/>
                    </a:lnTo>
                    <a:lnTo>
                      <a:pt x="283" y="91"/>
                    </a:lnTo>
                    <a:lnTo>
                      <a:pt x="388" y="122"/>
                    </a:lnTo>
                    <a:lnTo>
                      <a:pt x="406" y="141"/>
                    </a:lnTo>
                    <a:lnTo>
                      <a:pt x="418" y="145"/>
                    </a:lnTo>
                    <a:lnTo>
                      <a:pt x="429" y="145"/>
                    </a:lnTo>
                    <a:lnTo>
                      <a:pt x="450" y="134"/>
                    </a:lnTo>
                    <a:lnTo>
                      <a:pt x="468" y="109"/>
                    </a:lnTo>
                    <a:lnTo>
                      <a:pt x="468" y="102"/>
                    </a:lnTo>
                    <a:lnTo>
                      <a:pt x="465" y="93"/>
                    </a:lnTo>
                    <a:lnTo>
                      <a:pt x="465" y="86"/>
                    </a:lnTo>
                    <a:lnTo>
                      <a:pt x="459" y="77"/>
                    </a:lnTo>
                    <a:lnTo>
                      <a:pt x="459" y="65"/>
                    </a:lnTo>
                    <a:lnTo>
                      <a:pt x="461" y="56"/>
                    </a:lnTo>
                    <a:lnTo>
                      <a:pt x="506" y="20"/>
                    </a:lnTo>
                    <a:lnTo>
                      <a:pt x="552" y="13"/>
                    </a:lnTo>
                    <a:lnTo>
                      <a:pt x="581" y="23"/>
                    </a:lnTo>
                    <a:lnTo>
                      <a:pt x="588" y="23"/>
                    </a:lnTo>
                    <a:lnTo>
                      <a:pt x="595" y="29"/>
                    </a:lnTo>
                    <a:lnTo>
                      <a:pt x="595" y="36"/>
                    </a:lnTo>
                    <a:lnTo>
                      <a:pt x="595" y="38"/>
                    </a:lnTo>
                    <a:lnTo>
                      <a:pt x="593" y="36"/>
                    </a:lnTo>
                    <a:lnTo>
                      <a:pt x="595" y="43"/>
                    </a:lnTo>
                    <a:lnTo>
                      <a:pt x="602" y="48"/>
                    </a:lnTo>
                    <a:lnTo>
                      <a:pt x="606" y="50"/>
                    </a:lnTo>
                    <a:lnTo>
                      <a:pt x="609" y="48"/>
                    </a:lnTo>
                    <a:lnTo>
                      <a:pt x="675" y="61"/>
                    </a:lnTo>
                    <a:lnTo>
                      <a:pt x="682" y="66"/>
                    </a:lnTo>
                    <a:lnTo>
                      <a:pt x="686" y="75"/>
                    </a:lnTo>
                    <a:lnTo>
                      <a:pt x="686" y="77"/>
                    </a:lnTo>
                    <a:lnTo>
                      <a:pt x="681" y="79"/>
                    </a:lnTo>
                    <a:lnTo>
                      <a:pt x="679" y="84"/>
                    </a:lnTo>
                    <a:lnTo>
                      <a:pt x="672" y="91"/>
                    </a:lnTo>
                    <a:lnTo>
                      <a:pt x="672" y="95"/>
                    </a:lnTo>
                    <a:lnTo>
                      <a:pt x="675" y="100"/>
                    </a:lnTo>
                    <a:lnTo>
                      <a:pt x="677" y="143"/>
                    </a:lnTo>
                    <a:lnTo>
                      <a:pt x="677" y="143"/>
                    </a:lnTo>
                    <a:lnTo>
                      <a:pt x="670" y="148"/>
                    </a:lnTo>
                    <a:lnTo>
                      <a:pt x="666" y="152"/>
                    </a:lnTo>
                    <a:lnTo>
                      <a:pt x="666" y="156"/>
                    </a:lnTo>
                    <a:lnTo>
                      <a:pt x="668" y="172"/>
                    </a:lnTo>
                    <a:lnTo>
                      <a:pt x="675" y="182"/>
                    </a:lnTo>
                    <a:lnTo>
                      <a:pt x="672" y="191"/>
                    </a:lnTo>
                    <a:lnTo>
                      <a:pt x="686" y="206"/>
                    </a:lnTo>
                    <a:lnTo>
                      <a:pt x="686" y="630"/>
                    </a:lnTo>
                    <a:lnTo>
                      <a:pt x="643" y="630"/>
                    </a:lnTo>
                    <a:lnTo>
                      <a:pt x="643" y="655"/>
                    </a:lnTo>
                    <a:lnTo>
                      <a:pt x="638" y="655"/>
                    </a:lnTo>
                    <a:lnTo>
                      <a:pt x="297" y="477"/>
                    </a:lnTo>
                    <a:lnTo>
                      <a:pt x="240" y="497"/>
                    </a:lnTo>
                    <a:lnTo>
                      <a:pt x="233" y="486"/>
                    </a:lnTo>
                    <a:lnTo>
                      <a:pt x="220" y="481"/>
                    </a:lnTo>
                    <a:lnTo>
                      <a:pt x="218" y="477"/>
                    </a:lnTo>
                    <a:lnTo>
                      <a:pt x="213" y="473"/>
                    </a:lnTo>
                    <a:lnTo>
                      <a:pt x="115" y="470"/>
                    </a:lnTo>
                    <a:lnTo>
                      <a:pt x="111" y="47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2460" y="978"/>
                <a:ext cx="686" cy="655"/>
              </a:xfrm>
              <a:custGeom>
                <a:avLst/>
                <a:gdLst>
                  <a:gd name="T0" fmla="*/ 91 w 686"/>
                  <a:gd name="T1" fmla="*/ 432 h 655"/>
                  <a:gd name="T2" fmla="*/ 47 w 686"/>
                  <a:gd name="T3" fmla="*/ 422 h 655"/>
                  <a:gd name="T4" fmla="*/ 33 w 686"/>
                  <a:gd name="T5" fmla="*/ 384 h 655"/>
                  <a:gd name="T6" fmla="*/ 6 w 686"/>
                  <a:gd name="T7" fmla="*/ 343 h 655"/>
                  <a:gd name="T8" fmla="*/ 22 w 686"/>
                  <a:gd name="T9" fmla="*/ 331 h 655"/>
                  <a:gd name="T10" fmla="*/ 0 w 686"/>
                  <a:gd name="T11" fmla="*/ 163 h 655"/>
                  <a:gd name="T12" fmla="*/ 9 w 686"/>
                  <a:gd name="T13" fmla="*/ 145 h 655"/>
                  <a:gd name="T14" fmla="*/ 20 w 686"/>
                  <a:gd name="T15" fmla="*/ 141 h 655"/>
                  <a:gd name="T16" fmla="*/ 41 w 686"/>
                  <a:gd name="T17" fmla="*/ 122 h 655"/>
                  <a:gd name="T18" fmla="*/ 38 w 686"/>
                  <a:gd name="T19" fmla="*/ 91 h 655"/>
                  <a:gd name="T20" fmla="*/ 43 w 686"/>
                  <a:gd name="T21" fmla="*/ 77 h 655"/>
                  <a:gd name="T22" fmla="*/ 63 w 686"/>
                  <a:gd name="T23" fmla="*/ 59 h 655"/>
                  <a:gd name="T24" fmla="*/ 95 w 686"/>
                  <a:gd name="T25" fmla="*/ 31 h 655"/>
                  <a:gd name="T26" fmla="*/ 134 w 686"/>
                  <a:gd name="T27" fmla="*/ 16 h 655"/>
                  <a:gd name="T28" fmla="*/ 166 w 686"/>
                  <a:gd name="T29" fmla="*/ 13 h 655"/>
                  <a:gd name="T30" fmla="*/ 188 w 686"/>
                  <a:gd name="T31" fmla="*/ 18 h 655"/>
                  <a:gd name="T32" fmla="*/ 256 w 686"/>
                  <a:gd name="T33" fmla="*/ 41 h 655"/>
                  <a:gd name="T34" fmla="*/ 263 w 686"/>
                  <a:gd name="T35" fmla="*/ 66 h 655"/>
                  <a:gd name="T36" fmla="*/ 388 w 686"/>
                  <a:gd name="T37" fmla="*/ 122 h 655"/>
                  <a:gd name="T38" fmla="*/ 418 w 686"/>
                  <a:gd name="T39" fmla="*/ 145 h 655"/>
                  <a:gd name="T40" fmla="*/ 450 w 686"/>
                  <a:gd name="T41" fmla="*/ 134 h 655"/>
                  <a:gd name="T42" fmla="*/ 468 w 686"/>
                  <a:gd name="T43" fmla="*/ 102 h 655"/>
                  <a:gd name="T44" fmla="*/ 465 w 686"/>
                  <a:gd name="T45" fmla="*/ 86 h 655"/>
                  <a:gd name="T46" fmla="*/ 459 w 686"/>
                  <a:gd name="T47" fmla="*/ 65 h 655"/>
                  <a:gd name="T48" fmla="*/ 506 w 686"/>
                  <a:gd name="T49" fmla="*/ 20 h 655"/>
                  <a:gd name="T50" fmla="*/ 581 w 686"/>
                  <a:gd name="T51" fmla="*/ 23 h 655"/>
                  <a:gd name="T52" fmla="*/ 595 w 686"/>
                  <a:gd name="T53" fmla="*/ 29 h 655"/>
                  <a:gd name="T54" fmla="*/ 595 w 686"/>
                  <a:gd name="T55" fmla="*/ 38 h 655"/>
                  <a:gd name="T56" fmla="*/ 595 w 686"/>
                  <a:gd name="T57" fmla="*/ 43 h 655"/>
                  <a:gd name="T58" fmla="*/ 606 w 686"/>
                  <a:gd name="T59" fmla="*/ 50 h 655"/>
                  <a:gd name="T60" fmla="*/ 675 w 686"/>
                  <a:gd name="T61" fmla="*/ 61 h 655"/>
                  <a:gd name="T62" fmla="*/ 686 w 686"/>
                  <a:gd name="T63" fmla="*/ 75 h 655"/>
                  <a:gd name="T64" fmla="*/ 681 w 686"/>
                  <a:gd name="T65" fmla="*/ 79 h 655"/>
                  <a:gd name="T66" fmla="*/ 672 w 686"/>
                  <a:gd name="T67" fmla="*/ 91 h 655"/>
                  <a:gd name="T68" fmla="*/ 675 w 686"/>
                  <a:gd name="T69" fmla="*/ 100 h 655"/>
                  <a:gd name="T70" fmla="*/ 677 w 686"/>
                  <a:gd name="T71" fmla="*/ 143 h 655"/>
                  <a:gd name="T72" fmla="*/ 666 w 686"/>
                  <a:gd name="T73" fmla="*/ 152 h 655"/>
                  <a:gd name="T74" fmla="*/ 668 w 686"/>
                  <a:gd name="T75" fmla="*/ 172 h 655"/>
                  <a:gd name="T76" fmla="*/ 672 w 686"/>
                  <a:gd name="T77" fmla="*/ 191 h 655"/>
                  <a:gd name="T78" fmla="*/ 686 w 686"/>
                  <a:gd name="T79" fmla="*/ 630 h 655"/>
                  <a:gd name="T80" fmla="*/ 643 w 686"/>
                  <a:gd name="T81" fmla="*/ 655 h 655"/>
                  <a:gd name="T82" fmla="*/ 297 w 686"/>
                  <a:gd name="T83" fmla="*/ 477 h 655"/>
                  <a:gd name="T84" fmla="*/ 233 w 686"/>
                  <a:gd name="T85" fmla="*/ 486 h 655"/>
                  <a:gd name="T86" fmla="*/ 218 w 686"/>
                  <a:gd name="T87" fmla="*/ 477 h 655"/>
                  <a:gd name="T88" fmla="*/ 115 w 686"/>
                  <a:gd name="T89" fmla="*/ 47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86" h="655">
                    <a:moveTo>
                      <a:pt x="111" y="472"/>
                    </a:moveTo>
                    <a:lnTo>
                      <a:pt x="91" y="432"/>
                    </a:lnTo>
                    <a:lnTo>
                      <a:pt x="68" y="422"/>
                    </a:lnTo>
                    <a:lnTo>
                      <a:pt x="47" y="422"/>
                    </a:lnTo>
                    <a:lnTo>
                      <a:pt x="34" y="409"/>
                    </a:lnTo>
                    <a:lnTo>
                      <a:pt x="33" y="384"/>
                    </a:lnTo>
                    <a:lnTo>
                      <a:pt x="9" y="354"/>
                    </a:lnTo>
                    <a:lnTo>
                      <a:pt x="6" y="343"/>
                    </a:lnTo>
                    <a:lnTo>
                      <a:pt x="8" y="338"/>
                    </a:lnTo>
                    <a:lnTo>
                      <a:pt x="22" y="331"/>
                    </a:lnTo>
                    <a:lnTo>
                      <a:pt x="18" y="191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9" y="145"/>
                    </a:lnTo>
                    <a:lnTo>
                      <a:pt x="9" y="143"/>
                    </a:lnTo>
                    <a:lnTo>
                      <a:pt x="20" y="141"/>
                    </a:lnTo>
                    <a:lnTo>
                      <a:pt x="38" y="129"/>
                    </a:lnTo>
                    <a:lnTo>
                      <a:pt x="41" y="122"/>
                    </a:lnTo>
                    <a:lnTo>
                      <a:pt x="43" y="113"/>
                    </a:lnTo>
                    <a:lnTo>
                      <a:pt x="38" y="91"/>
                    </a:lnTo>
                    <a:lnTo>
                      <a:pt x="40" y="84"/>
                    </a:lnTo>
                    <a:lnTo>
                      <a:pt x="43" y="77"/>
                    </a:lnTo>
                    <a:lnTo>
                      <a:pt x="59" y="68"/>
                    </a:lnTo>
                    <a:lnTo>
                      <a:pt x="63" y="59"/>
                    </a:lnTo>
                    <a:lnTo>
                      <a:pt x="91" y="40"/>
                    </a:lnTo>
                    <a:lnTo>
                      <a:pt x="95" y="31"/>
                    </a:lnTo>
                    <a:lnTo>
                      <a:pt x="95" y="0"/>
                    </a:lnTo>
                    <a:lnTo>
                      <a:pt x="134" y="16"/>
                    </a:lnTo>
                    <a:lnTo>
                      <a:pt x="150" y="18"/>
                    </a:lnTo>
                    <a:lnTo>
                      <a:pt x="166" y="13"/>
                    </a:lnTo>
                    <a:lnTo>
                      <a:pt x="179" y="15"/>
                    </a:lnTo>
                    <a:lnTo>
                      <a:pt x="188" y="18"/>
                    </a:lnTo>
                    <a:lnTo>
                      <a:pt x="199" y="20"/>
                    </a:lnTo>
                    <a:lnTo>
                      <a:pt x="256" y="41"/>
                    </a:lnTo>
                    <a:lnTo>
                      <a:pt x="259" y="47"/>
                    </a:lnTo>
                    <a:lnTo>
                      <a:pt x="263" y="66"/>
                    </a:lnTo>
                    <a:lnTo>
                      <a:pt x="283" y="91"/>
                    </a:lnTo>
                    <a:lnTo>
                      <a:pt x="388" y="122"/>
                    </a:lnTo>
                    <a:lnTo>
                      <a:pt x="406" y="141"/>
                    </a:lnTo>
                    <a:lnTo>
                      <a:pt x="418" y="145"/>
                    </a:lnTo>
                    <a:lnTo>
                      <a:pt x="429" y="145"/>
                    </a:lnTo>
                    <a:lnTo>
                      <a:pt x="450" y="134"/>
                    </a:lnTo>
                    <a:lnTo>
                      <a:pt x="468" y="109"/>
                    </a:lnTo>
                    <a:lnTo>
                      <a:pt x="468" y="102"/>
                    </a:lnTo>
                    <a:lnTo>
                      <a:pt x="465" y="93"/>
                    </a:lnTo>
                    <a:lnTo>
                      <a:pt x="465" y="86"/>
                    </a:lnTo>
                    <a:lnTo>
                      <a:pt x="459" y="77"/>
                    </a:lnTo>
                    <a:lnTo>
                      <a:pt x="459" y="65"/>
                    </a:lnTo>
                    <a:lnTo>
                      <a:pt x="461" y="56"/>
                    </a:lnTo>
                    <a:lnTo>
                      <a:pt x="506" y="20"/>
                    </a:lnTo>
                    <a:lnTo>
                      <a:pt x="552" y="13"/>
                    </a:lnTo>
                    <a:lnTo>
                      <a:pt x="581" y="23"/>
                    </a:lnTo>
                    <a:lnTo>
                      <a:pt x="588" y="23"/>
                    </a:lnTo>
                    <a:lnTo>
                      <a:pt x="595" y="29"/>
                    </a:lnTo>
                    <a:lnTo>
                      <a:pt x="595" y="36"/>
                    </a:lnTo>
                    <a:lnTo>
                      <a:pt x="595" y="38"/>
                    </a:lnTo>
                    <a:lnTo>
                      <a:pt x="593" y="36"/>
                    </a:lnTo>
                    <a:lnTo>
                      <a:pt x="595" y="43"/>
                    </a:lnTo>
                    <a:lnTo>
                      <a:pt x="602" y="48"/>
                    </a:lnTo>
                    <a:lnTo>
                      <a:pt x="606" y="50"/>
                    </a:lnTo>
                    <a:lnTo>
                      <a:pt x="609" y="48"/>
                    </a:lnTo>
                    <a:lnTo>
                      <a:pt x="675" y="61"/>
                    </a:lnTo>
                    <a:lnTo>
                      <a:pt x="682" y="66"/>
                    </a:lnTo>
                    <a:lnTo>
                      <a:pt x="686" y="75"/>
                    </a:lnTo>
                    <a:lnTo>
                      <a:pt x="686" y="77"/>
                    </a:lnTo>
                    <a:lnTo>
                      <a:pt x="681" y="79"/>
                    </a:lnTo>
                    <a:lnTo>
                      <a:pt x="679" y="84"/>
                    </a:lnTo>
                    <a:lnTo>
                      <a:pt x="672" y="91"/>
                    </a:lnTo>
                    <a:lnTo>
                      <a:pt x="672" y="95"/>
                    </a:lnTo>
                    <a:lnTo>
                      <a:pt x="675" y="100"/>
                    </a:lnTo>
                    <a:lnTo>
                      <a:pt x="677" y="143"/>
                    </a:lnTo>
                    <a:lnTo>
                      <a:pt x="677" y="143"/>
                    </a:lnTo>
                    <a:lnTo>
                      <a:pt x="670" y="148"/>
                    </a:lnTo>
                    <a:lnTo>
                      <a:pt x="666" y="152"/>
                    </a:lnTo>
                    <a:lnTo>
                      <a:pt x="666" y="156"/>
                    </a:lnTo>
                    <a:lnTo>
                      <a:pt x="668" y="172"/>
                    </a:lnTo>
                    <a:lnTo>
                      <a:pt x="675" y="182"/>
                    </a:lnTo>
                    <a:lnTo>
                      <a:pt x="672" y="191"/>
                    </a:lnTo>
                    <a:lnTo>
                      <a:pt x="686" y="206"/>
                    </a:lnTo>
                    <a:lnTo>
                      <a:pt x="686" y="630"/>
                    </a:lnTo>
                    <a:lnTo>
                      <a:pt x="643" y="630"/>
                    </a:lnTo>
                    <a:lnTo>
                      <a:pt x="643" y="655"/>
                    </a:lnTo>
                    <a:lnTo>
                      <a:pt x="638" y="655"/>
                    </a:lnTo>
                    <a:lnTo>
                      <a:pt x="297" y="477"/>
                    </a:lnTo>
                    <a:lnTo>
                      <a:pt x="240" y="497"/>
                    </a:lnTo>
                    <a:lnTo>
                      <a:pt x="233" y="486"/>
                    </a:lnTo>
                    <a:lnTo>
                      <a:pt x="220" y="481"/>
                    </a:lnTo>
                    <a:lnTo>
                      <a:pt x="218" y="477"/>
                    </a:lnTo>
                    <a:lnTo>
                      <a:pt x="213" y="473"/>
                    </a:lnTo>
                    <a:lnTo>
                      <a:pt x="115" y="470"/>
                    </a:lnTo>
                    <a:lnTo>
                      <a:pt x="111" y="47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15"/>
              <p:cNvSpPr>
                <a:spLocks/>
              </p:cNvSpPr>
              <p:nvPr/>
            </p:nvSpPr>
            <p:spPr bwMode="auto">
              <a:xfrm>
                <a:off x="3933" y="2976"/>
                <a:ext cx="11" cy="27"/>
              </a:xfrm>
              <a:custGeom>
                <a:avLst/>
                <a:gdLst>
                  <a:gd name="T0" fmla="*/ 6 w 11"/>
                  <a:gd name="T1" fmla="*/ 2 h 27"/>
                  <a:gd name="T2" fmla="*/ 8 w 11"/>
                  <a:gd name="T3" fmla="*/ 4 h 27"/>
                  <a:gd name="T4" fmla="*/ 8 w 11"/>
                  <a:gd name="T5" fmla="*/ 14 h 27"/>
                  <a:gd name="T6" fmla="*/ 11 w 11"/>
                  <a:gd name="T7" fmla="*/ 22 h 27"/>
                  <a:gd name="T8" fmla="*/ 11 w 11"/>
                  <a:gd name="T9" fmla="*/ 25 h 27"/>
                  <a:gd name="T10" fmla="*/ 9 w 11"/>
                  <a:gd name="T11" fmla="*/ 27 h 27"/>
                  <a:gd name="T12" fmla="*/ 6 w 11"/>
                  <a:gd name="T13" fmla="*/ 25 h 27"/>
                  <a:gd name="T14" fmla="*/ 4 w 11"/>
                  <a:gd name="T15" fmla="*/ 22 h 27"/>
                  <a:gd name="T16" fmla="*/ 2 w 11"/>
                  <a:gd name="T17" fmla="*/ 22 h 27"/>
                  <a:gd name="T18" fmla="*/ 0 w 11"/>
                  <a:gd name="T19" fmla="*/ 16 h 27"/>
                  <a:gd name="T20" fmla="*/ 0 w 11"/>
                  <a:gd name="T21" fmla="*/ 14 h 27"/>
                  <a:gd name="T22" fmla="*/ 0 w 11"/>
                  <a:gd name="T23" fmla="*/ 4 h 27"/>
                  <a:gd name="T24" fmla="*/ 0 w 11"/>
                  <a:gd name="T25" fmla="*/ 4 h 27"/>
                  <a:gd name="T26" fmla="*/ 6 w 11"/>
                  <a:gd name="T27" fmla="*/ 0 h 27"/>
                  <a:gd name="T28" fmla="*/ 6 w 11"/>
                  <a:gd name="T2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7">
                    <a:moveTo>
                      <a:pt x="6" y="2"/>
                    </a:moveTo>
                    <a:lnTo>
                      <a:pt x="8" y="4"/>
                    </a:lnTo>
                    <a:lnTo>
                      <a:pt x="8" y="14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9" y="27"/>
                    </a:lnTo>
                    <a:lnTo>
                      <a:pt x="6" y="25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16"/>
              <p:cNvSpPr>
                <a:spLocks/>
              </p:cNvSpPr>
              <p:nvPr/>
            </p:nvSpPr>
            <p:spPr bwMode="auto">
              <a:xfrm>
                <a:off x="3933" y="2976"/>
                <a:ext cx="11" cy="27"/>
              </a:xfrm>
              <a:custGeom>
                <a:avLst/>
                <a:gdLst>
                  <a:gd name="T0" fmla="*/ 6 w 11"/>
                  <a:gd name="T1" fmla="*/ 2 h 27"/>
                  <a:gd name="T2" fmla="*/ 8 w 11"/>
                  <a:gd name="T3" fmla="*/ 4 h 27"/>
                  <a:gd name="T4" fmla="*/ 8 w 11"/>
                  <a:gd name="T5" fmla="*/ 14 h 27"/>
                  <a:gd name="T6" fmla="*/ 11 w 11"/>
                  <a:gd name="T7" fmla="*/ 22 h 27"/>
                  <a:gd name="T8" fmla="*/ 11 w 11"/>
                  <a:gd name="T9" fmla="*/ 25 h 27"/>
                  <a:gd name="T10" fmla="*/ 9 w 11"/>
                  <a:gd name="T11" fmla="*/ 27 h 27"/>
                  <a:gd name="T12" fmla="*/ 6 w 11"/>
                  <a:gd name="T13" fmla="*/ 25 h 27"/>
                  <a:gd name="T14" fmla="*/ 4 w 11"/>
                  <a:gd name="T15" fmla="*/ 22 h 27"/>
                  <a:gd name="T16" fmla="*/ 2 w 11"/>
                  <a:gd name="T17" fmla="*/ 22 h 27"/>
                  <a:gd name="T18" fmla="*/ 0 w 11"/>
                  <a:gd name="T19" fmla="*/ 16 h 27"/>
                  <a:gd name="T20" fmla="*/ 0 w 11"/>
                  <a:gd name="T21" fmla="*/ 14 h 27"/>
                  <a:gd name="T22" fmla="*/ 0 w 11"/>
                  <a:gd name="T23" fmla="*/ 4 h 27"/>
                  <a:gd name="T24" fmla="*/ 0 w 11"/>
                  <a:gd name="T25" fmla="*/ 4 h 27"/>
                  <a:gd name="T26" fmla="*/ 6 w 11"/>
                  <a:gd name="T27" fmla="*/ 0 h 27"/>
                  <a:gd name="T28" fmla="*/ 6 w 11"/>
                  <a:gd name="T29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7">
                    <a:moveTo>
                      <a:pt x="6" y="2"/>
                    </a:moveTo>
                    <a:lnTo>
                      <a:pt x="8" y="4"/>
                    </a:lnTo>
                    <a:lnTo>
                      <a:pt x="8" y="14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9" y="27"/>
                    </a:lnTo>
                    <a:lnTo>
                      <a:pt x="6" y="25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6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3950" y="3019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8 w 12"/>
                  <a:gd name="T3" fmla="*/ 5 h 5"/>
                  <a:gd name="T4" fmla="*/ 7 w 12"/>
                  <a:gd name="T5" fmla="*/ 4 h 5"/>
                  <a:gd name="T6" fmla="*/ 3 w 12"/>
                  <a:gd name="T7" fmla="*/ 4 h 5"/>
                  <a:gd name="T8" fmla="*/ 1 w 12"/>
                  <a:gd name="T9" fmla="*/ 2 h 5"/>
                  <a:gd name="T10" fmla="*/ 0 w 12"/>
                  <a:gd name="T11" fmla="*/ 0 h 5"/>
                  <a:gd name="T12" fmla="*/ 1 w 12"/>
                  <a:gd name="T13" fmla="*/ 0 h 5"/>
                  <a:gd name="T14" fmla="*/ 10 w 12"/>
                  <a:gd name="T15" fmla="*/ 4 h 5"/>
                  <a:gd name="T16" fmla="*/ 12 w 1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8" y="5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4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18"/>
              <p:cNvSpPr>
                <a:spLocks/>
              </p:cNvSpPr>
              <p:nvPr/>
            </p:nvSpPr>
            <p:spPr bwMode="auto">
              <a:xfrm>
                <a:off x="3950" y="3019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8 w 12"/>
                  <a:gd name="T3" fmla="*/ 5 h 5"/>
                  <a:gd name="T4" fmla="*/ 7 w 12"/>
                  <a:gd name="T5" fmla="*/ 4 h 5"/>
                  <a:gd name="T6" fmla="*/ 3 w 12"/>
                  <a:gd name="T7" fmla="*/ 4 h 5"/>
                  <a:gd name="T8" fmla="*/ 1 w 12"/>
                  <a:gd name="T9" fmla="*/ 2 h 5"/>
                  <a:gd name="T10" fmla="*/ 0 w 12"/>
                  <a:gd name="T11" fmla="*/ 0 h 5"/>
                  <a:gd name="T12" fmla="*/ 1 w 12"/>
                  <a:gd name="T13" fmla="*/ 0 h 5"/>
                  <a:gd name="T14" fmla="*/ 10 w 12"/>
                  <a:gd name="T15" fmla="*/ 4 h 5"/>
                  <a:gd name="T16" fmla="*/ 12 w 1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8" y="5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0" y="4"/>
                    </a:lnTo>
                    <a:lnTo>
                      <a:pt x="12" y="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19"/>
              <p:cNvSpPr>
                <a:spLocks/>
              </p:cNvSpPr>
              <p:nvPr/>
            </p:nvSpPr>
            <p:spPr bwMode="auto">
              <a:xfrm>
                <a:off x="3978" y="3012"/>
                <a:ext cx="11" cy="12"/>
              </a:xfrm>
              <a:custGeom>
                <a:avLst/>
                <a:gdLst>
                  <a:gd name="T0" fmla="*/ 11 w 11"/>
                  <a:gd name="T1" fmla="*/ 0 h 12"/>
                  <a:gd name="T2" fmla="*/ 11 w 11"/>
                  <a:gd name="T3" fmla="*/ 2 h 12"/>
                  <a:gd name="T4" fmla="*/ 11 w 11"/>
                  <a:gd name="T5" fmla="*/ 11 h 12"/>
                  <a:gd name="T6" fmla="*/ 9 w 11"/>
                  <a:gd name="T7" fmla="*/ 12 h 12"/>
                  <a:gd name="T8" fmla="*/ 7 w 11"/>
                  <a:gd name="T9" fmla="*/ 11 h 12"/>
                  <a:gd name="T10" fmla="*/ 7 w 11"/>
                  <a:gd name="T11" fmla="*/ 7 h 12"/>
                  <a:gd name="T12" fmla="*/ 4 w 11"/>
                  <a:gd name="T13" fmla="*/ 5 h 12"/>
                  <a:gd name="T14" fmla="*/ 0 w 11"/>
                  <a:gd name="T15" fmla="*/ 5 h 12"/>
                  <a:gd name="T16" fmla="*/ 0 w 11"/>
                  <a:gd name="T17" fmla="*/ 3 h 12"/>
                  <a:gd name="T18" fmla="*/ 5 w 11"/>
                  <a:gd name="T19" fmla="*/ 3 h 12"/>
                  <a:gd name="T20" fmla="*/ 7 w 11"/>
                  <a:gd name="T21" fmla="*/ 2 h 12"/>
                  <a:gd name="T22" fmla="*/ 11 w 11"/>
                  <a:gd name="T2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11" y="2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1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0"/>
              <p:cNvSpPr>
                <a:spLocks/>
              </p:cNvSpPr>
              <p:nvPr/>
            </p:nvSpPr>
            <p:spPr bwMode="auto">
              <a:xfrm>
                <a:off x="3978" y="3012"/>
                <a:ext cx="11" cy="12"/>
              </a:xfrm>
              <a:custGeom>
                <a:avLst/>
                <a:gdLst>
                  <a:gd name="T0" fmla="*/ 11 w 11"/>
                  <a:gd name="T1" fmla="*/ 0 h 12"/>
                  <a:gd name="T2" fmla="*/ 11 w 11"/>
                  <a:gd name="T3" fmla="*/ 2 h 12"/>
                  <a:gd name="T4" fmla="*/ 11 w 11"/>
                  <a:gd name="T5" fmla="*/ 11 h 12"/>
                  <a:gd name="T6" fmla="*/ 9 w 11"/>
                  <a:gd name="T7" fmla="*/ 12 h 12"/>
                  <a:gd name="T8" fmla="*/ 7 w 11"/>
                  <a:gd name="T9" fmla="*/ 11 h 12"/>
                  <a:gd name="T10" fmla="*/ 7 w 11"/>
                  <a:gd name="T11" fmla="*/ 7 h 12"/>
                  <a:gd name="T12" fmla="*/ 4 w 11"/>
                  <a:gd name="T13" fmla="*/ 5 h 12"/>
                  <a:gd name="T14" fmla="*/ 0 w 11"/>
                  <a:gd name="T15" fmla="*/ 5 h 12"/>
                  <a:gd name="T16" fmla="*/ 0 w 11"/>
                  <a:gd name="T17" fmla="*/ 3 h 12"/>
                  <a:gd name="T18" fmla="*/ 5 w 11"/>
                  <a:gd name="T19" fmla="*/ 3 h 12"/>
                  <a:gd name="T20" fmla="*/ 7 w 11"/>
                  <a:gd name="T21" fmla="*/ 2 h 12"/>
                  <a:gd name="T22" fmla="*/ 11 w 11"/>
                  <a:gd name="T2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" h="12">
                    <a:moveTo>
                      <a:pt x="11" y="0"/>
                    </a:moveTo>
                    <a:lnTo>
                      <a:pt x="11" y="2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7" y="11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11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1"/>
              <p:cNvSpPr>
                <a:spLocks/>
              </p:cNvSpPr>
              <p:nvPr/>
            </p:nvSpPr>
            <p:spPr bwMode="auto">
              <a:xfrm>
                <a:off x="4012" y="3039"/>
                <a:ext cx="7" cy="12"/>
              </a:xfrm>
              <a:custGeom>
                <a:avLst/>
                <a:gdLst>
                  <a:gd name="T0" fmla="*/ 7 w 7"/>
                  <a:gd name="T1" fmla="*/ 3 h 12"/>
                  <a:gd name="T2" fmla="*/ 7 w 7"/>
                  <a:gd name="T3" fmla="*/ 9 h 12"/>
                  <a:gd name="T4" fmla="*/ 7 w 7"/>
                  <a:gd name="T5" fmla="*/ 10 h 12"/>
                  <a:gd name="T6" fmla="*/ 7 w 7"/>
                  <a:gd name="T7" fmla="*/ 12 h 12"/>
                  <a:gd name="T8" fmla="*/ 5 w 7"/>
                  <a:gd name="T9" fmla="*/ 12 h 12"/>
                  <a:gd name="T10" fmla="*/ 2 w 7"/>
                  <a:gd name="T11" fmla="*/ 12 h 12"/>
                  <a:gd name="T12" fmla="*/ 2 w 7"/>
                  <a:gd name="T13" fmla="*/ 7 h 12"/>
                  <a:gd name="T14" fmla="*/ 2 w 7"/>
                  <a:gd name="T15" fmla="*/ 5 h 12"/>
                  <a:gd name="T16" fmla="*/ 0 w 7"/>
                  <a:gd name="T17" fmla="*/ 3 h 12"/>
                  <a:gd name="T18" fmla="*/ 0 w 7"/>
                  <a:gd name="T19" fmla="*/ 0 h 12"/>
                  <a:gd name="T20" fmla="*/ 4 w 7"/>
                  <a:gd name="T21" fmla="*/ 1 h 12"/>
                  <a:gd name="T22" fmla="*/ 7 w 7"/>
                  <a:gd name="T23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2">
                    <a:moveTo>
                      <a:pt x="7" y="3"/>
                    </a:move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22"/>
              <p:cNvSpPr>
                <a:spLocks/>
              </p:cNvSpPr>
              <p:nvPr/>
            </p:nvSpPr>
            <p:spPr bwMode="auto">
              <a:xfrm>
                <a:off x="4012" y="3039"/>
                <a:ext cx="7" cy="12"/>
              </a:xfrm>
              <a:custGeom>
                <a:avLst/>
                <a:gdLst>
                  <a:gd name="T0" fmla="*/ 7 w 7"/>
                  <a:gd name="T1" fmla="*/ 3 h 12"/>
                  <a:gd name="T2" fmla="*/ 7 w 7"/>
                  <a:gd name="T3" fmla="*/ 9 h 12"/>
                  <a:gd name="T4" fmla="*/ 7 w 7"/>
                  <a:gd name="T5" fmla="*/ 10 h 12"/>
                  <a:gd name="T6" fmla="*/ 7 w 7"/>
                  <a:gd name="T7" fmla="*/ 12 h 12"/>
                  <a:gd name="T8" fmla="*/ 5 w 7"/>
                  <a:gd name="T9" fmla="*/ 12 h 12"/>
                  <a:gd name="T10" fmla="*/ 2 w 7"/>
                  <a:gd name="T11" fmla="*/ 12 h 12"/>
                  <a:gd name="T12" fmla="*/ 2 w 7"/>
                  <a:gd name="T13" fmla="*/ 7 h 12"/>
                  <a:gd name="T14" fmla="*/ 2 w 7"/>
                  <a:gd name="T15" fmla="*/ 5 h 12"/>
                  <a:gd name="T16" fmla="*/ 0 w 7"/>
                  <a:gd name="T17" fmla="*/ 3 h 12"/>
                  <a:gd name="T18" fmla="*/ 0 w 7"/>
                  <a:gd name="T19" fmla="*/ 0 h 12"/>
                  <a:gd name="T20" fmla="*/ 4 w 7"/>
                  <a:gd name="T21" fmla="*/ 1 h 12"/>
                  <a:gd name="T22" fmla="*/ 7 w 7"/>
                  <a:gd name="T23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2">
                    <a:moveTo>
                      <a:pt x="7" y="3"/>
                    </a:move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7" y="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1369" y="2008"/>
                <a:ext cx="11" cy="8"/>
              </a:xfrm>
              <a:custGeom>
                <a:avLst/>
                <a:gdLst>
                  <a:gd name="T0" fmla="*/ 11 w 11"/>
                  <a:gd name="T1" fmla="*/ 0 h 8"/>
                  <a:gd name="T2" fmla="*/ 6 w 11"/>
                  <a:gd name="T3" fmla="*/ 0 h 8"/>
                  <a:gd name="T4" fmla="*/ 0 w 11"/>
                  <a:gd name="T5" fmla="*/ 4 h 8"/>
                  <a:gd name="T6" fmla="*/ 2 w 11"/>
                  <a:gd name="T7" fmla="*/ 8 h 8"/>
                  <a:gd name="T8" fmla="*/ 8 w 11"/>
                  <a:gd name="T9" fmla="*/ 4 h 8"/>
                  <a:gd name="T10" fmla="*/ 11 w 11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8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1369" y="2008"/>
                <a:ext cx="11" cy="8"/>
              </a:xfrm>
              <a:custGeom>
                <a:avLst/>
                <a:gdLst>
                  <a:gd name="T0" fmla="*/ 11 w 11"/>
                  <a:gd name="T1" fmla="*/ 0 h 8"/>
                  <a:gd name="T2" fmla="*/ 6 w 11"/>
                  <a:gd name="T3" fmla="*/ 0 h 8"/>
                  <a:gd name="T4" fmla="*/ 0 w 11"/>
                  <a:gd name="T5" fmla="*/ 4 h 8"/>
                  <a:gd name="T6" fmla="*/ 2 w 11"/>
                  <a:gd name="T7" fmla="*/ 8 h 8"/>
                  <a:gd name="T8" fmla="*/ 8 w 11"/>
                  <a:gd name="T9" fmla="*/ 4 h 8"/>
                  <a:gd name="T10" fmla="*/ 11 w 11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8">
                    <a:moveTo>
                      <a:pt x="11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8" y="4"/>
                    </a:lnTo>
                    <a:lnTo>
                      <a:pt x="11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" name="Freeform 25"/>
              <p:cNvSpPr>
                <a:spLocks/>
              </p:cNvSpPr>
              <p:nvPr/>
            </p:nvSpPr>
            <p:spPr bwMode="auto">
              <a:xfrm>
                <a:off x="2430" y="2323"/>
                <a:ext cx="20" cy="25"/>
              </a:xfrm>
              <a:custGeom>
                <a:avLst/>
                <a:gdLst>
                  <a:gd name="T0" fmla="*/ 20 w 20"/>
                  <a:gd name="T1" fmla="*/ 7 h 25"/>
                  <a:gd name="T2" fmla="*/ 20 w 20"/>
                  <a:gd name="T3" fmla="*/ 12 h 25"/>
                  <a:gd name="T4" fmla="*/ 16 w 20"/>
                  <a:gd name="T5" fmla="*/ 21 h 25"/>
                  <a:gd name="T6" fmla="*/ 14 w 20"/>
                  <a:gd name="T7" fmla="*/ 23 h 25"/>
                  <a:gd name="T8" fmla="*/ 11 w 20"/>
                  <a:gd name="T9" fmla="*/ 25 h 25"/>
                  <a:gd name="T10" fmla="*/ 4 w 20"/>
                  <a:gd name="T11" fmla="*/ 25 h 25"/>
                  <a:gd name="T12" fmla="*/ 0 w 20"/>
                  <a:gd name="T13" fmla="*/ 21 h 25"/>
                  <a:gd name="T14" fmla="*/ 0 w 20"/>
                  <a:gd name="T15" fmla="*/ 18 h 25"/>
                  <a:gd name="T16" fmla="*/ 7 w 20"/>
                  <a:gd name="T17" fmla="*/ 0 h 25"/>
                  <a:gd name="T18" fmla="*/ 13 w 20"/>
                  <a:gd name="T19" fmla="*/ 0 h 25"/>
                  <a:gd name="T20" fmla="*/ 20 w 20"/>
                  <a:gd name="T21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5">
                    <a:moveTo>
                      <a:pt x="20" y="7"/>
                    </a:moveTo>
                    <a:lnTo>
                      <a:pt x="20" y="12"/>
                    </a:lnTo>
                    <a:lnTo>
                      <a:pt x="16" y="21"/>
                    </a:lnTo>
                    <a:lnTo>
                      <a:pt x="14" y="23"/>
                    </a:lnTo>
                    <a:lnTo>
                      <a:pt x="11" y="25"/>
                    </a:lnTo>
                    <a:lnTo>
                      <a:pt x="4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" name="Freeform 26"/>
              <p:cNvSpPr>
                <a:spLocks/>
              </p:cNvSpPr>
              <p:nvPr/>
            </p:nvSpPr>
            <p:spPr bwMode="auto">
              <a:xfrm>
                <a:off x="2430" y="2323"/>
                <a:ext cx="20" cy="25"/>
              </a:xfrm>
              <a:custGeom>
                <a:avLst/>
                <a:gdLst>
                  <a:gd name="T0" fmla="*/ 20 w 20"/>
                  <a:gd name="T1" fmla="*/ 7 h 25"/>
                  <a:gd name="T2" fmla="*/ 20 w 20"/>
                  <a:gd name="T3" fmla="*/ 12 h 25"/>
                  <a:gd name="T4" fmla="*/ 16 w 20"/>
                  <a:gd name="T5" fmla="*/ 21 h 25"/>
                  <a:gd name="T6" fmla="*/ 14 w 20"/>
                  <a:gd name="T7" fmla="*/ 23 h 25"/>
                  <a:gd name="T8" fmla="*/ 11 w 20"/>
                  <a:gd name="T9" fmla="*/ 25 h 25"/>
                  <a:gd name="T10" fmla="*/ 4 w 20"/>
                  <a:gd name="T11" fmla="*/ 25 h 25"/>
                  <a:gd name="T12" fmla="*/ 0 w 20"/>
                  <a:gd name="T13" fmla="*/ 21 h 25"/>
                  <a:gd name="T14" fmla="*/ 0 w 20"/>
                  <a:gd name="T15" fmla="*/ 18 h 25"/>
                  <a:gd name="T16" fmla="*/ 7 w 20"/>
                  <a:gd name="T17" fmla="*/ 0 h 25"/>
                  <a:gd name="T18" fmla="*/ 13 w 20"/>
                  <a:gd name="T19" fmla="*/ 0 h 25"/>
                  <a:gd name="T20" fmla="*/ 20 w 20"/>
                  <a:gd name="T21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5">
                    <a:moveTo>
                      <a:pt x="20" y="7"/>
                    </a:moveTo>
                    <a:lnTo>
                      <a:pt x="20" y="12"/>
                    </a:lnTo>
                    <a:lnTo>
                      <a:pt x="16" y="21"/>
                    </a:lnTo>
                    <a:lnTo>
                      <a:pt x="14" y="23"/>
                    </a:lnTo>
                    <a:lnTo>
                      <a:pt x="11" y="25"/>
                    </a:lnTo>
                    <a:lnTo>
                      <a:pt x="4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" name="Freeform 27"/>
              <p:cNvSpPr>
                <a:spLocks/>
              </p:cNvSpPr>
              <p:nvPr/>
            </p:nvSpPr>
            <p:spPr bwMode="auto">
              <a:xfrm>
                <a:off x="2307" y="254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0 h 3"/>
                  <a:gd name="T4" fmla="*/ 3 w 3"/>
                  <a:gd name="T5" fmla="*/ 0 h 3"/>
                  <a:gd name="T6" fmla="*/ 3 w 3"/>
                  <a:gd name="T7" fmla="*/ 3 h 3"/>
                  <a:gd name="T8" fmla="*/ 2 w 3"/>
                  <a:gd name="T9" fmla="*/ 3 h 3"/>
                  <a:gd name="T10" fmla="*/ 0 w 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" name="Freeform 28"/>
              <p:cNvSpPr>
                <a:spLocks/>
              </p:cNvSpPr>
              <p:nvPr/>
            </p:nvSpPr>
            <p:spPr bwMode="auto">
              <a:xfrm>
                <a:off x="2307" y="254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0 h 3"/>
                  <a:gd name="T4" fmla="*/ 3 w 3"/>
                  <a:gd name="T5" fmla="*/ 0 h 3"/>
                  <a:gd name="T6" fmla="*/ 3 w 3"/>
                  <a:gd name="T7" fmla="*/ 3 h 3"/>
                  <a:gd name="T8" fmla="*/ 2 w 3"/>
                  <a:gd name="T9" fmla="*/ 3 h 3"/>
                  <a:gd name="T10" fmla="*/ 0 w 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" name="Freeform 29"/>
              <p:cNvSpPr>
                <a:spLocks/>
              </p:cNvSpPr>
              <p:nvPr/>
            </p:nvSpPr>
            <p:spPr bwMode="auto">
              <a:xfrm>
                <a:off x="3789" y="1787"/>
                <a:ext cx="7" cy="7"/>
              </a:xfrm>
              <a:custGeom>
                <a:avLst/>
                <a:gdLst>
                  <a:gd name="T0" fmla="*/ 3 w 7"/>
                  <a:gd name="T1" fmla="*/ 2 h 7"/>
                  <a:gd name="T2" fmla="*/ 3 w 7"/>
                  <a:gd name="T3" fmla="*/ 4 h 7"/>
                  <a:gd name="T4" fmla="*/ 3 w 7"/>
                  <a:gd name="T5" fmla="*/ 4 h 7"/>
                  <a:gd name="T6" fmla="*/ 0 w 7"/>
                  <a:gd name="T7" fmla="*/ 4 h 7"/>
                  <a:gd name="T8" fmla="*/ 0 w 7"/>
                  <a:gd name="T9" fmla="*/ 5 h 7"/>
                  <a:gd name="T10" fmla="*/ 3 w 7"/>
                  <a:gd name="T11" fmla="*/ 5 h 7"/>
                  <a:gd name="T12" fmla="*/ 5 w 7"/>
                  <a:gd name="T13" fmla="*/ 7 h 7"/>
                  <a:gd name="T14" fmla="*/ 7 w 7"/>
                  <a:gd name="T15" fmla="*/ 7 h 7"/>
                  <a:gd name="T16" fmla="*/ 7 w 7"/>
                  <a:gd name="T17" fmla="*/ 5 h 7"/>
                  <a:gd name="T18" fmla="*/ 5 w 7"/>
                  <a:gd name="T19" fmla="*/ 2 h 7"/>
                  <a:gd name="T20" fmla="*/ 3 w 7"/>
                  <a:gd name="T21" fmla="*/ 0 h 7"/>
                  <a:gd name="T22" fmla="*/ 3 w 7"/>
                  <a:gd name="T23" fmla="*/ 2 h 7"/>
                  <a:gd name="T24" fmla="*/ 3 w 7"/>
                  <a:gd name="T2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3" y="2"/>
                    </a:moveTo>
                    <a:lnTo>
                      <a:pt x="3" y="4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" name="Freeform 30"/>
              <p:cNvSpPr>
                <a:spLocks/>
              </p:cNvSpPr>
              <p:nvPr/>
            </p:nvSpPr>
            <p:spPr bwMode="auto">
              <a:xfrm>
                <a:off x="3789" y="1787"/>
                <a:ext cx="7" cy="7"/>
              </a:xfrm>
              <a:custGeom>
                <a:avLst/>
                <a:gdLst>
                  <a:gd name="T0" fmla="*/ 3 w 7"/>
                  <a:gd name="T1" fmla="*/ 2 h 7"/>
                  <a:gd name="T2" fmla="*/ 3 w 7"/>
                  <a:gd name="T3" fmla="*/ 4 h 7"/>
                  <a:gd name="T4" fmla="*/ 3 w 7"/>
                  <a:gd name="T5" fmla="*/ 4 h 7"/>
                  <a:gd name="T6" fmla="*/ 0 w 7"/>
                  <a:gd name="T7" fmla="*/ 4 h 7"/>
                  <a:gd name="T8" fmla="*/ 0 w 7"/>
                  <a:gd name="T9" fmla="*/ 5 h 7"/>
                  <a:gd name="T10" fmla="*/ 3 w 7"/>
                  <a:gd name="T11" fmla="*/ 5 h 7"/>
                  <a:gd name="T12" fmla="*/ 5 w 7"/>
                  <a:gd name="T13" fmla="*/ 7 h 7"/>
                  <a:gd name="T14" fmla="*/ 7 w 7"/>
                  <a:gd name="T15" fmla="*/ 7 h 7"/>
                  <a:gd name="T16" fmla="*/ 7 w 7"/>
                  <a:gd name="T17" fmla="*/ 5 h 7"/>
                  <a:gd name="T18" fmla="*/ 5 w 7"/>
                  <a:gd name="T19" fmla="*/ 2 h 7"/>
                  <a:gd name="T20" fmla="*/ 3 w 7"/>
                  <a:gd name="T21" fmla="*/ 0 h 7"/>
                  <a:gd name="T22" fmla="*/ 3 w 7"/>
                  <a:gd name="T23" fmla="*/ 2 h 7"/>
                  <a:gd name="T24" fmla="*/ 3 w 7"/>
                  <a:gd name="T25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3" y="2"/>
                    </a:moveTo>
                    <a:lnTo>
                      <a:pt x="3" y="4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" name="Freeform 31"/>
              <p:cNvSpPr>
                <a:spLocks/>
              </p:cNvSpPr>
              <p:nvPr/>
            </p:nvSpPr>
            <p:spPr bwMode="auto">
              <a:xfrm>
                <a:off x="3787" y="1800"/>
                <a:ext cx="21" cy="12"/>
              </a:xfrm>
              <a:custGeom>
                <a:avLst/>
                <a:gdLst>
                  <a:gd name="T0" fmla="*/ 14 w 21"/>
                  <a:gd name="T1" fmla="*/ 7 h 12"/>
                  <a:gd name="T2" fmla="*/ 14 w 21"/>
                  <a:gd name="T3" fmla="*/ 8 h 12"/>
                  <a:gd name="T4" fmla="*/ 13 w 21"/>
                  <a:gd name="T5" fmla="*/ 10 h 12"/>
                  <a:gd name="T6" fmla="*/ 13 w 21"/>
                  <a:gd name="T7" fmla="*/ 8 h 12"/>
                  <a:gd name="T8" fmla="*/ 11 w 21"/>
                  <a:gd name="T9" fmla="*/ 1 h 12"/>
                  <a:gd name="T10" fmla="*/ 7 w 21"/>
                  <a:gd name="T11" fmla="*/ 0 h 12"/>
                  <a:gd name="T12" fmla="*/ 5 w 21"/>
                  <a:gd name="T13" fmla="*/ 0 h 12"/>
                  <a:gd name="T14" fmla="*/ 4 w 21"/>
                  <a:gd name="T15" fmla="*/ 1 h 12"/>
                  <a:gd name="T16" fmla="*/ 0 w 21"/>
                  <a:gd name="T17" fmla="*/ 3 h 12"/>
                  <a:gd name="T18" fmla="*/ 0 w 21"/>
                  <a:gd name="T19" fmla="*/ 3 h 12"/>
                  <a:gd name="T20" fmla="*/ 4 w 21"/>
                  <a:gd name="T21" fmla="*/ 3 h 12"/>
                  <a:gd name="T22" fmla="*/ 5 w 21"/>
                  <a:gd name="T23" fmla="*/ 5 h 12"/>
                  <a:gd name="T24" fmla="*/ 5 w 21"/>
                  <a:gd name="T25" fmla="*/ 8 h 12"/>
                  <a:gd name="T26" fmla="*/ 5 w 21"/>
                  <a:gd name="T27" fmla="*/ 8 h 12"/>
                  <a:gd name="T28" fmla="*/ 2 w 21"/>
                  <a:gd name="T29" fmla="*/ 8 h 12"/>
                  <a:gd name="T30" fmla="*/ 2 w 21"/>
                  <a:gd name="T31" fmla="*/ 8 h 12"/>
                  <a:gd name="T32" fmla="*/ 5 w 21"/>
                  <a:gd name="T33" fmla="*/ 10 h 12"/>
                  <a:gd name="T34" fmla="*/ 21 w 21"/>
                  <a:gd name="T35" fmla="*/ 12 h 12"/>
                  <a:gd name="T36" fmla="*/ 21 w 21"/>
                  <a:gd name="T37" fmla="*/ 10 h 12"/>
                  <a:gd name="T38" fmla="*/ 21 w 21"/>
                  <a:gd name="T39" fmla="*/ 8 h 12"/>
                  <a:gd name="T40" fmla="*/ 18 w 21"/>
                  <a:gd name="T41" fmla="*/ 8 h 12"/>
                  <a:gd name="T42" fmla="*/ 16 w 21"/>
                  <a:gd name="T43" fmla="*/ 7 h 12"/>
                  <a:gd name="T44" fmla="*/ 14 w 21"/>
                  <a:gd name="T45" fmla="*/ 5 h 12"/>
                  <a:gd name="T46" fmla="*/ 14 w 21"/>
                  <a:gd name="T4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" h="12">
                    <a:moveTo>
                      <a:pt x="14" y="7"/>
                    </a:moveTo>
                    <a:lnTo>
                      <a:pt x="14" y="8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21" y="12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" name="Freeform 32"/>
              <p:cNvSpPr>
                <a:spLocks/>
              </p:cNvSpPr>
              <p:nvPr/>
            </p:nvSpPr>
            <p:spPr bwMode="auto">
              <a:xfrm>
                <a:off x="3787" y="1800"/>
                <a:ext cx="21" cy="12"/>
              </a:xfrm>
              <a:custGeom>
                <a:avLst/>
                <a:gdLst>
                  <a:gd name="T0" fmla="*/ 14 w 21"/>
                  <a:gd name="T1" fmla="*/ 7 h 12"/>
                  <a:gd name="T2" fmla="*/ 14 w 21"/>
                  <a:gd name="T3" fmla="*/ 8 h 12"/>
                  <a:gd name="T4" fmla="*/ 13 w 21"/>
                  <a:gd name="T5" fmla="*/ 10 h 12"/>
                  <a:gd name="T6" fmla="*/ 13 w 21"/>
                  <a:gd name="T7" fmla="*/ 8 h 12"/>
                  <a:gd name="T8" fmla="*/ 11 w 21"/>
                  <a:gd name="T9" fmla="*/ 1 h 12"/>
                  <a:gd name="T10" fmla="*/ 7 w 21"/>
                  <a:gd name="T11" fmla="*/ 0 h 12"/>
                  <a:gd name="T12" fmla="*/ 5 w 21"/>
                  <a:gd name="T13" fmla="*/ 0 h 12"/>
                  <a:gd name="T14" fmla="*/ 4 w 21"/>
                  <a:gd name="T15" fmla="*/ 1 h 12"/>
                  <a:gd name="T16" fmla="*/ 0 w 21"/>
                  <a:gd name="T17" fmla="*/ 3 h 12"/>
                  <a:gd name="T18" fmla="*/ 0 w 21"/>
                  <a:gd name="T19" fmla="*/ 3 h 12"/>
                  <a:gd name="T20" fmla="*/ 4 w 21"/>
                  <a:gd name="T21" fmla="*/ 3 h 12"/>
                  <a:gd name="T22" fmla="*/ 5 w 21"/>
                  <a:gd name="T23" fmla="*/ 5 h 12"/>
                  <a:gd name="T24" fmla="*/ 5 w 21"/>
                  <a:gd name="T25" fmla="*/ 8 h 12"/>
                  <a:gd name="T26" fmla="*/ 5 w 21"/>
                  <a:gd name="T27" fmla="*/ 8 h 12"/>
                  <a:gd name="T28" fmla="*/ 2 w 21"/>
                  <a:gd name="T29" fmla="*/ 8 h 12"/>
                  <a:gd name="T30" fmla="*/ 2 w 21"/>
                  <a:gd name="T31" fmla="*/ 8 h 12"/>
                  <a:gd name="T32" fmla="*/ 5 w 21"/>
                  <a:gd name="T33" fmla="*/ 10 h 12"/>
                  <a:gd name="T34" fmla="*/ 21 w 21"/>
                  <a:gd name="T35" fmla="*/ 12 h 12"/>
                  <a:gd name="T36" fmla="*/ 21 w 21"/>
                  <a:gd name="T37" fmla="*/ 10 h 12"/>
                  <a:gd name="T38" fmla="*/ 21 w 21"/>
                  <a:gd name="T39" fmla="*/ 8 h 12"/>
                  <a:gd name="T40" fmla="*/ 18 w 21"/>
                  <a:gd name="T41" fmla="*/ 8 h 12"/>
                  <a:gd name="T42" fmla="*/ 16 w 21"/>
                  <a:gd name="T43" fmla="*/ 7 h 12"/>
                  <a:gd name="T44" fmla="*/ 14 w 21"/>
                  <a:gd name="T45" fmla="*/ 5 h 12"/>
                  <a:gd name="T46" fmla="*/ 14 w 21"/>
                  <a:gd name="T4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" h="12">
                    <a:moveTo>
                      <a:pt x="14" y="7"/>
                    </a:moveTo>
                    <a:lnTo>
                      <a:pt x="14" y="8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21" y="12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4" y="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" name="Freeform 33"/>
              <p:cNvSpPr>
                <a:spLocks/>
              </p:cNvSpPr>
              <p:nvPr/>
            </p:nvSpPr>
            <p:spPr bwMode="auto">
              <a:xfrm>
                <a:off x="2643" y="1455"/>
                <a:ext cx="460" cy="712"/>
              </a:xfrm>
              <a:custGeom>
                <a:avLst/>
                <a:gdLst>
                  <a:gd name="T0" fmla="*/ 76 w 460"/>
                  <a:gd name="T1" fmla="*/ 95 h 712"/>
                  <a:gd name="T2" fmla="*/ 82 w 460"/>
                  <a:gd name="T3" fmla="*/ 112 h 712"/>
                  <a:gd name="T4" fmla="*/ 114 w 460"/>
                  <a:gd name="T5" fmla="*/ 136 h 712"/>
                  <a:gd name="T6" fmla="*/ 85 w 460"/>
                  <a:gd name="T7" fmla="*/ 295 h 712"/>
                  <a:gd name="T8" fmla="*/ 14 w 460"/>
                  <a:gd name="T9" fmla="*/ 386 h 712"/>
                  <a:gd name="T10" fmla="*/ 8 w 460"/>
                  <a:gd name="T11" fmla="*/ 396 h 712"/>
                  <a:gd name="T12" fmla="*/ 0 w 460"/>
                  <a:gd name="T13" fmla="*/ 400 h 712"/>
                  <a:gd name="T14" fmla="*/ 12 w 460"/>
                  <a:gd name="T15" fmla="*/ 412 h 712"/>
                  <a:gd name="T16" fmla="*/ 23 w 460"/>
                  <a:gd name="T17" fmla="*/ 421 h 712"/>
                  <a:gd name="T18" fmla="*/ 30 w 460"/>
                  <a:gd name="T19" fmla="*/ 445 h 712"/>
                  <a:gd name="T20" fmla="*/ 53 w 460"/>
                  <a:gd name="T21" fmla="*/ 445 h 712"/>
                  <a:gd name="T22" fmla="*/ 69 w 460"/>
                  <a:gd name="T23" fmla="*/ 448 h 712"/>
                  <a:gd name="T24" fmla="*/ 73 w 460"/>
                  <a:gd name="T25" fmla="*/ 462 h 712"/>
                  <a:gd name="T26" fmla="*/ 64 w 460"/>
                  <a:gd name="T27" fmla="*/ 475 h 712"/>
                  <a:gd name="T28" fmla="*/ 55 w 460"/>
                  <a:gd name="T29" fmla="*/ 482 h 712"/>
                  <a:gd name="T30" fmla="*/ 66 w 460"/>
                  <a:gd name="T31" fmla="*/ 518 h 712"/>
                  <a:gd name="T32" fmla="*/ 80 w 460"/>
                  <a:gd name="T33" fmla="*/ 589 h 712"/>
                  <a:gd name="T34" fmla="*/ 82 w 460"/>
                  <a:gd name="T35" fmla="*/ 603 h 712"/>
                  <a:gd name="T36" fmla="*/ 51 w 460"/>
                  <a:gd name="T37" fmla="*/ 600 h 712"/>
                  <a:gd name="T38" fmla="*/ 33 w 460"/>
                  <a:gd name="T39" fmla="*/ 603 h 712"/>
                  <a:gd name="T40" fmla="*/ 30 w 460"/>
                  <a:gd name="T41" fmla="*/ 621 h 712"/>
                  <a:gd name="T42" fmla="*/ 39 w 460"/>
                  <a:gd name="T43" fmla="*/ 641 h 712"/>
                  <a:gd name="T44" fmla="*/ 62 w 460"/>
                  <a:gd name="T45" fmla="*/ 650 h 712"/>
                  <a:gd name="T46" fmla="*/ 83 w 460"/>
                  <a:gd name="T47" fmla="*/ 712 h 712"/>
                  <a:gd name="T48" fmla="*/ 89 w 460"/>
                  <a:gd name="T49" fmla="*/ 711 h 712"/>
                  <a:gd name="T50" fmla="*/ 108 w 460"/>
                  <a:gd name="T51" fmla="*/ 711 h 712"/>
                  <a:gd name="T52" fmla="*/ 119 w 460"/>
                  <a:gd name="T53" fmla="*/ 703 h 712"/>
                  <a:gd name="T54" fmla="*/ 132 w 460"/>
                  <a:gd name="T55" fmla="*/ 696 h 712"/>
                  <a:gd name="T56" fmla="*/ 137 w 460"/>
                  <a:gd name="T57" fmla="*/ 694 h 712"/>
                  <a:gd name="T58" fmla="*/ 141 w 460"/>
                  <a:gd name="T59" fmla="*/ 696 h 712"/>
                  <a:gd name="T60" fmla="*/ 146 w 460"/>
                  <a:gd name="T61" fmla="*/ 702 h 712"/>
                  <a:gd name="T62" fmla="*/ 155 w 460"/>
                  <a:gd name="T63" fmla="*/ 707 h 712"/>
                  <a:gd name="T64" fmla="*/ 167 w 460"/>
                  <a:gd name="T65" fmla="*/ 700 h 712"/>
                  <a:gd name="T66" fmla="*/ 191 w 460"/>
                  <a:gd name="T67" fmla="*/ 689 h 712"/>
                  <a:gd name="T68" fmla="*/ 208 w 460"/>
                  <a:gd name="T69" fmla="*/ 686 h 712"/>
                  <a:gd name="T70" fmla="*/ 230 w 460"/>
                  <a:gd name="T71" fmla="*/ 686 h 712"/>
                  <a:gd name="T72" fmla="*/ 232 w 460"/>
                  <a:gd name="T73" fmla="*/ 678 h 712"/>
                  <a:gd name="T74" fmla="*/ 239 w 460"/>
                  <a:gd name="T75" fmla="*/ 675 h 712"/>
                  <a:gd name="T76" fmla="*/ 246 w 460"/>
                  <a:gd name="T77" fmla="*/ 666 h 712"/>
                  <a:gd name="T78" fmla="*/ 246 w 460"/>
                  <a:gd name="T79" fmla="*/ 657 h 712"/>
                  <a:gd name="T80" fmla="*/ 241 w 460"/>
                  <a:gd name="T81" fmla="*/ 652 h 712"/>
                  <a:gd name="T82" fmla="*/ 296 w 460"/>
                  <a:gd name="T83" fmla="*/ 639 h 712"/>
                  <a:gd name="T84" fmla="*/ 308 w 460"/>
                  <a:gd name="T85" fmla="*/ 636 h 712"/>
                  <a:gd name="T86" fmla="*/ 326 w 460"/>
                  <a:gd name="T87" fmla="*/ 625 h 712"/>
                  <a:gd name="T88" fmla="*/ 333 w 460"/>
                  <a:gd name="T89" fmla="*/ 614 h 712"/>
                  <a:gd name="T90" fmla="*/ 349 w 460"/>
                  <a:gd name="T91" fmla="*/ 600 h 712"/>
                  <a:gd name="T92" fmla="*/ 357 w 460"/>
                  <a:gd name="T93" fmla="*/ 591 h 712"/>
                  <a:gd name="T94" fmla="*/ 362 w 460"/>
                  <a:gd name="T95" fmla="*/ 577 h 712"/>
                  <a:gd name="T96" fmla="*/ 371 w 460"/>
                  <a:gd name="T97" fmla="*/ 562 h 712"/>
                  <a:gd name="T98" fmla="*/ 408 w 460"/>
                  <a:gd name="T99" fmla="*/ 539 h 712"/>
                  <a:gd name="T100" fmla="*/ 401 w 460"/>
                  <a:gd name="T101" fmla="*/ 532 h 712"/>
                  <a:gd name="T102" fmla="*/ 387 w 460"/>
                  <a:gd name="T103" fmla="*/ 491 h 712"/>
                  <a:gd name="T104" fmla="*/ 371 w 460"/>
                  <a:gd name="T105" fmla="*/ 484 h 712"/>
                  <a:gd name="T106" fmla="*/ 369 w 460"/>
                  <a:gd name="T107" fmla="*/ 466 h 712"/>
                  <a:gd name="T108" fmla="*/ 378 w 460"/>
                  <a:gd name="T109" fmla="*/ 432 h 712"/>
                  <a:gd name="T110" fmla="*/ 385 w 460"/>
                  <a:gd name="T111" fmla="*/ 425 h 712"/>
                  <a:gd name="T112" fmla="*/ 387 w 460"/>
                  <a:gd name="T113" fmla="*/ 420 h 712"/>
                  <a:gd name="T114" fmla="*/ 412 w 460"/>
                  <a:gd name="T115" fmla="*/ 368 h 712"/>
                  <a:gd name="T116" fmla="*/ 416 w 460"/>
                  <a:gd name="T117" fmla="*/ 350 h 712"/>
                  <a:gd name="T118" fmla="*/ 460 w 460"/>
                  <a:gd name="T119" fmla="*/ 178 h 712"/>
                  <a:gd name="T120" fmla="*/ 114 w 460"/>
                  <a:gd name="T121" fmla="*/ 0 h 712"/>
                  <a:gd name="T122" fmla="*/ 71 w 460"/>
                  <a:gd name="T123" fmla="*/ 84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0" h="712">
                    <a:moveTo>
                      <a:pt x="71" y="84"/>
                    </a:moveTo>
                    <a:lnTo>
                      <a:pt x="76" y="95"/>
                    </a:lnTo>
                    <a:lnTo>
                      <a:pt x="76" y="98"/>
                    </a:lnTo>
                    <a:lnTo>
                      <a:pt x="82" y="112"/>
                    </a:lnTo>
                    <a:lnTo>
                      <a:pt x="89" y="123"/>
                    </a:lnTo>
                    <a:lnTo>
                      <a:pt x="114" y="136"/>
                    </a:lnTo>
                    <a:lnTo>
                      <a:pt x="101" y="155"/>
                    </a:lnTo>
                    <a:lnTo>
                      <a:pt x="85" y="295"/>
                    </a:lnTo>
                    <a:lnTo>
                      <a:pt x="14" y="377"/>
                    </a:lnTo>
                    <a:lnTo>
                      <a:pt x="14" y="386"/>
                    </a:lnTo>
                    <a:lnTo>
                      <a:pt x="8" y="387"/>
                    </a:lnTo>
                    <a:lnTo>
                      <a:pt x="8" y="396"/>
                    </a:lnTo>
                    <a:lnTo>
                      <a:pt x="3" y="396"/>
                    </a:lnTo>
                    <a:lnTo>
                      <a:pt x="0" y="400"/>
                    </a:lnTo>
                    <a:lnTo>
                      <a:pt x="0" y="409"/>
                    </a:lnTo>
                    <a:lnTo>
                      <a:pt x="12" y="412"/>
                    </a:lnTo>
                    <a:lnTo>
                      <a:pt x="17" y="418"/>
                    </a:lnTo>
                    <a:lnTo>
                      <a:pt x="23" y="421"/>
                    </a:lnTo>
                    <a:lnTo>
                      <a:pt x="28" y="427"/>
                    </a:lnTo>
                    <a:lnTo>
                      <a:pt x="30" y="445"/>
                    </a:lnTo>
                    <a:lnTo>
                      <a:pt x="42" y="446"/>
                    </a:lnTo>
                    <a:lnTo>
                      <a:pt x="53" y="445"/>
                    </a:lnTo>
                    <a:lnTo>
                      <a:pt x="64" y="450"/>
                    </a:lnTo>
                    <a:lnTo>
                      <a:pt x="69" y="448"/>
                    </a:lnTo>
                    <a:lnTo>
                      <a:pt x="76" y="459"/>
                    </a:lnTo>
                    <a:lnTo>
                      <a:pt x="73" y="462"/>
                    </a:lnTo>
                    <a:lnTo>
                      <a:pt x="71" y="470"/>
                    </a:lnTo>
                    <a:lnTo>
                      <a:pt x="64" y="475"/>
                    </a:lnTo>
                    <a:lnTo>
                      <a:pt x="53" y="478"/>
                    </a:lnTo>
                    <a:lnTo>
                      <a:pt x="55" y="482"/>
                    </a:lnTo>
                    <a:lnTo>
                      <a:pt x="58" y="503"/>
                    </a:lnTo>
                    <a:lnTo>
                      <a:pt x="66" y="518"/>
                    </a:lnTo>
                    <a:lnTo>
                      <a:pt x="62" y="557"/>
                    </a:lnTo>
                    <a:lnTo>
                      <a:pt x="80" y="589"/>
                    </a:lnTo>
                    <a:lnTo>
                      <a:pt x="83" y="602"/>
                    </a:lnTo>
                    <a:lnTo>
                      <a:pt x="82" y="603"/>
                    </a:lnTo>
                    <a:lnTo>
                      <a:pt x="78" y="605"/>
                    </a:lnTo>
                    <a:lnTo>
                      <a:pt x="51" y="600"/>
                    </a:lnTo>
                    <a:lnTo>
                      <a:pt x="37" y="602"/>
                    </a:lnTo>
                    <a:lnTo>
                      <a:pt x="33" y="603"/>
                    </a:lnTo>
                    <a:lnTo>
                      <a:pt x="30" y="609"/>
                    </a:lnTo>
                    <a:lnTo>
                      <a:pt x="30" y="621"/>
                    </a:lnTo>
                    <a:lnTo>
                      <a:pt x="32" y="630"/>
                    </a:lnTo>
                    <a:lnTo>
                      <a:pt x="39" y="641"/>
                    </a:lnTo>
                    <a:lnTo>
                      <a:pt x="46" y="646"/>
                    </a:lnTo>
                    <a:lnTo>
                      <a:pt x="62" y="650"/>
                    </a:lnTo>
                    <a:lnTo>
                      <a:pt x="64" y="653"/>
                    </a:lnTo>
                    <a:lnTo>
                      <a:pt x="83" y="712"/>
                    </a:lnTo>
                    <a:lnTo>
                      <a:pt x="85" y="712"/>
                    </a:lnTo>
                    <a:lnTo>
                      <a:pt x="89" y="711"/>
                    </a:lnTo>
                    <a:lnTo>
                      <a:pt x="103" y="709"/>
                    </a:lnTo>
                    <a:lnTo>
                      <a:pt x="108" y="711"/>
                    </a:lnTo>
                    <a:lnTo>
                      <a:pt x="112" y="711"/>
                    </a:lnTo>
                    <a:lnTo>
                      <a:pt x="119" y="703"/>
                    </a:lnTo>
                    <a:lnTo>
                      <a:pt x="130" y="702"/>
                    </a:lnTo>
                    <a:lnTo>
                      <a:pt x="132" y="696"/>
                    </a:lnTo>
                    <a:lnTo>
                      <a:pt x="135" y="696"/>
                    </a:lnTo>
                    <a:lnTo>
                      <a:pt x="137" y="694"/>
                    </a:lnTo>
                    <a:lnTo>
                      <a:pt x="139" y="694"/>
                    </a:lnTo>
                    <a:lnTo>
                      <a:pt x="141" y="696"/>
                    </a:lnTo>
                    <a:lnTo>
                      <a:pt x="144" y="700"/>
                    </a:lnTo>
                    <a:lnTo>
                      <a:pt x="146" y="702"/>
                    </a:lnTo>
                    <a:lnTo>
                      <a:pt x="151" y="707"/>
                    </a:lnTo>
                    <a:lnTo>
                      <a:pt x="155" y="707"/>
                    </a:lnTo>
                    <a:lnTo>
                      <a:pt x="157" y="703"/>
                    </a:lnTo>
                    <a:lnTo>
                      <a:pt x="167" y="700"/>
                    </a:lnTo>
                    <a:lnTo>
                      <a:pt x="175" y="694"/>
                    </a:lnTo>
                    <a:lnTo>
                      <a:pt x="191" y="689"/>
                    </a:lnTo>
                    <a:lnTo>
                      <a:pt x="203" y="689"/>
                    </a:lnTo>
                    <a:lnTo>
                      <a:pt x="208" y="686"/>
                    </a:lnTo>
                    <a:lnTo>
                      <a:pt x="228" y="686"/>
                    </a:lnTo>
                    <a:lnTo>
                      <a:pt x="230" y="686"/>
                    </a:lnTo>
                    <a:lnTo>
                      <a:pt x="230" y="680"/>
                    </a:lnTo>
                    <a:lnTo>
                      <a:pt x="232" y="678"/>
                    </a:lnTo>
                    <a:lnTo>
                      <a:pt x="235" y="677"/>
                    </a:lnTo>
                    <a:lnTo>
                      <a:pt x="239" y="675"/>
                    </a:lnTo>
                    <a:lnTo>
                      <a:pt x="242" y="668"/>
                    </a:lnTo>
                    <a:lnTo>
                      <a:pt x="246" y="666"/>
                    </a:lnTo>
                    <a:lnTo>
                      <a:pt x="248" y="662"/>
                    </a:lnTo>
                    <a:lnTo>
                      <a:pt x="246" y="657"/>
                    </a:lnTo>
                    <a:lnTo>
                      <a:pt x="241" y="653"/>
                    </a:lnTo>
                    <a:lnTo>
                      <a:pt x="241" y="652"/>
                    </a:lnTo>
                    <a:lnTo>
                      <a:pt x="242" y="648"/>
                    </a:lnTo>
                    <a:lnTo>
                      <a:pt x="296" y="639"/>
                    </a:lnTo>
                    <a:lnTo>
                      <a:pt x="301" y="641"/>
                    </a:lnTo>
                    <a:lnTo>
                      <a:pt x="308" y="636"/>
                    </a:lnTo>
                    <a:lnTo>
                      <a:pt x="312" y="630"/>
                    </a:lnTo>
                    <a:lnTo>
                      <a:pt x="326" y="625"/>
                    </a:lnTo>
                    <a:lnTo>
                      <a:pt x="330" y="621"/>
                    </a:lnTo>
                    <a:lnTo>
                      <a:pt x="333" y="614"/>
                    </a:lnTo>
                    <a:lnTo>
                      <a:pt x="346" y="602"/>
                    </a:lnTo>
                    <a:lnTo>
                      <a:pt x="349" y="600"/>
                    </a:lnTo>
                    <a:lnTo>
                      <a:pt x="351" y="598"/>
                    </a:lnTo>
                    <a:lnTo>
                      <a:pt x="357" y="591"/>
                    </a:lnTo>
                    <a:lnTo>
                      <a:pt x="362" y="589"/>
                    </a:lnTo>
                    <a:lnTo>
                      <a:pt x="362" y="577"/>
                    </a:lnTo>
                    <a:lnTo>
                      <a:pt x="366" y="568"/>
                    </a:lnTo>
                    <a:lnTo>
                      <a:pt x="371" y="562"/>
                    </a:lnTo>
                    <a:lnTo>
                      <a:pt x="412" y="552"/>
                    </a:lnTo>
                    <a:lnTo>
                      <a:pt x="408" y="539"/>
                    </a:lnTo>
                    <a:lnTo>
                      <a:pt x="405" y="536"/>
                    </a:lnTo>
                    <a:lnTo>
                      <a:pt x="401" y="532"/>
                    </a:lnTo>
                    <a:lnTo>
                      <a:pt x="401" y="530"/>
                    </a:lnTo>
                    <a:lnTo>
                      <a:pt x="387" y="491"/>
                    </a:lnTo>
                    <a:lnTo>
                      <a:pt x="387" y="478"/>
                    </a:lnTo>
                    <a:lnTo>
                      <a:pt x="371" y="484"/>
                    </a:lnTo>
                    <a:lnTo>
                      <a:pt x="367" y="484"/>
                    </a:lnTo>
                    <a:lnTo>
                      <a:pt x="369" y="466"/>
                    </a:lnTo>
                    <a:lnTo>
                      <a:pt x="376" y="452"/>
                    </a:lnTo>
                    <a:lnTo>
                      <a:pt x="378" y="432"/>
                    </a:lnTo>
                    <a:lnTo>
                      <a:pt x="380" y="428"/>
                    </a:lnTo>
                    <a:lnTo>
                      <a:pt x="385" y="425"/>
                    </a:lnTo>
                    <a:lnTo>
                      <a:pt x="387" y="423"/>
                    </a:lnTo>
                    <a:lnTo>
                      <a:pt x="387" y="420"/>
                    </a:lnTo>
                    <a:lnTo>
                      <a:pt x="387" y="403"/>
                    </a:lnTo>
                    <a:lnTo>
                      <a:pt x="412" y="368"/>
                    </a:lnTo>
                    <a:lnTo>
                      <a:pt x="416" y="352"/>
                    </a:lnTo>
                    <a:lnTo>
                      <a:pt x="416" y="350"/>
                    </a:lnTo>
                    <a:lnTo>
                      <a:pt x="460" y="346"/>
                    </a:lnTo>
                    <a:lnTo>
                      <a:pt x="460" y="178"/>
                    </a:lnTo>
                    <a:lnTo>
                      <a:pt x="455" y="178"/>
                    </a:lnTo>
                    <a:lnTo>
                      <a:pt x="114" y="0"/>
                    </a:lnTo>
                    <a:lnTo>
                      <a:pt x="71" y="16"/>
                    </a:lnTo>
                    <a:lnTo>
                      <a:pt x="71" y="84"/>
                    </a:lnTo>
                    <a:close/>
                  </a:path>
                </a:pathLst>
              </a:custGeom>
              <a:solidFill>
                <a:srgbClr val="0063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" name="Freeform 34"/>
              <p:cNvSpPr>
                <a:spLocks/>
              </p:cNvSpPr>
              <p:nvPr/>
            </p:nvSpPr>
            <p:spPr bwMode="auto">
              <a:xfrm>
                <a:off x="2643" y="1455"/>
                <a:ext cx="460" cy="712"/>
              </a:xfrm>
              <a:custGeom>
                <a:avLst/>
                <a:gdLst>
                  <a:gd name="T0" fmla="*/ 76 w 460"/>
                  <a:gd name="T1" fmla="*/ 95 h 712"/>
                  <a:gd name="T2" fmla="*/ 82 w 460"/>
                  <a:gd name="T3" fmla="*/ 112 h 712"/>
                  <a:gd name="T4" fmla="*/ 114 w 460"/>
                  <a:gd name="T5" fmla="*/ 136 h 712"/>
                  <a:gd name="T6" fmla="*/ 85 w 460"/>
                  <a:gd name="T7" fmla="*/ 295 h 712"/>
                  <a:gd name="T8" fmla="*/ 14 w 460"/>
                  <a:gd name="T9" fmla="*/ 386 h 712"/>
                  <a:gd name="T10" fmla="*/ 8 w 460"/>
                  <a:gd name="T11" fmla="*/ 396 h 712"/>
                  <a:gd name="T12" fmla="*/ 0 w 460"/>
                  <a:gd name="T13" fmla="*/ 400 h 712"/>
                  <a:gd name="T14" fmla="*/ 12 w 460"/>
                  <a:gd name="T15" fmla="*/ 412 h 712"/>
                  <a:gd name="T16" fmla="*/ 23 w 460"/>
                  <a:gd name="T17" fmla="*/ 421 h 712"/>
                  <a:gd name="T18" fmla="*/ 30 w 460"/>
                  <a:gd name="T19" fmla="*/ 445 h 712"/>
                  <a:gd name="T20" fmla="*/ 53 w 460"/>
                  <a:gd name="T21" fmla="*/ 445 h 712"/>
                  <a:gd name="T22" fmla="*/ 69 w 460"/>
                  <a:gd name="T23" fmla="*/ 448 h 712"/>
                  <a:gd name="T24" fmla="*/ 73 w 460"/>
                  <a:gd name="T25" fmla="*/ 462 h 712"/>
                  <a:gd name="T26" fmla="*/ 64 w 460"/>
                  <a:gd name="T27" fmla="*/ 475 h 712"/>
                  <a:gd name="T28" fmla="*/ 55 w 460"/>
                  <a:gd name="T29" fmla="*/ 482 h 712"/>
                  <a:gd name="T30" fmla="*/ 66 w 460"/>
                  <a:gd name="T31" fmla="*/ 518 h 712"/>
                  <a:gd name="T32" fmla="*/ 80 w 460"/>
                  <a:gd name="T33" fmla="*/ 589 h 712"/>
                  <a:gd name="T34" fmla="*/ 82 w 460"/>
                  <a:gd name="T35" fmla="*/ 603 h 712"/>
                  <a:gd name="T36" fmla="*/ 51 w 460"/>
                  <a:gd name="T37" fmla="*/ 600 h 712"/>
                  <a:gd name="T38" fmla="*/ 33 w 460"/>
                  <a:gd name="T39" fmla="*/ 603 h 712"/>
                  <a:gd name="T40" fmla="*/ 30 w 460"/>
                  <a:gd name="T41" fmla="*/ 621 h 712"/>
                  <a:gd name="T42" fmla="*/ 39 w 460"/>
                  <a:gd name="T43" fmla="*/ 641 h 712"/>
                  <a:gd name="T44" fmla="*/ 62 w 460"/>
                  <a:gd name="T45" fmla="*/ 650 h 712"/>
                  <a:gd name="T46" fmla="*/ 83 w 460"/>
                  <a:gd name="T47" fmla="*/ 712 h 712"/>
                  <a:gd name="T48" fmla="*/ 89 w 460"/>
                  <a:gd name="T49" fmla="*/ 711 h 712"/>
                  <a:gd name="T50" fmla="*/ 108 w 460"/>
                  <a:gd name="T51" fmla="*/ 711 h 712"/>
                  <a:gd name="T52" fmla="*/ 119 w 460"/>
                  <a:gd name="T53" fmla="*/ 703 h 712"/>
                  <a:gd name="T54" fmla="*/ 132 w 460"/>
                  <a:gd name="T55" fmla="*/ 696 h 712"/>
                  <a:gd name="T56" fmla="*/ 137 w 460"/>
                  <a:gd name="T57" fmla="*/ 694 h 712"/>
                  <a:gd name="T58" fmla="*/ 141 w 460"/>
                  <a:gd name="T59" fmla="*/ 696 h 712"/>
                  <a:gd name="T60" fmla="*/ 146 w 460"/>
                  <a:gd name="T61" fmla="*/ 702 h 712"/>
                  <a:gd name="T62" fmla="*/ 155 w 460"/>
                  <a:gd name="T63" fmla="*/ 707 h 712"/>
                  <a:gd name="T64" fmla="*/ 167 w 460"/>
                  <a:gd name="T65" fmla="*/ 700 h 712"/>
                  <a:gd name="T66" fmla="*/ 191 w 460"/>
                  <a:gd name="T67" fmla="*/ 689 h 712"/>
                  <a:gd name="T68" fmla="*/ 208 w 460"/>
                  <a:gd name="T69" fmla="*/ 686 h 712"/>
                  <a:gd name="T70" fmla="*/ 230 w 460"/>
                  <a:gd name="T71" fmla="*/ 686 h 712"/>
                  <a:gd name="T72" fmla="*/ 232 w 460"/>
                  <a:gd name="T73" fmla="*/ 678 h 712"/>
                  <a:gd name="T74" fmla="*/ 239 w 460"/>
                  <a:gd name="T75" fmla="*/ 675 h 712"/>
                  <a:gd name="T76" fmla="*/ 246 w 460"/>
                  <a:gd name="T77" fmla="*/ 666 h 712"/>
                  <a:gd name="T78" fmla="*/ 246 w 460"/>
                  <a:gd name="T79" fmla="*/ 657 h 712"/>
                  <a:gd name="T80" fmla="*/ 241 w 460"/>
                  <a:gd name="T81" fmla="*/ 652 h 712"/>
                  <a:gd name="T82" fmla="*/ 296 w 460"/>
                  <a:gd name="T83" fmla="*/ 639 h 712"/>
                  <a:gd name="T84" fmla="*/ 308 w 460"/>
                  <a:gd name="T85" fmla="*/ 636 h 712"/>
                  <a:gd name="T86" fmla="*/ 326 w 460"/>
                  <a:gd name="T87" fmla="*/ 625 h 712"/>
                  <a:gd name="T88" fmla="*/ 333 w 460"/>
                  <a:gd name="T89" fmla="*/ 614 h 712"/>
                  <a:gd name="T90" fmla="*/ 349 w 460"/>
                  <a:gd name="T91" fmla="*/ 600 h 712"/>
                  <a:gd name="T92" fmla="*/ 357 w 460"/>
                  <a:gd name="T93" fmla="*/ 591 h 712"/>
                  <a:gd name="T94" fmla="*/ 362 w 460"/>
                  <a:gd name="T95" fmla="*/ 577 h 712"/>
                  <a:gd name="T96" fmla="*/ 371 w 460"/>
                  <a:gd name="T97" fmla="*/ 562 h 712"/>
                  <a:gd name="T98" fmla="*/ 408 w 460"/>
                  <a:gd name="T99" fmla="*/ 539 h 712"/>
                  <a:gd name="T100" fmla="*/ 401 w 460"/>
                  <a:gd name="T101" fmla="*/ 532 h 712"/>
                  <a:gd name="T102" fmla="*/ 387 w 460"/>
                  <a:gd name="T103" fmla="*/ 491 h 712"/>
                  <a:gd name="T104" fmla="*/ 371 w 460"/>
                  <a:gd name="T105" fmla="*/ 484 h 712"/>
                  <a:gd name="T106" fmla="*/ 369 w 460"/>
                  <a:gd name="T107" fmla="*/ 466 h 712"/>
                  <a:gd name="T108" fmla="*/ 378 w 460"/>
                  <a:gd name="T109" fmla="*/ 432 h 712"/>
                  <a:gd name="T110" fmla="*/ 385 w 460"/>
                  <a:gd name="T111" fmla="*/ 425 h 712"/>
                  <a:gd name="T112" fmla="*/ 387 w 460"/>
                  <a:gd name="T113" fmla="*/ 420 h 712"/>
                  <a:gd name="T114" fmla="*/ 412 w 460"/>
                  <a:gd name="T115" fmla="*/ 368 h 712"/>
                  <a:gd name="T116" fmla="*/ 416 w 460"/>
                  <a:gd name="T117" fmla="*/ 350 h 712"/>
                  <a:gd name="T118" fmla="*/ 460 w 460"/>
                  <a:gd name="T119" fmla="*/ 178 h 712"/>
                  <a:gd name="T120" fmla="*/ 114 w 460"/>
                  <a:gd name="T121" fmla="*/ 0 h 712"/>
                  <a:gd name="T122" fmla="*/ 71 w 460"/>
                  <a:gd name="T123" fmla="*/ 84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0" h="712">
                    <a:moveTo>
                      <a:pt x="71" y="84"/>
                    </a:moveTo>
                    <a:lnTo>
                      <a:pt x="76" y="95"/>
                    </a:lnTo>
                    <a:lnTo>
                      <a:pt x="76" y="98"/>
                    </a:lnTo>
                    <a:lnTo>
                      <a:pt x="82" y="112"/>
                    </a:lnTo>
                    <a:lnTo>
                      <a:pt x="89" y="123"/>
                    </a:lnTo>
                    <a:lnTo>
                      <a:pt x="114" y="136"/>
                    </a:lnTo>
                    <a:lnTo>
                      <a:pt x="101" y="155"/>
                    </a:lnTo>
                    <a:lnTo>
                      <a:pt x="85" y="295"/>
                    </a:lnTo>
                    <a:lnTo>
                      <a:pt x="14" y="377"/>
                    </a:lnTo>
                    <a:lnTo>
                      <a:pt x="14" y="386"/>
                    </a:lnTo>
                    <a:lnTo>
                      <a:pt x="8" y="387"/>
                    </a:lnTo>
                    <a:lnTo>
                      <a:pt x="8" y="396"/>
                    </a:lnTo>
                    <a:lnTo>
                      <a:pt x="3" y="396"/>
                    </a:lnTo>
                    <a:lnTo>
                      <a:pt x="0" y="400"/>
                    </a:lnTo>
                    <a:lnTo>
                      <a:pt x="0" y="409"/>
                    </a:lnTo>
                    <a:lnTo>
                      <a:pt x="12" y="412"/>
                    </a:lnTo>
                    <a:lnTo>
                      <a:pt x="17" y="418"/>
                    </a:lnTo>
                    <a:lnTo>
                      <a:pt x="23" y="421"/>
                    </a:lnTo>
                    <a:lnTo>
                      <a:pt x="28" y="427"/>
                    </a:lnTo>
                    <a:lnTo>
                      <a:pt x="30" y="445"/>
                    </a:lnTo>
                    <a:lnTo>
                      <a:pt x="42" y="446"/>
                    </a:lnTo>
                    <a:lnTo>
                      <a:pt x="53" y="445"/>
                    </a:lnTo>
                    <a:lnTo>
                      <a:pt x="64" y="450"/>
                    </a:lnTo>
                    <a:lnTo>
                      <a:pt x="69" y="448"/>
                    </a:lnTo>
                    <a:lnTo>
                      <a:pt x="76" y="459"/>
                    </a:lnTo>
                    <a:lnTo>
                      <a:pt x="73" y="462"/>
                    </a:lnTo>
                    <a:lnTo>
                      <a:pt x="71" y="470"/>
                    </a:lnTo>
                    <a:lnTo>
                      <a:pt x="64" y="475"/>
                    </a:lnTo>
                    <a:lnTo>
                      <a:pt x="53" y="478"/>
                    </a:lnTo>
                    <a:lnTo>
                      <a:pt x="55" y="482"/>
                    </a:lnTo>
                    <a:lnTo>
                      <a:pt x="58" y="503"/>
                    </a:lnTo>
                    <a:lnTo>
                      <a:pt x="66" y="518"/>
                    </a:lnTo>
                    <a:lnTo>
                      <a:pt x="62" y="557"/>
                    </a:lnTo>
                    <a:lnTo>
                      <a:pt x="80" y="589"/>
                    </a:lnTo>
                    <a:lnTo>
                      <a:pt x="83" y="602"/>
                    </a:lnTo>
                    <a:lnTo>
                      <a:pt x="82" y="603"/>
                    </a:lnTo>
                    <a:lnTo>
                      <a:pt x="78" y="605"/>
                    </a:lnTo>
                    <a:lnTo>
                      <a:pt x="51" y="600"/>
                    </a:lnTo>
                    <a:lnTo>
                      <a:pt x="37" y="602"/>
                    </a:lnTo>
                    <a:lnTo>
                      <a:pt x="33" y="603"/>
                    </a:lnTo>
                    <a:lnTo>
                      <a:pt x="30" y="609"/>
                    </a:lnTo>
                    <a:lnTo>
                      <a:pt x="30" y="621"/>
                    </a:lnTo>
                    <a:lnTo>
                      <a:pt x="32" y="630"/>
                    </a:lnTo>
                    <a:lnTo>
                      <a:pt x="39" y="641"/>
                    </a:lnTo>
                    <a:lnTo>
                      <a:pt x="46" y="646"/>
                    </a:lnTo>
                    <a:lnTo>
                      <a:pt x="62" y="650"/>
                    </a:lnTo>
                    <a:lnTo>
                      <a:pt x="64" y="653"/>
                    </a:lnTo>
                    <a:lnTo>
                      <a:pt x="83" y="712"/>
                    </a:lnTo>
                    <a:lnTo>
                      <a:pt x="85" y="712"/>
                    </a:lnTo>
                    <a:lnTo>
                      <a:pt x="89" y="711"/>
                    </a:lnTo>
                    <a:lnTo>
                      <a:pt x="103" y="709"/>
                    </a:lnTo>
                    <a:lnTo>
                      <a:pt x="108" y="711"/>
                    </a:lnTo>
                    <a:lnTo>
                      <a:pt x="112" y="711"/>
                    </a:lnTo>
                    <a:lnTo>
                      <a:pt x="119" y="703"/>
                    </a:lnTo>
                    <a:lnTo>
                      <a:pt x="130" y="702"/>
                    </a:lnTo>
                    <a:lnTo>
                      <a:pt x="132" y="696"/>
                    </a:lnTo>
                    <a:lnTo>
                      <a:pt x="135" y="696"/>
                    </a:lnTo>
                    <a:lnTo>
                      <a:pt x="137" y="694"/>
                    </a:lnTo>
                    <a:lnTo>
                      <a:pt x="139" y="694"/>
                    </a:lnTo>
                    <a:lnTo>
                      <a:pt x="141" y="696"/>
                    </a:lnTo>
                    <a:lnTo>
                      <a:pt x="144" y="700"/>
                    </a:lnTo>
                    <a:lnTo>
                      <a:pt x="146" y="702"/>
                    </a:lnTo>
                    <a:lnTo>
                      <a:pt x="151" y="707"/>
                    </a:lnTo>
                    <a:lnTo>
                      <a:pt x="155" y="707"/>
                    </a:lnTo>
                    <a:lnTo>
                      <a:pt x="157" y="703"/>
                    </a:lnTo>
                    <a:lnTo>
                      <a:pt x="167" y="700"/>
                    </a:lnTo>
                    <a:lnTo>
                      <a:pt x="175" y="694"/>
                    </a:lnTo>
                    <a:lnTo>
                      <a:pt x="191" y="689"/>
                    </a:lnTo>
                    <a:lnTo>
                      <a:pt x="203" y="689"/>
                    </a:lnTo>
                    <a:lnTo>
                      <a:pt x="208" y="686"/>
                    </a:lnTo>
                    <a:lnTo>
                      <a:pt x="228" y="686"/>
                    </a:lnTo>
                    <a:lnTo>
                      <a:pt x="230" y="686"/>
                    </a:lnTo>
                    <a:lnTo>
                      <a:pt x="230" y="680"/>
                    </a:lnTo>
                    <a:lnTo>
                      <a:pt x="232" y="678"/>
                    </a:lnTo>
                    <a:lnTo>
                      <a:pt x="235" y="677"/>
                    </a:lnTo>
                    <a:lnTo>
                      <a:pt x="239" y="675"/>
                    </a:lnTo>
                    <a:lnTo>
                      <a:pt x="242" y="668"/>
                    </a:lnTo>
                    <a:lnTo>
                      <a:pt x="246" y="666"/>
                    </a:lnTo>
                    <a:lnTo>
                      <a:pt x="248" y="662"/>
                    </a:lnTo>
                    <a:lnTo>
                      <a:pt x="246" y="657"/>
                    </a:lnTo>
                    <a:lnTo>
                      <a:pt x="241" y="653"/>
                    </a:lnTo>
                    <a:lnTo>
                      <a:pt x="241" y="652"/>
                    </a:lnTo>
                    <a:lnTo>
                      <a:pt x="242" y="648"/>
                    </a:lnTo>
                    <a:lnTo>
                      <a:pt x="296" y="639"/>
                    </a:lnTo>
                    <a:lnTo>
                      <a:pt x="301" y="641"/>
                    </a:lnTo>
                    <a:lnTo>
                      <a:pt x="308" y="636"/>
                    </a:lnTo>
                    <a:lnTo>
                      <a:pt x="312" y="630"/>
                    </a:lnTo>
                    <a:lnTo>
                      <a:pt x="326" y="625"/>
                    </a:lnTo>
                    <a:lnTo>
                      <a:pt x="330" y="621"/>
                    </a:lnTo>
                    <a:lnTo>
                      <a:pt x="333" y="614"/>
                    </a:lnTo>
                    <a:lnTo>
                      <a:pt x="346" y="602"/>
                    </a:lnTo>
                    <a:lnTo>
                      <a:pt x="349" y="600"/>
                    </a:lnTo>
                    <a:lnTo>
                      <a:pt x="351" y="598"/>
                    </a:lnTo>
                    <a:lnTo>
                      <a:pt x="357" y="591"/>
                    </a:lnTo>
                    <a:lnTo>
                      <a:pt x="362" y="589"/>
                    </a:lnTo>
                    <a:lnTo>
                      <a:pt x="362" y="577"/>
                    </a:lnTo>
                    <a:lnTo>
                      <a:pt x="366" y="568"/>
                    </a:lnTo>
                    <a:lnTo>
                      <a:pt x="371" y="562"/>
                    </a:lnTo>
                    <a:lnTo>
                      <a:pt x="412" y="552"/>
                    </a:lnTo>
                    <a:lnTo>
                      <a:pt x="408" y="539"/>
                    </a:lnTo>
                    <a:lnTo>
                      <a:pt x="405" y="536"/>
                    </a:lnTo>
                    <a:lnTo>
                      <a:pt x="401" y="532"/>
                    </a:lnTo>
                    <a:lnTo>
                      <a:pt x="401" y="530"/>
                    </a:lnTo>
                    <a:lnTo>
                      <a:pt x="387" y="491"/>
                    </a:lnTo>
                    <a:lnTo>
                      <a:pt x="387" y="478"/>
                    </a:lnTo>
                    <a:lnTo>
                      <a:pt x="371" y="484"/>
                    </a:lnTo>
                    <a:lnTo>
                      <a:pt x="367" y="484"/>
                    </a:lnTo>
                    <a:lnTo>
                      <a:pt x="369" y="466"/>
                    </a:lnTo>
                    <a:lnTo>
                      <a:pt x="376" y="452"/>
                    </a:lnTo>
                    <a:lnTo>
                      <a:pt x="378" y="432"/>
                    </a:lnTo>
                    <a:lnTo>
                      <a:pt x="380" y="428"/>
                    </a:lnTo>
                    <a:lnTo>
                      <a:pt x="385" y="425"/>
                    </a:lnTo>
                    <a:lnTo>
                      <a:pt x="387" y="423"/>
                    </a:lnTo>
                    <a:lnTo>
                      <a:pt x="387" y="420"/>
                    </a:lnTo>
                    <a:lnTo>
                      <a:pt x="387" y="403"/>
                    </a:lnTo>
                    <a:lnTo>
                      <a:pt x="412" y="368"/>
                    </a:lnTo>
                    <a:lnTo>
                      <a:pt x="416" y="352"/>
                    </a:lnTo>
                    <a:lnTo>
                      <a:pt x="416" y="350"/>
                    </a:lnTo>
                    <a:lnTo>
                      <a:pt x="460" y="346"/>
                    </a:lnTo>
                    <a:lnTo>
                      <a:pt x="460" y="178"/>
                    </a:lnTo>
                    <a:lnTo>
                      <a:pt x="455" y="178"/>
                    </a:lnTo>
                    <a:lnTo>
                      <a:pt x="114" y="0"/>
                    </a:lnTo>
                    <a:lnTo>
                      <a:pt x="71" y="16"/>
                    </a:lnTo>
                    <a:lnTo>
                      <a:pt x="71" y="8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" name="Freeform 35"/>
              <p:cNvSpPr>
                <a:spLocks/>
              </p:cNvSpPr>
              <p:nvPr/>
            </p:nvSpPr>
            <p:spPr bwMode="auto">
              <a:xfrm>
                <a:off x="1339" y="1887"/>
                <a:ext cx="132" cy="36"/>
              </a:xfrm>
              <a:custGeom>
                <a:avLst/>
                <a:gdLst>
                  <a:gd name="T0" fmla="*/ 4 w 132"/>
                  <a:gd name="T1" fmla="*/ 36 h 36"/>
                  <a:gd name="T2" fmla="*/ 7 w 132"/>
                  <a:gd name="T3" fmla="*/ 30 h 36"/>
                  <a:gd name="T4" fmla="*/ 43 w 132"/>
                  <a:gd name="T5" fmla="*/ 27 h 36"/>
                  <a:gd name="T6" fmla="*/ 45 w 132"/>
                  <a:gd name="T7" fmla="*/ 27 h 36"/>
                  <a:gd name="T8" fmla="*/ 47 w 132"/>
                  <a:gd name="T9" fmla="*/ 21 h 36"/>
                  <a:gd name="T10" fmla="*/ 50 w 132"/>
                  <a:gd name="T11" fmla="*/ 20 h 36"/>
                  <a:gd name="T12" fmla="*/ 54 w 132"/>
                  <a:gd name="T13" fmla="*/ 21 h 36"/>
                  <a:gd name="T14" fmla="*/ 63 w 132"/>
                  <a:gd name="T15" fmla="*/ 20 h 36"/>
                  <a:gd name="T16" fmla="*/ 70 w 132"/>
                  <a:gd name="T17" fmla="*/ 18 h 36"/>
                  <a:gd name="T18" fmla="*/ 73 w 132"/>
                  <a:gd name="T19" fmla="*/ 13 h 36"/>
                  <a:gd name="T20" fmla="*/ 75 w 132"/>
                  <a:gd name="T21" fmla="*/ 13 h 36"/>
                  <a:gd name="T22" fmla="*/ 80 w 132"/>
                  <a:gd name="T23" fmla="*/ 13 h 36"/>
                  <a:gd name="T24" fmla="*/ 82 w 132"/>
                  <a:gd name="T25" fmla="*/ 16 h 36"/>
                  <a:gd name="T26" fmla="*/ 89 w 132"/>
                  <a:gd name="T27" fmla="*/ 18 h 36"/>
                  <a:gd name="T28" fmla="*/ 95 w 132"/>
                  <a:gd name="T29" fmla="*/ 21 h 36"/>
                  <a:gd name="T30" fmla="*/ 100 w 132"/>
                  <a:gd name="T31" fmla="*/ 21 h 36"/>
                  <a:gd name="T32" fmla="*/ 107 w 132"/>
                  <a:gd name="T33" fmla="*/ 25 h 36"/>
                  <a:gd name="T34" fmla="*/ 113 w 132"/>
                  <a:gd name="T35" fmla="*/ 25 h 36"/>
                  <a:gd name="T36" fmla="*/ 116 w 132"/>
                  <a:gd name="T37" fmla="*/ 27 h 36"/>
                  <a:gd name="T38" fmla="*/ 120 w 132"/>
                  <a:gd name="T39" fmla="*/ 23 h 36"/>
                  <a:gd name="T40" fmla="*/ 130 w 132"/>
                  <a:gd name="T41" fmla="*/ 21 h 36"/>
                  <a:gd name="T42" fmla="*/ 132 w 132"/>
                  <a:gd name="T43" fmla="*/ 20 h 36"/>
                  <a:gd name="T44" fmla="*/ 132 w 132"/>
                  <a:gd name="T45" fmla="*/ 16 h 36"/>
                  <a:gd name="T46" fmla="*/ 132 w 132"/>
                  <a:gd name="T47" fmla="*/ 13 h 36"/>
                  <a:gd name="T48" fmla="*/ 132 w 132"/>
                  <a:gd name="T49" fmla="*/ 13 h 36"/>
                  <a:gd name="T50" fmla="*/ 130 w 132"/>
                  <a:gd name="T51" fmla="*/ 13 h 36"/>
                  <a:gd name="T52" fmla="*/ 127 w 132"/>
                  <a:gd name="T53" fmla="*/ 11 h 36"/>
                  <a:gd name="T54" fmla="*/ 123 w 132"/>
                  <a:gd name="T55" fmla="*/ 11 h 36"/>
                  <a:gd name="T56" fmla="*/ 113 w 132"/>
                  <a:gd name="T57" fmla="*/ 16 h 36"/>
                  <a:gd name="T58" fmla="*/ 107 w 132"/>
                  <a:gd name="T59" fmla="*/ 14 h 36"/>
                  <a:gd name="T60" fmla="*/ 102 w 132"/>
                  <a:gd name="T61" fmla="*/ 13 h 36"/>
                  <a:gd name="T62" fmla="*/ 100 w 132"/>
                  <a:gd name="T63" fmla="*/ 9 h 36"/>
                  <a:gd name="T64" fmla="*/ 98 w 132"/>
                  <a:gd name="T65" fmla="*/ 7 h 36"/>
                  <a:gd name="T66" fmla="*/ 89 w 132"/>
                  <a:gd name="T67" fmla="*/ 7 h 36"/>
                  <a:gd name="T68" fmla="*/ 84 w 132"/>
                  <a:gd name="T69" fmla="*/ 2 h 36"/>
                  <a:gd name="T70" fmla="*/ 80 w 132"/>
                  <a:gd name="T71" fmla="*/ 2 h 36"/>
                  <a:gd name="T72" fmla="*/ 77 w 132"/>
                  <a:gd name="T73" fmla="*/ 0 h 36"/>
                  <a:gd name="T74" fmla="*/ 70 w 132"/>
                  <a:gd name="T75" fmla="*/ 2 h 36"/>
                  <a:gd name="T76" fmla="*/ 64 w 132"/>
                  <a:gd name="T77" fmla="*/ 2 h 36"/>
                  <a:gd name="T78" fmla="*/ 59 w 132"/>
                  <a:gd name="T79" fmla="*/ 5 h 36"/>
                  <a:gd name="T80" fmla="*/ 57 w 132"/>
                  <a:gd name="T81" fmla="*/ 11 h 36"/>
                  <a:gd name="T82" fmla="*/ 11 w 132"/>
                  <a:gd name="T83" fmla="*/ 11 h 36"/>
                  <a:gd name="T84" fmla="*/ 11 w 132"/>
                  <a:gd name="T85" fmla="*/ 13 h 36"/>
                  <a:gd name="T86" fmla="*/ 11 w 132"/>
                  <a:gd name="T87" fmla="*/ 16 h 36"/>
                  <a:gd name="T88" fmla="*/ 7 w 132"/>
                  <a:gd name="T89" fmla="*/ 14 h 36"/>
                  <a:gd name="T90" fmla="*/ 5 w 132"/>
                  <a:gd name="T91" fmla="*/ 16 h 36"/>
                  <a:gd name="T92" fmla="*/ 4 w 132"/>
                  <a:gd name="T93" fmla="*/ 20 h 36"/>
                  <a:gd name="T94" fmla="*/ 0 w 132"/>
                  <a:gd name="T95" fmla="*/ 21 h 36"/>
                  <a:gd name="T96" fmla="*/ 2 w 132"/>
                  <a:gd name="T97" fmla="*/ 34 h 36"/>
                  <a:gd name="T98" fmla="*/ 2 w 132"/>
                  <a:gd name="T99" fmla="*/ 36 h 36"/>
                  <a:gd name="T100" fmla="*/ 4 w 132"/>
                  <a:gd name="T10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2" h="36">
                    <a:moveTo>
                      <a:pt x="4" y="36"/>
                    </a:moveTo>
                    <a:lnTo>
                      <a:pt x="7" y="30"/>
                    </a:lnTo>
                    <a:lnTo>
                      <a:pt x="43" y="27"/>
                    </a:lnTo>
                    <a:lnTo>
                      <a:pt x="45" y="27"/>
                    </a:lnTo>
                    <a:lnTo>
                      <a:pt x="47" y="21"/>
                    </a:lnTo>
                    <a:lnTo>
                      <a:pt x="50" y="20"/>
                    </a:lnTo>
                    <a:lnTo>
                      <a:pt x="54" y="21"/>
                    </a:lnTo>
                    <a:lnTo>
                      <a:pt x="63" y="20"/>
                    </a:lnTo>
                    <a:lnTo>
                      <a:pt x="70" y="18"/>
                    </a:lnTo>
                    <a:lnTo>
                      <a:pt x="73" y="13"/>
                    </a:lnTo>
                    <a:lnTo>
                      <a:pt x="75" y="13"/>
                    </a:lnTo>
                    <a:lnTo>
                      <a:pt x="80" y="13"/>
                    </a:lnTo>
                    <a:lnTo>
                      <a:pt x="82" y="16"/>
                    </a:lnTo>
                    <a:lnTo>
                      <a:pt x="89" y="18"/>
                    </a:lnTo>
                    <a:lnTo>
                      <a:pt x="95" y="21"/>
                    </a:lnTo>
                    <a:lnTo>
                      <a:pt x="100" y="21"/>
                    </a:lnTo>
                    <a:lnTo>
                      <a:pt x="107" y="25"/>
                    </a:lnTo>
                    <a:lnTo>
                      <a:pt x="113" y="25"/>
                    </a:lnTo>
                    <a:lnTo>
                      <a:pt x="116" y="27"/>
                    </a:lnTo>
                    <a:lnTo>
                      <a:pt x="120" y="23"/>
                    </a:lnTo>
                    <a:lnTo>
                      <a:pt x="130" y="21"/>
                    </a:lnTo>
                    <a:lnTo>
                      <a:pt x="132" y="20"/>
                    </a:lnTo>
                    <a:lnTo>
                      <a:pt x="132" y="16"/>
                    </a:lnTo>
                    <a:lnTo>
                      <a:pt x="132" y="13"/>
                    </a:lnTo>
                    <a:lnTo>
                      <a:pt x="132" y="13"/>
                    </a:lnTo>
                    <a:lnTo>
                      <a:pt x="130" y="13"/>
                    </a:lnTo>
                    <a:lnTo>
                      <a:pt x="127" y="11"/>
                    </a:lnTo>
                    <a:lnTo>
                      <a:pt x="123" y="11"/>
                    </a:lnTo>
                    <a:lnTo>
                      <a:pt x="113" y="16"/>
                    </a:lnTo>
                    <a:lnTo>
                      <a:pt x="107" y="14"/>
                    </a:lnTo>
                    <a:lnTo>
                      <a:pt x="102" y="13"/>
                    </a:lnTo>
                    <a:lnTo>
                      <a:pt x="100" y="9"/>
                    </a:lnTo>
                    <a:lnTo>
                      <a:pt x="98" y="7"/>
                    </a:lnTo>
                    <a:lnTo>
                      <a:pt x="89" y="7"/>
                    </a:lnTo>
                    <a:lnTo>
                      <a:pt x="84" y="2"/>
                    </a:lnTo>
                    <a:lnTo>
                      <a:pt x="80" y="2"/>
                    </a:lnTo>
                    <a:lnTo>
                      <a:pt x="77" y="0"/>
                    </a:lnTo>
                    <a:lnTo>
                      <a:pt x="70" y="2"/>
                    </a:lnTo>
                    <a:lnTo>
                      <a:pt x="64" y="2"/>
                    </a:lnTo>
                    <a:lnTo>
                      <a:pt x="59" y="5"/>
                    </a:lnTo>
                    <a:lnTo>
                      <a:pt x="57" y="11"/>
                    </a:lnTo>
                    <a:lnTo>
                      <a:pt x="11" y="11"/>
                    </a:lnTo>
                    <a:lnTo>
                      <a:pt x="11" y="13"/>
                    </a:lnTo>
                    <a:lnTo>
                      <a:pt x="11" y="16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20"/>
                    </a:lnTo>
                    <a:lnTo>
                      <a:pt x="0" y="21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4" y="3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" name="Freeform 36"/>
              <p:cNvSpPr>
                <a:spLocks/>
              </p:cNvSpPr>
              <p:nvPr/>
            </p:nvSpPr>
            <p:spPr bwMode="auto">
              <a:xfrm>
                <a:off x="1339" y="1887"/>
                <a:ext cx="132" cy="36"/>
              </a:xfrm>
              <a:custGeom>
                <a:avLst/>
                <a:gdLst>
                  <a:gd name="T0" fmla="*/ 4 w 132"/>
                  <a:gd name="T1" fmla="*/ 36 h 36"/>
                  <a:gd name="T2" fmla="*/ 7 w 132"/>
                  <a:gd name="T3" fmla="*/ 30 h 36"/>
                  <a:gd name="T4" fmla="*/ 43 w 132"/>
                  <a:gd name="T5" fmla="*/ 27 h 36"/>
                  <a:gd name="T6" fmla="*/ 45 w 132"/>
                  <a:gd name="T7" fmla="*/ 27 h 36"/>
                  <a:gd name="T8" fmla="*/ 47 w 132"/>
                  <a:gd name="T9" fmla="*/ 21 h 36"/>
                  <a:gd name="T10" fmla="*/ 50 w 132"/>
                  <a:gd name="T11" fmla="*/ 20 h 36"/>
                  <a:gd name="T12" fmla="*/ 54 w 132"/>
                  <a:gd name="T13" fmla="*/ 21 h 36"/>
                  <a:gd name="T14" fmla="*/ 63 w 132"/>
                  <a:gd name="T15" fmla="*/ 20 h 36"/>
                  <a:gd name="T16" fmla="*/ 70 w 132"/>
                  <a:gd name="T17" fmla="*/ 18 h 36"/>
                  <a:gd name="T18" fmla="*/ 73 w 132"/>
                  <a:gd name="T19" fmla="*/ 13 h 36"/>
                  <a:gd name="T20" fmla="*/ 75 w 132"/>
                  <a:gd name="T21" fmla="*/ 13 h 36"/>
                  <a:gd name="T22" fmla="*/ 80 w 132"/>
                  <a:gd name="T23" fmla="*/ 13 h 36"/>
                  <a:gd name="T24" fmla="*/ 82 w 132"/>
                  <a:gd name="T25" fmla="*/ 16 h 36"/>
                  <a:gd name="T26" fmla="*/ 89 w 132"/>
                  <a:gd name="T27" fmla="*/ 18 h 36"/>
                  <a:gd name="T28" fmla="*/ 95 w 132"/>
                  <a:gd name="T29" fmla="*/ 21 h 36"/>
                  <a:gd name="T30" fmla="*/ 100 w 132"/>
                  <a:gd name="T31" fmla="*/ 21 h 36"/>
                  <a:gd name="T32" fmla="*/ 107 w 132"/>
                  <a:gd name="T33" fmla="*/ 25 h 36"/>
                  <a:gd name="T34" fmla="*/ 113 w 132"/>
                  <a:gd name="T35" fmla="*/ 25 h 36"/>
                  <a:gd name="T36" fmla="*/ 116 w 132"/>
                  <a:gd name="T37" fmla="*/ 27 h 36"/>
                  <a:gd name="T38" fmla="*/ 120 w 132"/>
                  <a:gd name="T39" fmla="*/ 23 h 36"/>
                  <a:gd name="T40" fmla="*/ 130 w 132"/>
                  <a:gd name="T41" fmla="*/ 21 h 36"/>
                  <a:gd name="T42" fmla="*/ 132 w 132"/>
                  <a:gd name="T43" fmla="*/ 20 h 36"/>
                  <a:gd name="T44" fmla="*/ 132 w 132"/>
                  <a:gd name="T45" fmla="*/ 16 h 36"/>
                  <a:gd name="T46" fmla="*/ 132 w 132"/>
                  <a:gd name="T47" fmla="*/ 13 h 36"/>
                  <a:gd name="T48" fmla="*/ 132 w 132"/>
                  <a:gd name="T49" fmla="*/ 13 h 36"/>
                  <a:gd name="T50" fmla="*/ 130 w 132"/>
                  <a:gd name="T51" fmla="*/ 13 h 36"/>
                  <a:gd name="T52" fmla="*/ 127 w 132"/>
                  <a:gd name="T53" fmla="*/ 11 h 36"/>
                  <a:gd name="T54" fmla="*/ 123 w 132"/>
                  <a:gd name="T55" fmla="*/ 11 h 36"/>
                  <a:gd name="T56" fmla="*/ 113 w 132"/>
                  <a:gd name="T57" fmla="*/ 16 h 36"/>
                  <a:gd name="T58" fmla="*/ 107 w 132"/>
                  <a:gd name="T59" fmla="*/ 14 h 36"/>
                  <a:gd name="T60" fmla="*/ 102 w 132"/>
                  <a:gd name="T61" fmla="*/ 13 h 36"/>
                  <a:gd name="T62" fmla="*/ 100 w 132"/>
                  <a:gd name="T63" fmla="*/ 9 h 36"/>
                  <a:gd name="T64" fmla="*/ 98 w 132"/>
                  <a:gd name="T65" fmla="*/ 7 h 36"/>
                  <a:gd name="T66" fmla="*/ 89 w 132"/>
                  <a:gd name="T67" fmla="*/ 7 h 36"/>
                  <a:gd name="T68" fmla="*/ 84 w 132"/>
                  <a:gd name="T69" fmla="*/ 2 h 36"/>
                  <a:gd name="T70" fmla="*/ 80 w 132"/>
                  <a:gd name="T71" fmla="*/ 2 h 36"/>
                  <a:gd name="T72" fmla="*/ 77 w 132"/>
                  <a:gd name="T73" fmla="*/ 0 h 36"/>
                  <a:gd name="T74" fmla="*/ 70 w 132"/>
                  <a:gd name="T75" fmla="*/ 2 h 36"/>
                  <a:gd name="T76" fmla="*/ 64 w 132"/>
                  <a:gd name="T77" fmla="*/ 2 h 36"/>
                  <a:gd name="T78" fmla="*/ 59 w 132"/>
                  <a:gd name="T79" fmla="*/ 5 h 36"/>
                  <a:gd name="T80" fmla="*/ 57 w 132"/>
                  <a:gd name="T81" fmla="*/ 11 h 36"/>
                  <a:gd name="T82" fmla="*/ 11 w 132"/>
                  <a:gd name="T83" fmla="*/ 11 h 36"/>
                  <a:gd name="T84" fmla="*/ 11 w 132"/>
                  <a:gd name="T85" fmla="*/ 13 h 36"/>
                  <a:gd name="T86" fmla="*/ 11 w 132"/>
                  <a:gd name="T87" fmla="*/ 16 h 36"/>
                  <a:gd name="T88" fmla="*/ 7 w 132"/>
                  <a:gd name="T89" fmla="*/ 14 h 36"/>
                  <a:gd name="T90" fmla="*/ 5 w 132"/>
                  <a:gd name="T91" fmla="*/ 16 h 36"/>
                  <a:gd name="T92" fmla="*/ 4 w 132"/>
                  <a:gd name="T93" fmla="*/ 20 h 36"/>
                  <a:gd name="T94" fmla="*/ 0 w 132"/>
                  <a:gd name="T95" fmla="*/ 21 h 36"/>
                  <a:gd name="T96" fmla="*/ 2 w 132"/>
                  <a:gd name="T97" fmla="*/ 34 h 36"/>
                  <a:gd name="T98" fmla="*/ 2 w 132"/>
                  <a:gd name="T99" fmla="*/ 36 h 36"/>
                  <a:gd name="T100" fmla="*/ 4 w 132"/>
                  <a:gd name="T10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2" h="36">
                    <a:moveTo>
                      <a:pt x="4" y="36"/>
                    </a:moveTo>
                    <a:lnTo>
                      <a:pt x="7" y="30"/>
                    </a:lnTo>
                    <a:lnTo>
                      <a:pt x="43" y="27"/>
                    </a:lnTo>
                    <a:lnTo>
                      <a:pt x="45" y="27"/>
                    </a:lnTo>
                    <a:lnTo>
                      <a:pt x="47" y="21"/>
                    </a:lnTo>
                    <a:lnTo>
                      <a:pt x="50" y="20"/>
                    </a:lnTo>
                    <a:lnTo>
                      <a:pt x="54" y="21"/>
                    </a:lnTo>
                    <a:lnTo>
                      <a:pt x="63" y="20"/>
                    </a:lnTo>
                    <a:lnTo>
                      <a:pt x="70" y="18"/>
                    </a:lnTo>
                    <a:lnTo>
                      <a:pt x="73" y="13"/>
                    </a:lnTo>
                    <a:lnTo>
                      <a:pt x="75" y="13"/>
                    </a:lnTo>
                    <a:lnTo>
                      <a:pt x="80" y="13"/>
                    </a:lnTo>
                    <a:lnTo>
                      <a:pt x="82" y="16"/>
                    </a:lnTo>
                    <a:lnTo>
                      <a:pt x="89" y="18"/>
                    </a:lnTo>
                    <a:lnTo>
                      <a:pt x="95" y="21"/>
                    </a:lnTo>
                    <a:lnTo>
                      <a:pt x="100" y="21"/>
                    </a:lnTo>
                    <a:lnTo>
                      <a:pt x="107" y="25"/>
                    </a:lnTo>
                    <a:lnTo>
                      <a:pt x="113" y="25"/>
                    </a:lnTo>
                    <a:lnTo>
                      <a:pt x="116" y="27"/>
                    </a:lnTo>
                    <a:lnTo>
                      <a:pt x="120" y="23"/>
                    </a:lnTo>
                    <a:lnTo>
                      <a:pt x="130" y="21"/>
                    </a:lnTo>
                    <a:lnTo>
                      <a:pt x="132" y="20"/>
                    </a:lnTo>
                    <a:lnTo>
                      <a:pt x="132" y="16"/>
                    </a:lnTo>
                    <a:lnTo>
                      <a:pt x="132" y="13"/>
                    </a:lnTo>
                    <a:lnTo>
                      <a:pt x="132" y="13"/>
                    </a:lnTo>
                    <a:lnTo>
                      <a:pt x="130" y="13"/>
                    </a:lnTo>
                    <a:lnTo>
                      <a:pt x="127" y="11"/>
                    </a:lnTo>
                    <a:lnTo>
                      <a:pt x="123" y="11"/>
                    </a:lnTo>
                    <a:lnTo>
                      <a:pt x="113" y="16"/>
                    </a:lnTo>
                    <a:lnTo>
                      <a:pt x="107" y="14"/>
                    </a:lnTo>
                    <a:lnTo>
                      <a:pt x="102" y="13"/>
                    </a:lnTo>
                    <a:lnTo>
                      <a:pt x="100" y="9"/>
                    </a:lnTo>
                    <a:lnTo>
                      <a:pt x="98" y="7"/>
                    </a:lnTo>
                    <a:lnTo>
                      <a:pt x="89" y="7"/>
                    </a:lnTo>
                    <a:lnTo>
                      <a:pt x="84" y="2"/>
                    </a:lnTo>
                    <a:lnTo>
                      <a:pt x="80" y="2"/>
                    </a:lnTo>
                    <a:lnTo>
                      <a:pt x="77" y="0"/>
                    </a:lnTo>
                    <a:lnTo>
                      <a:pt x="70" y="2"/>
                    </a:lnTo>
                    <a:lnTo>
                      <a:pt x="64" y="2"/>
                    </a:lnTo>
                    <a:lnTo>
                      <a:pt x="59" y="5"/>
                    </a:lnTo>
                    <a:lnTo>
                      <a:pt x="57" y="11"/>
                    </a:lnTo>
                    <a:lnTo>
                      <a:pt x="11" y="11"/>
                    </a:lnTo>
                    <a:lnTo>
                      <a:pt x="11" y="13"/>
                    </a:lnTo>
                    <a:lnTo>
                      <a:pt x="11" y="16"/>
                    </a:lnTo>
                    <a:lnTo>
                      <a:pt x="7" y="14"/>
                    </a:lnTo>
                    <a:lnTo>
                      <a:pt x="5" y="16"/>
                    </a:lnTo>
                    <a:lnTo>
                      <a:pt x="4" y="20"/>
                    </a:lnTo>
                    <a:lnTo>
                      <a:pt x="0" y="21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4" y="36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" name="Freeform 37"/>
              <p:cNvSpPr>
                <a:spLocks/>
              </p:cNvSpPr>
              <p:nvPr/>
            </p:nvSpPr>
            <p:spPr bwMode="auto">
              <a:xfrm>
                <a:off x="1341" y="1937"/>
                <a:ext cx="137" cy="77"/>
              </a:xfrm>
              <a:custGeom>
                <a:avLst/>
                <a:gdLst>
                  <a:gd name="T0" fmla="*/ 134 w 137"/>
                  <a:gd name="T1" fmla="*/ 0 h 77"/>
                  <a:gd name="T2" fmla="*/ 136 w 137"/>
                  <a:gd name="T3" fmla="*/ 5 h 77"/>
                  <a:gd name="T4" fmla="*/ 137 w 137"/>
                  <a:gd name="T5" fmla="*/ 11 h 77"/>
                  <a:gd name="T6" fmla="*/ 137 w 137"/>
                  <a:gd name="T7" fmla="*/ 14 h 77"/>
                  <a:gd name="T8" fmla="*/ 136 w 137"/>
                  <a:gd name="T9" fmla="*/ 18 h 77"/>
                  <a:gd name="T10" fmla="*/ 134 w 137"/>
                  <a:gd name="T11" fmla="*/ 20 h 77"/>
                  <a:gd name="T12" fmla="*/ 128 w 137"/>
                  <a:gd name="T13" fmla="*/ 20 h 77"/>
                  <a:gd name="T14" fmla="*/ 127 w 137"/>
                  <a:gd name="T15" fmla="*/ 20 h 77"/>
                  <a:gd name="T16" fmla="*/ 127 w 137"/>
                  <a:gd name="T17" fmla="*/ 23 h 77"/>
                  <a:gd name="T18" fmla="*/ 130 w 137"/>
                  <a:gd name="T19" fmla="*/ 27 h 77"/>
                  <a:gd name="T20" fmla="*/ 132 w 137"/>
                  <a:gd name="T21" fmla="*/ 30 h 77"/>
                  <a:gd name="T22" fmla="*/ 134 w 137"/>
                  <a:gd name="T23" fmla="*/ 45 h 77"/>
                  <a:gd name="T24" fmla="*/ 128 w 137"/>
                  <a:gd name="T25" fmla="*/ 45 h 77"/>
                  <a:gd name="T26" fmla="*/ 125 w 137"/>
                  <a:gd name="T27" fmla="*/ 46 h 77"/>
                  <a:gd name="T28" fmla="*/ 111 w 137"/>
                  <a:gd name="T29" fmla="*/ 46 h 77"/>
                  <a:gd name="T30" fmla="*/ 96 w 137"/>
                  <a:gd name="T31" fmla="*/ 52 h 77"/>
                  <a:gd name="T32" fmla="*/ 91 w 137"/>
                  <a:gd name="T33" fmla="*/ 57 h 77"/>
                  <a:gd name="T34" fmla="*/ 84 w 137"/>
                  <a:gd name="T35" fmla="*/ 73 h 77"/>
                  <a:gd name="T36" fmla="*/ 80 w 137"/>
                  <a:gd name="T37" fmla="*/ 75 h 77"/>
                  <a:gd name="T38" fmla="*/ 75 w 137"/>
                  <a:gd name="T39" fmla="*/ 77 h 77"/>
                  <a:gd name="T40" fmla="*/ 75 w 137"/>
                  <a:gd name="T41" fmla="*/ 75 h 77"/>
                  <a:gd name="T42" fmla="*/ 75 w 137"/>
                  <a:gd name="T43" fmla="*/ 71 h 77"/>
                  <a:gd name="T44" fmla="*/ 70 w 137"/>
                  <a:gd name="T45" fmla="*/ 73 h 77"/>
                  <a:gd name="T46" fmla="*/ 64 w 137"/>
                  <a:gd name="T47" fmla="*/ 71 h 77"/>
                  <a:gd name="T48" fmla="*/ 61 w 137"/>
                  <a:gd name="T49" fmla="*/ 68 h 77"/>
                  <a:gd name="T50" fmla="*/ 61 w 137"/>
                  <a:gd name="T51" fmla="*/ 61 h 77"/>
                  <a:gd name="T52" fmla="*/ 62 w 137"/>
                  <a:gd name="T53" fmla="*/ 54 h 77"/>
                  <a:gd name="T54" fmla="*/ 57 w 137"/>
                  <a:gd name="T55" fmla="*/ 45 h 77"/>
                  <a:gd name="T56" fmla="*/ 64 w 137"/>
                  <a:gd name="T57" fmla="*/ 41 h 77"/>
                  <a:gd name="T58" fmla="*/ 82 w 137"/>
                  <a:gd name="T59" fmla="*/ 39 h 77"/>
                  <a:gd name="T60" fmla="*/ 84 w 137"/>
                  <a:gd name="T61" fmla="*/ 36 h 77"/>
                  <a:gd name="T62" fmla="*/ 59 w 137"/>
                  <a:gd name="T63" fmla="*/ 39 h 77"/>
                  <a:gd name="T64" fmla="*/ 48 w 137"/>
                  <a:gd name="T65" fmla="*/ 45 h 77"/>
                  <a:gd name="T66" fmla="*/ 41 w 137"/>
                  <a:gd name="T67" fmla="*/ 45 h 77"/>
                  <a:gd name="T68" fmla="*/ 39 w 137"/>
                  <a:gd name="T69" fmla="*/ 45 h 77"/>
                  <a:gd name="T70" fmla="*/ 37 w 137"/>
                  <a:gd name="T71" fmla="*/ 38 h 77"/>
                  <a:gd name="T72" fmla="*/ 34 w 137"/>
                  <a:gd name="T73" fmla="*/ 38 h 77"/>
                  <a:gd name="T74" fmla="*/ 25 w 137"/>
                  <a:gd name="T75" fmla="*/ 38 h 77"/>
                  <a:gd name="T76" fmla="*/ 23 w 137"/>
                  <a:gd name="T77" fmla="*/ 34 h 77"/>
                  <a:gd name="T78" fmla="*/ 21 w 137"/>
                  <a:gd name="T79" fmla="*/ 27 h 77"/>
                  <a:gd name="T80" fmla="*/ 5 w 137"/>
                  <a:gd name="T81" fmla="*/ 21 h 77"/>
                  <a:gd name="T82" fmla="*/ 0 w 137"/>
                  <a:gd name="T83" fmla="*/ 14 h 77"/>
                  <a:gd name="T84" fmla="*/ 2 w 137"/>
                  <a:gd name="T85" fmla="*/ 13 h 77"/>
                  <a:gd name="T86" fmla="*/ 3 w 137"/>
                  <a:gd name="T87" fmla="*/ 14 h 77"/>
                  <a:gd name="T88" fmla="*/ 7 w 137"/>
                  <a:gd name="T89" fmla="*/ 16 h 77"/>
                  <a:gd name="T90" fmla="*/ 12 w 137"/>
                  <a:gd name="T91" fmla="*/ 16 h 77"/>
                  <a:gd name="T92" fmla="*/ 25 w 137"/>
                  <a:gd name="T93" fmla="*/ 11 h 77"/>
                  <a:gd name="T94" fmla="*/ 48 w 137"/>
                  <a:gd name="T95" fmla="*/ 11 h 77"/>
                  <a:gd name="T96" fmla="*/ 73 w 137"/>
                  <a:gd name="T97" fmla="*/ 0 h 77"/>
                  <a:gd name="T98" fmla="*/ 134 w 137"/>
                  <a:gd name="T9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" h="77">
                    <a:moveTo>
                      <a:pt x="134" y="0"/>
                    </a:moveTo>
                    <a:lnTo>
                      <a:pt x="136" y="5"/>
                    </a:lnTo>
                    <a:lnTo>
                      <a:pt x="137" y="11"/>
                    </a:lnTo>
                    <a:lnTo>
                      <a:pt x="137" y="14"/>
                    </a:lnTo>
                    <a:lnTo>
                      <a:pt x="136" y="18"/>
                    </a:lnTo>
                    <a:lnTo>
                      <a:pt x="134" y="20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27" y="23"/>
                    </a:lnTo>
                    <a:lnTo>
                      <a:pt x="130" y="27"/>
                    </a:lnTo>
                    <a:lnTo>
                      <a:pt x="132" y="30"/>
                    </a:lnTo>
                    <a:lnTo>
                      <a:pt x="134" y="45"/>
                    </a:lnTo>
                    <a:lnTo>
                      <a:pt x="128" y="45"/>
                    </a:lnTo>
                    <a:lnTo>
                      <a:pt x="125" y="46"/>
                    </a:lnTo>
                    <a:lnTo>
                      <a:pt x="111" y="46"/>
                    </a:lnTo>
                    <a:lnTo>
                      <a:pt x="96" y="52"/>
                    </a:lnTo>
                    <a:lnTo>
                      <a:pt x="91" y="57"/>
                    </a:lnTo>
                    <a:lnTo>
                      <a:pt x="84" y="73"/>
                    </a:lnTo>
                    <a:lnTo>
                      <a:pt x="80" y="75"/>
                    </a:lnTo>
                    <a:lnTo>
                      <a:pt x="75" y="77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70" y="73"/>
                    </a:lnTo>
                    <a:lnTo>
                      <a:pt x="64" y="71"/>
                    </a:lnTo>
                    <a:lnTo>
                      <a:pt x="61" y="68"/>
                    </a:lnTo>
                    <a:lnTo>
                      <a:pt x="61" y="61"/>
                    </a:lnTo>
                    <a:lnTo>
                      <a:pt x="62" y="54"/>
                    </a:lnTo>
                    <a:lnTo>
                      <a:pt x="57" y="45"/>
                    </a:lnTo>
                    <a:lnTo>
                      <a:pt x="64" y="41"/>
                    </a:lnTo>
                    <a:lnTo>
                      <a:pt x="82" y="39"/>
                    </a:lnTo>
                    <a:lnTo>
                      <a:pt x="84" y="36"/>
                    </a:lnTo>
                    <a:lnTo>
                      <a:pt x="59" y="39"/>
                    </a:lnTo>
                    <a:lnTo>
                      <a:pt x="48" y="45"/>
                    </a:lnTo>
                    <a:lnTo>
                      <a:pt x="41" y="45"/>
                    </a:lnTo>
                    <a:lnTo>
                      <a:pt x="39" y="45"/>
                    </a:lnTo>
                    <a:lnTo>
                      <a:pt x="37" y="38"/>
                    </a:lnTo>
                    <a:lnTo>
                      <a:pt x="34" y="38"/>
                    </a:lnTo>
                    <a:lnTo>
                      <a:pt x="25" y="38"/>
                    </a:lnTo>
                    <a:lnTo>
                      <a:pt x="23" y="34"/>
                    </a:lnTo>
                    <a:lnTo>
                      <a:pt x="21" y="27"/>
                    </a:lnTo>
                    <a:lnTo>
                      <a:pt x="5" y="21"/>
                    </a:lnTo>
                    <a:lnTo>
                      <a:pt x="0" y="14"/>
                    </a:lnTo>
                    <a:lnTo>
                      <a:pt x="2" y="13"/>
                    </a:lnTo>
                    <a:lnTo>
                      <a:pt x="3" y="14"/>
                    </a:lnTo>
                    <a:lnTo>
                      <a:pt x="7" y="16"/>
                    </a:lnTo>
                    <a:lnTo>
                      <a:pt x="12" y="16"/>
                    </a:lnTo>
                    <a:lnTo>
                      <a:pt x="25" y="11"/>
                    </a:lnTo>
                    <a:lnTo>
                      <a:pt x="48" y="11"/>
                    </a:lnTo>
                    <a:lnTo>
                      <a:pt x="73" y="0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" name="Freeform 38"/>
              <p:cNvSpPr>
                <a:spLocks/>
              </p:cNvSpPr>
              <p:nvPr/>
            </p:nvSpPr>
            <p:spPr bwMode="auto">
              <a:xfrm>
                <a:off x="1341" y="1937"/>
                <a:ext cx="137" cy="77"/>
              </a:xfrm>
              <a:custGeom>
                <a:avLst/>
                <a:gdLst>
                  <a:gd name="T0" fmla="*/ 134 w 137"/>
                  <a:gd name="T1" fmla="*/ 0 h 77"/>
                  <a:gd name="T2" fmla="*/ 136 w 137"/>
                  <a:gd name="T3" fmla="*/ 5 h 77"/>
                  <a:gd name="T4" fmla="*/ 137 w 137"/>
                  <a:gd name="T5" fmla="*/ 11 h 77"/>
                  <a:gd name="T6" fmla="*/ 137 w 137"/>
                  <a:gd name="T7" fmla="*/ 14 h 77"/>
                  <a:gd name="T8" fmla="*/ 136 w 137"/>
                  <a:gd name="T9" fmla="*/ 18 h 77"/>
                  <a:gd name="T10" fmla="*/ 134 w 137"/>
                  <a:gd name="T11" fmla="*/ 20 h 77"/>
                  <a:gd name="T12" fmla="*/ 128 w 137"/>
                  <a:gd name="T13" fmla="*/ 20 h 77"/>
                  <a:gd name="T14" fmla="*/ 127 w 137"/>
                  <a:gd name="T15" fmla="*/ 20 h 77"/>
                  <a:gd name="T16" fmla="*/ 127 w 137"/>
                  <a:gd name="T17" fmla="*/ 23 h 77"/>
                  <a:gd name="T18" fmla="*/ 130 w 137"/>
                  <a:gd name="T19" fmla="*/ 27 h 77"/>
                  <a:gd name="T20" fmla="*/ 132 w 137"/>
                  <a:gd name="T21" fmla="*/ 30 h 77"/>
                  <a:gd name="T22" fmla="*/ 134 w 137"/>
                  <a:gd name="T23" fmla="*/ 45 h 77"/>
                  <a:gd name="T24" fmla="*/ 128 w 137"/>
                  <a:gd name="T25" fmla="*/ 45 h 77"/>
                  <a:gd name="T26" fmla="*/ 125 w 137"/>
                  <a:gd name="T27" fmla="*/ 46 h 77"/>
                  <a:gd name="T28" fmla="*/ 111 w 137"/>
                  <a:gd name="T29" fmla="*/ 46 h 77"/>
                  <a:gd name="T30" fmla="*/ 96 w 137"/>
                  <a:gd name="T31" fmla="*/ 52 h 77"/>
                  <a:gd name="T32" fmla="*/ 91 w 137"/>
                  <a:gd name="T33" fmla="*/ 57 h 77"/>
                  <a:gd name="T34" fmla="*/ 84 w 137"/>
                  <a:gd name="T35" fmla="*/ 73 h 77"/>
                  <a:gd name="T36" fmla="*/ 80 w 137"/>
                  <a:gd name="T37" fmla="*/ 75 h 77"/>
                  <a:gd name="T38" fmla="*/ 75 w 137"/>
                  <a:gd name="T39" fmla="*/ 77 h 77"/>
                  <a:gd name="T40" fmla="*/ 75 w 137"/>
                  <a:gd name="T41" fmla="*/ 75 h 77"/>
                  <a:gd name="T42" fmla="*/ 75 w 137"/>
                  <a:gd name="T43" fmla="*/ 71 h 77"/>
                  <a:gd name="T44" fmla="*/ 70 w 137"/>
                  <a:gd name="T45" fmla="*/ 73 h 77"/>
                  <a:gd name="T46" fmla="*/ 64 w 137"/>
                  <a:gd name="T47" fmla="*/ 71 h 77"/>
                  <a:gd name="T48" fmla="*/ 61 w 137"/>
                  <a:gd name="T49" fmla="*/ 68 h 77"/>
                  <a:gd name="T50" fmla="*/ 61 w 137"/>
                  <a:gd name="T51" fmla="*/ 61 h 77"/>
                  <a:gd name="T52" fmla="*/ 62 w 137"/>
                  <a:gd name="T53" fmla="*/ 54 h 77"/>
                  <a:gd name="T54" fmla="*/ 57 w 137"/>
                  <a:gd name="T55" fmla="*/ 45 h 77"/>
                  <a:gd name="T56" fmla="*/ 64 w 137"/>
                  <a:gd name="T57" fmla="*/ 41 h 77"/>
                  <a:gd name="T58" fmla="*/ 82 w 137"/>
                  <a:gd name="T59" fmla="*/ 39 h 77"/>
                  <a:gd name="T60" fmla="*/ 84 w 137"/>
                  <a:gd name="T61" fmla="*/ 36 h 77"/>
                  <a:gd name="T62" fmla="*/ 59 w 137"/>
                  <a:gd name="T63" fmla="*/ 39 h 77"/>
                  <a:gd name="T64" fmla="*/ 48 w 137"/>
                  <a:gd name="T65" fmla="*/ 45 h 77"/>
                  <a:gd name="T66" fmla="*/ 41 w 137"/>
                  <a:gd name="T67" fmla="*/ 45 h 77"/>
                  <a:gd name="T68" fmla="*/ 39 w 137"/>
                  <a:gd name="T69" fmla="*/ 45 h 77"/>
                  <a:gd name="T70" fmla="*/ 37 w 137"/>
                  <a:gd name="T71" fmla="*/ 38 h 77"/>
                  <a:gd name="T72" fmla="*/ 34 w 137"/>
                  <a:gd name="T73" fmla="*/ 38 h 77"/>
                  <a:gd name="T74" fmla="*/ 25 w 137"/>
                  <a:gd name="T75" fmla="*/ 38 h 77"/>
                  <a:gd name="T76" fmla="*/ 23 w 137"/>
                  <a:gd name="T77" fmla="*/ 34 h 77"/>
                  <a:gd name="T78" fmla="*/ 21 w 137"/>
                  <a:gd name="T79" fmla="*/ 27 h 77"/>
                  <a:gd name="T80" fmla="*/ 5 w 137"/>
                  <a:gd name="T81" fmla="*/ 21 h 77"/>
                  <a:gd name="T82" fmla="*/ 0 w 137"/>
                  <a:gd name="T83" fmla="*/ 14 h 77"/>
                  <a:gd name="T84" fmla="*/ 2 w 137"/>
                  <a:gd name="T85" fmla="*/ 13 h 77"/>
                  <a:gd name="T86" fmla="*/ 3 w 137"/>
                  <a:gd name="T87" fmla="*/ 14 h 77"/>
                  <a:gd name="T88" fmla="*/ 7 w 137"/>
                  <a:gd name="T89" fmla="*/ 16 h 77"/>
                  <a:gd name="T90" fmla="*/ 12 w 137"/>
                  <a:gd name="T91" fmla="*/ 16 h 77"/>
                  <a:gd name="T92" fmla="*/ 25 w 137"/>
                  <a:gd name="T93" fmla="*/ 11 h 77"/>
                  <a:gd name="T94" fmla="*/ 48 w 137"/>
                  <a:gd name="T95" fmla="*/ 11 h 77"/>
                  <a:gd name="T96" fmla="*/ 73 w 137"/>
                  <a:gd name="T97" fmla="*/ 0 h 77"/>
                  <a:gd name="T98" fmla="*/ 134 w 137"/>
                  <a:gd name="T9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" h="77">
                    <a:moveTo>
                      <a:pt x="134" y="0"/>
                    </a:moveTo>
                    <a:lnTo>
                      <a:pt x="136" y="5"/>
                    </a:lnTo>
                    <a:lnTo>
                      <a:pt x="137" y="11"/>
                    </a:lnTo>
                    <a:lnTo>
                      <a:pt x="137" y="14"/>
                    </a:lnTo>
                    <a:lnTo>
                      <a:pt x="136" y="18"/>
                    </a:lnTo>
                    <a:lnTo>
                      <a:pt x="134" y="20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27" y="23"/>
                    </a:lnTo>
                    <a:lnTo>
                      <a:pt x="130" y="27"/>
                    </a:lnTo>
                    <a:lnTo>
                      <a:pt x="132" y="30"/>
                    </a:lnTo>
                    <a:lnTo>
                      <a:pt x="134" y="45"/>
                    </a:lnTo>
                    <a:lnTo>
                      <a:pt x="128" y="45"/>
                    </a:lnTo>
                    <a:lnTo>
                      <a:pt x="125" y="46"/>
                    </a:lnTo>
                    <a:lnTo>
                      <a:pt x="111" y="46"/>
                    </a:lnTo>
                    <a:lnTo>
                      <a:pt x="96" y="52"/>
                    </a:lnTo>
                    <a:lnTo>
                      <a:pt x="91" y="57"/>
                    </a:lnTo>
                    <a:lnTo>
                      <a:pt x="84" y="73"/>
                    </a:lnTo>
                    <a:lnTo>
                      <a:pt x="80" y="75"/>
                    </a:lnTo>
                    <a:lnTo>
                      <a:pt x="75" y="77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70" y="73"/>
                    </a:lnTo>
                    <a:lnTo>
                      <a:pt x="64" y="71"/>
                    </a:lnTo>
                    <a:lnTo>
                      <a:pt x="61" y="68"/>
                    </a:lnTo>
                    <a:lnTo>
                      <a:pt x="61" y="61"/>
                    </a:lnTo>
                    <a:lnTo>
                      <a:pt x="62" y="54"/>
                    </a:lnTo>
                    <a:lnTo>
                      <a:pt x="57" y="45"/>
                    </a:lnTo>
                    <a:lnTo>
                      <a:pt x="64" y="41"/>
                    </a:lnTo>
                    <a:lnTo>
                      <a:pt x="82" y="39"/>
                    </a:lnTo>
                    <a:lnTo>
                      <a:pt x="84" y="36"/>
                    </a:lnTo>
                    <a:lnTo>
                      <a:pt x="59" y="39"/>
                    </a:lnTo>
                    <a:lnTo>
                      <a:pt x="48" y="45"/>
                    </a:lnTo>
                    <a:lnTo>
                      <a:pt x="41" y="45"/>
                    </a:lnTo>
                    <a:lnTo>
                      <a:pt x="39" y="45"/>
                    </a:lnTo>
                    <a:lnTo>
                      <a:pt x="37" y="38"/>
                    </a:lnTo>
                    <a:lnTo>
                      <a:pt x="34" y="38"/>
                    </a:lnTo>
                    <a:lnTo>
                      <a:pt x="25" y="38"/>
                    </a:lnTo>
                    <a:lnTo>
                      <a:pt x="23" y="34"/>
                    </a:lnTo>
                    <a:lnTo>
                      <a:pt x="21" y="27"/>
                    </a:lnTo>
                    <a:lnTo>
                      <a:pt x="5" y="21"/>
                    </a:lnTo>
                    <a:lnTo>
                      <a:pt x="0" y="14"/>
                    </a:lnTo>
                    <a:lnTo>
                      <a:pt x="2" y="13"/>
                    </a:lnTo>
                    <a:lnTo>
                      <a:pt x="3" y="14"/>
                    </a:lnTo>
                    <a:lnTo>
                      <a:pt x="7" y="16"/>
                    </a:lnTo>
                    <a:lnTo>
                      <a:pt x="12" y="16"/>
                    </a:lnTo>
                    <a:lnTo>
                      <a:pt x="25" y="11"/>
                    </a:lnTo>
                    <a:lnTo>
                      <a:pt x="48" y="11"/>
                    </a:lnTo>
                    <a:lnTo>
                      <a:pt x="73" y="0"/>
                    </a:lnTo>
                    <a:lnTo>
                      <a:pt x="134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" name="Freeform 39"/>
              <p:cNvSpPr>
                <a:spLocks/>
              </p:cNvSpPr>
              <p:nvPr/>
            </p:nvSpPr>
            <p:spPr bwMode="auto">
              <a:xfrm>
                <a:off x="1569" y="2119"/>
                <a:ext cx="179" cy="179"/>
              </a:xfrm>
              <a:custGeom>
                <a:avLst/>
                <a:gdLst>
                  <a:gd name="T0" fmla="*/ 4 w 179"/>
                  <a:gd name="T1" fmla="*/ 68 h 179"/>
                  <a:gd name="T2" fmla="*/ 8 w 179"/>
                  <a:gd name="T3" fmla="*/ 61 h 179"/>
                  <a:gd name="T4" fmla="*/ 9 w 179"/>
                  <a:gd name="T5" fmla="*/ 55 h 179"/>
                  <a:gd name="T6" fmla="*/ 15 w 179"/>
                  <a:gd name="T7" fmla="*/ 54 h 179"/>
                  <a:gd name="T8" fmla="*/ 29 w 179"/>
                  <a:gd name="T9" fmla="*/ 43 h 179"/>
                  <a:gd name="T10" fmla="*/ 36 w 179"/>
                  <a:gd name="T11" fmla="*/ 38 h 179"/>
                  <a:gd name="T12" fmla="*/ 40 w 179"/>
                  <a:gd name="T13" fmla="*/ 34 h 179"/>
                  <a:gd name="T14" fmla="*/ 43 w 179"/>
                  <a:gd name="T15" fmla="*/ 20 h 179"/>
                  <a:gd name="T16" fmla="*/ 54 w 179"/>
                  <a:gd name="T17" fmla="*/ 14 h 179"/>
                  <a:gd name="T18" fmla="*/ 50 w 179"/>
                  <a:gd name="T19" fmla="*/ 11 h 179"/>
                  <a:gd name="T20" fmla="*/ 56 w 179"/>
                  <a:gd name="T21" fmla="*/ 7 h 179"/>
                  <a:gd name="T22" fmla="*/ 59 w 179"/>
                  <a:gd name="T23" fmla="*/ 0 h 179"/>
                  <a:gd name="T24" fmla="*/ 68 w 179"/>
                  <a:gd name="T25" fmla="*/ 4 h 179"/>
                  <a:gd name="T26" fmla="*/ 77 w 179"/>
                  <a:gd name="T27" fmla="*/ 0 h 179"/>
                  <a:gd name="T28" fmla="*/ 79 w 179"/>
                  <a:gd name="T29" fmla="*/ 2 h 179"/>
                  <a:gd name="T30" fmla="*/ 86 w 179"/>
                  <a:gd name="T31" fmla="*/ 9 h 179"/>
                  <a:gd name="T32" fmla="*/ 90 w 179"/>
                  <a:gd name="T33" fmla="*/ 20 h 179"/>
                  <a:gd name="T34" fmla="*/ 93 w 179"/>
                  <a:gd name="T35" fmla="*/ 32 h 179"/>
                  <a:gd name="T36" fmla="*/ 90 w 179"/>
                  <a:gd name="T37" fmla="*/ 47 h 179"/>
                  <a:gd name="T38" fmla="*/ 86 w 179"/>
                  <a:gd name="T39" fmla="*/ 50 h 179"/>
                  <a:gd name="T40" fmla="*/ 92 w 179"/>
                  <a:gd name="T41" fmla="*/ 52 h 179"/>
                  <a:gd name="T42" fmla="*/ 97 w 179"/>
                  <a:gd name="T43" fmla="*/ 50 h 179"/>
                  <a:gd name="T44" fmla="*/ 108 w 179"/>
                  <a:gd name="T45" fmla="*/ 57 h 179"/>
                  <a:gd name="T46" fmla="*/ 117 w 179"/>
                  <a:gd name="T47" fmla="*/ 55 h 179"/>
                  <a:gd name="T48" fmla="*/ 120 w 179"/>
                  <a:gd name="T49" fmla="*/ 47 h 179"/>
                  <a:gd name="T50" fmla="*/ 124 w 179"/>
                  <a:gd name="T51" fmla="*/ 39 h 179"/>
                  <a:gd name="T52" fmla="*/ 133 w 179"/>
                  <a:gd name="T53" fmla="*/ 48 h 179"/>
                  <a:gd name="T54" fmla="*/ 136 w 179"/>
                  <a:gd name="T55" fmla="*/ 55 h 179"/>
                  <a:gd name="T56" fmla="*/ 138 w 179"/>
                  <a:gd name="T57" fmla="*/ 61 h 179"/>
                  <a:gd name="T58" fmla="*/ 136 w 179"/>
                  <a:gd name="T59" fmla="*/ 77 h 179"/>
                  <a:gd name="T60" fmla="*/ 127 w 179"/>
                  <a:gd name="T61" fmla="*/ 88 h 179"/>
                  <a:gd name="T62" fmla="*/ 129 w 179"/>
                  <a:gd name="T63" fmla="*/ 89 h 179"/>
                  <a:gd name="T64" fmla="*/ 133 w 179"/>
                  <a:gd name="T65" fmla="*/ 89 h 179"/>
                  <a:gd name="T66" fmla="*/ 136 w 179"/>
                  <a:gd name="T67" fmla="*/ 93 h 179"/>
                  <a:gd name="T68" fmla="*/ 145 w 179"/>
                  <a:gd name="T69" fmla="*/ 97 h 179"/>
                  <a:gd name="T70" fmla="*/ 154 w 179"/>
                  <a:gd name="T71" fmla="*/ 97 h 179"/>
                  <a:gd name="T72" fmla="*/ 158 w 179"/>
                  <a:gd name="T73" fmla="*/ 105 h 179"/>
                  <a:gd name="T74" fmla="*/ 163 w 179"/>
                  <a:gd name="T75" fmla="*/ 114 h 179"/>
                  <a:gd name="T76" fmla="*/ 172 w 179"/>
                  <a:gd name="T77" fmla="*/ 118 h 179"/>
                  <a:gd name="T78" fmla="*/ 175 w 179"/>
                  <a:gd name="T79" fmla="*/ 122 h 179"/>
                  <a:gd name="T80" fmla="*/ 179 w 179"/>
                  <a:gd name="T81" fmla="*/ 130 h 179"/>
                  <a:gd name="T82" fmla="*/ 179 w 179"/>
                  <a:gd name="T83" fmla="*/ 139 h 179"/>
                  <a:gd name="T84" fmla="*/ 175 w 179"/>
                  <a:gd name="T85" fmla="*/ 139 h 179"/>
                  <a:gd name="T86" fmla="*/ 175 w 179"/>
                  <a:gd name="T87" fmla="*/ 148 h 179"/>
                  <a:gd name="T88" fmla="*/ 172 w 179"/>
                  <a:gd name="T89" fmla="*/ 150 h 179"/>
                  <a:gd name="T90" fmla="*/ 172 w 179"/>
                  <a:gd name="T91" fmla="*/ 159 h 179"/>
                  <a:gd name="T92" fmla="*/ 154 w 179"/>
                  <a:gd name="T93" fmla="*/ 177 h 179"/>
                  <a:gd name="T94" fmla="*/ 113 w 179"/>
                  <a:gd name="T95" fmla="*/ 159 h 179"/>
                  <a:gd name="T96" fmla="*/ 95 w 179"/>
                  <a:gd name="T97" fmla="*/ 147 h 179"/>
                  <a:gd name="T98" fmla="*/ 29 w 179"/>
                  <a:gd name="T99" fmla="*/ 97 h 179"/>
                  <a:gd name="T100" fmla="*/ 15 w 179"/>
                  <a:gd name="T101" fmla="*/ 82 h 179"/>
                  <a:gd name="T102" fmla="*/ 13 w 179"/>
                  <a:gd name="T103" fmla="*/ 77 h 179"/>
                  <a:gd name="T104" fmla="*/ 4 w 179"/>
                  <a:gd name="T105" fmla="*/ 72 h 179"/>
                  <a:gd name="T106" fmla="*/ 0 w 179"/>
                  <a:gd name="T107" fmla="*/ 70 h 179"/>
                  <a:gd name="T108" fmla="*/ 2 w 179"/>
                  <a:gd name="T109" fmla="*/ 6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9" h="179">
                    <a:moveTo>
                      <a:pt x="2" y="68"/>
                    </a:moveTo>
                    <a:lnTo>
                      <a:pt x="4" y="68"/>
                    </a:lnTo>
                    <a:lnTo>
                      <a:pt x="8" y="66"/>
                    </a:lnTo>
                    <a:lnTo>
                      <a:pt x="8" y="61"/>
                    </a:lnTo>
                    <a:lnTo>
                      <a:pt x="9" y="59"/>
                    </a:lnTo>
                    <a:lnTo>
                      <a:pt x="9" y="55"/>
                    </a:lnTo>
                    <a:lnTo>
                      <a:pt x="11" y="54"/>
                    </a:lnTo>
                    <a:lnTo>
                      <a:pt x="15" y="54"/>
                    </a:lnTo>
                    <a:lnTo>
                      <a:pt x="24" y="45"/>
                    </a:lnTo>
                    <a:lnTo>
                      <a:pt x="29" y="43"/>
                    </a:lnTo>
                    <a:lnTo>
                      <a:pt x="33" y="39"/>
                    </a:lnTo>
                    <a:lnTo>
                      <a:pt x="36" y="38"/>
                    </a:lnTo>
                    <a:lnTo>
                      <a:pt x="38" y="34"/>
                    </a:lnTo>
                    <a:lnTo>
                      <a:pt x="40" y="34"/>
                    </a:lnTo>
                    <a:lnTo>
                      <a:pt x="40" y="22"/>
                    </a:lnTo>
                    <a:lnTo>
                      <a:pt x="43" y="20"/>
                    </a:lnTo>
                    <a:lnTo>
                      <a:pt x="45" y="16"/>
                    </a:lnTo>
                    <a:lnTo>
                      <a:pt x="54" y="14"/>
                    </a:lnTo>
                    <a:lnTo>
                      <a:pt x="54" y="13"/>
                    </a:lnTo>
                    <a:lnTo>
                      <a:pt x="50" y="11"/>
                    </a:lnTo>
                    <a:lnTo>
                      <a:pt x="52" y="7"/>
                    </a:lnTo>
                    <a:lnTo>
                      <a:pt x="56" y="7"/>
                    </a:lnTo>
                    <a:lnTo>
                      <a:pt x="58" y="2"/>
                    </a:lnTo>
                    <a:lnTo>
                      <a:pt x="59" y="0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7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5"/>
                    </a:lnTo>
                    <a:lnTo>
                      <a:pt x="86" y="9"/>
                    </a:lnTo>
                    <a:lnTo>
                      <a:pt x="86" y="14"/>
                    </a:lnTo>
                    <a:lnTo>
                      <a:pt x="90" y="20"/>
                    </a:lnTo>
                    <a:lnTo>
                      <a:pt x="92" y="30"/>
                    </a:lnTo>
                    <a:lnTo>
                      <a:pt x="93" y="32"/>
                    </a:lnTo>
                    <a:lnTo>
                      <a:pt x="93" y="45"/>
                    </a:lnTo>
                    <a:lnTo>
                      <a:pt x="90" y="47"/>
                    </a:lnTo>
                    <a:lnTo>
                      <a:pt x="88" y="50"/>
                    </a:lnTo>
                    <a:lnTo>
                      <a:pt x="86" y="50"/>
                    </a:lnTo>
                    <a:lnTo>
                      <a:pt x="88" y="52"/>
                    </a:lnTo>
                    <a:lnTo>
                      <a:pt x="92" y="52"/>
                    </a:lnTo>
                    <a:lnTo>
                      <a:pt x="93" y="50"/>
                    </a:lnTo>
                    <a:lnTo>
                      <a:pt x="97" y="50"/>
                    </a:lnTo>
                    <a:lnTo>
                      <a:pt x="104" y="59"/>
                    </a:lnTo>
                    <a:lnTo>
                      <a:pt x="108" y="57"/>
                    </a:lnTo>
                    <a:lnTo>
                      <a:pt x="109" y="55"/>
                    </a:lnTo>
                    <a:lnTo>
                      <a:pt x="117" y="55"/>
                    </a:lnTo>
                    <a:lnTo>
                      <a:pt x="117" y="52"/>
                    </a:lnTo>
                    <a:lnTo>
                      <a:pt x="120" y="47"/>
                    </a:lnTo>
                    <a:lnTo>
                      <a:pt x="120" y="41"/>
                    </a:lnTo>
                    <a:lnTo>
                      <a:pt x="124" y="39"/>
                    </a:lnTo>
                    <a:lnTo>
                      <a:pt x="127" y="39"/>
                    </a:lnTo>
                    <a:lnTo>
                      <a:pt x="133" y="48"/>
                    </a:lnTo>
                    <a:lnTo>
                      <a:pt x="133" y="55"/>
                    </a:lnTo>
                    <a:lnTo>
                      <a:pt x="136" y="55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3"/>
                    </a:lnTo>
                    <a:lnTo>
                      <a:pt x="136" y="77"/>
                    </a:lnTo>
                    <a:lnTo>
                      <a:pt x="131" y="84"/>
                    </a:lnTo>
                    <a:lnTo>
                      <a:pt x="127" y="88"/>
                    </a:lnTo>
                    <a:lnTo>
                      <a:pt x="127" y="89"/>
                    </a:lnTo>
                    <a:lnTo>
                      <a:pt x="129" y="89"/>
                    </a:lnTo>
                    <a:lnTo>
                      <a:pt x="131" y="91"/>
                    </a:lnTo>
                    <a:lnTo>
                      <a:pt x="133" y="89"/>
                    </a:lnTo>
                    <a:lnTo>
                      <a:pt x="134" y="91"/>
                    </a:lnTo>
                    <a:lnTo>
                      <a:pt x="136" y="93"/>
                    </a:lnTo>
                    <a:lnTo>
                      <a:pt x="140" y="93"/>
                    </a:lnTo>
                    <a:lnTo>
                      <a:pt x="145" y="97"/>
                    </a:lnTo>
                    <a:lnTo>
                      <a:pt x="152" y="97"/>
                    </a:lnTo>
                    <a:lnTo>
                      <a:pt x="154" y="97"/>
                    </a:lnTo>
                    <a:lnTo>
                      <a:pt x="158" y="102"/>
                    </a:lnTo>
                    <a:lnTo>
                      <a:pt x="158" y="105"/>
                    </a:lnTo>
                    <a:lnTo>
                      <a:pt x="159" y="107"/>
                    </a:lnTo>
                    <a:lnTo>
                      <a:pt x="163" y="114"/>
                    </a:lnTo>
                    <a:lnTo>
                      <a:pt x="168" y="114"/>
                    </a:lnTo>
                    <a:lnTo>
                      <a:pt x="172" y="118"/>
                    </a:lnTo>
                    <a:lnTo>
                      <a:pt x="175" y="116"/>
                    </a:lnTo>
                    <a:lnTo>
                      <a:pt x="175" y="122"/>
                    </a:lnTo>
                    <a:lnTo>
                      <a:pt x="179" y="125"/>
                    </a:lnTo>
                    <a:lnTo>
                      <a:pt x="179" y="130"/>
                    </a:lnTo>
                    <a:lnTo>
                      <a:pt x="177" y="136"/>
                    </a:lnTo>
                    <a:lnTo>
                      <a:pt x="179" y="139"/>
                    </a:lnTo>
                    <a:lnTo>
                      <a:pt x="179" y="139"/>
                    </a:lnTo>
                    <a:lnTo>
                      <a:pt x="175" y="139"/>
                    </a:lnTo>
                    <a:lnTo>
                      <a:pt x="175" y="143"/>
                    </a:lnTo>
                    <a:lnTo>
                      <a:pt x="175" y="148"/>
                    </a:lnTo>
                    <a:lnTo>
                      <a:pt x="172" y="148"/>
                    </a:lnTo>
                    <a:lnTo>
                      <a:pt x="172" y="150"/>
                    </a:lnTo>
                    <a:lnTo>
                      <a:pt x="172" y="155"/>
                    </a:lnTo>
                    <a:lnTo>
                      <a:pt x="172" y="159"/>
                    </a:lnTo>
                    <a:lnTo>
                      <a:pt x="172" y="179"/>
                    </a:lnTo>
                    <a:lnTo>
                      <a:pt x="154" y="177"/>
                    </a:lnTo>
                    <a:lnTo>
                      <a:pt x="150" y="173"/>
                    </a:lnTo>
                    <a:lnTo>
                      <a:pt x="113" y="159"/>
                    </a:lnTo>
                    <a:lnTo>
                      <a:pt x="106" y="152"/>
                    </a:lnTo>
                    <a:lnTo>
                      <a:pt x="95" y="147"/>
                    </a:lnTo>
                    <a:lnTo>
                      <a:pt x="47" y="104"/>
                    </a:lnTo>
                    <a:lnTo>
                      <a:pt x="29" y="97"/>
                    </a:lnTo>
                    <a:lnTo>
                      <a:pt x="22" y="86"/>
                    </a:lnTo>
                    <a:lnTo>
                      <a:pt x="15" y="82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5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2" y="68"/>
                    </a:lnTo>
                    <a:lnTo>
                      <a:pt x="2" y="6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" name="Freeform 40"/>
              <p:cNvSpPr>
                <a:spLocks/>
              </p:cNvSpPr>
              <p:nvPr/>
            </p:nvSpPr>
            <p:spPr bwMode="auto">
              <a:xfrm>
                <a:off x="1569" y="2119"/>
                <a:ext cx="179" cy="179"/>
              </a:xfrm>
              <a:custGeom>
                <a:avLst/>
                <a:gdLst>
                  <a:gd name="T0" fmla="*/ 4 w 179"/>
                  <a:gd name="T1" fmla="*/ 68 h 179"/>
                  <a:gd name="T2" fmla="*/ 8 w 179"/>
                  <a:gd name="T3" fmla="*/ 61 h 179"/>
                  <a:gd name="T4" fmla="*/ 9 w 179"/>
                  <a:gd name="T5" fmla="*/ 55 h 179"/>
                  <a:gd name="T6" fmla="*/ 15 w 179"/>
                  <a:gd name="T7" fmla="*/ 54 h 179"/>
                  <a:gd name="T8" fmla="*/ 29 w 179"/>
                  <a:gd name="T9" fmla="*/ 43 h 179"/>
                  <a:gd name="T10" fmla="*/ 36 w 179"/>
                  <a:gd name="T11" fmla="*/ 38 h 179"/>
                  <a:gd name="T12" fmla="*/ 40 w 179"/>
                  <a:gd name="T13" fmla="*/ 34 h 179"/>
                  <a:gd name="T14" fmla="*/ 43 w 179"/>
                  <a:gd name="T15" fmla="*/ 20 h 179"/>
                  <a:gd name="T16" fmla="*/ 54 w 179"/>
                  <a:gd name="T17" fmla="*/ 14 h 179"/>
                  <a:gd name="T18" fmla="*/ 50 w 179"/>
                  <a:gd name="T19" fmla="*/ 11 h 179"/>
                  <a:gd name="T20" fmla="*/ 56 w 179"/>
                  <a:gd name="T21" fmla="*/ 7 h 179"/>
                  <a:gd name="T22" fmla="*/ 59 w 179"/>
                  <a:gd name="T23" fmla="*/ 0 h 179"/>
                  <a:gd name="T24" fmla="*/ 68 w 179"/>
                  <a:gd name="T25" fmla="*/ 4 h 179"/>
                  <a:gd name="T26" fmla="*/ 77 w 179"/>
                  <a:gd name="T27" fmla="*/ 0 h 179"/>
                  <a:gd name="T28" fmla="*/ 79 w 179"/>
                  <a:gd name="T29" fmla="*/ 2 h 179"/>
                  <a:gd name="T30" fmla="*/ 86 w 179"/>
                  <a:gd name="T31" fmla="*/ 9 h 179"/>
                  <a:gd name="T32" fmla="*/ 90 w 179"/>
                  <a:gd name="T33" fmla="*/ 20 h 179"/>
                  <a:gd name="T34" fmla="*/ 93 w 179"/>
                  <a:gd name="T35" fmla="*/ 32 h 179"/>
                  <a:gd name="T36" fmla="*/ 90 w 179"/>
                  <a:gd name="T37" fmla="*/ 47 h 179"/>
                  <a:gd name="T38" fmla="*/ 86 w 179"/>
                  <a:gd name="T39" fmla="*/ 50 h 179"/>
                  <a:gd name="T40" fmla="*/ 92 w 179"/>
                  <a:gd name="T41" fmla="*/ 52 h 179"/>
                  <a:gd name="T42" fmla="*/ 97 w 179"/>
                  <a:gd name="T43" fmla="*/ 50 h 179"/>
                  <a:gd name="T44" fmla="*/ 108 w 179"/>
                  <a:gd name="T45" fmla="*/ 57 h 179"/>
                  <a:gd name="T46" fmla="*/ 117 w 179"/>
                  <a:gd name="T47" fmla="*/ 55 h 179"/>
                  <a:gd name="T48" fmla="*/ 120 w 179"/>
                  <a:gd name="T49" fmla="*/ 47 h 179"/>
                  <a:gd name="T50" fmla="*/ 124 w 179"/>
                  <a:gd name="T51" fmla="*/ 39 h 179"/>
                  <a:gd name="T52" fmla="*/ 133 w 179"/>
                  <a:gd name="T53" fmla="*/ 48 h 179"/>
                  <a:gd name="T54" fmla="*/ 136 w 179"/>
                  <a:gd name="T55" fmla="*/ 55 h 179"/>
                  <a:gd name="T56" fmla="*/ 138 w 179"/>
                  <a:gd name="T57" fmla="*/ 61 h 179"/>
                  <a:gd name="T58" fmla="*/ 136 w 179"/>
                  <a:gd name="T59" fmla="*/ 77 h 179"/>
                  <a:gd name="T60" fmla="*/ 127 w 179"/>
                  <a:gd name="T61" fmla="*/ 88 h 179"/>
                  <a:gd name="T62" fmla="*/ 129 w 179"/>
                  <a:gd name="T63" fmla="*/ 89 h 179"/>
                  <a:gd name="T64" fmla="*/ 133 w 179"/>
                  <a:gd name="T65" fmla="*/ 89 h 179"/>
                  <a:gd name="T66" fmla="*/ 136 w 179"/>
                  <a:gd name="T67" fmla="*/ 93 h 179"/>
                  <a:gd name="T68" fmla="*/ 145 w 179"/>
                  <a:gd name="T69" fmla="*/ 97 h 179"/>
                  <a:gd name="T70" fmla="*/ 154 w 179"/>
                  <a:gd name="T71" fmla="*/ 97 h 179"/>
                  <a:gd name="T72" fmla="*/ 158 w 179"/>
                  <a:gd name="T73" fmla="*/ 105 h 179"/>
                  <a:gd name="T74" fmla="*/ 163 w 179"/>
                  <a:gd name="T75" fmla="*/ 114 h 179"/>
                  <a:gd name="T76" fmla="*/ 172 w 179"/>
                  <a:gd name="T77" fmla="*/ 118 h 179"/>
                  <a:gd name="T78" fmla="*/ 175 w 179"/>
                  <a:gd name="T79" fmla="*/ 122 h 179"/>
                  <a:gd name="T80" fmla="*/ 179 w 179"/>
                  <a:gd name="T81" fmla="*/ 130 h 179"/>
                  <a:gd name="T82" fmla="*/ 179 w 179"/>
                  <a:gd name="T83" fmla="*/ 139 h 179"/>
                  <a:gd name="T84" fmla="*/ 175 w 179"/>
                  <a:gd name="T85" fmla="*/ 139 h 179"/>
                  <a:gd name="T86" fmla="*/ 175 w 179"/>
                  <a:gd name="T87" fmla="*/ 148 h 179"/>
                  <a:gd name="T88" fmla="*/ 172 w 179"/>
                  <a:gd name="T89" fmla="*/ 150 h 179"/>
                  <a:gd name="T90" fmla="*/ 172 w 179"/>
                  <a:gd name="T91" fmla="*/ 159 h 179"/>
                  <a:gd name="T92" fmla="*/ 154 w 179"/>
                  <a:gd name="T93" fmla="*/ 177 h 179"/>
                  <a:gd name="T94" fmla="*/ 113 w 179"/>
                  <a:gd name="T95" fmla="*/ 159 h 179"/>
                  <a:gd name="T96" fmla="*/ 95 w 179"/>
                  <a:gd name="T97" fmla="*/ 147 h 179"/>
                  <a:gd name="T98" fmla="*/ 29 w 179"/>
                  <a:gd name="T99" fmla="*/ 97 h 179"/>
                  <a:gd name="T100" fmla="*/ 15 w 179"/>
                  <a:gd name="T101" fmla="*/ 82 h 179"/>
                  <a:gd name="T102" fmla="*/ 13 w 179"/>
                  <a:gd name="T103" fmla="*/ 77 h 179"/>
                  <a:gd name="T104" fmla="*/ 4 w 179"/>
                  <a:gd name="T105" fmla="*/ 72 h 179"/>
                  <a:gd name="T106" fmla="*/ 0 w 179"/>
                  <a:gd name="T107" fmla="*/ 70 h 179"/>
                  <a:gd name="T108" fmla="*/ 2 w 179"/>
                  <a:gd name="T109" fmla="*/ 6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9" h="179">
                    <a:moveTo>
                      <a:pt x="2" y="68"/>
                    </a:moveTo>
                    <a:lnTo>
                      <a:pt x="4" y="68"/>
                    </a:lnTo>
                    <a:lnTo>
                      <a:pt x="8" y="66"/>
                    </a:lnTo>
                    <a:lnTo>
                      <a:pt x="8" y="61"/>
                    </a:lnTo>
                    <a:lnTo>
                      <a:pt x="9" y="59"/>
                    </a:lnTo>
                    <a:lnTo>
                      <a:pt x="9" y="55"/>
                    </a:lnTo>
                    <a:lnTo>
                      <a:pt x="11" y="54"/>
                    </a:lnTo>
                    <a:lnTo>
                      <a:pt x="15" y="54"/>
                    </a:lnTo>
                    <a:lnTo>
                      <a:pt x="24" y="45"/>
                    </a:lnTo>
                    <a:lnTo>
                      <a:pt x="29" y="43"/>
                    </a:lnTo>
                    <a:lnTo>
                      <a:pt x="33" y="39"/>
                    </a:lnTo>
                    <a:lnTo>
                      <a:pt x="36" y="38"/>
                    </a:lnTo>
                    <a:lnTo>
                      <a:pt x="38" y="34"/>
                    </a:lnTo>
                    <a:lnTo>
                      <a:pt x="40" y="34"/>
                    </a:lnTo>
                    <a:lnTo>
                      <a:pt x="40" y="22"/>
                    </a:lnTo>
                    <a:lnTo>
                      <a:pt x="43" y="20"/>
                    </a:lnTo>
                    <a:lnTo>
                      <a:pt x="45" y="16"/>
                    </a:lnTo>
                    <a:lnTo>
                      <a:pt x="54" y="14"/>
                    </a:lnTo>
                    <a:lnTo>
                      <a:pt x="54" y="13"/>
                    </a:lnTo>
                    <a:lnTo>
                      <a:pt x="50" y="11"/>
                    </a:lnTo>
                    <a:lnTo>
                      <a:pt x="52" y="7"/>
                    </a:lnTo>
                    <a:lnTo>
                      <a:pt x="56" y="7"/>
                    </a:lnTo>
                    <a:lnTo>
                      <a:pt x="58" y="2"/>
                    </a:lnTo>
                    <a:lnTo>
                      <a:pt x="59" y="0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7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5"/>
                    </a:lnTo>
                    <a:lnTo>
                      <a:pt x="86" y="9"/>
                    </a:lnTo>
                    <a:lnTo>
                      <a:pt x="86" y="14"/>
                    </a:lnTo>
                    <a:lnTo>
                      <a:pt x="90" y="20"/>
                    </a:lnTo>
                    <a:lnTo>
                      <a:pt x="92" y="30"/>
                    </a:lnTo>
                    <a:lnTo>
                      <a:pt x="93" y="32"/>
                    </a:lnTo>
                    <a:lnTo>
                      <a:pt x="93" y="45"/>
                    </a:lnTo>
                    <a:lnTo>
                      <a:pt x="90" y="47"/>
                    </a:lnTo>
                    <a:lnTo>
                      <a:pt x="88" y="50"/>
                    </a:lnTo>
                    <a:lnTo>
                      <a:pt x="86" y="50"/>
                    </a:lnTo>
                    <a:lnTo>
                      <a:pt x="88" y="52"/>
                    </a:lnTo>
                    <a:lnTo>
                      <a:pt x="92" y="52"/>
                    </a:lnTo>
                    <a:lnTo>
                      <a:pt x="93" y="50"/>
                    </a:lnTo>
                    <a:lnTo>
                      <a:pt x="97" y="50"/>
                    </a:lnTo>
                    <a:lnTo>
                      <a:pt x="104" y="59"/>
                    </a:lnTo>
                    <a:lnTo>
                      <a:pt x="108" y="57"/>
                    </a:lnTo>
                    <a:lnTo>
                      <a:pt x="109" y="55"/>
                    </a:lnTo>
                    <a:lnTo>
                      <a:pt x="117" y="55"/>
                    </a:lnTo>
                    <a:lnTo>
                      <a:pt x="117" y="52"/>
                    </a:lnTo>
                    <a:lnTo>
                      <a:pt x="120" y="47"/>
                    </a:lnTo>
                    <a:lnTo>
                      <a:pt x="120" y="41"/>
                    </a:lnTo>
                    <a:lnTo>
                      <a:pt x="124" y="39"/>
                    </a:lnTo>
                    <a:lnTo>
                      <a:pt x="127" y="39"/>
                    </a:lnTo>
                    <a:lnTo>
                      <a:pt x="133" y="48"/>
                    </a:lnTo>
                    <a:lnTo>
                      <a:pt x="133" y="55"/>
                    </a:lnTo>
                    <a:lnTo>
                      <a:pt x="136" y="55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3"/>
                    </a:lnTo>
                    <a:lnTo>
                      <a:pt x="136" y="77"/>
                    </a:lnTo>
                    <a:lnTo>
                      <a:pt x="131" y="84"/>
                    </a:lnTo>
                    <a:lnTo>
                      <a:pt x="127" y="88"/>
                    </a:lnTo>
                    <a:lnTo>
                      <a:pt x="127" y="89"/>
                    </a:lnTo>
                    <a:lnTo>
                      <a:pt x="129" y="89"/>
                    </a:lnTo>
                    <a:lnTo>
                      <a:pt x="131" y="91"/>
                    </a:lnTo>
                    <a:lnTo>
                      <a:pt x="133" y="89"/>
                    </a:lnTo>
                    <a:lnTo>
                      <a:pt x="134" y="91"/>
                    </a:lnTo>
                    <a:lnTo>
                      <a:pt x="136" y="93"/>
                    </a:lnTo>
                    <a:lnTo>
                      <a:pt x="140" y="93"/>
                    </a:lnTo>
                    <a:lnTo>
                      <a:pt x="145" y="97"/>
                    </a:lnTo>
                    <a:lnTo>
                      <a:pt x="152" y="97"/>
                    </a:lnTo>
                    <a:lnTo>
                      <a:pt x="154" y="97"/>
                    </a:lnTo>
                    <a:lnTo>
                      <a:pt x="158" y="102"/>
                    </a:lnTo>
                    <a:lnTo>
                      <a:pt x="158" y="105"/>
                    </a:lnTo>
                    <a:lnTo>
                      <a:pt x="159" y="107"/>
                    </a:lnTo>
                    <a:lnTo>
                      <a:pt x="163" y="114"/>
                    </a:lnTo>
                    <a:lnTo>
                      <a:pt x="168" y="114"/>
                    </a:lnTo>
                    <a:lnTo>
                      <a:pt x="172" y="118"/>
                    </a:lnTo>
                    <a:lnTo>
                      <a:pt x="175" y="116"/>
                    </a:lnTo>
                    <a:lnTo>
                      <a:pt x="175" y="122"/>
                    </a:lnTo>
                    <a:lnTo>
                      <a:pt x="179" y="125"/>
                    </a:lnTo>
                    <a:lnTo>
                      <a:pt x="179" y="130"/>
                    </a:lnTo>
                    <a:lnTo>
                      <a:pt x="177" y="136"/>
                    </a:lnTo>
                    <a:lnTo>
                      <a:pt x="179" y="139"/>
                    </a:lnTo>
                    <a:lnTo>
                      <a:pt x="179" y="139"/>
                    </a:lnTo>
                    <a:lnTo>
                      <a:pt x="175" y="139"/>
                    </a:lnTo>
                    <a:lnTo>
                      <a:pt x="175" y="143"/>
                    </a:lnTo>
                    <a:lnTo>
                      <a:pt x="175" y="148"/>
                    </a:lnTo>
                    <a:lnTo>
                      <a:pt x="172" y="148"/>
                    </a:lnTo>
                    <a:lnTo>
                      <a:pt x="172" y="150"/>
                    </a:lnTo>
                    <a:lnTo>
                      <a:pt x="172" y="155"/>
                    </a:lnTo>
                    <a:lnTo>
                      <a:pt x="172" y="159"/>
                    </a:lnTo>
                    <a:lnTo>
                      <a:pt x="172" y="179"/>
                    </a:lnTo>
                    <a:lnTo>
                      <a:pt x="154" y="177"/>
                    </a:lnTo>
                    <a:lnTo>
                      <a:pt x="150" y="173"/>
                    </a:lnTo>
                    <a:lnTo>
                      <a:pt x="113" y="159"/>
                    </a:lnTo>
                    <a:lnTo>
                      <a:pt x="106" y="152"/>
                    </a:lnTo>
                    <a:lnTo>
                      <a:pt x="95" y="147"/>
                    </a:lnTo>
                    <a:lnTo>
                      <a:pt x="47" y="104"/>
                    </a:lnTo>
                    <a:lnTo>
                      <a:pt x="29" y="97"/>
                    </a:lnTo>
                    <a:lnTo>
                      <a:pt x="22" y="86"/>
                    </a:lnTo>
                    <a:lnTo>
                      <a:pt x="15" y="82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5"/>
                    </a:lnTo>
                    <a:lnTo>
                      <a:pt x="4" y="72"/>
                    </a:lnTo>
                    <a:lnTo>
                      <a:pt x="2" y="70"/>
                    </a:lnTo>
                    <a:lnTo>
                      <a:pt x="0" y="70"/>
                    </a:lnTo>
                    <a:lnTo>
                      <a:pt x="2" y="68"/>
                    </a:lnTo>
                    <a:lnTo>
                      <a:pt x="2" y="6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" name="Freeform 41"/>
              <p:cNvSpPr>
                <a:spLocks/>
              </p:cNvSpPr>
              <p:nvPr/>
            </p:nvSpPr>
            <p:spPr bwMode="auto">
              <a:xfrm>
                <a:off x="1928" y="2007"/>
                <a:ext cx="193" cy="280"/>
              </a:xfrm>
              <a:custGeom>
                <a:avLst/>
                <a:gdLst>
                  <a:gd name="T0" fmla="*/ 190 w 193"/>
                  <a:gd name="T1" fmla="*/ 219 h 280"/>
                  <a:gd name="T2" fmla="*/ 159 w 193"/>
                  <a:gd name="T3" fmla="*/ 73 h 280"/>
                  <a:gd name="T4" fmla="*/ 152 w 193"/>
                  <a:gd name="T5" fmla="*/ 41 h 280"/>
                  <a:gd name="T6" fmla="*/ 132 w 193"/>
                  <a:gd name="T7" fmla="*/ 21 h 280"/>
                  <a:gd name="T8" fmla="*/ 134 w 193"/>
                  <a:gd name="T9" fmla="*/ 12 h 280"/>
                  <a:gd name="T10" fmla="*/ 138 w 193"/>
                  <a:gd name="T11" fmla="*/ 3 h 280"/>
                  <a:gd name="T12" fmla="*/ 131 w 193"/>
                  <a:gd name="T13" fmla="*/ 1 h 280"/>
                  <a:gd name="T14" fmla="*/ 129 w 193"/>
                  <a:gd name="T15" fmla="*/ 0 h 280"/>
                  <a:gd name="T16" fmla="*/ 106 w 193"/>
                  <a:gd name="T17" fmla="*/ 9 h 280"/>
                  <a:gd name="T18" fmla="*/ 16 w 193"/>
                  <a:gd name="T19" fmla="*/ 5 h 280"/>
                  <a:gd name="T20" fmla="*/ 13 w 193"/>
                  <a:gd name="T21" fmla="*/ 17 h 280"/>
                  <a:gd name="T22" fmla="*/ 16 w 193"/>
                  <a:gd name="T23" fmla="*/ 26 h 280"/>
                  <a:gd name="T24" fmla="*/ 20 w 193"/>
                  <a:gd name="T25" fmla="*/ 34 h 280"/>
                  <a:gd name="T26" fmla="*/ 22 w 193"/>
                  <a:gd name="T27" fmla="*/ 51 h 280"/>
                  <a:gd name="T28" fmla="*/ 24 w 193"/>
                  <a:gd name="T29" fmla="*/ 69 h 280"/>
                  <a:gd name="T30" fmla="*/ 22 w 193"/>
                  <a:gd name="T31" fmla="*/ 76 h 280"/>
                  <a:gd name="T32" fmla="*/ 22 w 193"/>
                  <a:gd name="T33" fmla="*/ 85 h 280"/>
                  <a:gd name="T34" fmla="*/ 24 w 193"/>
                  <a:gd name="T35" fmla="*/ 89 h 280"/>
                  <a:gd name="T36" fmla="*/ 34 w 193"/>
                  <a:gd name="T37" fmla="*/ 125 h 280"/>
                  <a:gd name="T38" fmla="*/ 29 w 193"/>
                  <a:gd name="T39" fmla="*/ 130 h 280"/>
                  <a:gd name="T40" fmla="*/ 24 w 193"/>
                  <a:gd name="T41" fmla="*/ 134 h 280"/>
                  <a:gd name="T42" fmla="*/ 15 w 193"/>
                  <a:gd name="T43" fmla="*/ 153 h 280"/>
                  <a:gd name="T44" fmla="*/ 9 w 193"/>
                  <a:gd name="T45" fmla="*/ 173 h 280"/>
                  <a:gd name="T46" fmla="*/ 2 w 193"/>
                  <a:gd name="T47" fmla="*/ 184 h 280"/>
                  <a:gd name="T48" fmla="*/ 9 w 193"/>
                  <a:gd name="T49" fmla="*/ 232 h 280"/>
                  <a:gd name="T50" fmla="*/ 20 w 193"/>
                  <a:gd name="T51" fmla="*/ 237 h 280"/>
                  <a:gd name="T52" fmla="*/ 24 w 193"/>
                  <a:gd name="T53" fmla="*/ 259 h 280"/>
                  <a:gd name="T54" fmla="*/ 15 w 193"/>
                  <a:gd name="T55" fmla="*/ 259 h 280"/>
                  <a:gd name="T56" fmla="*/ 9 w 193"/>
                  <a:gd name="T57" fmla="*/ 259 h 280"/>
                  <a:gd name="T58" fmla="*/ 54 w 193"/>
                  <a:gd name="T59" fmla="*/ 280 h 280"/>
                  <a:gd name="T60" fmla="*/ 109 w 193"/>
                  <a:gd name="T61" fmla="*/ 259 h 280"/>
                  <a:gd name="T62" fmla="*/ 170 w 193"/>
                  <a:gd name="T63" fmla="*/ 234 h 280"/>
                  <a:gd name="T64" fmla="*/ 181 w 193"/>
                  <a:gd name="T65" fmla="*/ 234 h 280"/>
                  <a:gd name="T66" fmla="*/ 193 w 193"/>
                  <a:gd name="T67" fmla="*/ 22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3" h="280">
                    <a:moveTo>
                      <a:pt x="193" y="221"/>
                    </a:moveTo>
                    <a:lnTo>
                      <a:pt x="190" y="219"/>
                    </a:lnTo>
                    <a:lnTo>
                      <a:pt x="170" y="198"/>
                    </a:lnTo>
                    <a:lnTo>
                      <a:pt x="159" y="73"/>
                    </a:lnTo>
                    <a:lnTo>
                      <a:pt x="156" y="69"/>
                    </a:lnTo>
                    <a:lnTo>
                      <a:pt x="152" y="41"/>
                    </a:lnTo>
                    <a:lnTo>
                      <a:pt x="140" y="25"/>
                    </a:lnTo>
                    <a:lnTo>
                      <a:pt x="132" y="21"/>
                    </a:lnTo>
                    <a:lnTo>
                      <a:pt x="132" y="16"/>
                    </a:lnTo>
                    <a:lnTo>
                      <a:pt x="134" y="12"/>
                    </a:lnTo>
                    <a:lnTo>
                      <a:pt x="134" y="9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1" y="1"/>
                    </a:lnTo>
                    <a:lnTo>
                      <a:pt x="129" y="1"/>
                    </a:lnTo>
                    <a:lnTo>
                      <a:pt x="129" y="0"/>
                    </a:lnTo>
                    <a:lnTo>
                      <a:pt x="116" y="1"/>
                    </a:lnTo>
                    <a:lnTo>
                      <a:pt x="106" y="9"/>
                    </a:lnTo>
                    <a:lnTo>
                      <a:pt x="102" y="9"/>
                    </a:lnTo>
                    <a:lnTo>
                      <a:pt x="16" y="5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5" y="25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18" y="44"/>
                    </a:lnTo>
                    <a:lnTo>
                      <a:pt x="22" y="51"/>
                    </a:lnTo>
                    <a:lnTo>
                      <a:pt x="22" y="64"/>
                    </a:lnTo>
                    <a:lnTo>
                      <a:pt x="24" y="69"/>
                    </a:lnTo>
                    <a:lnTo>
                      <a:pt x="24" y="75"/>
                    </a:lnTo>
                    <a:lnTo>
                      <a:pt x="22" y="76"/>
                    </a:lnTo>
                    <a:lnTo>
                      <a:pt x="25" y="80"/>
                    </a:lnTo>
                    <a:lnTo>
                      <a:pt x="22" y="85"/>
                    </a:lnTo>
                    <a:lnTo>
                      <a:pt x="20" y="87"/>
                    </a:lnTo>
                    <a:lnTo>
                      <a:pt x="24" y="89"/>
                    </a:lnTo>
                    <a:lnTo>
                      <a:pt x="25" y="91"/>
                    </a:lnTo>
                    <a:lnTo>
                      <a:pt x="34" y="125"/>
                    </a:lnTo>
                    <a:lnTo>
                      <a:pt x="29" y="125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4" y="134"/>
                    </a:lnTo>
                    <a:lnTo>
                      <a:pt x="22" y="135"/>
                    </a:lnTo>
                    <a:lnTo>
                      <a:pt x="15" y="153"/>
                    </a:lnTo>
                    <a:lnTo>
                      <a:pt x="13" y="169"/>
                    </a:lnTo>
                    <a:lnTo>
                      <a:pt x="9" y="173"/>
                    </a:lnTo>
                    <a:lnTo>
                      <a:pt x="6" y="178"/>
                    </a:lnTo>
                    <a:lnTo>
                      <a:pt x="2" y="184"/>
                    </a:lnTo>
                    <a:lnTo>
                      <a:pt x="0" y="203"/>
                    </a:lnTo>
                    <a:lnTo>
                      <a:pt x="9" y="232"/>
                    </a:lnTo>
                    <a:lnTo>
                      <a:pt x="13" y="235"/>
                    </a:lnTo>
                    <a:lnTo>
                      <a:pt x="20" y="237"/>
                    </a:lnTo>
                    <a:lnTo>
                      <a:pt x="20" y="237"/>
                    </a:lnTo>
                    <a:lnTo>
                      <a:pt x="24" y="259"/>
                    </a:lnTo>
                    <a:lnTo>
                      <a:pt x="18" y="259"/>
                    </a:lnTo>
                    <a:lnTo>
                      <a:pt x="15" y="259"/>
                    </a:lnTo>
                    <a:lnTo>
                      <a:pt x="9" y="259"/>
                    </a:lnTo>
                    <a:lnTo>
                      <a:pt x="9" y="259"/>
                    </a:lnTo>
                    <a:lnTo>
                      <a:pt x="4" y="264"/>
                    </a:lnTo>
                    <a:lnTo>
                      <a:pt x="54" y="280"/>
                    </a:lnTo>
                    <a:lnTo>
                      <a:pt x="77" y="266"/>
                    </a:lnTo>
                    <a:lnTo>
                      <a:pt x="109" y="259"/>
                    </a:lnTo>
                    <a:lnTo>
                      <a:pt x="150" y="235"/>
                    </a:lnTo>
                    <a:lnTo>
                      <a:pt x="170" y="234"/>
                    </a:lnTo>
                    <a:lnTo>
                      <a:pt x="174" y="235"/>
                    </a:lnTo>
                    <a:lnTo>
                      <a:pt x="181" y="234"/>
                    </a:lnTo>
                    <a:lnTo>
                      <a:pt x="190" y="221"/>
                    </a:lnTo>
                    <a:lnTo>
                      <a:pt x="193" y="22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" name="Freeform 42"/>
              <p:cNvSpPr>
                <a:spLocks/>
              </p:cNvSpPr>
              <p:nvPr/>
            </p:nvSpPr>
            <p:spPr bwMode="auto">
              <a:xfrm>
                <a:off x="1928" y="2007"/>
                <a:ext cx="193" cy="280"/>
              </a:xfrm>
              <a:custGeom>
                <a:avLst/>
                <a:gdLst>
                  <a:gd name="T0" fmla="*/ 190 w 193"/>
                  <a:gd name="T1" fmla="*/ 219 h 280"/>
                  <a:gd name="T2" fmla="*/ 159 w 193"/>
                  <a:gd name="T3" fmla="*/ 73 h 280"/>
                  <a:gd name="T4" fmla="*/ 152 w 193"/>
                  <a:gd name="T5" fmla="*/ 41 h 280"/>
                  <a:gd name="T6" fmla="*/ 132 w 193"/>
                  <a:gd name="T7" fmla="*/ 21 h 280"/>
                  <a:gd name="T8" fmla="*/ 134 w 193"/>
                  <a:gd name="T9" fmla="*/ 12 h 280"/>
                  <a:gd name="T10" fmla="*/ 138 w 193"/>
                  <a:gd name="T11" fmla="*/ 3 h 280"/>
                  <a:gd name="T12" fmla="*/ 131 w 193"/>
                  <a:gd name="T13" fmla="*/ 1 h 280"/>
                  <a:gd name="T14" fmla="*/ 129 w 193"/>
                  <a:gd name="T15" fmla="*/ 0 h 280"/>
                  <a:gd name="T16" fmla="*/ 106 w 193"/>
                  <a:gd name="T17" fmla="*/ 9 h 280"/>
                  <a:gd name="T18" fmla="*/ 16 w 193"/>
                  <a:gd name="T19" fmla="*/ 5 h 280"/>
                  <a:gd name="T20" fmla="*/ 13 w 193"/>
                  <a:gd name="T21" fmla="*/ 17 h 280"/>
                  <a:gd name="T22" fmla="*/ 16 w 193"/>
                  <a:gd name="T23" fmla="*/ 26 h 280"/>
                  <a:gd name="T24" fmla="*/ 20 w 193"/>
                  <a:gd name="T25" fmla="*/ 34 h 280"/>
                  <a:gd name="T26" fmla="*/ 22 w 193"/>
                  <a:gd name="T27" fmla="*/ 51 h 280"/>
                  <a:gd name="T28" fmla="*/ 24 w 193"/>
                  <a:gd name="T29" fmla="*/ 69 h 280"/>
                  <a:gd name="T30" fmla="*/ 22 w 193"/>
                  <a:gd name="T31" fmla="*/ 76 h 280"/>
                  <a:gd name="T32" fmla="*/ 22 w 193"/>
                  <a:gd name="T33" fmla="*/ 85 h 280"/>
                  <a:gd name="T34" fmla="*/ 24 w 193"/>
                  <a:gd name="T35" fmla="*/ 89 h 280"/>
                  <a:gd name="T36" fmla="*/ 34 w 193"/>
                  <a:gd name="T37" fmla="*/ 125 h 280"/>
                  <a:gd name="T38" fmla="*/ 29 w 193"/>
                  <a:gd name="T39" fmla="*/ 130 h 280"/>
                  <a:gd name="T40" fmla="*/ 24 w 193"/>
                  <a:gd name="T41" fmla="*/ 134 h 280"/>
                  <a:gd name="T42" fmla="*/ 15 w 193"/>
                  <a:gd name="T43" fmla="*/ 153 h 280"/>
                  <a:gd name="T44" fmla="*/ 9 w 193"/>
                  <a:gd name="T45" fmla="*/ 173 h 280"/>
                  <a:gd name="T46" fmla="*/ 2 w 193"/>
                  <a:gd name="T47" fmla="*/ 184 h 280"/>
                  <a:gd name="T48" fmla="*/ 9 w 193"/>
                  <a:gd name="T49" fmla="*/ 232 h 280"/>
                  <a:gd name="T50" fmla="*/ 20 w 193"/>
                  <a:gd name="T51" fmla="*/ 237 h 280"/>
                  <a:gd name="T52" fmla="*/ 24 w 193"/>
                  <a:gd name="T53" fmla="*/ 259 h 280"/>
                  <a:gd name="T54" fmla="*/ 15 w 193"/>
                  <a:gd name="T55" fmla="*/ 259 h 280"/>
                  <a:gd name="T56" fmla="*/ 9 w 193"/>
                  <a:gd name="T57" fmla="*/ 259 h 280"/>
                  <a:gd name="T58" fmla="*/ 54 w 193"/>
                  <a:gd name="T59" fmla="*/ 280 h 280"/>
                  <a:gd name="T60" fmla="*/ 109 w 193"/>
                  <a:gd name="T61" fmla="*/ 259 h 280"/>
                  <a:gd name="T62" fmla="*/ 170 w 193"/>
                  <a:gd name="T63" fmla="*/ 234 h 280"/>
                  <a:gd name="T64" fmla="*/ 181 w 193"/>
                  <a:gd name="T65" fmla="*/ 234 h 280"/>
                  <a:gd name="T66" fmla="*/ 193 w 193"/>
                  <a:gd name="T67" fmla="*/ 22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3" h="280">
                    <a:moveTo>
                      <a:pt x="193" y="221"/>
                    </a:moveTo>
                    <a:lnTo>
                      <a:pt x="190" y="219"/>
                    </a:lnTo>
                    <a:lnTo>
                      <a:pt x="170" y="198"/>
                    </a:lnTo>
                    <a:lnTo>
                      <a:pt x="159" y="73"/>
                    </a:lnTo>
                    <a:lnTo>
                      <a:pt x="156" y="69"/>
                    </a:lnTo>
                    <a:lnTo>
                      <a:pt x="152" y="41"/>
                    </a:lnTo>
                    <a:lnTo>
                      <a:pt x="140" y="25"/>
                    </a:lnTo>
                    <a:lnTo>
                      <a:pt x="132" y="21"/>
                    </a:lnTo>
                    <a:lnTo>
                      <a:pt x="132" y="16"/>
                    </a:lnTo>
                    <a:lnTo>
                      <a:pt x="134" y="12"/>
                    </a:lnTo>
                    <a:lnTo>
                      <a:pt x="134" y="9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1" y="1"/>
                    </a:lnTo>
                    <a:lnTo>
                      <a:pt x="129" y="1"/>
                    </a:lnTo>
                    <a:lnTo>
                      <a:pt x="129" y="0"/>
                    </a:lnTo>
                    <a:lnTo>
                      <a:pt x="116" y="1"/>
                    </a:lnTo>
                    <a:lnTo>
                      <a:pt x="106" y="9"/>
                    </a:lnTo>
                    <a:lnTo>
                      <a:pt x="102" y="9"/>
                    </a:lnTo>
                    <a:lnTo>
                      <a:pt x="16" y="5"/>
                    </a:lnTo>
                    <a:lnTo>
                      <a:pt x="13" y="12"/>
                    </a:lnTo>
                    <a:lnTo>
                      <a:pt x="13" y="17"/>
                    </a:lnTo>
                    <a:lnTo>
                      <a:pt x="15" y="25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20" y="34"/>
                    </a:lnTo>
                    <a:lnTo>
                      <a:pt x="18" y="44"/>
                    </a:lnTo>
                    <a:lnTo>
                      <a:pt x="22" y="51"/>
                    </a:lnTo>
                    <a:lnTo>
                      <a:pt x="22" y="64"/>
                    </a:lnTo>
                    <a:lnTo>
                      <a:pt x="24" y="69"/>
                    </a:lnTo>
                    <a:lnTo>
                      <a:pt x="24" y="75"/>
                    </a:lnTo>
                    <a:lnTo>
                      <a:pt x="22" y="76"/>
                    </a:lnTo>
                    <a:lnTo>
                      <a:pt x="25" y="80"/>
                    </a:lnTo>
                    <a:lnTo>
                      <a:pt x="22" y="85"/>
                    </a:lnTo>
                    <a:lnTo>
                      <a:pt x="20" y="87"/>
                    </a:lnTo>
                    <a:lnTo>
                      <a:pt x="24" y="89"/>
                    </a:lnTo>
                    <a:lnTo>
                      <a:pt x="25" y="91"/>
                    </a:lnTo>
                    <a:lnTo>
                      <a:pt x="34" y="125"/>
                    </a:lnTo>
                    <a:lnTo>
                      <a:pt x="29" y="125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4" y="134"/>
                    </a:lnTo>
                    <a:lnTo>
                      <a:pt x="22" y="135"/>
                    </a:lnTo>
                    <a:lnTo>
                      <a:pt x="15" y="153"/>
                    </a:lnTo>
                    <a:lnTo>
                      <a:pt x="13" y="169"/>
                    </a:lnTo>
                    <a:lnTo>
                      <a:pt x="9" y="173"/>
                    </a:lnTo>
                    <a:lnTo>
                      <a:pt x="6" y="178"/>
                    </a:lnTo>
                    <a:lnTo>
                      <a:pt x="2" y="184"/>
                    </a:lnTo>
                    <a:lnTo>
                      <a:pt x="0" y="203"/>
                    </a:lnTo>
                    <a:lnTo>
                      <a:pt x="9" y="232"/>
                    </a:lnTo>
                    <a:lnTo>
                      <a:pt x="13" y="235"/>
                    </a:lnTo>
                    <a:lnTo>
                      <a:pt x="20" y="237"/>
                    </a:lnTo>
                    <a:lnTo>
                      <a:pt x="20" y="237"/>
                    </a:lnTo>
                    <a:lnTo>
                      <a:pt x="24" y="259"/>
                    </a:lnTo>
                    <a:lnTo>
                      <a:pt x="18" y="259"/>
                    </a:lnTo>
                    <a:lnTo>
                      <a:pt x="15" y="259"/>
                    </a:lnTo>
                    <a:lnTo>
                      <a:pt x="9" y="259"/>
                    </a:lnTo>
                    <a:lnTo>
                      <a:pt x="9" y="259"/>
                    </a:lnTo>
                    <a:lnTo>
                      <a:pt x="4" y="264"/>
                    </a:lnTo>
                    <a:lnTo>
                      <a:pt x="54" y="280"/>
                    </a:lnTo>
                    <a:lnTo>
                      <a:pt x="77" y="266"/>
                    </a:lnTo>
                    <a:lnTo>
                      <a:pt x="109" y="259"/>
                    </a:lnTo>
                    <a:lnTo>
                      <a:pt x="150" y="235"/>
                    </a:lnTo>
                    <a:lnTo>
                      <a:pt x="170" y="234"/>
                    </a:lnTo>
                    <a:lnTo>
                      <a:pt x="174" y="235"/>
                    </a:lnTo>
                    <a:lnTo>
                      <a:pt x="181" y="234"/>
                    </a:lnTo>
                    <a:lnTo>
                      <a:pt x="190" y="221"/>
                    </a:lnTo>
                    <a:lnTo>
                      <a:pt x="193" y="22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" name="Freeform 43"/>
              <p:cNvSpPr>
                <a:spLocks/>
              </p:cNvSpPr>
              <p:nvPr/>
            </p:nvSpPr>
            <p:spPr bwMode="auto">
              <a:xfrm>
                <a:off x="2184" y="1889"/>
                <a:ext cx="503" cy="418"/>
              </a:xfrm>
              <a:custGeom>
                <a:avLst/>
                <a:gdLst>
                  <a:gd name="T0" fmla="*/ 35 w 503"/>
                  <a:gd name="T1" fmla="*/ 59 h 418"/>
                  <a:gd name="T2" fmla="*/ 41 w 503"/>
                  <a:gd name="T3" fmla="*/ 52 h 418"/>
                  <a:gd name="T4" fmla="*/ 51 w 503"/>
                  <a:gd name="T5" fmla="*/ 44 h 418"/>
                  <a:gd name="T6" fmla="*/ 73 w 503"/>
                  <a:gd name="T7" fmla="*/ 7 h 418"/>
                  <a:gd name="T8" fmla="*/ 155 w 503"/>
                  <a:gd name="T9" fmla="*/ 14 h 418"/>
                  <a:gd name="T10" fmla="*/ 182 w 503"/>
                  <a:gd name="T11" fmla="*/ 37 h 418"/>
                  <a:gd name="T12" fmla="*/ 194 w 503"/>
                  <a:gd name="T13" fmla="*/ 30 h 418"/>
                  <a:gd name="T14" fmla="*/ 225 w 503"/>
                  <a:gd name="T15" fmla="*/ 21 h 418"/>
                  <a:gd name="T16" fmla="*/ 284 w 503"/>
                  <a:gd name="T17" fmla="*/ 44 h 418"/>
                  <a:gd name="T18" fmla="*/ 325 w 503"/>
                  <a:gd name="T19" fmla="*/ 21 h 418"/>
                  <a:gd name="T20" fmla="*/ 405 w 503"/>
                  <a:gd name="T21" fmla="*/ 28 h 418"/>
                  <a:gd name="T22" fmla="*/ 419 w 503"/>
                  <a:gd name="T23" fmla="*/ 25 h 418"/>
                  <a:gd name="T24" fmla="*/ 426 w 503"/>
                  <a:gd name="T25" fmla="*/ 16 h 418"/>
                  <a:gd name="T26" fmla="*/ 437 w 503"/>
                  <a:gd name="T27" fmla="*/ 11 h 418"/>
                  <a:gd name="T28" fmla="*/ 448 w 503"/>
                  <a:gd name="T29" fmla="*/ 2 h 418"/>
                  <a:gd name="T30" fmla="*/ 450 w 503"/>
                  <a:gd name="T31" fmla="*/ 0 h 418"/>
                  <a:gd name="T32" fmla="*/ 471 w 503"/>
                  <a:gd name="T33" fmla="*/ 27 h 418"/>
                  <a:gd name="T34" fmla="*/ 489 w 503"/>
                  <a:gd name="T35" fmla="*/ 57 h 418"/>
                  <a:gd name="T36" fmla="*/ 498 w 503"/>
                  <a:gd name="T37" fmla="*/ 62 h 418"/>
                  <a:gd name="T38" fmla="*/ 503 w 503"/>
                  <a:gd name="T39" fmla="*/ 69 h 418"/>
                  <a:gd name="T40" fmla="*/ 489 w 503"/>
                  <a:gd name="T41" fmla="*/ 103 h 418"/>
                  <a:gd name="T42" fmla="*/ 471 w 503"/>
                  <a:gd name="T43" fmla="*/ 112 h 418"/>
                  <a:gd name="T44" fmla="*/ 430 w 503"/>
                  <a:gd name="T45" fmla="*/ 219 h 418"/>
                  <a:gd name="T46" fmla="*/ 410 w 503"/>
                  <a:gd name="T47" fmla="*/ 235 h 418"/>
                  <a:gd name="T48" fmla="*/ 367 w 503"/>
                  <a:gd name="T49" fmla="*/ 321 h 418"/>
                  <a:gd name="T50" fmla="*/ 350 w 503"/>
                  <a:gd name="T51" fmla="*/ 314 h 418"/>
                  <a:gd name="T52" fmla="*/ 346 w 503"/>
                  <a:gd name="T53" fmla="*/ 312 h 418"/>
                  <a:gd name="T54" fmla="*/ 335 w 503"/>
                  <a:gd name="T55" fmla="*/ 300 h 418"/>
                  <a:gd name="T56" fmla="*/ 294 w 503"/>
                  <a:gd name="T57" fmla="*/ 303 h 418"/>
                  <a:gd name="T58" fmla="*/ 282 w 503"/>
                  <a:gd name="T59" fmla="*/ 321 h 418"/>
                  <a:gd name="T60" fmla="*/ 259 w 503"/>
                  <a:gd name="T61" fmla="*/ 360 h 418"/>
                  <a:gd name="T62" fmla="*/ 250 w 503"/>
                  <a:gd name="T63" fmla="*/ 385 h 418"/>
                  <a:gd name="T64" fmla="*/ 244 w 503"/>
                  <a:gd name="T65" fmla="*/ 396 h 418"/>
                  <a:gd name="T66" fmla="*/ 237 w 503"/>
                  <a:gd name="T67" fmla="*/ 391 h 418"/>
                  <a:gd name="T68" fmla="*/ 234 w 503"/>
                  <a:gd name="T69" fmla="*/ 407 h 418"/>
                  <a:gd name="T70" fmla="*/ 189 w 503"/>
                  <a:gd name="T71" fmla="*/ 400 h 418"/>
                  <a:gd name="T72" fmla="*/ 182 w 503"/>
                  <a:gd name="T73" fmla="*/ 405 h 418"/>
                  <a:gd name="T74" fmla="*/ 176 w 503"/>
                  <a:gd name="T75" fmla="*/ 410 h 418"/>
                  <a:gd name="T76" fmla="*/ 173 w 503"/>
                  <a:gd name="T77" fmla="*/ 412 h 418"/>
                  <a:gd name="T78" fmla="*/ 166 w 503"/>
                  <a:gd name="T79" fmla="*/ 412 h 418"/>
                  <a:gd name="T80" fmla="*/ 150 w 503"/>
                  <a:gd name="T81" fmla="*/ 418 h 418"/>
                  <a:gd name="T82" fmla="*/ 141 w 503"/>
                  <a:gd name="T83" fmla="*/ 412 h 418"/>
                  <a:gd name="T84" fmla="*/ 130 w 503"/>
                  <a:gd name="T85" fmla="*/ 409 h 418"/>
                  <a:gd name="T86" fmla="*/ 118 w 503"/>
                  <a:gd name="T87" fmla="*/ 393 h 418"/>
                  <a:gd name="T88" fmla="*/ 118 w 503"/>
                  <a:gd name="T89" fmla="*/ 368 h 418"/>
                  <a:gd name="T90" fmla="*/ 109 w 503"/>
                  <a:gd name="T91" fmla="*/ 366 h 418"/>
                  <a:gd name="T92" fmla="*/ 103 w 503"/>
                  <a:gd name="T93" fmla="*/ 353 h 418"/>
                  <a:gd name="T94" fmla="*/ 98 w 503"/>
                  <a:gd name="T95" fmla="*/ 348 h 418"/>
                  <a:gd name="T96" fmla="*/ 91 w 503"/>
                  <a:gd name="T97" fmla="*/ 337 h 418"/>
                  <a:gd name="T98" fmla="*/ 1 w 503"/>
                  <a:gd name="T99" fmla="*/ 328 h 418"/>
                  <a:gd name="T100" fmla="*/ 3 w 503"/>
                  <a:gd name="T101" fmla="*/ 232 h 418"/>
                  <a:gd name="T102" fmla="*/ 19 w 503"/>
                  <a:gd name="T103" fmla="*/ 187 h 418"/>
                  <a:gd name="T104" fmla="*/ 37 w 503"/>
                  <a:gd name="T105" fmla="*/ 166 h 418"/>
                  <a:gd name="T106" fmla="*/ 39 w 503"/>
                  <a:gd name="T107" fmla="*/ 162 h 418"/>
                  <a:gd name="T108" fmla="*/ 35 w 503"/>
                  <a:gd name="T109" fmla="*/ 157 h 418"/>
                  <a:gd name="T110" fmla="*/ 37 w 503"/>
                  <a:gd name="T111" fmla="*/ 150 h 418"/>
                  <a:gd name="T112" fmla="*/ 44 w 503"/>
                  <a:gd name="T113" fmla="*/ 148 h 418"/>
                  <a:gd name="T114" fmla="*/ 41 w 503"/>
                  <a:gd name="T115" fmla="*/ 116 h 418"/>
                  <a:gd name="T116" fmla="*/ 32 w 503"/>
                  <a:gd name="T117" fmla="*/ 105 h 418"/>
                  <a:gd name="T118" fmla="*/ 37 w 503"/>
                  <a:gd name="T119" fmla="*/ 91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3" h="418">
                    <a:moveTo>
                      <a:pt x="37" y="91"/>
                    </a:moveTo>
                    <a:lnTo>
                      <a:pt x="35" y="59"/>
                    </a:lnTo>
                    <a:lnTo>
                      <a:pt x="39" y="55"/>
                    </a:lnTo>
                    <a:lnTo>
                      <a:pt x="41" y="52"/>
                    </a:lnTo>
                    <a:lnTo>
                      <a:pt x="48" y="50"/>
                    </a:lnTo>
                    <a:lnTo>
                      <a:pt x="51" y="44"/>
                    </a:lnTo>
                    <a:lnTo>
                      <a:pt x="60" y="16"/>
                    </a:lnTo>
                    <a:lnTo>
                      <a:pt x="73" y="7"/>
                    </a:lnTo>
                    <a:lnTo>
                      <a:pt x="125" y="0"/>
                    </a:lnTo>
                    <a:lnTo>
                      <a:pt x="155" y="14"/>
                    </a:lnTo>
                    <a:lnTo>
                      <a:pt x="178" y="36"/>
                    </a:lnTo>
                    <a:lnTo>
                      <a:pt x="182" y="37"/>
                    </a:lnTo>
                    <a:lnTo>
                      <a:pt x="189" y="37"/>
                    </a:lnTo>
                    <a:lnTo>
                      <a:pt x="194" y="30"/>
                    </a:lnTo>
                    <a:lnTo>
                      <a:pt x="214" y="21"/>
                    </a:lnTo>
                    <a:lnTo>
                      <a:pt x="225" y="21"/>
                    </a:lnTo>
                    <a:lnTo>
                      <a:pt x="255" y="39"/>
                    </a:lnTo>
                    <a:lnTo>
                      <a:pt x="284" y="44"/>
                    </a:lnTo>
                    <a:lnTo>
                      <a:pt x="292" y="43"/>
                    </a:lnTo>
                    <a:lnTo>
                      <a:pt x="325" y="21"/>
                    </a:lnTo>
                    <a:lnTo>
                      <a:pt x="384" y="18"/>
                    </a:lnTo>
                    <a:lnTo>
                      <a:pt x="405" y="28"/>
                    </a:lnTo>
                    <a:lnTo>
                      <a:pt x="414" y="27"/>
                    </a:lnTo>
                    <a:lnTo>
                      <a:pt x="419" y="25"/>
                    </a:lnTo>
                    <a:lnTo>
                      <a:pt x="426" y="18"/>
                    </a:lnTo>
                    <a:lnTo>
                      <a:pt x="426" y="16"/>
                    </a:lnTo>
                    <a:lnTo>
                      <a:pt x="432" y="12"/>
                    </a:lnTo>
                    <a:lnTo>
                      <a:pt x="437" y="11"/>
                    </a:lnTo>
                    <a:lnTo>
                      <a:pt x="442" y="11"/>
                    </a:lnTo>
                    <a:lnTo>
                      <a:pt x="448" y="2"/>
                    </a:lnTo>
                    <a:lnTo>
                      <a:pt x="448" y="2"/>
                    </a:lnTo>
                    <a:lnTo>
                      <a:pt x="450" y="0"/>
                    </a:lnTo>
                    <a:lnTo>
                      <a:pt x="460" y="23"/>
                    </a:lnTo>
                    <a:lnTo>
                      <a:pt x="471" y="27"/>
                    </a:lnTo>
                    <a:lnTo>
                      <a:pt x="482" y="52"/>
                    </a:lnTo>
                    <a:lnTo>
                      <a:pt x="489" y="57"/>
                    </a:lnTo>
                    <a:lnTo>
                      <a:pt x="489" y="61"/>
                    </a:lnTo>
                    <a:lnTo>
                      <a:pt x="498" y="62"/>
                    </a:lnTo>
                    <a:lnTo>
                      <a:pt x="501" y="64"/>
                    </a:lnTo>
                    <a:lnTo>
                      <a:pt x="503" y="69"/>
                    </a:lnTo>
                    <a:lnTo>
                      <a:pt x="503" y="94"/>
                    </a:lnTo>
                    <a:lnTo>
                      <a:pt x="489" y="103"/>
                    </a:lnTo>
                    <a:lnTo>
                      <a:pt x="487" y="105"/>
                    </a:lnTo>
                    <a:lnTo>
                      <a:pt x="471" y="112"/>
                    </a:lnTo>
                    <a:lnTo>
                      <a:pt x="460" y="125"/>
                    </a:lnTo>
                    <a:lnTo>
                      <a:pt x="430" y="219"/>
                    </a:lnTo>
                    <a:lnTo>
                      <a:pt x="419" y="225"/>
                    </a:lnTo>
                    <a:lnTo>
                      <a:pt x="410" y="235"/>
                    </a:lnTo>
                    <a:lnTo>
                      <a:pt x="375" y="318"/>
                    </a:lnTo>
                    <a:lnTo>
                      <a:pt x="367" y="321"/>
                    </a:lnTo>
                    <a:lnTo>
                      <a:pt x="357" y="321"/>
                    </a:lnTo>
                    <a:lnTo>
                      <a:pt x="350" y="314"/>
                    </a:lnTo>
                    <a:lnTo>
                      <a:pt x="346" y="314"/>
                    </a:lnTo>
                    <a:lnTo>
                      <a:pt x="346" y="312"/>
                    </a:lnTo>
                    <a:lnTo>
                      <a:pt x="344" y="309"/>
                    </a:lnTo>
                    <a:lnTo>
                      <a:pt x="335" y="300"/>
                    </a:lnTo>
                    <a:lnTo>
                      <a:pt x="294" y="303"/>
                    </a:lnTo>
                    <a:lnTo>
                      <a:pt x="294" y="303"/>
                    </a:lnTo>
                    <a:lnTo>
                      <a:pt x="291" y="316"/>
                    </a:lnTo>
                    <a:lnTo>
                      <a:pt x="282" y="321"/>
                    </a:lnTo>
                    <a:lnTo>
                      <a:pt x="269" y="335"/>
                    </a:lnTo>
                    <a:lnTo>
                      <a:pt x="259" y="360"/>
                    </a:lnTo>
                    <a:lnTo>
                      <a:pt x="259" y="371"/>
                    </a:lnTo>
                    <a:lnTo>
                      <a:pt x="250" y="385"/>
                    </a:lnTo>
                    <a:lnTo>
                      <a:pt x="244" y="391"/>
                    </a:lnTo>
                    <a:lnTo>
                      <a:pt x="244" y="396"/>
                    </a:lnTo>
                    <a:lnTo>
                      <a:pt x="242" y="391"/>
                    </a:lnTo>
                    <a:lnTo>
                      <a:pt x="237" y="391"/>
                    </a:lnTo>
                    <a:lnTo>
                      <a:pt x="235" y="398"/>
                    </a:lnTo>
                    <a:lnTo>
                      <a:pt x="234" y="407"/>
                    </a:lnTo>
                    <a:lnTo>
                      <a:pt x="207" y="407"/>
                    </a:lnTo>
                    <a:lnTo>
                      <a:pt x="189" y="400"/>
                    </a:lnTo>
                    <a:lnTo>
                      <a:pt x="185" y="405"/>
                    </a:lnTo>
                    <a:lnTo>
                      <a:pt x="182" y="405"/>
                    </a:lnTo>
                    <a:lnTo>
                      <a:pt x="180" y="410"/>
                    </a:lnTo>
                    <a:lnTo>
                      <a:pt x="176" y="410"/>
                    </a:lnTo>
                    <a:lnTo>
                      <a:pt x="175" y="410"/>
                    </a:lnTo>
                    <a:lnTo>
                      <a:pt x="173" y="412"/>
                    </a:lnTo>
                    <a:lnTo>
                      <a:pt x="167" y="410"/>
                    </a:lnTo>
                    <a:lnTo>
                      <a:pt x="166" y="412"/>
                    </a:lnTo>
                    <a:lnTo>
                      <a:pt x="164" y="410"/>
                    </a:lnTo>
                    <a:lnTo>
                      <a:pt x="150" y="418"/>
                    </a:lnTo>
                    <a:lnTo>
                      <a:pt x="148" y="410"/>
                    </a:lnTo>
                    <a:lnTo>
                      <a:pt x="141" y="412"/>
                    </a:lnTo>
                    <a:lnTo>
                      <a:pt x="141" y="412"/>
                    </a:lnTo>
                    <a:lnTo>
                      <a:pt x="130" y="409"/>
                    </a:lnTo>
                    <a:lnTo>
                      <a:pt x="126" y="403"/>
                    </a:lnTo>
                    <a:lnTo>
                      <a:pt x="118" y="393"/>
                    </a:lnTo>
                    <a:lnTo>
                      <a:pt x="112" y="369"/>
                    </a:lnTo>
                    <a:lnTo>
                      <a:pt x="118" y="368"/>
                    </a:lnTo>
                    <a:lnTo>
                      <a:pt x="114" y="368"/>
                    </a:lnTo>
                    <a:lnTo>
                      <a:pt x="109" y="366"/>
                    </a:lnTo>
                    <a:lnTo>
                      <a:pt x="105" y="357"/>
                    </a:lnTo>
                    <a:lnTo>
                      <a:pt x="103" y="353"/>
                    </a:lnTo>
                    <a:lnTo>
                      <a:pt x="101" y="350"/>
                    </a:lnTo>
                    <a:lnTo>
                      <a:pt x="98" y="348"/>
                    </a:lnTo>
                    <a:lnTo>
                      <a:pt x="96" y="344"/>
                    </a:lnTo>
                    <a:lnTo>
                      <a:pt x="91" y="337"/>
                    </a:lnTo>
                    <a:lnTo>
                      <a:pt x="66" y="327"/>
                    </a:lnTo>
                    <a:lnTo>
                      <a:pt x="1" y="328"/>
                    </a:lnTo>
                    <a:lnTo>
                      <a:pt x="0" y="325"/>
                    </a:lnTo>
                    <a:lnTo>
                      <a:pt x="3" y="232"/>
                    </a:lnTo>
                    <a:lnTo>
                      <a:pt x="16" y="207"/>
                    </a:lnTo>
                    <a:lnTo>
                      <a:pt x="19" y="187"/>
                    </a:lnTo>
                    <a:lnTo>
                      <a:pt x="35" y="171"/>
                    </a:lnTo>
                    <a:lnTo>
                      <a:pt x="37" y="166"/>
                    </a:lnTo>
                    <a:lnTo>
                      <a:pt x="39" y="164"/>
                    </a:lnTo>
                    <a:lnTo>
                      <a:pt x="39" y="162"/>
                    </a:lnTo>
                    <a:lnTo>
                      <a:pt x="39" y="160"/>
                    </a:lnTo>
                    <a:lnTo>
                      <a:pt x="35" y="157"/>
                    </a:lnTo>
                    <a:lnTo>
                      <a:pt x="35" y="153"/>
                    </a:lnTo>
                    <a:lnTo>
                      <a:pt x="37" y="150"/>
                    </a:lnTo>
                    <a:lnTo>
                      <a:pt x="41" y="148"/>
                    </a:lnTo>
                    <a:lnTo>
                      <a:pt x="44" y="148"/>
                    </a:lnTo>
                    <a:lnTo>
                      <a:pt x="44" y="146"/>
                    </a:lnTo>
                    <a:lnTo>
                      <a:pt x="41" y="116"/>
                    </a:lnTo>
                    <a:lnTo>
                      <a:pt x="34" y="109"/>
                    </a:lnTo>
                    <a:lnTo>
                      <a:pt x="32" y="105"/>
                    </a:lnTo>
                    <a:lnTo>
                      <a:pt x="34" y="96"/>
                    </a:lnTo>
                    <a:lnTo>
                      <a:pt x="37" y="9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" name="Freeform 44"/>
              <p:cNvSpPr>
                <a:spLocks/>
              </p:cNvSpPr>
              <p:nvPr/>
            </p:nvSpPr>
            <p:spPr bwMode="auto">
              <a:xfrm>
                <a:off x="2184" y="1889"/>
                <a:ext cx="503" cy="418"/>
              </a:xfrm>
              <a:custGeom>
                <a:avLst/>
                <a:gdLst>
                  <a:gd name="T0" fmla="*/ 35 w 503"/>
                  <a:gd name="T1" fmla="*/ 59 h 418"/>
                  <a:gd name="T2" fmla="*/ 41 w 503"/>
                  <a:gd name="T3" fmla="*/ 52 h 418"/>
                  <a:gd name="T4" fmla="*/ 51 w 503"/>
                  <a:gd name="T5" fmla="*/ 44 h 418"/>
                  <a:gd name="T6" fmla="*/ 73 w 503"/>
                  <a:gd name="T7" fmla="*/ 7 h 418"/>
                  <a:gd name="T8" fmla="*/ 155 w 503"/>
                  <a:gd name="T9" fmla="*/ 14 h 418"/>
                  <a:gd name="T10" fmla="*/ 182 w 503"/>
                  <a:gd name="T11" fmla="*/ 37 h 418"/>
                  <a:gd name="T12" fmla="*/ 194 w 503"/>
                  <a:gd name="T13" fmla="*/ 30 h 418"/>
                  <a:gd name="T14" fmla="*/ 225 w 503"/>
                  <a:gd name="T15" fmla="*/ 21 h 418"/>
                  <a:gd name="T16" fmla="*/ 284 w 503"/>
                  <a:gd name="T17" fmla="*/ 44 h 418"/>
                  <a:gd name="T18" fmla="*/ 325 w 503"/>
                  <a:gd name="T19" fmla="*/ 21 h 418"/>
                  <a:gd name="T20" fmla="*/ 405 w 503"/>
                  <a:gd name="T21" fmla="*/ 28 h 418"/>
                  <a:gd name="T22" fmla="*/ 419 w 503"/>
                  <a:gd name="T23" fmla="*/ 25 h 418"/>
                  <a:gd name="T24" fmla="*/ 426 w 503"/>
                  <a:gd name="T25" fmla="*/ 16 h 418"/>
                  <a:gd name="T26" fmla="*/ 437 w 503"/>
                  <a:gd name="T27" fmla="*/ 11 h 418"/>
                  <a:gd name="T28" fmla="*/ 448 w 503"/>
                  <a:gd name="T29" fmla="*/ 2 h 418"/>
                  <a:gd name="T30" fmla="*/ 450 w 503"/>
                  <a:gd name="T31" fmla="*/ 0 h 418"/>
                  <a:gd name="T32" fmla="*/ 471 w 503"/>
                  <a:gd name="T33" fmla="*/ 27 h 418"/>
                  <a:gd name="T34" fmla="*/ 489 w 503"/>
                  <a:gd name="T35" fmla="*/ 57 h 418"/>
                  <a:gd name="T36" fmla="*/ 498 w 503"/>
                  <a:gd name="T37" fmla="*/ 62 h 418"/>
                  <a:gd name="T38" fmla="*/ 503 w 503"/>
                  <a:gd name="T39" fmla="*/ 69 h 418"/>
                  <a:gd name="T40" fmla="*/ 489 w 503"/>
                  <a:gd name="T41" fmla="*/ 103 h 418"/>
                  <a:gd name="T42" fmla="*/ 471 w 503"/>
                  <a:gd name="T43" fmla="*/ 112 h 418"/>
                  <a:gd name="T44" fmla="*/ 430 w 503"/>
                  <a:gd name="T45" fmla="*/ 219 h 418"/>
                  <a:gd name="T46" fmla="*/ 410 w 503"/>
                  <a:gd name="T47" fmla="*/ 235 h 418"/>
                  <a:gd name="T48" fmla="*/ 367 w 503"/>
                  <a:gd name="T49" fmla="*/ 321 h 418"/>
                  <a:gd name="T50" fmla="*/ 350 w 503"/>
                  <a:gd name="T51" fmla="*/ 314 h 418"/>
                  <a:gd name="T52" fmla="*/ 346 w 503"/>
                  <a:gd name="T53" fmla="*/ 312 h 418"/>
                  <a:gd name="T54" fmla="*/ 335 w 503"/>
                  <a:gd name="T55" fmla="*/ 300 h 418"/>
                  <a:gd name="T56" fmla="*/ 294 w 503"/>
                  <a:gd name="T57" fmla="*/ 303 h 418"/>
                  <a:gd name="T58" fmla="*/ 282 w 503"/>
                  <a:gd name="T59" fmla="*/ 321 h 418"/>
                  <a:gd name="T60" fmla="*/ 259 w 503"/>
                  <a:gd name="T61" fmla="*/ 360 h 418"/>
                  <a:gd name="T62" fmla="*/ 250 w 503"/>
                  <a:gd name="T63" fmla="*/ 385 h 418"/>
                  <a:gd name="T64" fmla="*/ 244 w 503"/>
                  <a:gd name="T65" fmla="*/ 396 h 418"/>
                  <a:gd name="T66" fmla="*/ 237 w 503"/>
                  <a:gd name="T67" fmla="*/ 391 h 418"/>
                  <a:gd name="T68" fmla="*/ 234 w 503"/>
                  <a:gd name="T69" fmla="*/ 407 h 418"/>
                  <a:gd name="T70" fmla="*/ 189 w 503"/>
                  <a:gd name="T71" fmla="*/ 400 h 418"/>
                  <a:gd name="T72" fmla="*/ 182 w 503"/>
                  <a:gd name="T73" fmla="*/ 405 h 418"/>
                  <a:gd name="T74" fmla="*/ 176 w 503"/>
                  <a:gd name="T75" fmla="*/ 410 h 418"/>
                  <a:gd name="T76" fmla="*/ 173 w 503"/>
                  <a:gd name="T77" fmla="*/ 412 h 418"/>
                  <a:gd name="T78" fmla="*/ 166 w 503"/>
                  <a:gd name="T79" fmla="*/ 412 h 418"/>
                  <a:gd name="T80" fmla="*/ 150 w 503"/>
                  <a:gd name="T81" fmla="*/ 418 h 418"/>
                  <a:gd name="T82" fmla="*/ 141 w 503"/>
                  <a:gd name="T83" fmla="*/ 412 h 418"/>
                  <a:gd name="T84" fmla="*/ 130 w 503"/>
                  <a:gd name="T85" fmla="*/ 409 h 418"/>
                  <a:gd name="T86" fmla="*/ 118 w 503"/>
                  <a:gd name="T87" fmla="*/ 393 h 418"/>
                  <a:gd name="T88" fmla="*/ 118 w 503"/>
                  <a:gd name="T89" fmla="*/ 368 h 418"/>
                  <a:gd name="T90" fmla="*/ 109 w 503"/>
                  <a:gd name="T91" fmla="*/ 366 h 418"/>
                  <a:gd name="T92" fmla="*/ 103 w 503"/>
                  <a:gd name="T93" fmla="*/ 353 h 418"/>
                  <a:gd name="T94" fmla="*/ 98 w 503"/>
                  <a:gd name="T95" fmla="*/ 348 h 418"/>
                  <a:gd name="T96" fmla="*/ 91 w 503"/>
                  <a:gd name="T97" fmla="*/ 337 h 418"/>
                  <a:gd name="T98" fmla="*/ 1 w 503"/>
                  <a:gd name="T99" fmla="*/ 328 h 418"/>
                  <a:gd name="T100" fmla="*/ 3 w 503"/>
                  <a:gd name="T101" fmla="*/ 232 h 418"/>
                  <a:gd name="T102" fmla="*/ 19 w 503"/>
                  <a:gd name="T103" fmla="*/ 187 h 418"/>
                  <a:gd name="T104" fmla="*/ 37 w 503"/>
                  <a:gd name="T105" fmla="*/ 166 h 418"/>
                  <a:gd name="T106" fmla="*/ 39 w 503"/>
                  <a:gd name="T107" fmla="*/ 162 h 418"/>
                  <a:gd name="T108" fmla="*/ 35 w 503"/>
                  <a:gd name="T109" fmla="*/ 157 h 418"/>
                  <a:gd name="T110" fmla="*/ 37 w 503"/>
                  <a:gd name="T111" fmla="*/ 150 h 418"/>
                  <a:gd name="T112" fmla="*/ 44 w 503"/>
                  <a:gd name="T113" fmla="*/ 148 h 418"/>
                  <a:gd name="T114" fmla="*/ 41 w 503"/>
                  <a:gd name="T115" fmla="*/ 116 h 418"/>
                  <a:gd name="T116" fmla="*/ 32 w 503"/>
                  <a:gd name="T117" fmla="*/ 105 h 418"/>
                  <a:gd name="T118" fmla="*/ 37 w 503"/>
                  <a:gd name="T119" fmla="*/ 91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3" h="418">
                    <a:moveTo>
                      <a:pt x="37" y="91"/>
                    </a:moveTo>
                    <a:lnTo>
                      <a:pt x="35" y="59"/>
                    </a:lnTo>
                    <a:lnTo>
                      <a:pt x="39" y="55"/>
                    </a:lnTo>
                    <a:lnTo>
                      <a:pt x="41" y="52"/>
                    </a:lnTo>
                    <a:lnTo>
                      <a:pt x="48" y="50"/>
                    </a:lnTo>
                    <a:lnTo>
                      <a:pt x="51" y="44"/>
                    </a:lnTo>
                    <a:lnTo>
                      <a:pt x="60" y="16"/>
                    </a:lnTo>
                    <a:lnTo>
                      <a:pt x="73" y="7"/>
                    </a:lnTo>
                    <a:lnTo>
                      <a:pt x="125" y="0"/>
                    </a:lnTo>
                    <a:lnTo>
                      <a:pt x="155" y="14"/>
                    </a:lnTo>
                    <a:lnTo>
                      <a:pt x="178" y="36"/>
                    </a:lnTo>
                    <a:lnTo>
                      <a:pt x="182" y="37"/>
                    </a:lnTo>
                    <a:lnTo>
                      <a:pt x="189" y="37"/>
                    </a:lnTo>
                    <a:lnTo>
                      <a:pt x="194" y="30"/>
                    </a:lnTo>
                    <a:lnTo>
                      <a:pt x="214" y="21"/>
                    </a:lnTo>
                    <a:lnTo>
                      <a:pt x="225" y="21"/>
                    </a:lnTo>
                    <a:lnTo>
                      <a:pt x="255" y="39"/>
                    </a:lnTo>
                    <a:lnTo>
                      <a:pt x="284" y="44"/>
                    </a:lnTo>
                    <a:lnTo>
                      <a:pt x="292" y="43"/>
                    </a:lnTo>
                    <a:lnTo>
                      <a:pt x="325" y="21"/>
                    </a:lnTo>
                    <a:lnTo>
                      <a:pt x="384" y="18"/>
                    </a:lnTo>
                    <a:lnTo>
                      <a:pt x="405" y="28"/>
                    </a:lnTo>
                    <a:lnTo>
                      <a:pt x="414" y="27"/>
                    </a:lnTo>
                    <a:lnTo>
                      <a:pt x="419" y="25"/>
                    </a:lnTo>
                    <a:lnTo>
                      <a:pt x="426" y="18"/>
                    </a:lnTo>
                    <a:lnTo>
                      <a:pt x="426" y="16"/>
                    </a:lnTo>
                    <a:lnTo>
                      <a:pt x="432" y="12"/>
                    </a:lnTo>
                    <a:lnTo>
                      <a:pt x="437" y="11"/>
                    </a:lnTo>
                    <a:lnTo>
                      <a:pt x="442" y="11"/>
                    </a:lnTo>
                    <a:lnTo>
                      <a:pt x="448" y="2"/>
                    </a:lnTo>
                    <a:lnTo>
                      <a:pt x="448" y="2"/>
                    </a:lnTo>
                    <a:lnTo>
                      <a:pt x="450" y="0"/>
                    </a:lnTo>
                    <a:lnTo>
                      <a:pt x="460" y="23"/>
                    </a:lnTo>
                    <a:lnTo>
                      <a:pt x="471" y="27"/>
                    </a:lnTo>
                    <a:lnTo>
                      <a:pt x="482" y="52"/>
                    </a:lnTo>
                    <a:lnTo>
                      <a:pt x="489" y="57"/>
                    </a:lnTo>
                    <a:lnTo>
                      <a:pt x="489" y="61"/>
                    </a:lnTo>
                    <a:lnTo>
                      <a:pt x="498" y="62"/>
                    </a:lnTo>
                    <a:lnTo>
                      <a:pt x="501" y="64"/>
                    </a:lnTo>
                    <a:lnTo>
                      <a:pt x="503" y="69"/>
                    </a:lnTo>
                    <a:lnTo>
                      <a:pt x="503" y="94"/>
                    </a:lnTo>
                    <a:lnTo>
                      <a:pt x="489" y="103"/>
                    </a:lnTo>
                    <a:lnTo>
                      <a:pt x="487" y="105"/>
                    </a:lnTo>
                    <a:lnTo>
                      <a:pt x="471" y="112"/>
                    </a:lnTo>
                    <a:lnTo>
                      <a:pt x="460" y="125"/>
                    </a:lnTo>
                    <a:lnTo>
                      <a:pt x="430" y="219"/>
                    </a:lnTo>
                    <a:lnTo>
                      <a:pt x="419" y="225"/>
                    </a:lnTo>
                    <a:lnTo>
                      <a:pt x="410" y="235"/>
                    </a:lnTo>
                    <a:lnTo>
                      <a:pt x="375" y="318"/>
                    </a:lnTo>
                    <a:lnTo>
                      <a:pt x="367" y="321"/>
                    </a:lnTo>
                    <a:lnTo>
                      <a:pt x="357" y="321"/>
                    </a:lnTo>
                    <a:lnTo>
                      <a:pt x="350" y="314"/>
                    </a:lnTo>
                    <a:lnTo>
                      <a:pt x="346" y="314"/>
                    </a:lnTo>
                    <a:lnTo>
                      <a:pt x="346" y="312"/>
                    </a:lnTo>
                    <a:lnTo>
                      <a:pt x="344" y="309"/>
                    </a:lnTo>
                    <a:lnTo>
                      <a:pt x="335" y="300"/>
                    </a:lnTo>
                    <a:lnTo>
                      <a:pt x="294" y="303"/>
                    </a:lnTo>
                    <a:lnTo>
                      <a:pt x="294" y="303"/>
                    </a:lnTo>
                    <a:lnTo>
                      <a:pt x="291" y="316"/>
                    </a:lnTo>
                    <a:lnTo>
                      <a:pt x="282" y="321"/>
                    </a:lnTo>
                    <a:lnTo>
                      <a:pt x="269" y="335"/>
                    </a:lnTo>
                    <a:lnTo>
                      <a:pt x="259" y="360"/>
                    </a:lnTo>
                    <a:lnTo>
                      <a:pt x="259" y="371"/>
                    </a:lnTo>
                    <a:lnTo>
                      <a:pt x="250" y="385"/>
                    </a:lnTo>
                    <a:lnTo>
                      <a:pt x="244" y="391"/>
                    </a:lnTo>
                    <a:lnTo>
                      <a:pt x="244" y="396"/>
                    </a:lnTo>
                    <a:lnTo>
                      <a:pt x="242" y="391"/>
                    </a:lnTo>
                    <a:lnTo>
                      <a:pt x="237" y="391"/>
                    </a:lnTo>
                    <a:lnTo>
                      <a:pt x="235" y="398"/>
                    </a:lnTo>
                    <a:lnTo>
                      <a:pt x="234" y="407"/>
                    </a:lnTo>
                    <a:lnTo>
                      <a:pt x="207" y="407"/>
                    </a:lnTo>
                    <a:lnTo>
                      <a:pt x="189" y="400"/>
                    </a:lnTo>
                    <a:lnTo>
                      <a:pt x="185" y="405"/>
                    </a:lnTo>
                    <a:lnTo>
                      <a:pt x="182" y="405"/>
                    </a:lnTo>
                    <a:lnTo>
                      <a:pt x="180" y="410"/>
                    </a:lnTo>
                    <a:lnTo>
                      <a:pt x="176" y="410"/>
                    </a:lnTo>
                    <a:lnTo>
                      <a:pt x="175" y="410"/>
                    </a:lnTo>
                    <a:lnTo>
                      <a:pt x="173" y="412"/>
                    </a:lnTo>
                    <a:lnTo>
                      <a:pt x="167" y="410"/>
                    </a:lnTo>
                    <a:lnTo>
                      <a:pt x="166" y="412"/>
                    </a:lnTo>
                    <a:lnTo>
                      <a:pt x="164" y="410"/>
                    </a:lnTo>
                    <a:lnTo>
                      <a:pt x="150" y="418"/>
                    </a:lnTo>
                    <a:lnTo>
                      <a:pt x="148" y="410"/>
                    </a:lnTo>
                    <a:lnTo>
                      <a:pt x="141" y="412"/>
                    </a:lnTo>
                    <a:lnTo>
                      <a:pt x="141" y="412"/>
                    </a:lnTo>
                    <a:lnTo>
                      <a:pt x="130" y="409"/>
                    </a:lnTo>
                    <a:lnTo>
                      <a:pt x="126" y="403"/>
                    </a:lnTo>
                    <a:lnTo>
                      <a:pt x="118" y="393"/>
                    </a:lnTo>
                    <a:lnTo>
                      <a:pt x="112" y="369"/>
                    </a:lnTo>
                    <a:lnTo>
                      <a:pt x="118" y="368"/>
                    </a:lnTo>
                    <a:lnTo>
                      <a:pt x="114" y="368"/>
                    </a:lnTo>
                    <a:lnTo>
                      <a:pt x="109" y="366"/>
                    </a:lnTo>
                    <a:lnTo>
                      <a:pt x="105" y="357"/>
                    </a:lnTo>
                    <a:lnTo>
                      <a:pt x="103" y="353"/>
                    </a:lnTo>
                    <a:lnTo>
                      <a:pt x="101" y="350"/>
                    </a:lnTo>
                    <a:lnTo>
                      <a:pt x="98" y="348"/>
                    </a:lnTo>
                    <a:lnTo>
                      <a:pt x="96" y="344"/>
                    </a:lnTo>
                    <a:lnTo>
                      <a:pt x="91" y="337"/>
                    </a:lnTo>
                    <a:lnTo>
                      <a:pt x="66" y="327"/>
                    </a:lnTo>
                    <a:lnTo>
                      <a:pt x="1" y="328"/>
                    </a:lnTo>
                    <a:lnTo>
                      <a:pt x="0" y="325"/>
                    </a:lnTo>
                    <a:lnTo>
                      <a:pt x="3" y="232"/>
                    </a:lnTo>
                    <a:lnTo>
                      <a:pt x="16" y="207"/>
                    </a:lnTo>
                    <a:lnTo>
                      <a:pt x="19" y="187"/>
                    </a:lnTo>
                    <a:lnTo>
                      <a:pt x="35" y="171"/>
                    </a:lnTo>
                    <a:lnTo>
                      <a:pt x="37" y="166"/>
                    </a:lnTo>
                    <a:lnTo>
                      <a:pt x="39" y="164"/>
                    </a:lnTo>
                    <a:lnTo>
                      <a:pt x="39" y="162"/>
                    </a:lnTo>
                    <a:lnTo>
                      <a:pt x="39" y="160"/>
                    </a:lnTo>
                    <a:lnTo>
                      <a:pt x="35" y="157"/>
                    </a:lnTo>
                    <a:lnTo>
                      <a:pt x="35" y="153"/>
                    </a:lnTo>
                    <a:lnTo>
                      <a:pt x="37" y="150"/>
                    </a:lnTo>
                    <a:lnTo>
                      <a:pt x="41" y="148"/>
                    </a:lnTo>
                    <a:lnTo>
                      <a:pt x="44" y="148"/>
                    </a:lnTo>
                    <a:lnTo>
                      <a:pt x="44" y="146"/>
                    </a:lnTo>
                    <a:lnTo>
                      <a:pt x="41" y="116"/>
                    </a:lnTo>
                    <a:lnTo>
                      <a:pt x="34" y="109"/>
                    </a:lnTo>
                    <a:lnTo>
                      <a:pt x="32" y="105"/>
                    </a:lnTo>
                    <a:lnTo>
                      <a:pt x="34" y="96"/>
                    </a:lnTo>
                    <a:lnTo>
                      <a:pt x="37" y="9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" name="Freeform 45"/>
              <p:cNvSpPr>
                <a:spLocks/>
              </p:cNvSpPr>
              <p:nvPr/>
            </p:nvSpPr>
            <p:spPr bwMode="auto">
              <a:xfrm>
                <a:off x="2544" y="2328"/>
                <a:ext cx="327" cy="379"/>
              </a:xfrm>
              <a:custGeom>
                <a:avLst/>
                <a:gdLst>
                  <a:gd name="T0" fmla="*/ 322 w 327"/>
                  <a:gd name="T1" fmla="*/ 5 h 379"/>
                  <a:gd name="T2" fmla="*/ 270 w 327"/>
                  <a:gd name="T3" fmla="*/ 0 h 379"/>
                  <a:gd name="T4" fmla="*/ 224 w 327"/>
                  <a:gd name="T5" fmla="*/ 27 h 379"/>
                  <a:gd name="T6" fmla="*/ 215 w 327"/>
                  <a:gd name="T7" fmla="*/ 46 h 379"/>
                  <a:gd name="T8" fmla="*/ 213 w 327"/>
                  <a:gd name="T9" fmla="*/ 88 h 379"/>
                  <a:gd name="T10" fmla="*/ 191 w 327"/>
                  <a:gd name="T11" fmla="*/ 75 h 379"/>
                  <a:gd name="T12" fmla="*/ 161 w 327"/>
                  <a:gd name="T13" fmla="*/ 71 h 379"/>
                  <a:gd name="T14" fmla="*/ 93 w 327"/>
                  <a:gd name="T15" fmla="*/ 66 h 379"/>
                  <a:gd name="T16" fmla="*/ 88 w 327"/>
                  <a:gd name="T17" fmla="*/ 107 h 379"/>
                  <a:gd name="T18" fmla="*/ 107 w 327"/>
                  <a:gd name="T19" fmla="*/ 93 h 379"/>
                  <a:gd name="T20" fmla="*/ 138 w 327"/>
                  <a:gd name="T21" fmla="*/ 107 h 379"/>
                  <a:gd name="T22" fmla="*/ 125 w 327"/>
                  <a:gd name="T23" fmla="*/ 148 h 379"/>
                  <a:gd name="T24" fmla="*/ 136 w 327"/>
                  <a:gd name="T25" fmla="*/ 195 h 379"/>
                  <a:gd name="T26" fmla="*/ 115 w 327"/>
                  <a:gd name="T27" fmla="*/ 264 h 379"/>
                  <a:gd name="T28" fmla="*/ 81 w 327"/>
                  <a:gd name="T29" fmla="*/ 254 h 379"/>
                  <a:gd name="T30" fmla="*/ 66 w 327"/>
                  <a:gd name="T31" fmla="*/ 241 h 379"/>
                  <a:gd name="T32" fmla="*/ 25 w 327"/>
                  <a:gd name="T33" fmla="*/ 270 h 379"/>
                  <a:gd name="T34" fmla="*/ 20 w 327"/>
                  <a:gd name="T35" fmla="*/ 286 h 379"/>
                  <a:gd name="T36" fmla="*/ 24 w 327"/>
                  <a:gd name="T37" fmla="*/ 311 h 379"/>
                  <a:gd name="T38" fmla="*/ 6 w 327"/>
                  <a:gd name="T39" fmla="*/ 312 h 379"/>
                  <a:gd name="T40" fmla="*/ 0 w 327"/>
                  <a:gd name="T41" fmla="*/ 330 h 379"/>
                  <a:gd name="T42" fmla="*/ 25 w 327"/>
                  <a:gd name="T43" fmla="*/ 354 h 379"/>
                  <a:gd name="T44" fmla="*/ 57 w 327"/>
                  <a:gd name="T45" fmla="*/ 366 h 379"/>
                  <a:gd name="T46" fmla="*/ 72 w 327"/>
                  <a:gd name="T47" fmla="*/ 350 h 379"/>
                  <a:gd name="T48" fmla="*/ 82 w 327"/>
                  <a:gd name="T49" fmla="*/ 361 h 379"/>
                  <a:gd name="T50" fmla="*/ 104 w 327"/>
                  <a:gd name="T51" fmla="*/ 366 h 379"/>
                  <a:gd name="T52" fmla="*/ 116 w 327"/>
                  <a:gd name="T53" fmla="*/ 352 h 379"/>
                  <a:gd name="T54" fmla="*/ 140 w 327"/>
                  <a:gd name="T55" fmla="*/ 350 h 379"/>
                  <a:gd name="T56" fmla="*/ 149 w 327"/>
                  <a:gd name="T57" fmla="*/ 368 h 379"/>
                  <a:gd name="T58" fmla="*/ 193 w 327"/>
                  <a:gd name="T59" fmla="*/ 339 h 379"/>
                  <a:gd name="T60" fmla="*/ 227 w 327"/>
                  <a:gd name="T61" fmla="*/ 250 h 379"/>
                  <a:gd name="T62" fmla="*/ 286 w 327"/>
                  <a:gd name="T63" fmla="*/ 191 h 379"/>
                  <a:gd name="T64" fmla="*/ 327 w 327"/>
                  <a:gd name="T65" fmla="*/ 1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7" h="379">
                    <a:moveTo>
                      <a:pt x="325" y="0"/>
                    </a:moveTo>
                    <a:lnTo>
                      <a:pt x="322" y="5"/>
                    </a:lnTo>
                    <a:lnTo>
                      <a:pt x="297" y="13"/>
                    </a:lnTo>
                    <a:lnTo>
                      <a:pt x="270" y="0"/>
                    </a:lnTo>
                    <a:lnTo>
                      <a:pt x="254" y="4"/>
                    </a:lnTo>
                    <a:lnTo>
                      <a:pt x="224" y="27"/>
                    </a:lnTo>
                    <a:lnTo>
                      <a:pt x="216" y="38"/>
                    </a:lnTo>
                    <a:lnTo>
                      <a:pt x="215" y="46"/>
                    </a:lnTo>
                    <a:lnTo>
                      <a:pt x="216" y="80"/>
                    </a:lnTo>
                    <a:lnTo>
                      <a:pt x="213" y="88"/>
                    </a:lnTo>
                    <a:lnTo>
                      <a:pt x="211" y="91"/>
                    </a:lnTo>
                    <a:lnTo>
                      <a:pt x="191" y="75"/>
                    </a:lnTo>
                    <a:lnTo>
                      <a:pt x="184" y="77"/>
                    </a:lnTo>
                    <a:lnTo>
                      <a:pt x="161" y="71"/>
                    </a:lnTo>
                    <a:lnTo>
                      <a:pt x="152" y="66"/>
                    </a:lnTo>
                    <a:lnTo>
                      <a:pt x="93" y="66"/>
                    </a:lnTo>
                    <a:lnTo>
                      <a:pt x="88" y="79"/>
                    </a:lnTo>
                    <a:lnTo>
                      <a:pt x="88" y="107"/>
                    </a:lnTo>
                    <a:lnTo>
                      <a:pt x="95" y="111"/>
                    </a:lnTo>
                    <a:lnTo>
                      <a:pt x="107" y="93"/>
                    </a:lnTo>
                    <a:lnTo>
                      <a:pt x="131" y="98"/>
                    </a:lnTo>
                    <a:lnTo>
                      <a:pt x="138" y="107"/>
                    </a:lnTo>
                    <a:lnTo>
                      <a:pt x="140" y="125"/>
                    </a:lnTo>
                    <a:lnTo>
                      <a:pt x="125" y="148"/>
                    </a:lnTo>
                    <a:lnTo>
                      <a:pt x="124" y="161"/>
                    </a:lnTo>
                    <a:lnTo>
                      <a:pt x="136" y="195"/>
                    </a:lnTo>
                    <a:lnTo>
                      <a:pt x="127" y="259"/>
                    </a:lnTo>
                    <a:lnTo>
                      <a:pt x="115" y="264"/>
                    </a:lnTo>
                    <a:lnTo>
                      <a:pt x="99" y="252"/>
                    </a:lnTo>
                    <a:lnTo>
                      <a:pt x="81" y="254"/>
                    </a:lnTo>
                    <a:lnTo>
                      <a:pt x="74" y="245"/>
                    </a:lnTo>
                    <a:lnTo>
                      <a:pt x="66" y="241"/>
                    </a:lnTo>
                    <a:lnTo>
                      <a:pt x="52" y="255"/>
                    </a:lnTo>
                    <a:lnTo>
                      <a:pt x="25" y="270"/>
                    </a:lnTo>
                    <a:lnTo>
                      <a:pt x="20" y="277"/>
                    </a:lnTo>
                    <a:lnTo>
                      <a:pt x="20" y="286"/>
                    </a:lnTo>
                    <a:lnTo>
                      <a:pt x="25" y="307"/>
                    </a:lnTo>
                    <a:lnTo>
                      <a:pt x="24" y="311"/>
                    </a:lnTo>
                    <a:lnTo>
                      <a:pt x="15" y="311"/>
                    </a:lnTo>
                    <a:lnTo>
                      <a:pt x="6" y="312"/>
                    </a:lnTo>
                    <a:lnTo>
                      <a:pt x="0" y="320"/>
                    </a:lnTo>
                    <a:lnTo>
                      <a:pt x="0" y="330"/>
                    </a:lnTo>
                    <a:lnTo>
                      <a:pt x="9" y="336"/>
                    </a:lnTo>
                    <a:lnTo>
                      <a:pt x="25" y="354"/>
                    </a:lnTo>
                    <a:lnTo>
                      <a:pt x="38" y="379"/>
                    </a:lnTo>
                    <a:lnTo>
                      <a:pt x="57" y="366"/>
                    </a:lnTo>
                    <a:lnTo>
                      <a:pt x="63" y="354"/>
                    </a:lnTo>
                    <a:lnTo>
                      <a:pt x="72" y="350"/>
                    </a:lnTo>
                    <a:lnTo>
                      <a:pt x="79" y="354"/>
                    </a:lnTo>
                    <a:lnTo>
                      <a:pt x="82" y="361"/>
                    </a:lnTo>
                    <a:lnTo>
                      <a:pt x="95" y="370"/>
                    </a:lnTo>
                    <a:lnTo>
                      <a:pt x="104" y="366"/>
                    </a:lnTo>
                    <a:lnTo>
                      <a:pt x="109" y="357"/>
                    </a:lnTo>
                    <a:lnTo>
                      <a:pt x="116" y="352"/>
                    </a:lnTo>
                    <a:lnTo>
                      <a:pt x="138" y="348"/>
                    </a:lnTo>
                    <a:lnTo>
                      <a:pt x="140" y="350"/>
                    </a:lnTo>
                    <a:lnTo>
                      <a:pt x="140" y="364"/>
                    </a:lnTo>
                    <a:lnTo>
                      <a:pt x="149" y="368"/>
                    </a:lnTo>
                    <a:lnTo>
                      <a:pt x="165" y="361"/>
                    </a:lnTo>
                    <a:lnTo>
                      <a:pt x="193" y="339"/>
                    </a:lnTo>
                    <a:lnTo>
                      <a:pt x="216" y="311"/>
                    </a:lnTo>
                    <a:lnTo>
                      <a:pt x="227" y="250"/>
                    </a:lnTo>
                    <a:lnTo>
                      <a:pt x="259" y="209"/>
                    </a:lnTo>
                    <a:lnTo>
                      <a:pt x="286" y="191"/>
                    </a:lnTo>
                    <a:lnTo>
                      <a:pt x="300" y="77"/>
                    </a:lnTo>
                    <a:lnTo>
                      <a:pt x="327" y="14"/>
                    </a:lnTo>
                    <a:lnTo>
                      <a:pt x="32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" name="Freeform 46"/>
              <p:cNvSpPr>
                <a:spLocks/>
              </p:cNvSpPr>
              <p:nvPr/>
            </p:nvSpPr>
            <p:spPr bwMode="auto">
              <a:xfrm>
                <a:off x="2544" y="2328"/>
                <a:ext cx="327" cy="379"/>
              </a:xfrm>
              <a:custGeom>
                <a:avLst/>
                <a:gdLst>
                  <a:gd name="T0" fmla="*/ 322 w 327"/>
                  <a:gd name="T1" fmla="*/ 5 h 379"/>
                  <a:gd name="T2" fmla="*/ 270 w 327"/>
                  <a:gd name="T3" fmla="*/ 0 h 379"/>
                  <a:gd name="T4" fmla="*/ 224 w 327"/>
                  <a:gd name="T5" fmla="*/ 27 h 379"/>
                  <a:gd name="T6" fmla="*/ 215 w 327"/>
                  <a:gd name="T7" fmla="*/ 46 h 379"/>
                  <a:gd name="T8" fmla="*/ 213 w 327"/>
                  <a:gd name="T9" fmla="*/ 88 h 379"/>
                  <a:gd name="T10" fmla="*/ 191 w 327"/>
                  <a:gd name="T11" fmla="*/ 75 h 379"/>
                  <a:gd name="T12" fmla="*/ 161 w 327"/>
                  <a:gd name="T13" fmla="*/ 71 h 379"/>
                  <a:gd name="T14" fmla="*/ 93 w 327"/>
                  <a:gd name="T15" fmla="*/ 66 h 379"/>
                  <a:gd name="T16" fmla="*/ 88 w 327"/>
                  <a:gd name="T17" fmla="*/ 107 h 379"/>
                  <a:gd name="T18" fmla="*/ 107 w 327"/>
                  <a:gd name="T19" fmla="*/ 93 h 379"/>
                  <a:gd name="T20" fmla="*/ 138 w 327"/>
                  <a:gd name="T21" fmla="*/ 107 h 379"/>
                  <a:gd name="T22" fmla="*/ 125 w 327"/>
                  <a:gd name="T23" fmla="*/ 148 h 379"/>
                  <a:gd name="T24" fmla="*/ 136 w 327"/>
                  <a:gd name="T25" fmla="*/ 195 h 379"/>
                  <a:gd name="T26" fmla="*/ 115 w 327"/>
                  <a:gd name="T27" fmla="*/ 264 h 379"/>
                  <a:gd name="T28" fmla="*/ 81 w 327"/>
                  <a:gd name="T29" fmla="*/ 254 h 379"/>
                  <a:gd name="T30" fmla="*/ 66 w 327"/>
                  <a:gd name="T31" fmla="*/ 241 h 379"/>
                  <a:gd name="T32" fmla="*/ 25 w 327"/>
                  <a:gd name="T33" fmla="*/ 270 h 379"/>
                  <a:gd name="T34" fmla="*/ 20 w 327"/>
                  <a:gd name="T35" fmla="*/ 286 h 379"/>
                  <a:gd name="T36" fmla="*/ 24 w 327"/>
                  <a:gd name="T37" fmla="*/ 311 h 379"/>
                  <a:gd name="T38" fmla="*/ 6 w 327"/>
                  <a:gd name="T39" fmla="*/ 312 h 379"/>
                  <a:gd name="T40" fmla="*/ 0 w 327"/>
                  <a:gd name="T41" fmla="*/ 330 h 379"/>
                  <a:gd name="T42" fmla="*/ 25 w 327"/>
                  <a:gd name="T43" fmla="*/ 354 h 379"/>
                  <a:gd name="T44" fmla="*/ 57 w 327"/>
                  <a:gd name="T45" fmla="*/ 366 h 379"/>
                  <a:gd name="T46" fmla="*/ 72 w 327"/>
                  <a:gd name="T47" fmla="*/ 350 h 379"/>
                  <a:gd name="T48" fmla="*/ 82 w 327"/>
                  <a:gd name="T49" fmla="*/ 361 h 379"/>
                  <a:gd name="T50" fmla="*/ 104 w 327"/>
                  <a:gd name="T51" fmla="*/ 366 h 379"/>
                  <a:gd name="T52" fmla="*/ 116 w 327"/>
                  <a:gd name="T53" fmla="*/ 352 h 379"/>
                  <a:gd name="T54" fmla="*/ 140 w 327"/>
                  <a:gd name="T55" fmla="*/ 350 h 379"/>
                  <a:gd name="T56" fmla="*/ 149 w 327"/>
                  <a:gd name="T57" fmla="*/ 368 h 379"/>
                  <a:gd name="T58" fmla="*/ 193 w 327"/>
                  <a:gd name="T59" fmla="*/ 339 h 379"/>
                  <a:gd name="T60" fmla="*/ 227 w 327"/>
                  <a:gd name="T61" fmla="*/ 250 h 379"/>
                  <a:gd name="T62" fmla="*/ 286 w 327"/>
                  <a:gd name="T63" fmla="*/ 191 h 379"/>
                  <a:gd name="T64" fmla="*/ 327 w 327"/>
                  <a:gd name="T65" fmla="*/ 1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7" h="379">
                    <a:moveTo>
                      <a:pt x="325" y="0"/>
                    </a:moveTo>
                    <a:lnTo>
                      <a:pt x="322" y="5"/>
                    </a:lnTo>
                    <a:lnTo>
                      <a:pt x="297" y="13"/>
                    </a:lnTo>
                    <a:lnTo>
                      <a:pt x="270" y="0"/>
                    </a:lnTo>
                    <a:lnTo>
                      <a:pt x="254" y="4"/>
                    </a:lnTo>
                    <a:lnTo>
                      <a:pt x="224" y="27"/>
                    </a:lnTo>
                    <a:lnTo>
                      <a:pt x="216" y="38"/>
                    </a:lnTo>
                    <a:lnTo>
                      <a:pt x="215" y="46"/>
                    </a:lnTo>
                    <a:lnTo>
                      <a:pt x="216" y="80"/>
                    </a:lnTo>
                    <a:lnTo>
                      <a:pt x="213" y="88"/>
                    </a:lnTo>
                    <a:lnTo>
                      <a:pt x="211" y="91"/>
                    </a:lnTo>
                    <a:lnTo>
                      <a:pt x="191" y="75"/>
                    </a:lnTo>
                    <a:lnTo>
                      <a:pt x="184" y="77"/>
                    </a:lnTo>
                    <a:lnTo>
                      <a:pt x="161" y="71"/>
                    </a:lnTo>
                    <a:lnTo>
                      <a:pt x="152" y="66"/>
                    </a:lnTo>
                    <a:lnTo>
                      <a:pt x="93" y="66"/>
                    </a:lnTo>
                    <a:lnTo>
                      <a:pt x="88" y="79"/>
                    </a:lnTo>
                    <a:lnTo>
                      <a:pt x="88" y="107"/>
                    </a:lnTo>
                    <a:lnTo>
                      <a:pt x="95" y="111"/>
                    </a:lnTo>
                    <a:lnTo>
                      <a:pt x="107" y="93"/>
                    </a:lnTo>
                    <a:lnTo>
                      <a:pt x="131" y="98"/>
                    </a:lnTo>
                    <a:lnTo>
                      <a:pt x="138" y="107"/>
                    </a:lnTo>
                    <a:lnTo>
                      <a:pt x="140" y="125"/>
                    </a:lnTo>
                    <a:lnTo>
                      <a:pt x="125" y="148"/>
                    </a:lnTo>
                    <a:lnTo>
                      <a:pt x="124" y="161"/>
                    </a:lnTo>
                    <a:lnTo>
                      <a:pt x="136" y="195"/>
                    </a:lnTo>
                    <a:lnTo>
                      <a:pt x="127" y="259"/>
                    </a:lnTo>
                    <a:lnTo>
                      <a:pt x="115" y="264"/>
                    </a:lnTo>
                    <a:lnTo>
                      <a:pt x="99" y="252"/>
                    </a:lnTo>
                    <a:lnTo>
                      <a:pt x="81" y="254"/>
                    </a:lnTo>
                    <a:lnTo>
                      <a:pt x="74" y="245"/>
                    </a:lnTo>
                    <a:lnTo>
                      <a:pt x="66" y="241"/>
                    </a:lnTo>
                    <a:lnTo>
                      <a:pt x="52" y="255"/>
                    </a:lnTo>
                    <a:lnTo>
                      <a:pt x="25" y="270"/>
                    </a:lnTo>
                    <a:lnTo>
                      <a:pt x="20" y="277"/>
                    </a:lnTo>
                    <a:lnTo>
                      <a:pt x="20" y="286"/>
                    </a:lnTo>
                    <a:lnTo>
                      <a:pt x="25" y="307"/>
                    </a:lnTo>
                    <a:lnTo>
                      <a:pt x="24" y="311"/>
                    </a:lnTo>
                    <a:lnTo>
                      <a:pt x="15" y="311"/>
                    </a:lnTo>
                    <a:lnTo>
                      <a:pt x="6" y="312"/>
                    </a:lnTo>
                    <a:lnTo>
                      <a:pt x="0" y="320"/>
                    </a:lnTo>
                    <a:lnTo>
                      <a:pt x="0" y="330"/>
                    </a:lnTo>
                    <a:lnTo>
                      <a:pt x="9" y="336"/>
                    </a:lnTo>
                    <a:lnTo>
                      <a:pt x="25" y="354"/>
                    </a:lnTo>
                    <a:lnTo>
                      <a:pt x="38" y="379"/>
                    </a:lnTo>
                    <a:lnTo>
                      <a:pt x="57" y="366"/>
                    </a:lnTo>
                    <a:lnTo>
                      <a:pt x="63" y="354"/>
                    </a:lnTo>
                    <a:lnTo>
                      <a:pt x="72" y="350"/>
                    </a:lnTo>
                    <a:lnTo>
                      <a:pt x="79" y="354"/>
                    </a:lnTo>
                    <a:lnTo>
                      <a:pt x="82" y="361"/>
                    </a:lnTo>
                    <a:lnTo>
                      <a:pt x="95" y="370"/>
                    </a:lnTo>
                    <a:lnTo>
                      <a:pt x="104" y="366"/>
                    </a:lnTo>
                    <a:lnTo>
                      <a:pt x="109" y="357"/>
                    </a:lnTo>
                    <a:lnTo>
                      <a:pt x="116" y="352"/>
                    </a:lnTo>
                    <a:lnTo>
                      <a:pt x="138" y="348"/>
                    </a:lnTo>
                    <a:lnTo>
                      <a:pt x="140" y="350"/>
                    </a:lnTo>
                    <a:lnTo>
                      <a:pt x="140" y="364"/>
                    </a:lnTo>
                    <a:lnTo>
                      <a:pt x="149" y="368"/>
                    </a:lnTo>
                    <a:lnTo>
                      <a:pt x="165" y="361"/>
                    </a:lnTo>
                    <a:lnTo>
                      <a:pt x="193" y="339"/>
                    </a:lnTo>
                    <a:lnTo>
                      <a:pt x="216" y="311"/>
                    </a:lnTo>
                    <a:lnTo>
                      <a:pt x="227" y="250"/>
                    </a:lnTo>
                    <a:lnTo>
                      <a:pt x="259" y="209"/>
                    </a:lnTo>
                    <a:lnTo>
                      <a:pt x="286" y="191"/>
                    </a:lnTo>
                    <a:lnTo>
                      <a:pt x="300" y="77"/>
                    </a:lnTo>
                    <a:lnTo>
                      <a:pt x="327" y="14"/>
                    </a:lnTo>
                    <a:lnTo>
                      <a:pt x="32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" name="Freeform 47"/>
              <p:cNvSpPr>
                <a:spLocks/>
              </p:cNvSpPr>
              <p:nvPr/>
            </p:nvSpPr>
            <p:spPr bwMode="auto">
              <a:xfrm>
                <a:off x="2468" y="2392"/>
                <a:ext cx="83" cy="56"/>
              </a:xfrm>
              <a:custGeom>
                <a:avLst/>
                <a:gdLst>
                  <a:gd name="T0" fmla="*/ 83 w 83"/>
                  <a:gd name="T1" fmla="*/ 0 h 56"/>
                  <a:gd name="T2" fmla="*/ 16 w 83"/>
                  <a:gd name="T3" fmla="*/ 4 h 56"/>
                  <a:gd name="T4" fmla="*/ 16 w 83"/>
                  <a:gd name="T5" fmla="*/ 11 h 56"/>
                  <a:gd name="T6" fmla="*/ 10 w 83"/>
                  <a:gd name="T7" fmla="*/ 22 h 56"/>
                  <a:gd name="T8" fmla="*/ 8 w 83"/>
                  <a:gd name="T9" fmla="*/ 31 h 56"/>
                  <a:gd name="T10" fmla="*/ 0 w 83"/>
                  <a:gd name="T11" fmla="*/ 43 h 56"/>
                  <a:gd name="T12" fmla="*/ 10 w 83"/>
                  <a:gd name="T13" fmla="*/ 50 h 56"/>
                  <a:gd name="T14" fmla="*/ 12 w 83"/>
                  <a:gd name="T15" fmla="*/ 52 h 56"/>
                  <a:gd name="T16" fmla="*/ 8 w 83"/>
                  <a:gd name="T17" fmla="*/ 56 h 56"/>
                  <a:gd name="T18" fmla="*/ 8 w 83"/>
                  <a:gd name="T19" fmla="*/ 54 h 56"/>
                  <a:gd name="T20" fmla="*/ 83 w 83"/>
                  <a:gd name="T21" fmla="*/ 48 h 56"/>
                  <a:gd name="T22" fmla="*/ 82 w 83"/>
                  <a:gd name="T23" fmla="*/ 47 h 56"/>
                  <a:gd name="T24" fmla="*/ 78 w 83"/>
                  <a:gd name="T25" fmla="*/ 11 h 56"/>
                  <a:gd name="T26" fmla="*/ 83 w 83"/>
                  <a:gd name="T2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">
                    <a:moveTo>
                      <a:pt x="83" y="0"/>
                    </a:moveTo>
                    <a:lnTo>
                      <a:pt x="16" y="4"/>
                    </a:lnTo>
                    <a:lnTo>
                      <a:pt x="16" y="11"/>
                    </a:lnTo>
                    <a:lnTo>
                      <a:pt x="10" y="22"/>
                    </a:lnTo>
                    <a:lnTo>
                      <a:pt x="8" y="31"/>
                    </a:lnTo>
                    <a:lnTo>
                      <a:pt x="0" y="43"/>
                    </a:lnTo>
                    <a:lnTo>
                      <a:pt x="10" y="50"/>
                    </a:lnTo>
                    <a:lnTo>
                      <a:pt x="12" y="52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3" y="48"/>
                    </a:lnTo>
                    <a:lnTo>
                      <a:pt x="82" y="47"/>
                    </a:lnTo>
                    <a:lnTo>
                      <a:pt x="78" y="11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" name="Freeform 48"/>
              <p:cNvSpPr>
                <a:spLocks/>
              </p:cNvSpPr>
              <p:nvPr/>
            </p:nvSpPr>
            <p:spPr bwMode="auto">
              <a:xfrm>
                <a:off x="2468" y="2392"/>
                <a:ext cx="83" cy="56"/>
              </a:xfrm>
              <a:custGeom>
                <a:avLst/>
                <a:gdLst>
                  <a:gd name="T0" fmla="*/ 83 w 83"/>
                  <a:gd name="T1" fmla="*/ 0 h 56"/>
                  <a:gd name="T2" fmla="*/ 16 w 83"/>
                  <a:gd name="T3" fmla="*/ 4 h 56"/>
                  <a:gd name="T4" fmla="*/ 16 w 83"/>
                  <a:gd name="T5" fmla="*/ 11 h 56"/>
                  <a:gd name="T6" fmla="*/ 10 w 83"/>
                  <a:gd name="T7" fmla="*/ 22 h 56"/>
                  <a:gd name="T8" fmla="*/ 8 w 83"/>
                  <a:gd name="T9" fmla="*/ 31 h 56"/>
                  <a:gd name="T10" fmla="*/ 0 w 83"/>
                  <a:gd name="T11" fmla="*/ 43 h 56"/>
                  <a:gd name="T12" fmla="*/ 10 w 83"/>
                  <a:gd name="T13" fmla="*/ 50 h 56"/>
                  <a:gd name="T14" fmla="*/ 12 w 83"/>
                  <a:gd name="T15" fmla="*/ 52 h 56"/>
                  <a:gd name="T16" fmla="*/ 8 w 83"/>
                  <a:gd name="T17" fmla="*/ 56 h 56"/>
                  <a:gd name="T18" fmla="*/ 8 w 83"/>
                  <a:gd name="T19" fmla="*/ 54 h 56"/>
                  <a:gd name="T20" fmla="*/ 83 w 83"/>
                  <a:gd name="T21" fmla="*/ 48 h 56"/>
                  <a:gd name="T22" fmla="*/ 82 w 83"/>
                  <a:gd name="T23" fmla="*/ 47 h 56"/>
                  <a:gd name="T24" fmla="*/ 78 w 83"/>
                  <a:gd name="T25" fmla="*/ 11 h 56"/>
                  <a:gd name="T26" fmla="*/ 83 w 83"/>
                  <a:gd name="T2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">
                    <a:moveTo>
                      <a:pt x="83" y="0"/>
                    </a:moveTo>
                    <a:lnTo>
                      <a:pt x="16" y="4"/>
                    </a:lnTo>
                    <a:lnTo>
                      <a:pt x="16" y="11"/>
                    </a:lnTo>
                    <a:lnTo>
                      <a:pt x="10" y="22"/>
                    </a:lnTo>
                    <a:lnTo>
                      <a:pt x="8" y="31"/>
                    </a:lnTo>
                    <a:lnTo>
                      <a:pt x="0" y="43"/>
                    </a:lnTo>
                    <a:lnTo>
                      <a:pt x="10" y="50"/>
                    </a:lnTo>
                    <a:lnTo>
                      <a:pt x="12" y="52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3" y="48"/>
                    </a:lnTo>
                    <a:lnTo>
                      <a:pt x="82" y="47"/>
                    </a:lnTo>
                    <a:lnTo>
                      <a:pt x="78" y="11"/>
                    </a:lnTo>
                    <a:lnTo>
                      <a:pt x="83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" name="Freeform 49"/>
              <p:cNvSpPr>
                <a:spLocks/>
              </p:cNvSpPr>
              <p:nvPr/>
            </p:nvSpPr>
            <p:spPr bwMode="auto">
              <a:xfrm>
                <a:off x="3641" y="1700"/>
                <a:ext cx="284" cy="253"/>
              </a:xfrm>
              <a:custGeom>
                <a:avLst/>
                <a:gdLst>
                  <a:gd name="T0" fmla="*/ 78 w 284"/>
                  <a:gd name="T1" fmla="*/ 17 h 253"/>
                  <a:gd name="T2" fmla="*/ 41 w 284"/>
                  <a:gd name="T3" fmla="*/ 39 h 253"/>
                  <a:gd name="T4" fmla="*/ 25 w 284"/>
                  <a:gd name="T5" fmla="*/ 44 h 253"/>
                  <a:gd name="T6" fmla="*/ 1 w 284"/>
                  <a:gd name="T7" fmla="*/ 169 h 253"/>
                  <a:gd name="T8" fmla="*/ 14 w 284"/>
                  <a:gd name="T9" fmla="*/ 169 h 253"/>
                  <a:gd name="T10" fmla="*/ 21 w 284"/>
                  <a:gd name="T11" fmla="*/ 171 h 253"/>
                  <a:gd name="T12" fmla="*/ 23 w 284"/>
                  <a:gd name="T13" fmla="*/ 167 h 253"/>
                  <a:gd name="T14" fmla="*/ 32 w 284"/>
                  <a:gd name="T15" fmla="*/ 164 h 253"/>
                  <a:gd name="T16" fmla="*/ 37 w 284"/>
                  <a:gd name="T17" fmla="*/ 171 h 253"/>
                  <a:gd name="T18" fmla="*/ 59 w 284"/>
                  <a:gd name="T19" fmla="*/ 144 h 253"/>
                  <a:gd name="T20" fmla="*/ 73 w 284"/>
                  <a:gd name="T21" fmla="*/ 153 h 253"/>
                  <a:gd name="T22" fmla="*/ 75 w 284"/>
                  <a:gd name="T23" fmla="*/ 155 h 253"/>
                  <a:gd name="T24" fmla="*/ 87 w 284"/>
                  <a:gd name="T25" fmla="*/ 164 h 253"/>
                  <a:gd name="T26" fmla="*/ 101 w 284"/>
                  <a:gd name="T27" fmla="*/ 162 h 253"/>
                  <a:gd name="T28" fmla="*/ 105 w 284"/>
                  <a:gd name="T29" fmla="*/ 155 h 253"/>
                  <a:gd name="T30" fmla="*/ 114 w 284"/>
                  <a:gd name="T31" fmla="*/ 158 h 253"/>
                  <a:gd name="T32" fmla="*/ 117 w 284"/>
                  <a:gd name="T33" fmla="*/ 164 h 253"/>
                  <a:gd name="T34" fmla="*/ 125 w 284"/>
                  <a:gd name="T35" fmla="*/ 162 h 253"/>
                  <a:gd name="T36" fmla="*/ 132 w 284"/>
                  <a:gd name="T37" fmla="*/ 158 h 253"/>
                  <a:gd name="T38" fmla="*/ 142 w 284"/>
                  <a:gd name="T39" fmla="*/ 162 h 253"/>
                  <a:gd name="T40" fmla="*/ 148 w 284"/>
                  <a:gd name="T41" fmla="*/ 164 h 253"/>
                  <a:gd name="T42" fmla="*/ 159 w 284"/>
                  <a:gd name="T43" fmla="*/ 162 h 253"/>
                  <a:gd name="T44" fmla="*/ 182 w 284"/>
                  <a:gd name="T45" fmla="*/ 176 h 253"/>
                  <a:gd name="T46" fmla="*/ 225 w 284"/>
                  <a:gd name="T47" fmla="*/ 217 h 253"/>
                  <a:gd name="T48" fmla="*/ 246 w 284"/>
                  <a:gd name="T49" fmla="*/ 242 h 253"/>
                  <a:gd name="T50" fmla="*/ 259 w 284"/>
                  <a:gd name="T51" fmla="*/ 250 h 253"/>
                  <a:gd name="T52" fmla="*/ 280 w 284"/>
                  <a:gd name="T53" fmla="*/ 230 h 253"/>
                  <a:gd name="T54" fmla="*/ 271 w 284"/>
                  <a:gd name="T55" fmla="*/ 230 h 253"/>
                  <a:gd name="T56" fmla="*/ 267 w 284"/>
                  <a:gd name="T57" fmla="*/ 221 h 253"/>
                  <a:gd name="T58" fmla="*/ 259 w 284"/>
                  <a:gd name="T59" fmla="*/ 219 h 253"/>
                  <a:gd name="T60" fmla="*/ 253 w 284"/>
                  <a:gd name="T61" fmla="*/ 207 h 253"/>
                  <a:gd name="T62" fmla="*/ 250 w 284"/>
                  <a:gd name="T63" fmla="*/ 201 h 253"/>
                  <a:gd name="T64" fmla="*/ 241 w 284"/>
                  <a:gd name="T65" fmla="*/ 198 h 253"/>
                  <a:gd name="T66" fmla="*/ 235 w 284"/>
                  <a:gd name="T67" fmla="*/ 189 h 253"/>
                  <a:gd name="T68" fmla="*/ 230 w 284"/>
                  <a:gd name="T69" fmla="*/ 187 h 253"/>
                  <a:gd name="T70" fmla="*/ 225 w 284"/>
                  <a:gd name="T71" fmla="*/ 185 h 253"/>
                  <a:gd name="T72" fmla="*/ 207 w 284"/>
                  <a:gd name="T73" fmla="*/ 157 h 253"/>
                  <a:gd name="T74" fmla="*/ 192 w 284"/>
                  <a:gd name="T75" fmla="*/ 153 h 253"/>
                  <a:gd name="T76" fmla="*/ 185 w 284"/>
                  <a:gd name="T77" fmla="*/ 150 h 253"/>
                  <a:gd name="T78" fmla="*/ 180 w 284"/>
                  <a:gd name="T79" fmla="*/ 142 h 253"/>
                  <a:gd name="T80" fmla="*/ 169 w 284"/>
                  <a:gd name="T81" fmla="*/ 139 h 253"/>
                  <a:gd name="T82" fmla="*/ 164 w 284"/>
                  <a:gd name="T83" fmla="*/ 142 h 253"/>
                  <a:gd name="T84" fmla="*/ 157 w 284"/>
                  <a:gd name="T85" fmla="*/ 133 h 253"/>
                  <a:gd name="T86" fmla="*/ 153 w 284"/>
                  <a:gd name="T87" fmla="*/ 126 h 253"/>
                  <a:gd name="T88" fmla="*/ 153 w 284"/>
                  <a:gd name="T89" fmla="*/ 121 h 253"/>
                  <a:gd name="T90" fmla="*/ 148 w 284"/>
                  <a:gd name="T91" fmla="*/ 117 h 253"/>
                  <a:gd name="T92" fmla="*/ 142 w 284"/>
                  <a:gd name="T93" fmla="*/ 119 h 253"/>
                  <a:gd name="T94" fmla="*/ 146 w 284"/>
                  <a:gd name="T95" fmla="*/ 126 h 253"/>
                  <a:gd name="T96" fmla="*/ 142 w 284"/>
                  <a:gd name="T97" fmla="*/ 132 h 253"/>
                  <a:gd name="T98" fmla="*/ 137 w 284"/>
                  <a:gd name="T99" fmla="*/ 128 h 253"/>
                  <a:gd name="T100" fmla="*/ 135 w 284"/>
                  <a:gd name="T101" fmla="*/ 121 h 253"/>
                  <a:gd name="T102" fmla="*/ 134 w 284"/>
                  <a:gd name="T103" fmla="*/ 112 h 253"/>
                  <a:gd name="T104" fmla="*/ 126 w 284"/>
                  <a:gd name="T105" fmla="*/ 110 h 253"/>
                  <a:gd name="T106" fmla="*/ 125 w 284"/>
                  <a:gd name="T107" fmla="*/ 107 h 253"/>
                  <a:gd name="T108" fmla="*/ 117 w 284"/>
                  <a:gd name="T109" fmla="*/ 92 h 253"/>
                  <a:gd name="T110" fmla="*/ 89 w 284"/>
                  <a:gd name="T111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253">
                    <a:moveTo>
                      <a:pt x="85" y="0"/>
                    </a:moveTo>
                    <a:lnTo>
                      <a:pt x="78" y="17"/>
                    </a:lnTo>
                    <a:lnTo>
                      <a:pt x="46" y="32"/>
                    </a:lnTo>
                    <a:lnTo>
                      <a:pt x="41" y="39"/>
                    </a:lnTo>
                    <a:lnTo>
                      <a:pt x="34" y="42"/>
                    </a:lnTo>
                    <a:lnTo>
                      <a:pt x="25" y="44"/>
                    </a:lnTo>
                    <a:lnTo>
                      <a:pt x="0" y="157"/>
                    </a:lnTo>
                    <a:lnTo>
                      <a:pt x="1" y="169"/>
                    </a:lnTo>
                    <a:lnTo>
                      <a:pt x="3" y="169"/>
                    </a:lnTo>
                    <a:lnTo>
                      <a:pt x="14" y="169"/>
                    </a:lnTo>
                    <a:lnTo>
                      <a:pt x="17" y="173"/>
                    </a:lnTo>
                    <a:lnTo>
                      <a:pt x="21" y="171"/>
                    </a:lnTo>
                    <a:lnTo>
                      <a:pt x="23" y="169"/>
                    </a:lnTo>
                    <a:lnTo>
                      <a:pt x="23" y="167"/>
                    </a:lnTo>
                    <a:lnTo>
                      <a:pt x="26" y="164"/>
                    </a:lnTo>
                    <a:lnTo>
                      <a:pt x="32" y="164"/>
                    </a:lnTo>
                    <a:lnTo>
                      <a:pt x="35" y="167"/>
                    </a:lnTo>
                    <a:lnTo>
                      <a:pt x="37" y="171"/>
                    </a:lnTo>
                    <a:lnTo>
                      <a:pt x="42" y="178"/>
                    </a:lnTo>
                    <a:lnTo>
                      <a:pt x="59" y="144"/>
                    </a:lnTo>
                    <a:lnTo>
                      <a:pt x="66" y="153"/>
                    </a:lnTo>
                    <a:lnTo>
                      <a:pt x="73" y="153"/>
                    </a:lnTo>
                    <a:lnTo>
                      <a:pt x="75" y="153"/>
                    </a:lnTo>
                    <a:lnTo>
                      <a:pt x="75" y="155"/>
                    </a:lnTo>
                    <a:lnTo>
                      <a:pt x="80" y="164"/>
                    </a:lnTo>
                    <a:lnTo>
                      <a:pt x="87" y="164"/>
                    </a:lnTo>
                    <a:lnTo>
                      <a:pt x="91" y="164"/>
                    </a:lnTo>
                    <a:lnTo>
                      <a:pt x="101" y="162"/>
                    </a:lnTo>
                    <a:lnTo>
                      <a:pt x="105" y="158"/>
                    </a:lnTo>
                    <a:lnTo>
                      <a:pt x="105" y="155"/>
                    </a:lnTo>
                    <a:lnTo>
                      <a:pt x="109" y="155"/>
                    </a:lnTo>
                    <a:lnTo>
                      <a:pt x="114" y="158"/>
                    </a:lnTo>
                    <a:lnTo>
                      <a:pt x="116" y="164"/>
                    </a:lnTo>
                    <a:lnTo>
                      <a:pt x="117" y="164"/>
                    </a:lnTo>
                    <a:lnTo>
                      <a:pt x="119" y="162"/>
                    </a:lnTo>
                    <a:lnTo>
                      <a:pt x="125" y="162"/>
                    </a:lnTo>
                    <a:lnTo>
                      <a:pt x="128" y="158"/>
                    </a:lnTo>
                    <a:lnTo>
                      <a:pt x="132" y="158"/>
                    </a:lnTo>
                    <a:lnTo>
                      <a:pt x="135" y="162"/>
                    </a:lnTo>
                    <a:lnTo>
                      <a:pt x="142" y="162"/>
                    </a:lnTo>
                    <a:lnTo>
                      <a:pt x="144" y="164"/>
                    </a:lnTo>
                    <a:lnTo>
                      <a:pt x="148" y="164"/>
                    </a:lnTo>
                    <a:lnTo>
                      <a:pt x="148" y="162"/>
                    </a:lnTo>
                    <a:lnTo>
                      <a:pt x="159" y="162"/>
                    </a:lnTo>
                    <a:lnTo>
                      <a:pt x="176" y="175"/>
                    </a:lnTo>
                    <a:lnTo>
                      <a:pt x="182" y="176"/>
                    </a:lnTo>
                    <a:lnTo>
                      <a:pt x="201" y="200"/>
                    </a:lnTo>
                    <a:lnTo>
                      <a:pt x="225" y="217"/>
                    </a:lnTo>
                    <a:lnTo>
                      <a:pt x="234" y="235"/>
                    </a:lnTo>
                    <a:lnTo>
                      <a:pt x="246" y="242"/>
                    </a:lnTo>
                    <a:lnTo>
                      <a:pt x="255" y="253"/>
                    </a:lnTo>
                    <a:lnTo>
                      <a:pt x="259" y="250"/>
                    </a:lnTo>
                    <a:lnTo>
                      <a:pt x="284" y="235"/>
                    </a:lnTo>
                    <a:lnTo>
                      <a:pt x="280" y="230"/>
                    </a:lnTo>
                    <a:lnTo>
                      <a:pt x="275" y="232"/>
                    </a:lnTo>
                    <a:lnTo>
                      <a:pt x="271" y="230"/>
                    </a:lnTo>
                    <a:lnTo>
                      <a:pt x="269" y="226"/>
                    </a:lnTo>
                    <a:lnTo>
                      <a:pt x="267" y="221"/>
                    </a:lnTo>
                    <a:lnTo>
                      <a:pt x="266" y="221"/>
                    </a:lnTo>
                    <a:lnTo>
                      <a:pt x="259" y="219"/>
                    </a:lnTo>
                    <a:lnTo>
                      <a:pt x="257" y="217"/>
                    </a:lnTo>
                    <a:lnTo>
                      <a:pt x="253" y="207"/>
                    </a:lnTo>
                    <a:lnTo>
                      <a:pt x="250" y="205"/>
                    </a:lnTo>
                    <a:lnTo>
                      <a:pt x="250" y="201"/>
                    </a:lnTo>
                    <a:lnTo>
                      <a:pt x="244" y="200"/>
                    </a:lnTo>
                    <a:lnTo>
                      <a:pt x="241" y="198"/>
                    </a:lnTo>
                    <a:lnTo>
                      <a:pt x="237" y="191"/>
                    </a:lnTo>
                    <a:lnTo>
                      <a:pt x="235" y="189"/>
                    </a:lnTo>
                    <a:lnTo>
                      <a:pt x="232" y="189"/>
                    </a:lnTo>
                    <a:lnTo>
                      <a:pt x="230" y="187"/>
                    </a:lnTo>
                    <a:lnTo>
                      <a:pt x="226" y="187"/>
                    </a:lnTo>
                    <a:lnTo>
                      <a:pt x="225" y="185"/>
                    </a:lnTo>
                    <a:lnTo>
                      <a:pt x="225" y="182"/>
                    </a:lnTo>
                    <a:lnTo>
                      <a:pt x="207" y="157"/>
                    </a:lnTo>
                    <a:lnTo>
                      <a:pt x="201" y="153"/>
                    </a:lnTo>
                    <a:lnTo>
                      <a:pt x="192" y="153"/>
                    </a:lnTo>
                    <a:lnTo>
                      <a:pt x="189" y="151"/>
                    </a:lnTo>
                    <a:lnTo>
                      <a:pt x="185" y="150"/>
                    </a:lnTo>
                    <a:lnTo>
                      <a:pt x="182" y="148"/>
                    </a:lnTo>
                    <a:lnTo>
                      <a:pt x="180" y="142"/>
                    </a:lnTo>
                    <a:lnTo>
                      <a:pt x="173" y="139"/>
                    </a:lnTo>
                    <a:lnTo>
                      <a:pt x="169" y="139"/>
                    </a:lnTo>
                    <a:lnTo>
                      <a:pt x="166" y="141"/>
                    </a:lnTo>
                    <a:lnTo>
                      <a:pt x="164" y="142"/>
                    </a:lnTo>
                    <a:lnTo>
                      <a:pt x="160" y="141"/>
                    </a:lnTo>
                    <a:lnTo>
                      <a:pt x="157" y="133"/>
                    </a:lnTo>
                    <a:lnTo>
                      <a:pt x="153" y="130"/>
                    </a:lnTo>
                    <a:lnTo>
                      <a:pt x="153" y="126"/>
                    </a:lnTo>
                    <a:lnTo>
                      <a:pt x="155" y="123"/>
                    </a:lnTo>
                    <a:lnTo>
                      <a:pt x="153" y="121"/>
                    </a:lnTo>
                    <a:lnTo>
                      <a:pt x="150" y="119"/>
                    </a:lnTo>
                    <a:lnTo>
                      <a:pt x="148" y="117"/>
                    </a:lnTo>
                    <a:lnTo>
                      <a:pt x="144" y="117"/>
                    </a:lnTo>
                    <a:lnTo>
                      <a:pt x="142" y="119"/>
                    </a:lnTo>
                    <a:lnTo>
                      <a:pt x="142" y="123"/>
                    </a:lnTo>
                    <a:lnTo>
                      <a:pt x="146" y="126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39" y="130"/>
                    </a:lnTo>
                    <a:lnTo>
                      <a:pt x="137" y="128"/>
                    </a:lnTo>
                    <a:lnTo>
                      <a:pt x="139" y="125"/>
                    </a:lnTo>
                    <a:lnTo>
                      <a:pt x="135" y="121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8" y="112"/>
                    </a:lnTo>
                    <a:lnTo>
                      <a:pt x="126" y="110"/>
                    </a:lnTo>
                    <a:lnTo>
                      <a:pt x="126" y="107"/>
                    </a:lnTo>
                    <a:lnTo>
                      <a:pt x="125" y="107"/>
                    </a:lnTo>
                    <a:lnTo>
                      <a:pt x="125" y="101"/>
                    </a:lnTo>
                    <a:lnTo>
                      <a:pt x="117" y="92"/>
                    </a:lnTo>
                    <a:lnTo>
                      <a:pt x="101" y="23"/>
                    </a:lnTo>
                    <a:lnTo>
                      <a:pt x="89" y="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" name="Freeform 50"/>
              <p:cNvSpPr>
                <a:spLocks/>
              </p:cNvSpPr>
              <p:nvPr/>
            </p:nvSpPr>
            <p:spPr bwMode="auto">
              <a:xfrm>
                <a:off x="3641" y="1700"/>
                <a:ext cx="284" cy="253"/>
              </a:xfrm>
              <a:custGeom>
                <a:avLst/>
                <a:gdLst>
                  <a:gd name="T0" fmla="*/ 78 w 284"/>
                  <a:gd name="T1" fmla="*/ 17 h 253"/>
                  <a:gd name="T2" fmla="*/ 41 w 284"/>
                  <a:gd name="T3" fmla="*/ 39 h 253"/>
                  <a:gd name="T4" fmla="*/ 25 w 284"/>
                  <a:gd name="T5" fmla="*/ 44 h 253"/>
                  <a:gd name="T6" fmla="*/ 1 w 284"/>
                  <a:gd name="T7" fmla="*/ 169 h 253"/>
                  <a:gd name="T8" fmla="*/ 14 w 284"/>
                  <a:gd name="T9" fmla="*/ 169 h 253"/>
                  <a:gd name="T10" fmla="*/ 21 w 284"/>
                  <a:gd name="T11" fmla="*/ 171 h 253"/>
                  <a:gd name="T12" fmla="*/ 23 w 284"/>
                  <a:gd name="T13" fmla="*/ 167 h 253"/>
                  <a:gd name="T14" fmla="*/ 32 w 284"/>
                  <a:gd name="T15" fmla="*/ 164 h 253"/>
                  <a:gd name="T16" fmla="*/ 37 w 284"/>
                  <a:gd name="T17" fmla="*/ 171 h 253"/>
                  <a:gd name="T18" fmla="*/ 59 w 284"/>
                  <a:gd name="T19" fmla="*/ 144 h 253"/>
                  <a:gd name="T20" fmla="*/ 73 w 284"/>
                  <a:gd name="T21" fmla="*/ 153 h 253"/>
                  <a:gd name="T22" fmla="*/ 75 w 284"/>
                  <a:gd name="T23" fmla="*/ 155 h 253"/>
                  <a:gd name="T24" fmla="*/ 87 w 284"/>
                  <a:gd name="T25" fmla="*/ 164 h 253"/>
                  <a:gd name="T26" fmla="*/ 101 w 284"/>
                  <a:gd name="T27" fmla="*/ 162 h 253"/>
                  <a:gd name="T28" fmla="*/ 105 w 284"/>
                  <a:gd name="T29" fmla="*/ 155 h 253"/>
                  <a:gd name="T30" fmla="*/ 114 w 284"/>
                  <a:gd name="T31" fmla="*/ 158 h 253"/>
                  <a:gd name="T32" fmla="*/ 117 w 284"/>
                  <a:gd name="T33" fmla="*/ 164 h 253"/>
                  <a:gd name="T34" fmla="*/ 125 w 284"/>
                  <a:gd name="T35" fmla="*/ 162 h 253"/>
                  <a:gd name="T36" fmla="*/ 132 w 284"/>
                  <a:gd name="T37" fmla="*/ 158 h 253"/>
                  <a:gd name="T38" fmla="*/ 142 w 284"/>
                  <a:gd name="T39" fmla="*/ 162 h 253"/>
                  <a:gd name="T40" fmla="*/ 148 w 284"/>
                  <a:gd name="T41" fmla="*/ 164 h 253"/>
                  <a:gd name="T42" fmla="*/ 159 w 284"/>
                  <a:gd name="T43" fmla="*/ 162 h 253"/>
                  <a:gd name="T44" fmla="*/ 182 w 284"/>
                  <a:gd name="T45" fmla="*/ 176 h 253"/>
                  <a:gd name="T46" fmla="*/ 225 w 284"/>
                  <a:gd name="T47" fmla="*/ 217 h 253"/>
                  <a:gd name="T48" fmla="*/ 246 w 284"/>
                  <a:gd name="T49" fmla="*/ 242 h 253"/>
                  <a:gd name="T50" fmla="*/ 259 w 284"/>
                  <a:gd name="T51" fmla="*/ 250 h 253"/>
                  <a:gd name="T52" fmla="*/ 280 w 284"/>
                  <a:gd name="T53" fmla="*/ 230 h 253"/>
                  <a:gd name="T54" fmla="*/ 271 w 284"/>
                  <a:gd name="T55" fmla="*/ 230 h 253"/>
                  <a:gd name="T56" fmla="*/ 267 w 284"/>
                  <a:gd name="T57" fmla="*/ 221 h 253"/>
                  <a:gd name="T58" fmla="*/ 259 w 284"/>
                  <a:gd name="T59" fmla="*/ 219 h 253"/>
                  <a:gd name="T60" fmla="*/ 253 w 284"/>
                  <a:gd name="T61" fmla="*/ 207 h 253"/>
                  <a:gd name="T62" fmla="*/ 250 w 284"/>
                  <a:gd name="T63" fmla="*/ 201 h 253"/>
                  <a:gd name="T64" fmla="*/ 241 w 284"/>
                  <a:gd name="T65" fmla="*/ 198 h 253"/>
                  <a:gd name="T66" fmla="*/ 235 w 284"/>
                  <a:gd name="T67" fmla="*/ 189 h 253"/>
                  <a:gd name="T68" fmla="*/ 230 w 284"/>
                  <a:gd name="T69" fmla="*/ 187 h 253"/>
                  <a:gd name="T70" fmla="*/ 225 w 284"/>
                  <a:gd name="T71" fmla="*/ 185 h 253"/>
                  <a:gd name="T72" fmla="*/ 207 w 284"/>
                  <a:gd name="T73" fmla="*/ 157 h 253"/>
                  <a:gd name="T74" fmla="*/ 192 w 284"/>
                  <a:gd name="T75" fmla="*/ 153 h 253"/>
                  <a:gd name="T76" fmla="*/ 185 w 284"/>
                  <a:gd name="T77" fmla="*/ 150 h 253"/>
                  <a:gd name="T78" fmla="*/ 180 w 284"/>
                  <a:gd name="T79" fmla="*/ 142 h 253"/>
                  <a:gd name="T80" fmla="*/ 169 w 284"/>
                  <a:gd name="T81" fmla="*/ 139 h 253"/>
                  <a:gd name="T82" fmla="*/ 164 w 284"/>
                  <a:gd name="T83" fmla="*/ 142 h 253"/>
                  <a:gd name="T84" fmla="*/ 157 w 284"/>
                  <a:gd name="T85" fmla="*/ 133 h 253"/>
                  <a:gd name="T86" fmla="*/ 153 w 284"/>
                  <a:gd name="T87" fmla="*/ 126 h 253"/>
                  <a:gd name="T88" fmla="*/ 153 w 284"/>
                  <a:gd name="T89" fmla="*/ 121 h 253"/>
                  <a:gd name="T90" fmla="*/ 148 w 284"/>
                  <a:gd name="T91" fmla="*/ 117 h 253"/>
                  <a:gd name="T92" fmla="*/ 142 w 284"/>
                  <a:gd name="T93" fmla="*/ 119 h 253"/>
                  <a:gd name="T94" fmla="*/ 146 w 284"/>
                  <a:gd name="T95" fmla="*/ 126 h 253"/>
                  <a:gd name="T96" fmla="*/ 142 w 284"/>
                  <a:gd name="T97" fmla="*/ 132 h 253"/>
                  <a:gd name="T98" fmla="*/ 137 w 284"/>
                  <a:gd name="T99" fmla="*/ 128 h 253"/>
                  <a:gd name="T100" fmla="*/ 135 w 284"/>
                  <a:gd name="T101" fmla="*/ 121 h 253"/>
                  <a:gd name="T102" fmla="*/ 134 w 284"/>
                  <a:gd name="T103" fmla="*/ 112 h 253"/>
                  <a:gd name="T104" fmla="*/ 126 w 284"/>
                  <a:gd name="T105" fmla="*/ 110 h 253"/>
                  <a:gd name="T106" fmla="*/ 125 w 284"/>
                  <a:gd name="T107" fmla="*/ 107 h 253"/>
                  <a:gd name="T108" fmla="*/ 117 w 284"/>
                  <a:gd name="T109" fmla="*/ 92 h 253"/>
                  <a:gd name="T110" fmla="*/ 89 w 284"/>
                  <a:gd name="T111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253">
                    <a:moveTo>
                      <a:pt x="85" y="0"/>
                    </a:moveTo>
                    <a:lnTo>
                      <a:pt x="78" y="17"/>
                    </a:lnTo>
                    <a:lnTo>
                      <a:pt x="46" y="32"/>
                    </a:lnTo>
                    <a:lnTo>
                      <a:pt x="41" y="39"/>
                    </a:lnTo>
                    <a:lnTo>
                      <a:pt x="34" y="42"/>
                    </a:lnTo>
                    <a:lnTo>
                      <a:pt x="25" y="44"/>
                    </a:lnTo>
                    <a:lnTo>
                      <a:pt x="0" y="157"/>
                    </a:lnTo>
                    <a:lnTo>
                      <a:pt x="1" y="169"/>
                    </a:lnTo>
                    <a:lnTo>
                      <a:pt x="3" y="169"/>
                    </a:lnTo>
                    <a:lnTo>
                      <a:pt x="14" y="169"/>
                    </a:lnTo>
                    <a:lnTo>
                      <a:pt x="17" y="173"/>
                    </a:lnTo>
                    <a:lnTo>
                      <a:pt x="21" y="171"/>
                    </a:lnTo>
                    <a:lnTo>
                      <a:pt x="23" y="169"/>
                    </a:lnTo>
                    <a:lnTo>
                      <a:pt x="23" y="167"/>
                    </a:lnTo>
                    <a:lnTo>
                      <a:pt x="26" y="164"/>
                    </a:lnTo>
                    <a:lnTo>
                      <a:pt x="32" y="164"/>
                    </a:lnTo>
                    <a:lnTo>
                      <a:pt x="35" y="167"/>
                    </a:lnTo>
                    <a:lnTo>
                      <a:pt x="37" y="171"/>
                    </a:lnTo>
                    <a:lnTo>
                      <a:pt x="42" y="178"/>
                    </a:lnTo>
                    <a:lnTo>
                      <a:pt x="59" y="144"/>
                    </a:lnTo>
                    <a:lnTo>
                      <a:pt x="66" y="153"/>
                    </a:lnTo>
                    <a:lnTo>
                      <a:pt x="73" y="153"/>
                    </a:lnTo>
                    <a:lnTo>
                      <a:pt x="75" y="153"/>
                    </a:lnTo>
                    <a:lnTo>
                      <a:pt x="75" y="155"/>
                    </a:lnTo>
                    <a:lnTo>
                      <a:pt x="80" y="164"/>
                    </a:lnTo>
                    <a:lnTo>
                      <a:pt x="87" y="164"/>
                    </a:lnTo>
                    <a:lnTo>
                      <a:pt x="91" y="164"/>
                    </a:lnTo>
                    <a:lnTo>
                      <a:pt x="101" y="162"/>
                    </a:lnTo>
                    <a:lnTo>
                      <a:pt x="105" y="158"/>
                    </a:lnTo>
                    <a:lnTo>
                      <a:pt x="105" y="155"/>
                    </a:lnTo>
                    <a:lnTo>
                      <a:pt x="109" y="155"/>
                    </a:lnTo>
                    <a:lnTo>
                      <a:pt x="114" y="158"/>
                    </a:lnTo>
                    <a:lnTo>
                      <a:pt x="116" y="164"/>
                    </a:lnTo>
                    <a:lnTo>
                      <a:pt x="117" y="164"/>
                    </a:lnTo>
                    <a:lnTo>
                      <a:pt x="119" y="162"/>
                    </a:lnTo>
                    <a:lnTo>
                      <a:pt x="125" y="162"/>
                    </a:lnTo>
                    <a:lnTo>
                      <a:pt x="128" y="158"/>
                    </a:lnTo>
                    <a:lnTo>
                      <a:pt x="132" y="158"/>
                    </a:lnTo>
                    <a:lnTo>
                      <a:pt x="135" y="162"/>
                    </a:lnTo>
                    <a:lnTo>
                      <a:pt x="142" y="162"/>
                    </a:lnTo>
                    <a:lnTo>
                      <a:pt x="144" y="164"/>
                    </a:lnTo>
                    <a:lnTo>
                      <a:pt x="148" y="164"/>
                    </a:lnTo>
                    <a:lnTo>
                      <a:pt x="148" y="162"/>
                    </a:lnTo>
                    <a:lnTo>
                      <a:pt x="159" y="162"/>
                    </a:lnTo>
                    <a:lnTo>
                      <a:pt x="176" y="175"/>
                    </a:lnTo>
                    <a:lnTo>
                      <a:pt x="182" y="176"/>
                    </a:lnTo>
                    <a:lnTo>
                      <a:pt x="201" y="200"/>
                    </a:lnTo>
                    <a:lnTo>
                      <a:pt x="225" y="217"/>
                    </a:lnTo>
                    <a:lnTo>
                      <a:pt x="234" y="235"/>
                    </a:lnTo>
                    <a:lnTo>
                      <a:pt x="246" y="242"/>
                    </a:lnTo>
                    <a:lnTo>
                      <a:pt x="255" y="253"/>
                    </a:lnTo>
                    <a:lnTo>
                      <a:pt x="259" y="250"/>
                    </a:lnTo>
                    <a:lnTo>
                      <a:pt x="284" y="235"/>
                    </a:lnTo>
                    <a:lnTo>
                      <a:pt x="280" y="230"/>
                    </a:lnTo>
                    <a:lnTo>
                      <a:pt x="275" y="232"/>
                    </a:lnTo>
                    <a:lnTo>
                      <a:pt x="271" y="230"/>
                    </a:lnTo>
                    <a:lnTo>
                      <a:pt x="269" y="226"/>
                    </a:lnTo>
                    <a:lnTo>
                      <a:pt x="267" y="221"/>
                    </a:lnTo>
                    <a:lnTo>
                      <a:pt x="266" y="221"/>
                    </a:lnTo>
                    <a:lnTo>
                      <a:pt x="259" y="219"/>
                    </a:lnTo>
                    <a:lnTo>
                      <a:pt x="257" y="217"/>
                    </a:lnTo>
                    <a:lnTo>
                      <a:pt x="253" y="207"/>
                    </a:lnTo>
                    <a:lnTo>
                      <a:pt x="250" y="205"/>
                    </a:lnTo>
                    <a:lnTo>
                      <a:pt x="250" y="201"/>
                    </a:lnTo>
                    <a:lnTo>
                      <a:pt x="244" y="200"/>
                    </a:lnTo>
                    <a:lnTo>
                      <a:pt x="241" y="198"/>
                    </a:lnTo>
                    <a:lnTo>
                      <a:pt x="237" y="191"/>
                    </a:lnTo>
                    <a:lnTo>
                      <a:pt x="235" y="189"/>
                    </a:lnTo>
                    <a:lnTo>
                      <a:pt x="232" y="189"/>
                    </a:lnTo>
                    <a:lnTo>
                      <a:pt x="230" y="187"/>
                    </a:lnTo>
                    <a:lnTo>
                      <a:pt x="226" y="187"/>
                    </a:lnTo>
                    <a:lnTo>
                      <a:pt x="225" y="185"/>
                    </a:lnTo>
                    <a:lnTo>
                      <a:pt x="225" y="182"/>
                    </a:lnTo>
                    <a:lnTo>
                      <a:pt x="207" y="157"/>
                    </a:lnTo>
                    <a:lnTo>
                      <a:pt x="201" y="153"/>
                    </a:lnTo>
                    <a:lnTo>
                      <a:pt x="192" y="153"/>
                    </a:lnTo>
                    <a:lnTo>
                      <a:pt x="189" y="151"/>
                    </a:lnTo>
                    <a:lnTo>
                      <a:pt x="185" y="150"/>
                    </a:lnTo>
                    <a:lnTo>
                      <a:pt x="182" y="148"/>
                    </a:lnTo>
                    <a:lnTo>
                      <a:pt x="180" y="142"/>
                    </a:lnTo>
                    <a:lnTo>
                      <a:pt x="173" y="139"/>
                    </a:lnTo>
                    <a:lnTo>
                      <a:pt x="169" y="139"/>
                    </a:lnTo>
                    <a:lnTo>
                      <a:pt x="166" y="141"/>
                    </a:lnTo>
                    <a:lnTo>
                      <a:pt x="164" y="142"/>
                    </a:lnTo>
                    <a:lnTo>
                      <a:pt x="160" y="141"/>
                    </a:lnTo>
                    <a:lnTo>
                      <a:pt x="157" y="133"/>
                    </a:lnTo>
                    <a:lnTo>
                      <a:pt x="153" y="130"/>
                    </a:lnTo>
                    <a:lnTo>
                      <a:pt x="153" y="126"/>
                    </a:lnTo>
                    <a:lnTo>
                      <a:pt x="155" y="123"/>
                    </a:lnTo>
                    <a:lnTo>
                      <a:pt x="153" y="121"/>
                    </a:lnTo>
                    <a:lnTo>
                      <a:pt x="150" y="119"/>
                    </a:lnTo>
                    <a:lnTo>
                      <a:pt x="148" y="117"/>
                    </a:lnTo>
                    <a:lnTo>
                      <a:pt x="144" y="117"/>
                    </a:lnTo>
                    <a:lnTo>
                      <a:pt x="142" y="119"/>
                    </a:lnTo>
                    <a:lnTo>
                      <a:pt x="142" y="123"/>
                    </a:lnTo>
                    <a:lnTo>
                      <a:pt x="146" y="126"/>
                    </a:lnTo>
                    <a:lnTo>
                      <a:pt x="144" y="132"/>
                    </a:lnTo>
                    <a:lnTo>
                      <a:pt x="142" y="132"/>
                    </a:lnTo>
                    <a:lnTo>
                      <a:pt x="139" y="130"/>
                    </a:lnTo>
                    <a:lnTo>
                      <a:pt x="137" y="128"/>
                    </a:lnTo>
                    <a:lnTo>
                      <a:pt x="139" y="125"/>
                    </a:lnTo>
                    <a:lnTo>
                      <a:pt x="135" y="121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8" y="112"/>
                    </a:lnTo>
                    <a:lnTo>
                      <a:pt x="126" y="110"/>
                    </a:lnTo>
                    <a:lnTo>
                      <a:pt x="126" y="107"/>
                    </a:lnTo>
                    <a:lnTo>
                      <a:pt x="125" y="107"/>
                    </a:lnTo>
                    <a:lnTo>
                      <a:pt x="125" y="101"/>
                    </a:lnTo>
                    <a:lnTo>
                      <a:pt x="117" y="92"/>
                    </a:lnTo>
                    <a:lnTo>
                      <a:pt x="101" y="23"/>
                    </a:lnTo>
                    <a:lnTo>
                      <a:pt x="89" y="0"/>
                    </a:lnTo>
                    <a:lnTo>
                      <a:pt x="8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" name="Freeform 51"/>
              <p:cNvSpPr>
                <a:spLocks/>
              </p:cNvSpPr>
              <p:nvPr/>
            </p:nvSpPr>
            <p:spPr bwMode="auto">
              <a:xfrm>
                <a:off x="3325" y="2587"/>
                <a:ext cx="73" cy="89"/>
              </a:xfrm>
              <a:custGeom>
                <a:avLst/>
                <a:gdLst>
                  <a:gd name="T0" fmla="*/ 66 w 73"/>
                  <a:gd name="T1" fmla="*/ 2 h 89"/>
                  <a:gd name="T2" fmla="*/ 64 w 73"/>
                  <a:gd name="T3" fmla="*/ 0 h 89"/>
                  <a:gd name="T4" fmla="*/ 60 w 73"/>
                  <a:gd name="T5" fmla="*/ 0 h 89"/>
                  <a:gd name="T6" fmla="*/ 60 w 73"/>
                  <a:gd name="T7" fmla="*/ 0 h 89"/>
                  <a:gd name="T8" fmla="*/ 57 w 73"/>
                  <a:gd name="T9" fmla="*/ 0 h 89"/>
                  <a:gd name="T10" fmla="*/ 46 w 73"/>
                  <a:gd name="T11" fmla="*/ 2 h 89"/>
                  <a:gd name="T12" fmla="*/ 39 w 73"/>
                  <a:gd name="T13" fmla="*/ 2 h 89"/>
                  <a:gd name="T14" fmla="*/ 37 w 73"/>
                  <a:gd name="T15" fmla="*/ 3 h 89"/>
                  <a:gd name="T16" fmla="*/ 35 w 73"/>
                  <a:gd name="T17" fmla="*/ 7 h 89"/>
                  <a:gd name="T18" fmla="*/ 35 w 73"/>
                  <a:gd name="T19" fmla="*/ 12 h 89"/>
                  <a:gd name="T20" fmla="*/ 32 w 73"/>
                  <a:gd name="T21" fmla="*/ 16 h 89"/>
                  <a:gd name="T22" fmla="*/ 26 w 73"/>
                  <a:gd name="T23" fmla="*/ 16 h 89"/>
                  <a:gd name="T24" fmla="*/ 23 w 73"/>
                  <a:gd name="T25" fmla="*/ 18 h 89"/>
                  <a:gd name="T26" fmla="*/ 17 w 73"/>
                  <a:gd name="T27" fmla="*/ 20 h 89"/>
                  <a:gd name="T28" fmla="*/ 16 w 73"/>
                  <a:gd name="T29" fmla="*/ 20 h 89"/>
                  <a:gd name="T30" fmla="*/ 10 w 73"/>
                  <a:gd name="T31" fmla="*/ 7 h 89"/>
                  <a:gd name="T32" fmla="*/ 9 w 73"/>
                  <a:gd name="T33" fmla="*/ 7 h 89"/>
                  <a:gd name="T34" fmla="*/ 5 w 73"/>
                  <a:gd name="T35" fmla="*/ 7 h 89"/>
                  <a:gd name="T36" fmla="*/ 1 w 73"/>
                  <a:gd name="T37" fmla="*/ 9 h 89"/>
                  <a:gd name="T38" fmla="*/ 1 w 73"/>
                  <a:gd name="T39" fmla="*/ 16 h 89"/>
                  <a:gd name="T40" fmla="*/ 0 w 73"/>
                  <a:gd name="T41" fmla="*/ 16 h 89"/>
                  <a:gd name="T42" fmla="*/ 7 w 73"/>
                  <a:gd name="T43" fmla="*/ 27 h 89"/>
                  <a:gd name="T44" fmla="*/ 9 w 73"/>
                  <a:gd name="T45" fmla="*/ 45 h 89"/>
                  <a:gd name="T46" fmla="*/ 10 w 73"/>
                  <a:gd name="T47" fmla="*/ 48 h 89"/>
                  <a:gd name="T48" fmla="*/ 14 w 73"/>
                  <a:gd name="T49" fmla="*/ 78 h 89"/>
                  <a:gd name="T50" fmla="*/ 23 w 73"/>
                  <a:gd name="T51" fmla="*/ 89 h 89"/>
                  <a:gd name="T52" fmla="*/ 25 w 73"/>
                  <a:gd name="T53" fmla="*/ 87 h 89"/>
                  <a:gd name="T54" fmla="*/ 44 w 73"/>
                  <a:gd name="T55" fmla="*/ 82 h 89"/>
                  <a:gd name="T56" fmla="*/ 73 w 73"/>
                  <a:gd name="T57" fmla="*/ 37 h 89"/>
                  <a:gd name="T58" fmla="*/ 73 w 73"/>
                  <a:gd name="T59" fmla="*/ 30 h 89"/>
                  <a:gd name="T60" fmla="*/ 71 w 73"/>
                  <a:gd name="T61" fmla="*/ 27 h 89"/>
                  <a:gd name="T62" fmla="*/ 69 w 73"/>
                  <a:gd name="T63" fmla="*/ 23 h 89"/>
                  <a:gd name="T64" fmla="*/ 64 w 73"/>
                  <a:gd name="T65" fmla="*/ 23 h 89"/>
                  <a:gd name="T66" fmla="*/ 60 w 73"/>
                  <a:gd name="T67" fmla="*/ 20 h 89"/>
                  <a:gd name="T68" fmla="*/ 60 w 73"/>
                  <a:gd name="T69" fmla="*/ 12 h 89"/>
                  <a:gd name="T70" fmla="*/ 62 w 73"/>
                  <a:gd name="T71" fmla="*/ 7 h 89"/>
                  <a:gd name="T72" fmla="*/ 66 w 73"/>
                  <a:gd name="T73" fmla="*/ 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89">
                    <a:moveTo>
                      <a:pt x="66" y="2"/>
                    </a:moveTo>
                    <a:lnTo>
                      <a:pt x="64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46" y="2"/>
                    </a:lnTo>
                    <a:lnTo>
                      <a:pt x="39" y="2"/>
                    </a:lnTo>
                    <a:lnTo>
                      <a:pt x="37" y="3"/>
                    </a:lnTo>
                    <a:lnTo>
                      <a:pt x="35" y="7"/>
                    </a:lnTo>
                    <a:lnTo>
                      <a:pt x="35" y="12"/>
                    </a:lnTo>
                    <a:lnTo>
                      <a:pt x="32" y="16"/>
                    </a:lnTo>
                    <a:lnTo>
                      <a:pt x="26" y="16"/>
                    </a:lnTo>
                    <a:lnTo>
                      <a:pt x="23" y="18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5" y="7"/>
                    </a:lnTo>
                    <a:lnTo>
                      <a:pt x="1" y="9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7" y="27"/>
                    </a:lnTo>
                    <a:lnTo>
                      <a:pt x="9" y="45"/>
                    </a:lnTo>
                    <a:lnTo>
                      <a:pt x="10" y="48"/>
                    </a:lnTo>
                    <a:lnTo>
                      <a:pt x="14" y="78"/>
                    </a:lnTo>
                    <a:lnTo>
                      <a:pt x="23" y="89"/>
                    </a:lnTo>
                    <a:lnTo>
                      <a:pt x="25" y="87"/>
                    </a:lnTo>
                    <a:lnTo>
                      <a:pt x="44" y="82"/>
                    </a:lnTo>
                    <a:lnTo>
                      <a:pt x="73" y="37"/>
                    </a:lnTo>
                    <a:lnTo>
                      <a:pt x="73" y="30"/>
                    </a:lnTo>
                    <a:lnTo>
                      <a:pt x="71" y="27"/>
                    </a:lnTo>
                    <a:lnTo>
                      <a:pt x="69" y="23"/>
                    </a:lnTo>
                    <a:lnTo>
                      <a:pt x="64" y="23"/>
                    </a:lnTo>
                    <a:lnTo>
                      <a:pt x="60" y="20"/>
                    </a:lnTo>
                    <a:lnTo>
                      <a:pt x="60" y="12"/>
                    </a:lnTo>
                    <a:lnTo>
                      <a:pt x="62" y="7"/>
                    </a:lnTo>
                    <a:lnTo>
                      <a:pt x="66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" name="Freeform 52"/>
              <p:cNvSpPr>
                <a:spLocks/>
              </p:cNvSpPr>
              <p:nvPr/>
            </p:nvSpPr>
            <p:spPr bwMode="auto">
              <a:xfrm>
                <a:off x="3325" y="2587"/>
                <a:ext cx="73" cy="89"/>
              </a:xfrm>
              <a:custGeom>
                <a:avLst/>
                <a:gdLst>
                  <a:gd name="T0" fmla="*/ 66 w 73"/>
                  <a:gd name="T1" fmla="*/ 2 h 89"/>
                  <a:gd name="T2" fmla="*/ 64 w 73"/>
                  <a:gd name="T3" fmla="*/ 0 h 89"/>
                  <a:gd name="T4" fmla="*/ 60 w 73"/>
                  <a:gd name="T5" fmla="*/ 0 h 89"/>
                  <a:gd name="T6" fmla="*/ 60 w 73"/>
                  <a:gd name="T7" fmla="*/ 0 h 89"/>
                  <a:gd name="T8" fmla="*/ 57 w 73"/>
                  <a:gd name="T9" fmla="*/ 0 h 89"/>
                  <a:gd name="T10" fmla="*/ 46 w 73"/>
                  <a:gd name="T11" fmla="*/ 2 h 89"/>
                  <a:gd name="T12" fmla="*/ 39 w 73"/>
                  <a:gd name="T13" fmla="*/ 2 h 89"/>
                  <a:gd name="T14" fmla="*/ 37 w 73"/>
                  <a:gd name="T15" fmla="*/ 3 h 89"/>
                  <a:gd name="T16" fmla="*/ 35 w 73"/>
                  <a:gd name="T17" fmla="*/ 7 h 89"/>
                  <a:gd name="T18" fmla="*/ 35 w 73"/>
                  <a:gd name="T19" fmla="*/ 12 h 89"/>
                  <a:gd name="T20" fmla="*/ 32 w 73"/>
                  <a:gd name="T21" fmla="*/ 16 h 89"/>
                  <a:gd name="T22" fmla="*/ 26 w 73"/>
                  <a:gd name="T23" fmla="*/ 16 h 89"/>
                  <a:gd name="T24" fmla="*/ 23 w 73"/>
                  <a:gd name="T25" fmla="*/ 18 h 89"/>
                  <a:gd name="T26" fmla="*/ 17 w 73"/>
                  <a:gd name="T27" fmla="*/ 20 h 89"/>
                  <a:gd name="T28" fmla="*/ 16 w 73"/>
                  <a:gd name="T29" fmla="*/ 20 h 89"/>
                  <a:gd name="T30" fmla="*/ 10 w 73"/>
                  <a:gd name="T31" fmla="*/ 7 h 89"/>
                  <a:gd name="T32" fmla="*/ 9 w 73"/>
                  <a:gd name="T33" fmla="*/ 7 h 89"/>
                  <a:gd name="T34" fmla="*/ 5 w 73"/>
                  <a:gd name="T35" fmla="*/ 7 h 89"/>
                  <a:gd name="T36" fmla="*/ 1 w 73"/>
                  <a:gd name="T37" fmla="*/ 9 h 89"/>
                  <a:gd name="T38" fmla="*/ 1 w 73"/>
                  <a:gd name="T39" fmla="*/ 16 h 89"/>
                  <a:gd name="T40" fmla="*/ 0 w 73"/>
                  <a:gd name="T41" fmla="*/ 16 h 89"/>
                  <a:gd name="T42" fmla="*/ 7 w 73"/>
                  <a:gd name="T43" fmla="*/ 27 h 89"/>
                  <a:gd name="T44" fmla="*/ 9 w 73"/>
                  <a:gd name="T45" fmla="*/ 45 h 89"/>
                  <a:gd name="T46" fmla="*/ 10 w 73"/>
                  <a:gd name="T47" fmla="*/ 48 h 89"/>
                  <a:gd name="T48" fmla="*/ 14 w 73"/>
                  <a:gd name="T49" fmla="*/ 78 h 89"/>
                  <a:gd name="T50" fmla="*/ 23 w 73"/>
                  <a:gd name="T51" fmla="*/ 89 h 89"/>
                  <a:gd name="T52" fmla="*/ 25 w 73"/>
                  <a:gd name="T53" fmla="*/ 87 h 89"/>
                  <a:gd name="T54" fmla="*/ 44 w 73"/>
                  <a:gd name="T55" fmla="*/ 82 h 89"/>
                  <a:gd name="T56" fmla="*/ 73 w 73"/>
                  <a:gd name="T57" fmla="*/ 37 h 89"/>
                  <a:gd name="T58" fmla="*/ 73 w 73"/>
                  <a:gd name="T59" fmla="*/ 30 h 89"/>
                  <a:gd name="T60" fmla="*/ 71 w 73"/>
                  <a:gd name="T61" fmla="*/ 27 h 89"/>
                  <a:gd name="T62" fmla="*/ 69 w 73"/>
                  <a:gd name="T63" fmla="*/ 23 h 89"/>
                  <a:gd name="T64" fmla="*/ 64 w 73"/>
                  <a:gd name="T65" fmla="*/ 23 h 89"/>
                  <a:gd name="T66" fmla="*/ 60 w 73"/>
                  <a:gd name="T67" fmla="*/ 20 h 89"/>
                  <a:gd name="T68" fmla="*/ 60 w 73"/>
                  <a:gd name="T69" fmla="*/ 12 h 89"/>
                  <a:gd name="T70" fmla="*/ 62 w 73"/>
                  <a:gd name="T71" fmla="*/ 7 h 89"/>
                  <a:gd name="T72" fmla="*/ 66 w 73"/>
                  <a:gd name="T73" fmla="*/ 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89">
                    <a:moveTo>
                      <a:pt x="66" y="2"/>
                    </a:moveTo>
                    <a:lnTo>
                      <a:pt x="64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46" y="2"/>
                    </a:lnTo>
                    <a:lnTo>
                      <a:pt x="39" y="2"/>
                    </a:lnTo>
                    <a:lnTo>
                      <a:pt x="37" y="3"/>
                    </a:lnTo>
                    <a:lnTo>
                      <a:pt x="35" y="7"/>
                    </a:lnTo>
                    <a:lnTo>
                      <a:pt x="35" y="12"/>
                    </a:lnTo>
                    <a:lnTo>
                      <a:pt x="32" y="16"/>
                    </a:lnTo>
                    <a:lnTo>
                      <a:pt x="26" y="16"/>
                    </a:lnTo>
                    <a:lnTo>
                      <a:pt x="23" y="18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5" y="7"/>
                    </a:lnTo>
                    <a:lnTo>
                      <a:pt x="1" y="9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7" y="27"/>
                    </a:lnTo>
                    <a:lnTo>
                      <a:pt x="9" y="45"/>
                    </a:lnTo>
                    <a:lnTo>
                      <a:pt x="10" y="48"/>
                    </a:lnTo>
                    <a:lnTo>
                      <a:pt x="14" y="78"/>
                    </a:lnTo>
                    <a:lnTo>
                      <a:pt x="23" y="89"/>
                    </a:lnTo>
                    <a:lnTo>
                      <a:pt x="25" y="87"/>
                    </a:lnTo>
                    <a:lnTo>
                      <a:pt x="44" y="82"/>
                    </a:lnTo>
                    <a:lnTo>
                      <a:pt x="73" y="37"/>
                    </a:lnTo>
                    <a:lnTo>
                      <a:pt x="73" y="30"/>
                    </a:lnTo>
                    <a:lnTo>
                      <a:pt x="71" y="27"/>
                    </a:lnTo>
                    <a:lnTo>
                      <a:pt x="69" y="23"/>
                    </a:lnTo>
                    <a:lnTo>
                      <a:pt x="64" y="23"/>
                    </a:lnTo>
                    <a:lnTo>
                      <a:pt x="60" y="20"/>
                    </a:lnTo>
                    <a:lnTo>
                      <a:pt x="60" y="12"/>
                    </a:lnTo>
                    <a:lnTo>
                      <a:pt x="62" y="7"/>
                    </a:lnTo>
                    <a:lnTo>
                      <a:pt x="66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" name="Freeform 53"/>
              <p:cNvSpPr>
                <a:spLocks/>
              </p:cNvSpPr>
              <p:nvPr/>
            </p:nvSpPr>
            <p:spPr bwMode="auto">
              <a:xfrm>
                <a:off x="3482" y="2894"/>
                <a:ext cx="135" cy="337"/>
              </a:xfrm>
              <a:custGeom>
                <a:avLst/>
                <a:gdLst>
                  <a:gd name="T0" fmla="*/ 46 w 135"/>
                  <a:gd name="T1" fmla="*/ 7 h 337"/>
                  <a:gd name="T2" fmla="*/ 41 w 135"/>
                  <a:gd name="T3" fmla="*/ 7 h 337"/>
                  <a:gd name="T4" fmla="*/ 30 w 135"/>
                  <a:gd name="T5" fmla="*/ 9 h 337"/>
                  <a:gd name="T6" fmla="*/ 18 w 135"/>
                  <a:gd name="T7" fmla="*/ 4 h 337"/>
                  <a:gd name="T8" fmla="*/ 9 w 135"/>
                  <a:gd name="T9" fmla="*/ 0 h 337"/>
                  <a:gd name="T10" fmla="*/ 10 w 135"/>
                  <a:gd name="T11" fmla="*/ 5 h 337"/>
                  <a:gd name="T12" fmla="*/ 19 w 135"/>
                  <a:gd name="T13" fmla="*/ 11 h 337"/>
                  <a:gd name="T14" fmla="*/ 26 w 135"/>
                  <a:gd name="T15" fmla="*/ 30 h 337"/>
                  <a:gd name="T16" fmla="*/ 34 w 135"/>
                  <a:gd name="T17" fmla="*/ 48 h 337"/>
                  <a:gd name="T18" fmla="*/ 39 w 135"/>
                  <a:gd name="T19" fmla="*/ 55 h 337"/>
                  <a:gd name="T20" fmla="*/ 32 w 135"/>
                  <a:gd name="T21" fmla="*/ 62 h 337"/>
                  <a:gd name="T22" fmla="*/ 26 w 135"/>
                  <a:gd name="T23" fmla="*/ 64 h 337"/>
                  <a:gd name="T24" fmla="*/ 21 w 135"/>
                  <a:gd name="T25" fmla="*/ 93 h 337"/>
                  <a:gd name="T26" fmla="*/ 25 w 135"/>
                  <a:gd name="T27" fmla="*/ 127 h 337"/>
                  <a:gd name="T28" fmla="*/ 30 w 135"/>
                  <a:gd name="T29" fmla="*/ 134 h 337"/>
                  <a:gd name="T30" fmla="*/ 21 w 135"/>
                  <a:gd name="T31" fmla="*/ 137 h 337"/>
                  <a:gd name="T32" fmla="*/ 12 w 135"/>
                  <a:gd name="T33" fmla="*/ 143 h 337"/>
                  <a:gd name="T34" fmla="*/ 5 w 135"/>
                  <a:gd name="T35" fmla="*/ 177 h 337"/>
                  <a:gd name="T36" fmla="*/ 0 w 135"/>
                  <a:gd name="T37" fmla="*/ 187 h 337"/>
                  <a:gd name="T38" fmla="*/ 5 w 135"/>
                  <a:gd name="T39" fmla="*/ 195 h 337"/>
                  <a:gd name="T40" fmla="*/ 14 w 135"/>
                  <a:gd name="T41" fmla="*/ 200 h 337"/>
                  <a:gd name="T42" fmla="*/ 18 w 135"/>
                  <a:gd name="T43" fmla="*/ 204 h 337"/>
                  <a:gd name="T44" fmla="*/ 28 w 135"/>
                  <a:gd name="T45" fmla="*/ 218 h 337"/>
                  <a:gd name="T46" fmla="*/ 39 w 135"/>
                  <a:gd name="T47" fmla="*/ 227 h 337"/>
                  <a:gd name="T48" fmla="*/ 71 w 135"/>
                  <a:gd name="T49" fmla="*/ 223 h 337"/>
                  <a:gd name="T50" fmla="*/ 78 w 135"/>
                  <a:gd name="T51" fmla="*/ 257 h 337"/>
                  <a:gd name="T52" fmla="*/ 71 w 135"/>
                  <a:gd name="T53" fmla="*/ 268 h 337"/>
                  <a:gd name="T54" fmla="*/ 68 w 135"/>
                  <a:gd name="T55" fmla="*/ 279 h 337"/>
                  <a:gd name="T56" fmla="*/ 68 w 135"/>
                  <a:gd name="T57" fmla="*/ 289 h 337"/>
                  <a:gd name="T58" fmla="*/ 75 w 135"/>
                  <a:gd name="T59" fmla="*/ 304 h 337"/>
                  <a:gd name="T60" fmla="*/ 91 w 135"/>
                  <a:gd name="T61" fmla="*/ 321 h 337"/>
                  <a:gd name="T62" fmla="*/ 101 w 135"/>
                  <a:gd name="T63" fmla="*/ 329 h 337"/>
                  <a:gd name="T64" fmla="*/ 98 w 135"/>
                  <a:gd name="T65" fmla="*/ 337 h 337"/>
                  <a:gd name="T66" fmla="*/ 109 w 135"/>
                  <a:gd name="T67" fmla="*/ 337 h 337"/>
                  <a:gd name="T68" fmla="*/ 110 w 135"/>
                  <a:gd name="T69" fmla="*/ 325 h 337"/>
                  <a:gd name="T70" fmla="*/ 105 w 135"/>
                  <a:gd name="T71" fmla="*/ 318 h 337"/>
                  <a:gd name="T72" fmla="*/ 109 w 135"/>
                  <a:gd name="T73" fmla="*/ 307 h 337"/>
                  <a:gd name="T74" fmla="*/ 109 w 135"/>
                  <a:gd name="T75" fmla="*/ 302 h 337"/>
                  <a:gd name="T76" fmla="*/ 130 w 135"/>
                  <a:gd name="T77" fmla="*/ 287 h 337"/>
                  <a:gd name="T78" fmla="*/ 135 w 135"/>
                  <a:gd name="T79" fmla="*/ 266 h 337"/>
                  <a:gd name="T80" fmla="*/ 135 w 135"/>
                  <a:gd name="T81" fmla="*/ 241 h 337"/>
                  <a:gd name="T82" fmla="*/ 91 w 135"/>
                  <a:gd name="T83" fmla="*/ 180 h 337"/>
                  <a:gd name="T84" fmla="*/ 89 w 135"/>
                  <a:gd name="T85" fmla="*/ 187 h 337"/>
                  <a:gd name="T86" fmla="*/ 94 w 135"/>
                  <a:gd name="T87" fmla="*/ 193 h 337"/>
                  <a:gd name="T88" fmla="*/ 105 w 135"/>
                  <a:gd name="T89" fmla="*/ 214 h 337"/>
                  <a:gd name="T90" fmla="*/ 103 w 135"/>
                  <a:gd name="T91" fmla="*/ 220 h 337"/>
                  <a:gd name="T92" fmla="*/ 98 w 135"/>
                  <a:gd name="T93" fmla="*/ 212 h 337"/>
                  <a:gd name="T94" fmla="*/ 91 w 135"/>
                  <a:gd name="T95" fmla="*/ 205 h 337"/>
                  <a:gd name="T96" fmla="*/ 89 w 135"/>
                  <a:gd name="T97" fmla="*/ 205 h 337"/>
                  <a:gd name="T98" fmla="*/ 84 w 135"/>
                  <a:gd name="T99" fmla="*/ 212 h 337"/>
                  <a:gd name="T100" fmla="*/ 78 w 135"/>
                  <a:gd name="T101" fmla="*/ 211 h 337"/>
                  <a:gd name="T102" fmla="*/ 75 w 135"/>
                  <a:gd name="T103" fmla="*/ 200 h 337"/>
                  <a:gd name="T104" fmla="*/ 76 w 135"/>
                  <a:gd name="T105" fmla="*/ 191 h 337"/>
                  <a:gd name="T106" fmla="*/ 66 w 135"/>
                  <a:gd name="T107" fmla="*/ 173 h 337"/>
                  <a:gd name="T108" fmla="*/ 66 w 135"/>
                  <a:gd name="T109" fmla="*/ 162 h 337"/>
                  <a:gd name="T110" fmla="*/ 51 w 135"/>
                  <a:gd name="T111" fmla="*/ 123 h 337"/>
                  <a:gd name="T112" fmla="*/ 64 w 135"/>
                  <a:gd name="T113" fmla="*/ 100 h 337"/>
                  <a:gd name="T114" fmla="*/ 62 w 135"/>
                  <a:gd name="T115" fmla="*/ 48 h 337"/>
                  <a:gd name="T116" fmla="*/ 59 w 135"/>
                  <a:gd name="T117" fmla="*/ 39 h 337"/>
                  <a:gd name="T118" fmla="*/ 48 w 135"/>
                  <a:gd name="T119" fmla="*/ 23 h 337"/>
                  <a:gd name="T120" fmla="*/ 53 w 135"/>
                  <a:gd name="T121" fmla="*/ 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337">
                    <a:moveTo>
                      <a:pt x="48" y="12"/>
                    </a:moveTo>
                    <a:lnTo>
                      <a:pt x="46" y="7"/>
                    </a:lnTo>
                    <a:lnTo>
                      <a:pt x="44" y="7"/>
                    </a:lnTo>
                    <a:lnTo>
                      <a:pt x="41" y="7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6" y="4"/>
                    </a:lnTo>
                    <a:lnTo>
                      <a:pt x="18" y="4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11"/>
                    </a:lnTo>
                    <a:lnTo>
                      <a:pt x="19" y="11"/>
                    </a:lnTo>
                    <a:lnTo>
                      <a:pt x="25" y="21"/>
                    </a:lnTo>
                    <a:lnTo>
                      <a:pt x="26" y="30"/>
                    </a:lnTo>
                    <a:lnTo>
                      <a:pt x="32" y="34"/>
                    </a:lnTo>
                    <a:lnTo>
                      <a:pt x="34" y="48"/>
                    </a:lnTo>
                    <a:lnTo>
                      <a:pt x="37" y="50"/>
                    </a:lnTo>
                    <a:lnTo>
                      <a:pt x="39" y="55"/>
                    </a:lnTo>
                    <a:lnTo>
                      <a:pt x="39" y="59"/>
                    </a:lnTo>
                    <a:lnTo>
                      <a:pt x="32" y="62"/>
                    </a:lnTo>
                    <a:lnTo>
                      <a:pt x="30" y="62"/>
                    </a:lnTo>
                    <a:lnTo>
                      <a:pt x="26" y="64"/>
                    </a:lnTo>
                    <a:lnTo>
                      <a:pt x="26" y="79"/>
                    </a:lnTo>
                    <a:lnTo>
                      <a:pt x="21" y="93"/>
                    </a:lnTo>
                    <a:lnTo>
                      <a:pt x="23" y="123"/>
                    </a:lnTo>
                    <a:lnTo>
                      <a:pt x="25" y="127"/>
                    </a:lnTo>
                    <a:lnTo>
                      <a:pt x="30" y="129"/>
                    </a:lnTo>
                    <a:lnTo>
                      <a:pt x="30" y="134"/>
                    </a:lnTo>
                    <a:lnTo>
                      <a:pt x="28" y="136"/>
                    </a:lnTo>
                    <a:lnTo>
                      <a:pt x="21" y="137"/>
                    </a:lnTo>
                    <a:lnTo>
                      <a:pt x="18" y="141"/>
                    </a:lnTo>
                    <a:lnTo>
                      <a:pt x="12" y="143"/>
                    </a:lnTo>
                    <a:lnTo>
                      <a:pt x="12" y="143"/>
                    </a:lnTo>
                    <a:lnTo>
                      <a:pt x="5" y="177"/>
                    </a:lnTo>
                    <a:lnTo>
                      <a:pt x="0" y="184"/>
                    </a:lnTo>
                    <a:lnTo>
                      <a:pt x="0" y="187"/>
                    </a:lnTo>
                    <a:lnTo>
                      <a:pt x="0" y="193"/>
                    </a:lnTo>
                    <a:lnTo>
                      <a:pt x="5" y="195"/>
                    </a:lnTo>
                    <a:lnTo>
                      <a:pt x="7" y="200"/>
                    </a:lnTo>
                    <a:lnTo>
                      <a:pt x="14" y="200"/>
                    </a:lnTo>
                    <a:lnTo>
                      <a:pt x="16" y="200"/>
                    </a:lnTo>
                    <a:lnTo>
                      <a:pt x="18" y="204"/>
                    </a:lnTo>
                    <a:lnTo>
                      <a:pt x="21" y="205"/>
                    </a:lnTo>
                    <a:lnTo>
                      <a:pt x="28" y="218"/>
                    </a:lnTo>
                    <a:lnTo>
                      <a:pt x="35" y="227"/>
                    </a:lnTo>
                    <a:lnTo>
                      <a:pt x="39" y="227"/>
                    </a:lnTo>
                    <a:lnTo>
                      <a:pt x="68" y="221"/>
                    </a:lnTo>
                    <a:lnTo>
                      <a:pt x="71" y="223"/>
                    </a:lnTo>
                    <a:lnTo>
                      <a:pt x="75" y="227"/>
                    </a:lnTo>
                    <a:lnTo>
                      <a:pt x="78" y="257"/>
                    </a:lnTo>
                    <a:lnTo>
                      <a:pt x="76" y="262"/>
                    </a:lnTo>
                    <a:lnTo>
                      <a:pt x="71" y="268"/>
                    </a:lnTo>
                    <a:lnTo>
                      <a:pt x="73" y="275"/>
                    </a:lnTo>
                    <a:lnTo>
                      <a:pt x="68" y="279"/>
                    </a:lnTo>
                    <a:lnTo>
                      <a:pt x="66" y="286"/>
                    </a:lnTo>
                    <a:lnTo>
                      <a:pt x="68" y="289"/>
                    </a:lnTo>
                    <a:lnTo>
                      <a:pt x="73" y="302"/>
                    </a:lnTo>
                    <a:lnTo>
                      <a:pt x="75" y="304"/>
                    </a:lnTo>
                    <a:lnTo>
                      <a:pt x="78" y="305"/>
                    </a:lnTo>
                    <a:lnTo>
                      <a:pt x="91" y="321"/>
                    </a:lnTo>
                    <a:lnTo>
                      <a:pt x="100" y="325"/>
                    </a:lnTo>
                    <a:lnTo>
                      <a:pt x="101" y="329"/>
                    </a:lnTo>
                    <a:lnTo>
                      <a:pt x="101" y="332"/>
                    </a:lnTo>
                    <a:lnTo>
                      <a:pt x="98" y="337"/>
                    </a:lnTo>
                    <a:lnTo>
                      <a:pt x="100" y="337"/>
                    </a:lnTo>
                    <a:lnTo>
                      <a:pt x="109" y="337"/>
                    </a:lnTo>
                    <a:lnTo>
                      <a:pt x="110" y="337"/>
                    </a:lnTo>
                    <a:lnTo>
                      <a:pt x="110" y="325"/>
                    </a:lnTo>
                    <a:lnTo>
                      <a:pt x="109" y="321"/>
                    </a:lnTo>
                    <a:lnTo>
                      <a:pt x="105" y="318"/>
                    </a:lnTo>
                    <a:lnTo>
                      <a:pt x="105" y="312"/>
                    </a:lnTo>
                    <a:lnTo>
                      <a:pt x="109" y="307"/>
                    </a:lnTo>
                    <a:lnTo>
                      <a:pt x="109" y="305"/>
                    </a:lnTo>
                    <a:lnTo>
                      <a:pt x="109" y="302"/>
                    </a:lnTo>
                    <a:lnTo>
                      <a:pt x="128" y="293"/>
                    </a:lnTo>
                    <a:lnTo>
                      <a:pt x="130" y="287"/>
                    </a:lnTo>
                    <a:lnTo>
                      <a:pt x="132" y="271"/>
                    </a:lnTo>
                    <a:lnTo>
                      <a:pt x="135" y="266"/>
                    </a:lnTo>
                    <a:lnTo>
                      <a:pt x="130" y="254"/>
                    </a:lnTo>
                    <a:lnTo>
                      <a:pt x="135" y="241"/>
                    </a:lnTo>
                    <a:lnTo>
                      <a:pt x="134" y="230"/>
                    </a:lnTo>
                    <a:lnTo>
                      <a:pt x="91" y="180"/>
                    </a:lnTo>
                    <a:lnTo>
                      <a:pt x="89" y="180"/>
                    </a:lnTo>
                    <a:lnTo>
                      <a:pt x="89" y="187"/>
                    </a:lnTo>
                    <a:lnTo>
                      <a:pt x="91" y="191"/>
                    </a:lnTo>
                    <a:lnTo>
                      <a:pt x="94" y="193"/>
                    </a:lnTo>
                    <a:lnTo>
                      <a:pt x="98" y="195"/>
                    </a:lnTo>
                    <a:lnTo>
                      <a:pt x="105" y="214"/>
                    </a:lnTo>
                    <a:lnTo>
                      <a:pt x="105" y="220"/>
                    </a:lnTo>
                    <a:lnTo>
                      <a:pt x="103" y="220"/>
                    </a:lnTo>
                    <a:lnTo>
                      <a:pt x="101" y="220"/>
                    </a:lnTo>
                    <a:lnTo>
                      <a:pt x="98" y="212"/>
                    </a:lnTo>
                    <a:lnTo>
                      <a:pt x="94" y="211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5" y="212"/>
                    </a:lnTo>
                    <a:lnTo>
                      <a:pt x="84" y="212"/>
                    </a:lnTo>
                    <a:lnTo>
                      <a:pt x="80" y="212"/>
                    </a:lnTo>
                    <a:lnTo>
                      <a:pt x="78" y="211"/>
                    </a:lnTo>
                    <a:lnTo>
                      <a:pt x="75" y="207"/>
                    </a:lnTo>
                    <a:lnTo>
                      <a:pt x="75" y="200"/>
                    </a:lnTo>
                    <a:lnTo>
                      <a:pt x="76" y="195"/>
                    </a:lnTo>
                    <a:lnTo>
                      <a:pt x="76" y="191"/>
                    </a:lnTo>
                    <a:lnTo>
                      <a:pt x="69" y="184"/>
                    </a:lnTo>
                    <a:lnTo>
                      <a:pt x="66" y="173"/>
                    </a:lnTo>
                    <a:lnTo>
                      <a:pt x="66" y="162"/>
                    </a:lnTo>
                    <a:lnTo>
                      <a:pt x="66" y="162"/>
                    </a:lnTo>
                    <a:lnTo>
                      <a:pt x="51" y="127"/>
                    </a:lnTo>
                    <a:lnTo>
                      <a:pt x="51" y="123"/>
                    </a:lnTo>
                    <a:lnTo>
                      <a:pt x="53" y="120"/>
                    </a:lnTo>
                    <a:lnTo>
                      <a:pt x="64" y="100"/>
                    </a:lnTo>
                    <a:lnTo>
                      <a:pt x="60" y="54"/>
                    </a:lnTo>
                    <a:lnTo>
                      <a:pt x="62" y="48"/>
                    </a:lnTo>
                    <a:lnTo>
                      <a:pt x="62" y="43"/>
                    </a:lnTo>
                    <a:lnTo>
                      <a:pt x="59" y="39"/>
                    </a:lnTo>
                    <a:lnTo>
                      <a:pt x="53" y="34"/>
                    </a:lnTo>
                    <a:lnTo>
                      <a:pt x="48" y="23"/>
                    </a:lnTo>
                    <a:lnTo>
                      <a:pt x="48" y="12"/>
                    </a:lnTo>
                    <a:lnTo>
                      <a:pt x="53" y="7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" name="Freeform 54"/>
              <p:cNvSpPr>
                <a:spLocks/>
              </p:cNvSpPr>
              <p:nvPr/>
            </p:nvSpPr>
            <p:spPr bwMode="auto">
              <a:xfrm>
                <a:off x="3482" y="2894"/>
                <a:ext cx="135" cy="337"/>
              </a:xfrm>
              <a:custGeom>
                <a:avLst/>
                <a:gdLst>
                  <a:gd name="T0" fmla="*/ 46 w 135"/>
                  <a:gd name="T1" fmla="*/ 7 h 337"/>
                  <a:gd name="T2" fmla="*/ 41 w 135"/>
                  <a:gd name="T3" fmla="*/ 7 h 337"/>
                  <a:gd name="T4" fmla="*/ 30 w 135"/>
                  <a:gd name="T5" fmla="*/ 9 h 337"/>
                  <a:gd name="T6" fmla="*/ 18 w 135"/>
                  <a:gd name="T7" fmla="*/ 4 h 337"/>
                  <a:gd name="T8" fmla="*/ 9 w 135"/>
                  <a:gd name="T9" fmla="*/ 0 h 337"/>
                  <a:gd name="T10" fmla="*/ 10 w 135"/>
                  <a:gd name="T11" fmla="*/ 5 h 337"/>
                  <a:gd name="T12" fmla="*/ 19 w 135"/>
                  <a:gd name="T13" fmla="*/ 11 h 337"/>
                  <a:gd name="T14" fmla="*/ 26 w 135"/>
                  <a:gd name="T15" fmla="*/ 30 h 337"/>
                  <a:gd name="T16" fmla="*/ 34 w 135"/>
                  <a:gd name="T17" fmla="*/ 48 h 337"/>
                  <a:gd name="T18" fmla="*/ 39 w 135"/>
                  <a:gd name="T19" fmla="*/ 55 h 337"/>
                  <a:gd name="T20" fmla="*/ 32 w 135"/>
                  <a:gd name="T21" fmla="*/ 62 h 337"/>
                  <a:gd name="T22" fmla="*/ 26 w 135"/>
                  <a:gd name="T23" fmla="*/ 64 h 337"/>
                  <a:gd name="T24" fmla="*/ 21 w 135"/>
                  <a:gd name="T25" fmla="*/ 93 h 337"/>
                  <a:gd name="T26" fmla="*/ 25 w 135"/>
                  <a:gd name="T27" fmla="*/ 127 h 337"/>
                  <a:gd name="T28" fmla="*/ 30 w 135"/>
                  <a:gd name="T29" fmla="*/ 134 h 337"/>
                  <a:gd name="T30" fmla="*/ 21 w 135"/>
                  <a:gd name="T31" fmla="*/ 137 h 337"/>
                  <a:gd name="T32" fmla="*/ 12 w 135"/>
                  <a:gd name="T33" fmla="*/ 143 h 337"/>
                  <a:gd name="T34" fmla="*/ 5 w 135"/>
                  <a:gd name="T35" fmla="*/ 177 h 337"/>
                  <a:gd name="T36" fmla="*/ 0 w 135"/>
                  <a:gd name="T37" fmla="*/ 187 h 337"/>
                  <a:gd name="T38" fmla="*/ 5 w 135"/>
                  <a:gd name="T39" fmla="*/ 195 h 337"/>
                  <a:gd name="T40" fmla="*/ 14 w 135"/>
                  <a:gd name="T41" fmla="*/ 200 h 337"/>
                  <a:gd name="T42" fmla="*/ 18 w 135"/>
                  <a:gd name="T43" fmla="*/ 204 h 337"/>
                  <a:gd name="T44" fmla="*/ 28 w 135"/>
                  <a:gd name="T45" fmla="*/ 218 h 337"/>
                  <a:gd name="T46" fmla="*/ 39 w 135"/>
                  <a:gd name="T47" fmla="*/ 227 h 337"/>
                  <a:gd name="T48" fmla="*/ 71 w 135"/>
                  <a:gd name="T49" fmla="*/ 223 h 337"/>
                  <a:gd name="T50" fmla="*/ 78 w 135"/>
                  <a:gd name="T51" fmla="*/ 257 h 337"/>
                  <a:gd name="T52" fmla="*/ 71 w 135"/>
                  <a:gd name="T53" fmla="*/ 268 h 337"/>
                  <a:gd name="T54" fmla="*/ 68 w 135"/>
                  <a:gd name="T55" fmla="*/ 279 h 337"/>
                  <a:gd name="T56" fmla="*/ 68 w 135"/>
                  <a:gd name="T57" fmla="*/ 289 h 337"/>
                  <a:gd name="T58" fmla="*/ 75 w 135"/>
                  <a:gd name="T59" fmla="*/ 304 h 337"/>
                  <a:gd name="T60" fmla="*/ 91 w 135"/>
                  <a:gd name="T61" fmla="*/ 321 h 337"/>
                  <a:gd name="T62" fmla="*/ 101 w 135"/>
                  <a:gd name="T63" fmla="*/ 329 h 337"/>
                  <a:gd name="T64" fmla="*/ 98 w 135"/>
                  <a:gd name="T65" fmla="*/ 337 h 337"/>
                  <a:gd name="T66" fmla="*/ 109 w 135"/>
                  <a:gd name="T67" fmla="*/ 337 h 337"/>
                  <a:gd name="T68" fmla="*/ 110 w 135"/>
                  <a:gd name="T69" fmla="*/ 325 h 337"/>
                  <a:gd name="T70" fmla="*/ 105 w 135"/>
                  <a:gd name="T71" fmla="*/ 318 h 337"/>
                  <a:gd name="T72" fmla="*/ 109 w 135"/>
                  <a:gd name="T73" fmla="*/ 307 h 337"/>
                  <a:gd name="T74" fmla="*/ 109 w 135"/>
                  <a:gd name="T75" fmla="*/ 302 h 337"/>
                  <a:gd name="T76" fmla="*/ 130 w 135"/>
                  <a:gd name="T77" fmla="*/ 287 h 337"/>
                  <a:gd name="T78" fmla="*/ 135 w 135"/>
                  <a:gd name="T79" fmla="*/ 266 h 337"/>
                  <a:gd name="T80" fmla="*/ 135 w 135"/>
                  <a:gd name="T81" fmla="*/ 241 h 337"/>
                  <a:gd name="T82" fmla="*/ 91 w 135"/>
                  <a:gd name="T83" fmla="*/ 180 h 337"/>
                  <a:gd name="T84" fmla="*/ 89 w 135"/>
                  <a:gd name="T85" fmla="*/ 187 h 337"/>
                  <a:gd name="T86" fmla="*/ 94 w 135"/>
                  <a:gd name="T87" fmla="*/ 193 h 337"/>
                  <a:gd name="T88" fmla="*/ 105 w 135"/>
                  <a:gd name="T89" fmla="*/ 214 h 337"/>
                  <a:gd name="T90" fmla="*/ 103 w 135"/>
                  <a:gd name="T91" fmla="*/ 220 h 337"/>
                  <a:gd name="T92" fmla="*/ 98 w 135"/>
                  <a:gd name="T93" fmla="*/ 212 h 337"/>
                  <a:gd name="T94" fmla="*/ 91 w 135"/>
                  <a:gd name="T95" fmla="*/ 205 h 337"/>
                  <a:gd name="T96" fmla="*/ 89 w 135"/>
                  <a:gd name="T97" fmla="*/ 205 h 337"/>
                  <a:gd name="T98" fmla="*/ 84 w 135"/>
                  <a:gd name="T99" fmla="*/ 212 h 337"/>
                  <a:gd name="T100" fmla="*/ 78 w 135"/>
                  <a:gd name="T101" fmla="*/ 211 h 337"/>
                  <a:gd name="T102" fmla="*/ 75 w 135"/>
                  <a:gd name="T103" fmla="*/ 200 h 337"/>
                  <a:gd name="T104" fmla="*/ 76 w 135"/>
                  <a:gd name="T105" fmla="*/ 191 h 337"/>
                  <a:gd name="T106" fmla="*/ 66 w 135"/>
                  <a:gd name="T107" fmla="*/ 173 h 337"/>
                  <a:gd name="T108" fmla="*/ 66 w 135"/>
                  <a:gd name="T109" fmla="*/ 162 h 337"/>
                  <a:gd name="T110" fmla="*/ 51 w 135"/>
                  <a:gd name="T111" fmla="*/ 123 h 337"/>
                  <a:gd name="T112" fmla="*/ 64 w 135"/>
                  <a:gd name="T113" fmla="*/ 100 h 337"/>
                  <a:gd name="T114" fmla="*/ 62 w 135"/>
                  <a:gd name="T115" fmla="*/ 48 h 337"/>
                  <a:gd name="T116" fmla="*/ 59 w 135"/>
                  <a:gd name="T117" fmla="*/ 39 h 337"/>
                  <a:gd name="T118" fmla="*/ 48 w 135"/>
                  <a:gd name="T119" fmla="*/ 23 h 337"/>
                  <a:gd name="T120" fmla="*/ 53 w 135"/>
                  <a:gd name="T121" fmla="*/ 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337">
                    <a:moveTo>
                      <a:pt x="48" y="12"/>
                    </a:moveTo>
                    <a:lnTo>
                      <a:pt x="46" y="7"/>
                    </a:lnTo>
                    <a:lnTo>
                      <a:pt x="44" y="7"/>
                    </a:lnTo>
                    <a:lnTo>
                      <a:pt x="41" y="7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6" y="4"/>
                    </a:lnTo>
                    <a:lnTo>
                      <a:pt x="18" y="4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11"/>
                    </a:lnTo>
                    <a:lnTo>
                      <a:pt x="19" y="11"/>
                    </a:lnTo>
                    <a:lnTo>
                      <a:pt x="25" y="21"/>
                    </a:lnTo>
                    <a:lnTo>
                      <a:pt x="26" y="30"/>
                    </a:lnTo>
                    <a:lnTo>
                      <a:pt x="32" y="34"/>
                    </a:lnTo>
                    <a:lnTo>
                      <a:pt x="34" y="48"/>
                    </a:lnTo>
                    <a:lnTo>
                      <a:pt x="37" y="50"/>
                    </a:lnTo>
                    <a:lnTo>
                      <a:pt x="39" y="55"/>
                    </a:lnTo>
                    <a:lnTo>
                      <a:pt x="39" y="59"/>
                    </a:lnTo>
                    <a:lnTo>
                      <a:pt x="32" y="62"/>
                    </a:lnTo>
                    <a:lnTo>
                      <a:pt x="30" y="62"/>
                    </a:lnTo>
                    <a:lnTo>
                      <a:pt x="26" y="64"/>
                    </a:lnTo>
                    <a:lnTo>
                      <a:pt x="26" y="79"/>
                    </a:lnTo>
                    <a:lnTo>
                      <a:pt x="21" y="93"/>
                    </a:lnTo>
                    <a:lnTo>
                      <a:pt x="23" y="123"/>
                    </a:lnTo>
                    <a:lnTo>
                      <a:pt x="25" y="127"/>
                    </a:lnTo>
                    <a:lnTo>
                      <a:pt x="30" y="129"/>
                    </a:lnTo>
                    <a:lnTo>
                      <a:pt x="30" y="134"/>
                    </a:lnTo>
                    <a:lnTo>
                      <a:pt x="28" y="136"/>
                    </a:lnTo>
                    <a:lnTo>
                      <a:pt x="21" y="137"/>
                    </a:lnTo>
                    <a:lnTo>
                      <a:pt x="18" y="141"/>
                    </a:lnTo>
                    <a:lnTo>
                      <a:pt x="12" y="143"/>
                    </a:lnTo>
                    <a:lnTo>
                      <a:pt x="12" y="143"/>
                    </a:lnTo>
                    <a:lnTo>
                      <a:pt x="5" y="177"/>
                    </a:lnTo>
                    <a:lnTo>
                      <a:pt x="0" y="184"/>
                    </a:lnTo>
                    <a:lnTo>
                      <a:pt x="0" y="187"/>
                    </a:lnTo>
                    <a:lnTo>
                      <a:pt x="0" y="193"/>
                    </a:lnTo>
                    <a:lnTo>
                      <a:pt x="5" y="195"/>
                    </a:lnTo>
                    <a:lnTo>
                      <a:pt x="7" y="200"/>
                    </a:lnTo>
                    <a:lnTo>
                      <a:pt x="14" y="200"/>
                    </a:lnTo>
                    <a:lnTo>
                      <a:pt x="16" y="200"/>
                    </a:lnTo>
                    <a:lnTo>
                      <a:pt x="18" y="204"/>
                    </a:lnTo>
                    <a:lnTo>
                      <a:pt x="21" y="205"/>
                    </a:lnTo>
                    <a:lnTo>
                      <a:pt x="28" y="218"/>
                    </a:lnTo>
                    <a:lnTo>
                      <a:pt x="35" y="227"/>
                    </a:lnTo>
                    <a:lnTo>
                      <a:pt x="39" y="227"/>
                    </a:lnTo>
                    <a:lnTo>
                      <a:pt x="68" y="221"/>
                    </a:lnTo>
                    <a:lnTo>
                      <a:pt x="71" y="223"/>
                    </a:lnTo>
                    <a:lnTo>
                      <a:pt x="75" y="227"/>
                    </a:lnTo>
                    <a:lnTo>
                      <a:pt x="78" y="257"/>
                    </a:lnTo>
                    <a:lnTo>
                      <a:pt x="76" y="262"/>
                    </a:lnTo>
                    <a:lnTo>
                      <a:pt x="71" y="268"/>
                    </a:lnTo>
                    <a:lnTo>
                      <a:pt x="73" y="275"/>
                    </a:lnTo>
                    <a:lnTo>
                      <a:pt x="68" y="279"/>
                    </a:lnTo>
                    <a:lnTo>
                      <a:pt x="66" y="286"/>
                    </a:lnTo>
                    <a:lnTo>
                      <a:pt x="68" y="289"/>
                    </a:lnTo>
                    <a:lnTo>
                      <a:pt x="73" y="302"/>
                    </a:lnTo>
                    <a:lnTo>
                      <a:pt x="75" y="304"/>
                    </a:lnTo>
                    <a:lnTo>
                      <a:pt x="78" y="305"/>
                    </a:lnTo>
                    <a:lnTo>
                      <a:pt x="91" y="321"/>
                    </a:lnTo>
                    <a:lnTo>
                      <a:pt x="100" y="325"/>
                    </a:lnTo>
                    <a:lnTo>
                      <a:pt x="101" y="329"/>
                    </a:lnTo>
                    <a:lnTo>
                      <a:pt x="101" y="332"/>
                    </a:lnTo>
                    <a:lnTo>
                      <a:pt x="98" y="337"/>
                    </a:lnTo>
                    <a:lnTo>
                      <a:pt x="100" y="337"/>
                    </a:lnTo>
                    <a:lnTo>
                      <a:pt x="109" y="337"/>
                    </a:lnTo>
                    <a:lnTo>
                      <a:pt x="110" y="337"/>
                    </a:lnTo>
                    <a:lnTo>
                      <a:pt x="110" y="325"/>
                    </a:lnTo>
                    <a:lnTo>
                      <a:pt x="109" y="321"/>
                    </a:lnTo>
                    <a:lnTo>
                      <a:pt x="105" y="318"/>
                    </a:lnTo>
                    <a:lnTo>
                      <a:pt x="105" y="312"/>
                    </a:lnTo>
                    <a:lnTo>
                      <a:pt x="109" y="307"/>
                    </a:lnTo>
                    <a:lnTo>
                      <a:pt x="109" y="305"/>
                    </a:lnTo>
                    <a:lnTo>
                      <a:pt x="109" y="302"/>
                    </a:lnTo>
                    <a:lnTo>
                      <a:pt x="128" y="293"/>
                    </a:lnTo>
                    <a:lnTo>
                      <a:pt x="130" y="287"/>
                    </a:lnTo>
                    <a:lnTo>
                      <a:pt x="132" y="271"/>
                    </a:lnTo>
                    <a:lnTo>
                      <a:pt x="135" y="266"/>
                    </a:lnTo>
                    <a:lnTo>
                      <a:pt x="130" y="254"/>
                    </a:lnTo>
                    <a:lnTo>
                      <a:pt x="135" y="241"/>
                    </a:lnTo>
                    <a:lnTo>
                      <a:pt x="134" y="230"/>
                    </a:lnTo>
                    <a:lnTo>
                      <a:pt x="91" y="180"/>
                    </a:lnTo>
                    <a:lnTo>
                      <a:pt x="89" y="180"/>
                    </a:lnTo>
                    <a:lnTo>
                      <a:pt x="89" y="187"/>
                    </a:lnTo>
                    <a:lnTo>
                      <a:pt x="91" y="191"/>
                    </a:lnTo>
                    <a:lnTo>
                      <a:pt x="94" y="193"/>
                    </a:lnTo>
                    <a:lnTo>
                      <a:pt x="98" y="195"/>
                    </a:lnTo>
                    <a:lnTo>
                      <a:pt x="105" y="214"/>
                    </a:lnTo>
                    <a:lnTo>
                      <a:pt x="105" y="220"/>
                    </a:lnTo>
                    <a:lnTo>
                      <a:pt x="103" y="220"/>
                    </a:lnTo>
                    <a:lnTo>
                      <a:pt x="101" y="220"/>
                    </a:lnTo>
                    <a:lnTo>
                      <a:pt x="98" y="212"/>
                    </a:lnTo>
                    <a:lnTo>
                      <a:pt x="94" y="211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5" y="212"/>
                    </a:lnTo>
                    <a:lnTo>
                      <a:pt x="84" y="212"/>
                    </a:lnTo>
                    <a:lnTo>
                      <a:pt x="80" y="212"/>
                    </a:lnTo>
                    <a:lnTo>
                      <a:pt x="78" y="211"/>
                    </a:lnTo>
                    <a:lnTo>
                      <a:pt x="75" y="207"/>
                    </a:lnTo>
                    <a:lnTo>
                      <a:pt x="75" y="200"/>
                    </a:lnTo>
                    <a:lnTo>
                      <a:pt x="76" y="195"/>
                    </a:lnTo>
                    <a:lnTo>
                      <a:pt x="76" y="191"/>
                    </a:lnTo>
                    <a:lnTo>
                      <a:pt x="69" y="184"/>
                    </a:lnTo>
                    <a:lnTo>
                      <a:pt x="66" y="173"/>
                    </a:lnTo>
                    <a:lnTo>
                      <a:pt x="66" y="162"/>
                    </a:lnTo>
                    <a:lnTo>
                      <a:pt x="66" y="162"/>
                    </a:lnTo>
                    <a:lnTo>
                      <a:pt x="51" y="127"/>
                    </a:lnTo>
                    <a:lnTo>
                      <a:pt x="51" y="123"/>
                    </a:lnTo>
                    <a:lnTo>
                      <a:pt x="53" y="120"/>
                    </a:lnTo>
                    <a:lnTo>
                      <a:pt x="64" y="100"/>
                    </a:lnTo>
                    <a:lnTo>
                      <a:pt x="60" y="54"/>
                    </a:lnTo>
                    <a:lnTo>
                      <a:pt x="62" y="48"/>
                    </a:lnTo>
                    <a:lnTo>
                      <a:pt x="62" y="43"/>
                    </a:lnTo>
                    <a:lnTo>
                      <a:pt x="59" y="39"/>
                    </a:lnTo>
                    <a:lnTo>
                      <a:pt x="53" y="34"/>
                    </a:lnTo>
                    <a:lnTo>
                      <a:pt x="48" y="23"/>
                    </a:lnTo>
                    <a:lnTo>
                      <a:pt x="48" y="12"/>
                    </a:lnTo>
                    <a:lnTo>
                      <a:pt x="53" y="7"/>
                    </a:lnTo>
                    <a:lnTo>
                      <a:pt x="48" y="1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" name="Freeform 55"/>
              <p:cNvSpPr>
                <a:spLocks/>
              </p:cNvSpPr>
              <p:nvPr/>
            </p:nvSpPr>
            <p:spPr bwMode="auto">
              <a:xfrm>
                <a:off x="3350" y="2310"/>
                <a:ext cx="226" cy="238"/>
              </a:xfrm>
              <a:custGeom>
                <a:avLst/>
                <a:gdLst>
                  <a:gd name="T0" fmla="*/ 183 w 226"/>
                  <a:gd name="T1" fmla="*/ 2 h 238"/>
                  <a:gd name="T2" fmla="*/ 183 w 226"/>
                  <a:gd name="T3" fmla="*/ 0 h 238"/>
                  <a:gd name="T4" fmla="*/ 183 w 226"/>
                  <a:gd name="T5" fmla="*/ 2 h 238"/>
                  <a:gd name="T6" fmla="*/ 162 w 226"/>
                  <a:gd name="T7" fmla="*/ 16 h 238"/>
                  <a:gd name="T8" fmla="*/ 100 w 226"/>
                  <a:gd name="T9" fmla="*/ 23 h 238"/>
                  <a:gd name="T10" fmla="*/ 96 w 226"/>
                  <a:gd name="T11" fmla="*/ 16 h 238"/>
                  <a:gd name="T12" fmla="*/ 85 w 226"/>
                  <a:gd name="T13" fmla="*/ 18 h 238"/>
                  <a:gd name="T14" fmla="*/ 78 w 226"/>
                  <a:gd name="T15" fmla="*/ 20 h 238"/>
                  <a:gd name="T16" fmla="*/ 69 w 226"/>
                  <a:gd name="T17" fmla="*/ 16 h 238"/>
                  <a:gd name="T18" fmla="*/ 59 w 226"/>
                  <a:gd name="T19" fmla="*/ 18 h 238"/>
                  <a:gd name="T20" fmla="*/ 53 w 226"/>
                  <a:gd name="T21" fmla="*/ 22 h 238"/>
                  <a:gd name="T22" fmla="*/ 48 w 226"/>
                  <a:gd name="T23" fmla="*/ 63 h 238"/>
                  <a:gd name="T24" fmla="*/ 51 w 226"/>
                  <a:gd name="T25" fmla="*/ 70 h 238"/>
                  <a:gd name="T26" fmla="*/ 59 w 226"/>
                  <a:gd name="T27" fmla="*/ 77 h 238"/>
                  <a:gd name="T28" fmla="*/ 64 w 226"/>
                  <a:gd name="T29" fmla="*/ 79 h 238"/>
                  <a:gd name="T30" fmla="*/ 67 w 226"/>
                  <a:gd name="T31" fmla="*/ 82 h 238"/>
                  <a:gd name="T32" fmla="*/ 67 w 226"/>
                  <a:gd name="T33" fmla="*/ 88 h 238"/>
                  <a:gd name="T34" fmla="*/ 64 w 226"/>
                  <a:gd name="T35" fmla="*/ 95 h 238"/>
                  <a:gd name="T36" fmla="*/ 53 w 226"/>
                  <a:gd name="T37" fmla="*/ 106 h 238"/>
                  <a:gd name="T38" fmla="*/ 44 w 226"/>
                  <a:gd name="T39" fmla="*/ 111 h 238"/>
                  <a:gd name="T40" fmla="*/ 14 w 226"/>
                  <a:gd name="T41" fmla="*/ 150 h 238"/>
                  <a:gd name="T42" fmla="*/ 0 w 226"/>
                  <a:gd name="T43" fmla="*/ 232 h 238"/>
                  <a:gd name="T44" fmla="*/ 3 w 226"/>
                  <a:gd name="T45" fmla="*/ 236 h 238"/>
                  <a:gd name="T46" fmla="*/ 9 w 226"/>
                  <a:gd name="T47" fmla="*/ 238 h 238"/>
                  <a:gd name="T48" fmla="*/ 16 w 226"/>
                  <a:gd name="T49" fmla="*/ 236 h 238"/>
                  <a:gd name="T50" fmla="*/ 21 w 226"/>
                  <a:gd name="T51" fmla="*/ 229 h 238"/>
                  <a:gd name="T52" fmla="*/ 23 w 226"/>
                  <a:gd name="T53" fmla="*/ 225 h 238"/>
                  <a:gd name="T54" fmla="*/ 30 w 226"/>
                  <a:gd name="T55" fmla="*/ 223 h 238"/>
                  <a:gd name="T56" fmla="*/ 34 w 226"/>
                  <a:gd name="T57" fmla="*/ 222 h 238"/>
                  <a:gd name="T58" fmla="*/ 50 w 226"/>
                  <a:gd name="T59" fmla="*/ 223 h 238"/>
                  <a:gd name="T60" fmla="*/ 55 w 226"/>
                  <a:gd name="T61" fmla="*/ 220 h 238"/>
                  <a:gd name="T62" fmla="*/ 55 w 226"/>
                  <a:gd name="T63" fmla="*/ 220 h 238"/>
                  <a:gd name="T64" fmla="*/ 91 w 226"/>
                  <a:gd name="T65" fmla="*/ 220 h 238"/>
                  <a:gd name="T66" fmla="*/ 87 w 226"/>
                  <a:gd name="T67" fmla="*/ 214 h 238"/>
                  <a:gd name="T68" fmla="*/ 96 w 226"/>
                  <a:gd name="T69" fmla="*/ 193 h 238"/>
                  <a:gd name="T70" fmla="*/ 96 w 226"/>
                  <a:gd name="T71" fmla="*/ 189 h 238"/>
                  <a:gd name="T72" fmla="*/ 96 w 226"/>
                  <a:gd name="T73" fmla="*/ 184 h 238"/>
                  <a:gd name="T74" fmla="*/ 112 w 226"/>
                  <a:gd name="T75" fmla="*/ 179 h 238"/>
                  <a:gd name="T76" fmla="*/ 116 w 226"/>
                  <a:gd name="T77" fmla="*/ 173 h 238"/>
                  <a:gd name="T78" fmla="*/ 121 w 226"/>
                  <a:gd name="T79" fmla="*/ 175 h 238"/>
                  <a:gd name="T80" fmla="*/ 125 w 226"/>
                  <a:gd name="T81" fmla="*/ 175 h 238"/>
                  <a:gd name="T82" fmla="*/ 126 w 226"/>
                  <a:gd name="T83" fmla="*/ 170 h 238"/>
                  <a:gd name="T84" fmla="*/ 130 w 226"/>
                  <a:gd name="T85" fmla="*/ 172 h 238"/>
                  <a:gd name="T86" fmla="*/ 139 w 226"/>
                  <a:gd name="T87" fmla="*/ 173 h 238"/>
                  <a:gd name="T88" fmla="*/ 144 w 226"/>
                  <a:gd name="T89" fmla="*/ 175 h 238"/>
                  <a:gd name="T90" fmla="*/ 153 w 226"/>
                  <a:gd name="T91" fmla="*/ 163 h 238"/>
                  <a:gd name="T92" fmla="*/ 169 w 226"/>
                  <a:gd name="T93" fmla="*/ 170 h 238"/>
                  <a:gd name="T94" fmla="*/ 176 w 226"/>
                  <a:gd name="T95" fmla="*/ 168 h 238"/>
                  <a:gd name="T96" fmla="*/ 183 w 226"/>
                  <a:gd name="T97" fmla="*/ 170 h 238"/>
                  <a:gd name="T98" fmla="*/ 226 w 226"/>
                  <a:gd name="T99" fmla="*/ 113 h 238"/>
                  <a:gd name="T100" fmla="*/ 226 w 226"/>
                  <a:gd name="T101" fmla="*/ 64 h 238"/>
                  <a:gd name="T102" fmla="*/ 226 w 226"/>
                  <a:gd name="T103" fmla="*/ 59 h 238"/>
                  <a:gd name="T104" fmla="*/ 219 w 226"/>
                  <a:gd name="T105" fmla="*/ 52 h 238"/>
                  <a:gd name="T106" fmla="*/ 210 w 226"/>
                  <a:gd name="T107" fmla="*/ 48 h 238"/>
                  <a:gd name="T108" fmla="*/ 207 w 226"/>
                  <a:gd name="T109" fmla="*/ 43 h 238"/>
                  <a:gd name="T110" fmla="*/ 201 w 226"/>
                  <a:gd name="T111" fmla="*/ 18 h 238"/>
                  <a:gd name="T112" fmla="*/ 200 w 226"/>
                  <a:gd name="T113" fmla="*/ 16 h 238"/>
                  <a:gd name="T114" fmla="*/ 198 w 226"/>
                  <a:gd name="T115" fmla="*/ 14 h 238"/>
                  <a:gd name="T116" fmla="*/ 198 w 226"/>
                  <a:gd name="T117" fmla="*/ 9 h 238"/>
                  <a:gd name="T118" fmla="*/ 196 w 226"/>
                  <a:gd name="T119" fmla="*/ 7 h 238"/>
                  <a:gd name="T120" fmla="*/ 187 w 226"/>
                  <a:gd name="T121" fmla="*/ 6 h 238"/>
                  <a:gd name="T122" fmla="*/ 185 w 226"/>
                  <a:gd name="T123" fmla="*/ 4 h 238"/>
                  <a:gd name="T124" fmla="*/ 183 w 226"/>
                  <a:gd name="T125" fmla="*/ 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" h="238">
                    <a:moveTo>
                      <a:pt x="183" y="2"/>
                    </a:moveTo>
                    <a:lnTo>
                      <a:pt x="183" y="0"/>
                    </a:lnTo>
                    <a:lnTo>
                      <a:pt x="183" y="2"/>
                    </a:lnTo>
                    <a:lnTo>
                      <a:pt x="162" y="16"/>
                    </a:lnTo>
                    <a:lnTo>
                      <a:pt x="100" y="23"/>
                    </a:lnTo>
                    <a:lnTo>
                      <a:pt x="96" y="16"/>
                    </a:lnTo>
                    <a:lnTo>
                      <a:pt x="85" y="18"/>
                    </a:lnTo>
                    <a:lnTo>
                      <a:pt x="78" y="20"/>
                    </a:lnTo>
                    <a:lnTo>
                      <a:pt x="69" y="16"/>
                    </a:lnTo>
                    <a:lnTo>
                      <a:pt x="59" y="18"/>
                    </a:lnTo>
                    <a:lnTo>
                      <a:pt x="53" y="22"/>
                    </a:lnTo>
                    <a:lnTo>
                      <a:pt x="48" y="63"/>
                    </a:lnTo>
                    <a:lnTo>
                      <a:pt x="51" y="70"/>
                    </a:lnTo>
                    <a:lnTo>
                      <a:pt x="59" y="77"/>
                    </a:lnTo>
                    <a:lnTo>
                      <a:pt x="64" y="79"/>
                    </a:lnTo>
                    <a:lnTo>
                      <a:pt x="67" y="82"/>
                    </a:lnTo>
                    <a:lnTo>
                      <a:pt x="67" y="88"/>
                    </a:lnTo>
                    <a:lnTo>
                      <a:pt x="64" y="95"/>
                    </a:lnTo>
                    <a:lnTo>
                      <a:pt x="53" y="106"/>
                    </a:lnTo>
                    <a:lnTo>
                      <a:pt x="44" y="111"/>
                    </a:lnTo>
                    <a:lnTo>
                      <a:pt x="14" y="150"/>
                    </a:lnTo>
                    <a:lnTo>
                      <a:pt x="0" y="232"/>
                    </a:lnTo>
                    <a:lnTo>
                      <a:pt x="3" y="236"/>
                    </a:lnTo>
                    <a:lnTo>
                      <a:pt x="9" y="238"/>
                    </a:lnTo>
                    <a:lnTo>
                      <a:pt x="16" y="236"/>
                    </a:lnTo>
                    <a:lnTo>
                      <a:pt x="21" y="229"/>
                    </a:lnTo>
                    <a:lnTo>
                      <a:pt x="23" y="225"/>
                    </a:lnTo>
                    <a:lnTo>
                      <a:pt x="30" y="223"/>
                    </a:lnTo>
                    <a:lnTo>
                      <a:pt x="34" y="222"/>
                    </a:lnTo>
                    <a:lnTo>
                      <a:pt x="50" y="223"/>
                    </a:lnTo>
                    <a:lnTo>
                      <a:pt x="55" y="220"/>
                    </a:lnTo>
                    <a:lnTo>
                      <a:pt x="55" y="220"/>
                    </a:lnTo>
                    <a:lnTo>
                      <a:pt x="91" y="220"/>
                    </a:lnTo>
                    <a:lnTo>
                      <a:pt x="87" y="214"/>
                    </a:lnTo>
                    <a:lnTo>
                      <a:pt x="96" y="193"/>
                    </a:lnTo>
                    <a:lnTo>
                      <a:pt x="96" y="189"/>
                    </a:lnTo>
                    <a:lnTo>
                      <a:pt x="96" y="184"/>
                    </a:lnTo>
                    <a:lnTo>
                      <a:pt x="112" y="179"/>
                    </a:lnTo>
                    <a:lnTo>
                      <a:pt x="116" y="173"/>
                    </a:lnTo>
                    <a:lnTo>
                      <a:pt x="121" y="175"/>
                    </a:lnTo>
                    <a:lnTo>
                      <a:pt x="125" y="175"/>
                    </a:lnTo>
                    <a:lnTo>
                      <a:pt x="126" y="170"/>
                    </a:lnTo>
                    <a:lnTo>
                      <a:pt x="130" y="172"/>
                    </a:lnTo>
                    <a:lnTo>
                      <a:pt x="139" y="173"/>
                    </a:lnTo>
                    <a:lnTo>
                      <a:pt x="144" y="175"/>
                    </a:lnTo>
                    <a:lnTo>
                      <a:pt x="153" y="163"/>
                    </a:lnTo>
                    <a:lnTo>
                      <a:pt x="169" y="170"/>
                    </a:lnTo>
                    <a:lnTo>
                      <a:pt x="176" y="168"/>
                    </a:lnTo>
                    <a:lnTo>
                      <a:pt x="183" y="170"/>
                    </a:lnTo>
                    <a:lnTo>
                      <a:pt x="226" y="113"/>
                    </a:lnTo>
                    <a:lnTo>
                      <a:pt x="226" y="64"/>
                    </a:lnTo>
                    <a:lnTo>
                      <a:pt x="226" y="59"/>
                    </a:lnTo>
                    <a:lnTo>
                      <a:pt x="219" y="52"/>
                    </a:lnTo>
                    <a:lnTo>
                      <a:pt x="210" y="48"/>
                    </a:lnTo>
                    <a:lnTo>
                      <a:pt x="207" y="43"/>
                    </a:lnTo>
                    <a:lnTo>
                      <a:pt x="201" y="18"/>
                    </a:lnTo>
                    <a:lnTo>
                      <a:pt x="200" y="16"/>
                    </a:lnTo>
                    <a:lnTo>
                      <a:pt x="198" y="14"/>
                    </a:lnTo>
                    <a:lnTo>
                      <a:pt x="198" y="9"/>
                    </a:lnTo>
                    <a:lnTo>
                      <a:pt x="196" y="7"/>
                    </a:lnTo>
                    <a:lnTo>
                      <a:pt x="187" y="6"/>
                    </a:lnTo>
                    <a:lnTo>
                      <a:pt x="185" y="4"/>
                    </a:lnTo>
                    <a:lnTo>
                      <a:pt x="18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" name="Freeform 56"/>
              <p:cNvSpPr>
                <a:spLocks/>
              </p:cNvSpPr>
              <p:nvPr/>
            </p:nvSpPr>
            <p:spPr bwMode="auto">
              <a:xfrm>
                <a:off x="3350" y="2310"/>
                <a:ext cx="226" cy="238"/>
              </a:xfrm>
              <a:custGeom>
                <a:avLst/>
                <a:gdLst>
                  <a:gd name="T0" fmla="*/ 183 w 226"/>
                  <a:gd name="T1" fmla="*/ 2 h 238"/>
                  <a:gd name="T2" fmla="*/ 183 w 226"/>
                  <a:gd name="T3" fmla="*/ 0 h 238"/>
                  <a:gd name="T4" fmla="*/ 183 w 226"/>
                  <a:gd name="T5" fmla="*/ 2 h 238"/>
                  <a:gd name="T6" fmla="*/ 162 w 226"/>
                  <a:gd name="T7" fmla="*/ 16 h 238"/>
                  <a:gd name="T8" fmla="*/ 100 w 226"/>
                  <a:gd name="T9" fmla="*/ 23 h 238"/>
                  <a:gd name="T10" fmla="*/ 96 w 226"/>
                  <a:gd name="T11" fmla="*/ 16 h 238"/>
                  <a:gd name="T12" fmla="*/ 85 w 226"/>
                  <a:gd name="T13" fmla="*/ 18 h 238"/>
                  <a:gd name="T14" fmla="*/ 78 w 226"/>
                  <a:gd name="T15" fmla="*/ 20 h 238"/>
                  <a:gd name="T16" fmla="*/ 69 w 226"/>
                  <a:gd name="T17" fmla="*/ 16 h 238"/>
                  <a:gd name="T18" fmla="*/ 59 w 226"/>
                  <a:gd name="T19" fmla="*/ 18 h 238"/>
                  <a:gd name="T20" fmla="*/ 53 w 226"/>
                  <a:gd name="T21" fmla="*/ 22 h 238"/>
                  <a:gd name="T22" fmla="*/ 48 w 226"/>
                  <a:gd name="T23" fmla="*/ 63 h 238"/>
                  <a:gd name="T24" fmla="*/ 51 w 226"/>
                  <a:gd name="T25" fmla="*/ 70 h 238"/>
                  <a:gd name="T26" fmla="*/ 59 w 226"/>
                  <a:gd name="T27" fmla="*/ 77 h 238"/>
                  <a:gd name="T28" fmla="*/ 64 w 226"/>
                  <a:gd name="T29" fmla="*/ 79 h 238"/>
                  <a:gd name="T30" fmla="*/ 67 w 226"/>
                  <a:gd name="T31" fmla="*/ 82 h 238"/>
                  <a:gd name="T32" fmla="*/ 67 w 226"/>
                  <a:gd name="T33" fmla="*/ 88 h 238"/>
                  <a:gd name="T34" fmla="*/ 64 w 226"/>
                  <a:gd name="T35" fmla="*/ 95 h 238"/>
                  <a:gd name="T36" fmla="*/ 53 w 226"/>
                  <a:gd name="T37" fmla="*/ 106 h 238"/>
                  <a:gd name="T38" fmla="*/ 44 w 226"/>
                  <a:gd name="T39" fmla="*/ 111 h 238"/>
                  <a:gd name="T40" fmla="*/ 14 w 226"/>
                  <a:gd name="T41" fmla="*/ 150 h 238"/>
                  <a:gd name="T42" fmla="*/ 0 w 226"/>
                  <a:gd name="T43" fmla="*/ 232 h 238"/>
                  <a:gd name="T44" fmla="*/ 3 w 226"/>
                  <a:gd name="T45" fmla="*/ 236 h 238"/>
                  <a:gd name="T46" fmla="*/ 9 w 226"/>
                  <a:gd name="T47" fmla="*/ 238 h 238"/>
                  <a:gd name="T48" fmla="*/ 16 w 226"/>
                  <a:gd name="T49" fmla="*/ 236 h 238"/>
                  <a:gd name="T50" fmla="*/ 21 w 226"/>
                  <a:gd name="T51" fmla="*/ 229 h 238"/>
                  <a:gd name="T52" fmla="*/ 23 w 226"/>
                  <a:gd name="T53" fmla="*/ 225 h 238"/>
                  <a:gd name="T54" fmla="*/ 30 w 226"/>
                  <a:gd name="T55" fmla="*/ 223 h 238"/>
                  <a:gd name="T56" fmla="*/ 34 w 226"/>
                  <a:gd name="T57" fmla="*/ 222 h 238"/>
                  <a:gd name="T58" fmla="*/ 50 w 226"/>
                  <a:gd name="T59" fmla="*/ 223 h 238"/>
                  <a:gd name="T60" fmla="*/ 55 w 226"/>
                  <a:gd name="T61" fmla="*/ 220 h 238"/>
                  <a:gd name="T62" fmla="*/ 55 w 226"/>
                  <a:gd name="T63" fmla="*/ 220 h 238"/>
                  <a:gd name="T64" fmla="*/ 91 w 226"/>
                  <a:gd name="T65" fmla="*/ 220 h 238"/>
                  <a:gd name="T66" fmla="*/ 87 w 226"/>
                  <a:gd name="T67" fmla="*/ 214 h 238"/>
                  <a:gd name="T68" fmla="*/ 96 w 226"/>
                  <a:gd name="T69" fmla="*/ 193 h 238"/>
                  <a:gd name="T70" fmla="*/ 96 w 226"/>
                  <a:gd name="T71" fmla="*/ 189 h 238"/>
                  <a:gd name="T72" fmla="*/ 96 w 226"/>
                  <a:gd name="T73" fmla="*/ 184 h 238"/>
                  <a:gd name="T74" fmla="*/ 112 w 226"/>
                  <a:gd name="T75" fmla="*/ 179 h 238"/>
                  <a:gd name="T76" fmla="*/ 116 w 226"/>
                  <a:gd name="T77" fmla="*/ 173 h 238"/>
                  <a:gd name="T78" fmla="*/ 121 w 226"/>
                  <a:gd name="T79" fmla="*/ 175 h 238"/>
                  <a:gd name="T80" fmla="*/ 125 w 226"/>
                  <a:gd name="T81" fmla="*/ 175 h 238"/>
                  <a:gd name="T82" fmla="*/ 126 w 226"/>
                  <a:gd name="T83" fmla="*/ 170 h 238"/>
                  <a:gd name="T84" fmla="*/ 130 w 226"/>
                  <a:gd name="T85" fmla="*/ 172 h 238"/>
                  <a:gd name="T86" fmla="*/ 139 w 226"/>
                  <a:gd name="T87" fmla="*/ 173 h 238"/>
                  <a:gd name="T88" fmla="*/ 144 w 226"/>
                  <a:gd name="T89" fmla="*/ 175 h 238"/>
                  <a:gd name="T90" fmla="*/ 153 w 226"/>
                  <a:gd name="T91" fmla="*/ 163 h 238"/>
                  <a:gd name="T92" fmla="*/ 169 w 226"/>
                  <a:gd name="T93" fmla="*/ 170 h 238"/>
                  <a:gd name="T94" fmla="*/ 176 w 226"/>
                  <a:gd name="T95" fmla="*/ 168 h 238"/>
                  <a:gd name="T96" fmla="*/ 183 w 226"/>
                  <a:gd name="T97" fmla="*/ 170 h 238"/>
                  <a:gd name="T98" fmla="*/ 226 w 226"/>
                  <a:gd name="T99" fmla="*/ 113 h 238"/>
                  <a:gd name="T100" fmla="*/ 226 w 226"/>
                  <a:gd name="T101" fmla="*/ 64 h 238"/>
                  <a:gd name="T102" fmla="*/ 226 w 226"/>
                  <a:gd name="T103" fmla="*/ 59 h 238"/>
                  <a:gd name="T104" fmla="*/ 219 w 226"/>
                  <a:gd name="T105" fmla="*/ 52 h 238"/>
                  <a:gd name="T106" fmla="*/ 210 w 226"/>
                  <a:gd name="T107" fmla="*/ 48 h 238"/>
                  <a:gd name="T108" fmla="*/ 207 w 226"/>
                  <a:gd name="T109" fmla="*/ 43 h 238"/>
                  <a:gd name="T110" fmla="*/ 201 w 226"/>
                  <a:gd name="T111" fmla="*/ 18 h 238"/>
                  <a:gd name="T112" fmla="*/ 200 w 226"/>
                  <a:gd name="T113" fmla="*/ 16 h 238"/>
                  <a:gd name="T114" fmla="*/ 198 w 226"/>
                  <a:gd name="T115" fmla="*/ 14 h 238"/>
                  <a:gd name="T116" fmla="*/ 198 w 226"/>
                  <a:gd name="T117" fmla="*/ 9 h 238"/>
                  <a:gd name="T118" fmla="*/ 196 w 226"/>
                  <a:gd name="T119" fmla="*/ 7 h 238"/>
                  <a:gd name="T120" fmla="*/ 187 w 226"/>
                  <a:gd name="T121" fmla="*/ 6 h 238"/>
                  <a:gd name="T122" fmla="*/ 185 w 226"/>
                  <a:gd name="T123" fmla="*/ 4 h 238"/>
                  <a:gd name="T124" fmla="*/ 183 w 226"/>
                  <a:gd name="T125" fmla="*/ 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" h="238">
                    <a:moveTo>
                      <a:pt x="183" y="2"/>
                    </a:moveTo>
                    <a:lnTo>
                      <a:pt x="183" y="0"/>
                    </a:lnTo>
                    <a:lnTo>
                      <a:pt x="183" y="2"/>
                    </a:lnTo>
                    <a:lnTo>
                      <a:pt x="162" y="16"/>
                    </a:lnTo>
                    <a:lnTo>
                      <a:pt x="100" y="23"/>
                    </a:lnTo>
                    <a:lnTo>
                      <a:pt x="96" y="16"/>
                    </a:lnTo>
                    <a:lnTo>
                      <a:pt x="85" y="18"/>
                    </a:lnTo>
                    <a:lnTo>
                      <a:pt x="78" y="20"/>
                    </a:lnTo>
                    <a:lnTo>
                      <a:pt x="69" y="16"/>
                    </a:lnTo>
                    <a:lnTo>
                      <a:pt x="59" y="18"/>
                    </a:lnTo>
                    <a:lnTo>
                      <a:pt x="53" y="22"/>
                    </a:lnTo>
                    <a:lnTo>
                      <a:pt x="48" y="63"/>
                    </a:lnTo>
                    <a:lnTo>
                      <a:pt x="51" y="70"/>
                    </a:lnTo>
                    <a:lnTo>
                      <a:pt x="59" y="77"/>
                    </a:lnTo>
                    <a:lnTo>
                      <a:pt x="64" y="79"/>
                    </a:lnTo>
                    <a:lnTo>
                      <a:pt x="67" y="82"/>
                    </a:lnTo>
                    <a:lnTo>
                      <a:pt x="67" y="88"/>
                    </a:lnTo>
                    <a:lnTo>
                      <a:pt x="64" y="95"/>
                    </a:lnTo>
                    <a:lnTo>
                      <a:pt x="53" y="106"/>
                    </a:lnTo>
                    <a:lnTo>
                      <a:pt x="44" y="111"/>
                    </a:lnTo>
                    <a:lnTo>
                      <a:pt x="14" y="150"/>
                    </a:lnTo>
                    <a:lnTo>
                      <a:pt x="0" y="232"/>
                    </a:lnTo>
                    <a:lnTo>
                      <a:pt x="3" y="236"/>
                    </a:lnTo>
                    <a:lnTo>
                      <a:pt x="9" y="238"/>
                    </a:lnTo>
                    <a:lnTo>
                      <a:pt x="16" y="236"/>
                    </a:lnTo>
                    <a:lnTo>
                      <a:pt x="21" y="229"/>
                    </a:lnTo>
                    <a:lnTo>
                      <a:pt x="23" y="225"/>
                    </a:lnTo>
                    <a:lnTo>
                      <a:pt x="30" y="223"/>
                    </a:lnTo>
                    <a:lnTo>
                      <a:pt x="34" y="222"/>
                    </a:lnTo>
                    <a:lnTo>
                      <a:pt x="50" y="223"/>
                    </a:lnTo>
                    <a:lnTo>
                      <a:pt x="55" y="220"/>
                    </a:lnTo>
                    <a:lnTo>
                      <a:pt x="55" y="220"/>
                    </a:lnTo>
                    <a:lnTo>
                      <a:pt x="91" y="220"/>
                    </a:lnTo>
                    <a:lnTo>
                      <a:pt x="87" y="214"/>
                    </a:lnTo>
                    <a:lnTo>
                      <a:pt x="96" y="193"/>
                    </a:lnTo>
                    <a:lnTo>
                      <a:pt x="96" y="189"/>
                    </a:lnTo>
                    <a:lnTo>
                      <a:pt x="96" y="184"/>
                    </a:lnTo>
                    <a:lnTo>
                      <a:pt x="112" y="179"/>
                    </a:lnTo>
                    <a:lnTo>
                      <a:pt x="116" y="173"/>
                    </a:lnTo>
                    <a:lnTo>
                      <a:pt x="121" y="175"/>
                    </a:lnTo>
                    <a:lnTo>
                      <a:pt x="125" y="175"/>
                    </a:lnTo>
                    <a:lnTo>
                      <a:pt x="126" y="170"/>
                    </a:lnTo>
                    <a:lnTo>
                      <a:pt x="130" y="172"/>
                    </a:lnTo>
                    <a:lnTo>
                      <a:pt x="139" y="173"/>
                    </a:lnTo>
                    <a:lnTo>
                      <a:pt x="144" y="175"/>
                    </a:lnTo>
                    <a:lnTo>
                      <a:pt x="153" y="163"/>
                    </a:lnTo>
                    <a:lnTo>
                      <a:pt x="169" y="170"/>
                    </a:lnTo>
                    <a:lnTo>
                      <a:pt x="176" y="168"/>
                    </a:lnTo>
                    <a:lnTo>
                      <a:pt x="183" y="170"/>
                    </a:lnTo>
                    <a:lnTo>
                      <a:pt x="226" y="113"/>
                    </a:lnTo>
                    <a:lnTo>
                      <a:pt x="226" y="64"/>
                    </a:lnTo>
                    <a:lnTo>
                      <a:pt x="226" y="59"/>
                    </a:lnTo>
                    <a:lnTo>
                      <a:pt x="219" y="52"/>
                    </a:lnTo>
                    <a:lnTo>
                      <a:pt x="210" y="48"/>
                    </a:lnTo>
                    <a:lnTo>
                      <a:pt x="207" y="43"/>
                    </a:lnTo>
                    <a:lnTo>
                      <a:pt x="201" y="18"/>
                    </a:lnTo>
                    <a:lnTo>
                      <a:pt x="200" y="16"/>
                    </a:lnTo>
                    <a:lnTo>
                      <a:pt x="198" y="14"/>
                    </a:lnTo>
                    <a:lnTo>
                      <a:pt x="198" y="9"/>
                    </a:lnTo>
                    <a:lnTo>
                      <a:pt x="196" y="7"/>
                    </a:lnTo>
                    <a:lnTo>
                      <a:pt x="187" y="6"/>
                    </a:lnTo>
                    <a:lnTo>
                      <a:pt x="185" y="4"/>
                    </a:lnTo>
                    <a:lnTo>
                      <a:pt x="183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" name="Freeform 57"/>
              <p:cNvSpPr>
                <a:spLocks/>
              </p:cNvSpPr>
              <p:nvPr/>
            </p:nvSpPr>
            <p:spPr bwMode="auto">
              <a:xfrm>
                <a:off x="2568" y="3223"/>
                <a:ext cx="578" cy="569"/>
              </a:xfrm>
              <a:custGeom>
                <a:avLst/>
                <a:gdLst>
                  <a:gd name="T0" fmla="*/ 96 w 578"/>
                  <a:gd name="T1" fmla="*/ 21 h 569"/>
                  <a:gd name="T2" fmla="*/ 75 w 578"/>
                  <a:gd name="T3" fmla="*/ 8 h 569"/>
                  <a:gd name="T4" fmla="*/ 46 w 578"/>
                  <a:gd name="T5" fmla="*/ 0 h 569"/>
                  <a:gd name="T6" fmla="*/ 30 w 578"/>
                  <a:gd name="T7" fmla="*/ 10 h 569"/>
                  <a:gd name="T8" fmla="*/ 17 w 578"/>
                  <a:gd name="T9" fmla="*/ 8 h 569"/>
                  <a:gd name="T10" fmla="*/ 0 w 578"/>
                  <a:gd name="T11" fmla="*/ 42 h 569"/>
                  <a:gd name="T12" fmla="*/ 1 w 578"/>
                  <a:gd name="T13" fmla="*/ 58 h 569"/>
                  <a:gd name="T14" fmla="*/ 21 w 578"/>
                  <a:gd name="T15" fmla="*/ 85 h 569"/>
                  <a:gd name="T16" fmla="*/ 92 w 578"/>
                  <a:gd name="T17" fmla="*/ 219 h 569"/>
                  <a:gd name="T18" fmla="*/ 119 w 578"/>
                  <a:gd name="T19" fmla="*/ 342 h 569"/>
                  <a:gd name="T20" fmla="*/ 135 w 578"/>
                  <a:gd name="T21" fmla="*/ 410 h 569"/>
                  <a:gd name="T22" fmla="*/ 141 w 578"/>
                  <a:gd name="T23" fmla="*/ 437 h 569"/>
                  <a:gd name="T24" fmla="*/ 201 w 578"/>
                  <a:gd name="T25" fmla="*/ 549 h 569"/>
                  <a:gd name="T26" fmla="*/ 207 w 578"/>
                  <a:gd name="T27" fmla="*/ 551 h 569"/>
                  <a:gd name="T28" fmla="*/ 214 w 578"/>
                  <a:gd name="T29" fmla="*/ 548 h 569"/>
                  <a:gd name="T30" fmla="*/ 233 w 578"/>
                  <a:gd name="T31" fmla="*/ 533 h 569"/>
                  <a:gd name="T32" fmla="*/ 253 w 578"/>
                  <a:gd name="T33" fmla="*/ 557 h 569"/>
                  <a:gd name="T34" fmla="*/ 275 w 578"/>
                  <a:gd name="T35" fmla="*/ 569 h 569"/>
                  <a:gd name="T36" fmla="*/ 317 w 578"/>
                  <a:gd name="T37" fmla="*/ 567 h 569"/>
                  <a:gd name="T38" fmla="*/ 355 w 578"/>
                  <a:gd name="T39" fmla="*/ 542 h 569"/>
                  <a:gd name="T40" fmla="*/ 399 w 578"/>
                  <a:gd name="T41" fmla="*/ 232 h 569"/>
                  <a:gd name="T42" fmla="*/ 403 w 578"/>
                  <a:gd name="T43" fmla="*/ 67 h 569"/>
                  <a:gd name="T44" fmla="*/ 507 w 578"/>
                  <a:gd name="T45" fmla="*/ 57 h 569"/>
                  <a:gd name="T46" fmla="*/ 514 w 578"/>
                  <a:gd name="T47" fmla="*/ 78 h 569"/>
                  <a:gd name="T48" fmla="*/ 539 w 578"/>
                  <a:gd name="T49" fmla="*/ 55 h 569"/>
                  <a:gd name="T50" fmla="*/ 564 w 578"/>
                  <a:gd name="T51" fmla="*/ 44 h 569"/>
                  <a:gd name="T52" fmla="*/ 578 w 578"/>
                  <a:gd name="T53" fmla="*/ 41 h 569"/>
                  <a:gd name="T54" fmla="*/ 569 w 578"/>
                  <a:gd name="T55" fmla="*/ 28 h 569"/>
                  <a:gd name="T56" fmla="*/ 539 w 578"/>
                  <a:gd name="T57" fmla="*/ 23 h 569"/>
                  <a:gd name="T58" fmla="*/ 498 w 578"/>
                  <a:gd name="T59" fmla="*/ 33 h 569"/>
                  <a:gd name="T60" fmla="*/ 421 w 578"/>
                  <a:gd name="T61" fmla="*/ 50 h 569"/>
                  <a:gd name="T62" fmla="*/ 300 w 578"/>
                  <a:gd name="T63" fmla="*/ 28 h 569"/>
                  <a:gd name="T64" fmla="*/ 271 w 578"/>
                  <a:gd name="T65" fmla="*/ 2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8" h="569">
                    <a:moveTo>
                      <a:pt x="271" y="21"/>
                    </a:moveTo>
                    <a:lnTo>
                      <a:pt x="96" y="21"/>
                    </a:lnTo>
                    <a:lnTo>
                      <a:pt x="85" y="12"/>
                    </a:lnTo>
                    <a:lnTo>
                      <a:pt x="75" y="8"/>
                    </a:lnTo>
                    <a:lnTo>
                      <a:pt x="71" y="1"/>
                    </a:lnTo>
                    <a:lnTo>
                      <a:pt x="46" y="0"/>
                    </a:lnTo>
                    <a:lnTo>
                      <a:pt x="39" y="3"/>
                    </a:lnTo>
                    <a:lnTo>
                      <a:pt x="30" y="10"/>
                    </a:lnTo>
                    <a:lnTo>
                      <a:pt x="25" y="14"/>
                    </a:lnTo>
                    <a:lnTo>
                      <a:pt x="17" y="8"/>
                    </a:lnTo>
                    <a:lnTo>
                      <a:pt x="0" y="21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1" y="58"/>
                    </a:lnTo>
                    <a:lnTo>
                      <a:pt x="14" y="80"/>
                    </a:lnTo>
                    <a:lnTo>
                      <a:pt x="21" y="85"/>
                    </a:lnTo>
                    <a:lnTo>
                      <a:pt x="92" y="214"/>
                    </a:lnTo>
                    <a:lnTo>
                      <a:pt x="92" y="219"/>
                    </a:lnTo>
                    <a:lnTo>
                      <a:pt x="117" y="260"/>
                    </a:lnTo>
                    <a:lnTo>
                      <a:pt x="119" y="342"/>
                    </a:lnTo>
                    <a:lnTo>
                      <a:pt x="135" y="374"/>
                    </a:lnTo>
                    <a:lnTo>
                      <a:pt x="135" y="410"/>
                    </a:lnTo>
                    <a:lnTo>
                      <a:pt x="142" y="430"/>
                    </a:lnTo>
                    <a:lnTo>
                      <a:pt x="141" y="437"/>
                    </a:lnTo>
                    <a:lnTo>
                      <a:pt x="153" y="489"/>
                    </a:lnTo>
                    <a:lnTo>
                      <a:pt x="201" y="549"/>
                    </a:lnTo>
                    <a:lnTo>
                      <a:pt x="205" y="549"/>
                    </a:lnTo>
                    <a:lnTo>
                      <a:pt x="207" y="551"/>
                    </a:lnTo>
                    <a:lnTo>
                      <a:pt x="212" y="551"/>
                    </a:lnTo>
                    <a:lnTo>
                      <a:pt x="214" y="548"/>
                    </a:lnTo>
                    <a:lnTo>
                      <a:pt x="223" y="533"/>
                    </a:lnTo>
                    <a:lnTo>
                      <a:pt x="233" y="533"/>
                    </a:lnTo>
                    <a:lnTo>
                      <a:pt x="253" y="548"/>
                    </a:lnTo>
                    <a:lnTo>
                      <a:pt x="253" y="557"/>
                    </a:lnTo>
                    <a:lnTo>
                      <a:pt x="262" y="567"/>
                    </a:lnTo>
                    <a:lnTo>
                      <a:pt x="275" y="569"/>
                    </a:lnTo>
                    <a:lnTo>
                      <a:pt x="287" y="565"/>
                    </a:lnTo>
                    <a:lnTo>
                      <a:pt x="317" y="567"/>
                    </a:lnTo>
                    <a:lnTo>
                      <a:pt x="342" y="548"/>
                    </a:lnTo>
                    <a:lnTo>
                      <a:pt x="355" y="542"/>
                    </a:lnTo>
                    <a:lnTo>
                      <a:pt x="355" y="232"/>
                    </a:lnTo>
                    <a:lnTo>
                      <a:pt x="399" y="232"/>
                    </a:lnTo>
                    <a:lnTo>
                      <a:pt x="399" y="71"/>
                    </a:lnTo>
                    <a:lnTo>
                      <a:pt x="403" y="67"/>
                    </a:lnTo>
                    <a:lnTo>
                      <a:pt x="498" y="55"/>
                    </a:lnTo>
                    <a:lnTo>
                      <a:pt x="507" y="57"/>
                    </a:lnTo>
                    <a:lnTo>
                      <a:pt x="512" y="67"/>
                    </a:lnTo>
                    <a:lnTo>
                      <a:pt x="514" y="78"/>
                    </a:lnTo>
                    <a:lnTo>
                      <a:pt x="526" y="64"/>
                    </a:lnTo>
                    <a:lnTo>
                      <a:pt x="539" y="55"/>
                    </a:lnTo>
                    <a:lnTo>
                      <a:pt x="560" y="48"/>
                    </a:lnTo>
                    <a:lnTo>
                      <a:pt x="564" y="44"/>
                    </a:lnTo>
                    <a:lnTo>
                      <a:pt x="569" y="41"/>
                    </a:lnTo>
                    <a:lnTo>
                      <a:pt x="578" y="41"/>
                    </a:lnTo>
                    <a:lnTo>
                      <a:pt x="573" y="30"/>
                    </a:lnTo>
                    <a:lnTo>
                      <a:pt x="569" y="28"/>
                    </a:lnTo>
                    <a:lnTo>
                      <a:pt x="541" y="25"/>
                    </a:lnTo>
                    <a:lnTo>
                      <a:pt x="539" y="23"/>
                    </a:lnTo>
                    <a:lnTo>
                      <a:pt x="499" y="32"/>
                    </a:lnTo>
                    <a:lnTo>
                      <a:pt x="498" y="33"/>
                    </a:lnTo>
                    <a:lnTo>
                      <a:pt x="423" y="53"/>
                    </a:lnTo>
                    <a:lnTo>
                      <a:pt x="421" y="50"/>
                    </a:lnTo>
                    <a:lnTo>
                      <a:pt x="305" y="37"/>
                    </a:lnTo>
                    <a:lnTo>
                      <a:pt x="300" y="28"/>
                    </a:lnTo>
                    <a:lnTo>
                      <a:pt x="287" y="21"/>
                    </a:lnTo>
                    <a:lnTo>
                      <a:pt x="271" y="2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" name="Freeform 58"/>
              <p:cNvSpPr>
                <a:spLocks/>
              </p:cNvSpPr>
              <p:nvPr/>
            </p:nvSpPr>
            <p:spPr bwMode="auto">
              <a:xfrm>
                <a:off x="2568" y="3223"/>
                <a:ext cx="578" cy="569"/>
              </a:xfrm>
              <a:custGeom>
                <a:avLst/>
                <a:gdLst>
                  <a:gd name="T0" fmla="*/ 96 w 578"/>
                  <a:gd name="T1" fmla="*/ 21 h 569"/>
                  <a:gd name="T2" fmla="*/ 75 w 578"/>
                  <a:gd name="T3" fmla="*/ 8 h 569"/>
                  <a:gd name="T4" fmla="*/ 46 w 578"/>
                  <a:gd name="T5" fmla="*/ 0 h 569"/>
                  <a:gd name="T6" fmla="*/ 30 w 578"/>
                  <a:gd name="T7" fmla="*/ 10 h 569"/>
                  <a:gd name="T8" fmla="*/ 17 w 578"/>
                  <a:gd name="T9" fmla="*/ 8 h 569"/>
                  <a:gd name="T10" fmla="*/ 0 w 578"/>
                  <a:gd name="T11" fmla="*/ 42 h 569"/>
                  <a:gd name="T12" fmla="*/ 1 w 578"/>
                  <a:gd name="T13" fmla="*/ 58 h 569"/>
                  <a:gd name="T14" fmla="*/ 21 w 578"/>
                  <a:gd name="T15" fmla="*/ 85 h 569"/>
                  <a:gd name="T16" fmla="*/ 92 w 578"/>
                  <a:gd name="T17" fmla="*/ 219 h 569"/>
                  <a:gd name="T18" fmla="*/ 119 w 578"/>
                  <a:gd name="T19" fmla="*/ 342 h 569"/>
                  <a:gd name="T20" fmla="*/ 135 w 578"/>
                  <a:gd name="T21" fmla="*/ 410 h 569"/>
                  <a:gd name="T22" fmla="*/ 141 w 578"/>
                  <a:gd name="T23" fmla="*/ 437 h 569"/>
                  <a:gd name="T24" fmla="*/ 201 w 578"/>
                  <a:gd name="T25" fmla="*/ 549 h 569"/>
                  <a:gd name="T26" fmla="*/ 207 w 578"/>
                  <a:gd name="T27" fmla="*/ 551 h 569"/>
                  <a:gd name="T28" fmla="*/ 214 w 578"/>
                  <a:gd name="T29" fmla="*/ 548 h 569"/>
                  <a:gd name="T30" fmla="*/ 233 w 578"/>
                  <a:gd name="T31" fmla="*/ 533 h 569"/>
                  <a:gd name="T32" fmla="*/ 253 w 578"/>
                  <a:gd name="T33" fmla="*/ 557 h 569"/>
                  <a:gd name="T34" fmla="*/ 275 w 578"/>
                  <a:gd name="T35" fmla="*/ 569 h 569"/>
                  <a:gd name="T36" fmla="*/ 317 w 578"/>
                  <a:gd name="T37" fmla="*/ 567 h 569"/>
                  <a:gd name="T38" fmla="*/ 355 w 578"/>
                  <a:gd name="T39" fmla="*/ 542 h 569"/>
                  <a:gd name="T40" fmla="*/ 399 w 578"/>
                  <a:gd name="T41" fmla="*/ 232 h 569"/>
                  <a:gd name="T42" fmla="*/ 403 w 578"/>
                  <a:gd name="T43" fmla="*/ 67 h 569"/>
                  <a:gd name="T44" fmla="*/ 507 w 578"/>
                  <a:gd name="T45" fmla="*/ 57 h 569"/>
                  <a:gd name="T46" fmla="*/ 514 w 578"/>
                  <a:gd name="T47" fmla="*/ 78 h 569"/>
                  <a:gd name="T48" fmla="*/ 539 w 578"/>
                  <a:gd name="T49" fmla="*/ 55 h 569"/>
                  <a:gd name="T50" fmla="*/ 564 w 578"/>
                  <a:gd name="T51" fmla="*/ 44 h 569"/>
                  <a:gd name="T52" fmla="*/ 578 w 578"/>
                  <a:gd name="T53" fmla="*/ 41 h 569"/>
                  <a:gd name="T54" fmla="*/ 569 w 578"/>
                  <a:gd name="T55" fmla="*/ 28 h 569"/>
                  <a:gd name="T56" fmla="*/ 539 w 578"/>
                  <a:gd name="T57" fmla="*/ 23 h 569"/>
                  <a:gd name="T58" fmla="*/ 498 w 578"/>
                  <a:gd name="T59" fmla="*/ 33 h 569"/>
                  <a:gd name="T60" fmla="*/ 421 w 578"/>
                  <a:gd name="T61" fmla="*/ 50 h 569"/>
                  <a:gd name="T62" fmla="*/ 300 w 578"/>
                  <a:gd name="T63" fmla="*/ 28 h 569"/>
                  <a:gd name="T64" fmla="*/ 271 w 578"/>
                  <a:gd name="T65" fmla="*/ 2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8" h="569">
                    <a:moveTo>
                      <a:pt x="271" y="21"/>
                    </a:moveTo>
                    <a:lnTo>
                      <a:pt x="96" y="21"/>
                    </a:lnTo>
                    <a:lnTo>
                      <a:pt x="85" y="12"/>
                    </a:lnTo>
                    <a:lnTo>
                      <a:pt x="75" y="8"/>
                    </a:lnTo>
                    <a:lnTo>
                      <a:pt x="71" y="1"/>
                    </a:lnTo>
                    <a:lnTo>
                      <a:pt x="46" y="0"/>
                    </a:lnTo>
                    <a:lnTo>
                      <a:pt x="39" y="3"/>
                    </a:lnTo>
                    <a:lnTo>
                      <a:pt x="30" y="10"/>
                    </a:lnTo>
                    <a:lnTo>
                      <a:pt x="25" y="14"/>
                    </a:lnTo>
                    <a:lnTo>
                      <a:pt x="17" y="8"/>
                    </a:lnTo>
                    <a:lnTo>
                      <a:pt x="0" y="21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1" y="58"/>
                    </a:lnTo>
                    <a:lnTo>
                      <a:pt x="14" y="80"/>
                    </a:lnTo>
                    <a:lnTo>
                      <a:pt x="21" y="85"/>
                    </a:lnTo>
                    <a:lnTo>
                      <a:pt x="92" y="214"/>
                    </a:lnTo>
                    <a:lnTo>
                      <a:pt x="92" y="219"/>
                    </a:lnTo>
                    <a:lnTo>
                      <a:pt x="117" y="260"/>
                    </a:lnTo>
                    <a:lnTo>
                      <a:pt x="119" y="342"/>
                    </a:lnTo>
                    <a:lnTo>
                      <a:pt x="135" y="374"/>
                    </a:lnTo>
                    <a:lnTo>
                      <a:pt x="135" y="410"/>
                    </a:lnTo>
                    <a:lnTo>
                      <a:pt x="142" y="430"/>
                    </a:lnTo>
                    <a:lnTo>
                      <a:pt x="141" y="437"/>
                    </a:lnTo>
                    <a:lnTo>
                      <a:pt x="153" y="489"/>
                    </a:lnTo>
                    <a:lnTo>
                      <a:pt x="201" y="549"/>
                    </a:lnTo>
                    <a:lnTo>
                      <a:pt x="205" y="549"/>
                    </a:lnTo>
                    <a:lnTo>
                      <a:pt x="207" y="551"/>
                    </a:lnTo>
                    <a:lnTo>
                      <a:pt x="212" y="551"/>
                    </a:lnTo>
                    <a:lnTo>
                      <a:pt x="214" y="548"/>
                    </a:lnTo>
                    <a:lnTo>
                      <a:pt x="223" y="533"/>
                    </a:lnTo>
                    <a:lnTo>
                      <a:pt x="233" y="533"/>
                    </a:lnTo>
                    <a:lnTo>
                      <a:pt x="253" y="548"/>
                    </a:lnTo>
                    <a:lnTo>
                      <a:pt x="253" y="557"/>
                    </a:lnTo>
                    <a:lnTo>
                      <a:pt x="262" y="567"/>
                    </a:lnTo>
                    <a:lnTo>
                      <a:pt x="275" y="569"/>
                    </a:lnTo>
                    <a:lnTo>
                      <a:pt x="287" y="565"/>
                    </a:lnTo>
                    <a:lnTo>
                      <a:pt x="317" y="567"/>
                    </a:lnTo>
                    <a:lnTo>
                      <a:pt x="342" y="548"/>
                    </a:lnTo>
                    <a:lnTo>
                      <a:pt x="355" y="542"/>
                    </a:lnTo>
                    <a:lnTo>
                      <a:pt x="355" y="232"/>
                    </a:lnTo>
                    <a:lnTo>
                      <a:pt x="399" y="232"/>
                    </a:lnTo>
                    <a:lnTo>
                      <a:pt x="399" y="71"/>
                    </a:lnTo>
                    <a:lnTo>
                      <a:pt x="403" y="67"/>
                    </a:lnTo>
                    <a:lnTo>
                      <a:pt x="498" y="55"/>
                    </a:lnTo>
                    <a:lnTo>
                      <a:pt x="507" y="57"/>
                    </a:lnTo>
                    <a:lnTo>
                      <a:pt x="512" y="67"/>
                    </a:lnTo>
                    <a:lnTo>
                      <a:pt x="514" y="78"/>
                    </a:lnTo>
                    <a:lnTo>
                      <a:pt x="526" y="64"/>
                    </a:lnTo>
                    <a:lnTo>
                      <a:pt x="539" y="55"/>
                    </a:lnTo>
                    <a:lnTo>
                      <a:pt x="560" y="48"/>
                    </a:lnTo>
                    <a:lnTo>
                      <a:pt x="564" y="44"/>
                    </a:lnTo>
                    <a:lnTo>
                      <a:pt x="569" y="41"/>
                    </a:lnTo>
                    <a:lnTo>
                      <a:pt x="578" y="41"/>
                    </a:lnTo>
                    <a:lnTo>
                      <a:pt x="573" y="30"/>
                    </a:lnTo>
                    <a:lnTo>
                      <a:pt x="569" y="28"/>
                    </a:lnTo>
                    <a:lnTo>
                      <a:pt x="541" y="25"/>
                    </a:lnTo>
                    <a:lnTo>
                      <a:pt x="539" y="23"/>
                    </a:lnTo>
                    <a:lnTo>
                      <a:pt x="499" y="32"/>
                    </a:lnTo>
                    <a:lnTo>
                      <a:pt x="498" y="33"/>
                    </a:lnTo>
                    <a:lnTo>
                      <a:pt x="423" y="53"/>
                    </a:lnTo>
                    <a:lnTo>
                      <a:pt x="421" y="50"/>
                    </a:lnTo>
                    <a:lnTo>
                      <a:pt x="305" y="37"/>
                    </a:lnTo>
                    <a:lnTo>
                      <a:pt x="300" y="28"/>
                    </a:lnTo>
                    <a:lnTo>
                      <a:pt x="287" y="21"/>
                    </a:lnTo>
                    <a:lnTo>
                      <a:pt x="271" y="2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" name="Freeform 59"/>
              <p:cNvSpPr>
                <a:spLocks/>
              </p:cNvSpPr>
              <p:nvPr/>
            </p:nvSpPr>
            <p:spPr bwMode="auto">
              <a:xfrm>
                <a:off x="3396" y="3630"/>
                <a:ext cx="54" cy="71"/>
              </a:xfrm>
              <a:custGeom>
                <a:avLst/>
                <a:gdLst>
                  <a:gd name="T0" fmla="*/ 54 w 54"/>
                  <a:gd name="T1" fmla="*/ 50 h 71"/>
                  <a:gd name="T2" fmla="*/ 50 w 54"/>
                  <a:gd name="T3" fmla="*/ 5 h 71"/>
                  <a:gd name="T4" fmla="*/ 45 w 54"/>
                  <a:gd name="T5" fmla="*/ 12 h 71"/>
                  <a:gd name="T6" fmla="*/ 27 w 54"/>
                  <a:gd name="T7" fmla="*/ 0 h 71"/>
                  <a:gd name="T8" fmla="*/ 16 w 54"/>
                  <a:gd name="T9" fmla="*/ 7 h 71"/>
                  <a:gd name="T10" fmla="*/ 0 w 54"/>
                  <a:gd name="T11" fmla="*/ 42 h 71"/>
                  <a:gd name="T12" fmla="*/ 11 w 54"/>
                  <a:gd name="T13" fmla="*/ 67 h 71"/>
                  <a:gd name="T14" fmla="*/ 38 w 54"/>
                  <a:gd name="T15" fmla="*/ 71 h 71"/>
                  <a:gd name="T16" fmla="*/ 45 w 54"/>
                  <a:gd name="T17" fmla="*/ 64 h 71"/>
                  <a:gd name="T18" fmla="*/ 48 w 54"/>
                  <a:gd name="T19" fmla="*/ 51 h 71"/>
                  <a:gd name="T20" fmla="*/ 54 w 54"/>
                  <a:gd name="T21" fmla="*/ 5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71">
                    <a:moveTo>
                      <a:pt x="54" y="50"/>
                    </a:moveTo>
                    <a:lnTo>
                      <a:pt x="50" y="5"/>
                    </a:lnTo>
                    <a:lnTo>
                      <a:pt x="45" y="12"/>
                    </a:lnTo>
                    <a:lnTo>
                      <a:pt x="27" y="0"/>
                    </a:lnTo>
                    <a:lnTo>
                      <a:pt x="16" y="7"/>
                    </a:lnTo>
                    <a:lnTo>
                      <a:pt x="0" y="42"/>
                    </a:lnTo>
                    <a:lnTo>
                      <a:pt x="11" y="67"/>
                    </a:lnTo>
                    <a:lnTo>
                      <a:pt x="38" y="71"/>
                    </a:lnTo>
                    <a:lnTo>
                      <a:pt x="45" y="64"/>
                    </a:lnTo>
                    <a:lnTo>
                      <a:pt x="48" y="51"/>
                    </a:lnTo>
                    <a:lnTo>
                      <a:pt x="54" y="5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" name="Freeform 60"/>
              <p:cNvSpPr>
                <a:spLocks/>
              </p:cNvSpPr>
              <p:nvPr/>
            </p:nvSpPr>
            <p:spPr bwMode="auto">
              <a:xfrm>
                <a:off x="3396" y="3630"/>
                <a:ext cx="54" cy="71"/>
              </a:xfrm>
              <a:custGeom>
                <a:avLst/>
                <a:gdLst>
                  <a:gd name="T0" fmla="*/ 54 w 54"/>
                  <a:gd name="T1" fmla="*/ 50 h 71"/>
                  <a:gd name="T2" fmla="*/ 50 w 54"/>
                  <a:gd name="T3" fmla="*/ 5 h 71"/>
                  <a:gd name="T4" fmla="*/ 45 w 54"/>
                  <a:gd name="T5" fmla="*/ 12 h 71"/>
                  <a:gd name="T6" fmla="*/ 27 w 54"/>
                  <a:gd name="T7" fmla="*/ 0 h 71"/>
                  <a:gd name="T8" fmla="*/ 16 w 54"/>
                  <a:gd name="T9" fmla="*/ 7 h 71"/>
                  <a:gd name="T10" fmla="*/ 0 w 54"/>
                  <a:gd name="T11" fmla="*/ 42 h 71"/>
                  <a:gd name="T12" fmla="*/ 11 w 54"/>
                  <a:gd name="T13" fmla="*/ 67 h 71"/>
                  <a:gd name="T14" fmla="*/ 38 w 54"/>
                  <a:gd name="T15" fmla="*/ 71 h 71"/>
                  <a:gd name="T16" fmla="*/ 45 w 54"/>
                  <a:gd name="T17" fmla="*/ 64 h 71"/>
                  <a:gd name="T18" fmla="*/ 48 w 54"/>
                  <a:gd name="T19" fmla="*/ 51 h 71"/>
                  <a:gd name="T20" fmla="*/ 54 w 54"/>
                  <a:gd name="T21" fmla="*/ 5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71">
                    <a:moveTo>
                      <a:pt x="54" y="50"/>
                    </a:moveTo>
                    <a:lnTo>
                      <a:pt x="50" y="5"/>
                    </a:lnTo>
                    <a:lnTo>
                      <a:pt x="45" y="12"/>
                    </a:lnTo>
                    <a:lnTo>
                      <a:pt x="27" y="0"/>
                    </a:lnTo>
                    <a:lnTo>
                      <a:pt x="16" y="7"/>
                    </a:lnTo>
                    <a:lnTo>
                      <a:pt x="0" y="42"/>
                    </a:lnTo>
                    <a:lnTo>
                      <a:pt x="11" y="67"/>
                    </a:lnTo>
                    <a:lnTo>
                      <a:pt x="38" y="71"/>
                    </a:lnTo>
                    <a:lnTo>
                      <a:pt x="45" y="64"/>
                    </a:lnTo>
                    <a:lnTo>
                      <a:pt x="48" y="51"/>
                    </a:lnTo>
                    <a:lnTo>
                      <a:pt x="54" y="5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" name="Freeform 61"/>
              <p:cNvSpPr>
                <a:spLocks/>
              </p:cNvSpPr>
              <p:nvPr/>
            </p:nvSpPr>
            <p:spPr bwMode="auto">
              <a:xfrm>
                <a:off x="4539" y="3364"/>
                <a:ext cx="16" cy="25"/>
              </a:xfrm>
              <a:custGeom>
                <a:avLst/>
                <a:gdLst>
                  <a:gd name="T0" fmla="*/ 5 w 16"/>
                  <a:gd name="T1" fmla="*/ 5 h 25"/>
                  <a:gd name="T2" fmla="*/ 7 w 16"/>
                  <a:gd name="T3" fmla="*/ 3 h 25"/>
                  <a:gd name="T4" fmla="*/ 12 w 16"/>
                  <a:gd name="T5" fmla="*/ 0 h 25"/>
                  <a:gd name="T6" fmla="*/ 14 w 16"/>
                  <a:gd name="T7" fmla="*/ 7 h 25"/>
                  <a:gd name="T8" fmla="*/ 16 w 16"/>
                  <a:gd name="T9" fmla="*/ 14 h 25"/>
                  <a:gd name="T10" fmla="*/ 16 w 16"/>
                  <a:gd name="T11" fmla="*/ 19 h 25"/>
                  <a:gd name="T12" fmla="*/ 10 w 16"/>
                  <a:gd name="T13" fmla="*/ 23 h 25"/>
                  <a:gd name="T14" fmla="*/ 2 w 16"/>
                  <a:gd name="T15" fmla="*/ 25 h 25"/>
                  <a:gd name="T16" fmla="*/ 0 w 16"/>
                  <a:gd name="T17" fmla="*/ 16 h 25"/>
                  <a:gd name="T18" fmla="*/ 3 w 16"/>
                  <a:gd name="T19" fmla="*/ 8 h 25"/>
                  <a:gd name="T20" fmla="*/ 5 w 16"/>
                  <a:gd name="T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5">
                    <a:moveTo>
                      <a:pt x="5" y="5"/>
                    </a:moveTo>
                    <a:lnTo>
                      <a:pt x="7" y="3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16" y="14"/>
                    </a:lnTo>
                    <a:lnTo>
                      <a:pt x="16" y="19"/>
                    </a:lnTo>
                    <a:lnTo>
                      <a:pt x="10" y="23"/>
                    </a:lnTo>
                    <a:lnTo>
                      <a:pt x="2" y="25"/>
                    </a:lnTo>
                    <a:lnTo>
                      <a:pt x="0" y="16"/>
                    </a:lnTo>
                    <a:lnTo>
                      <a:pt x="3" y="8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" name="Freeform 62"/>
              <p:cNvSpPr>
                <a:spLocks/>
              </p:cNvSpPr>
              <p:nvPr/>
            </p:nvSpPr>
            <p:spPr bwMode="auto">
              <a:xfrm>
                <a:off x="4539" y="3364"/>
                <a:ext cx="16" cy="25"/>
              </a:xfrm>
              <a:custGeom>
                <a:avLst/>
                <a:gdLst>
                  <a:gd name="T0" fmla="*/ 5 w 16"/>
                  <a:gd name="T1" fmla="*/ 5 h 25"/>
                  <a:gd name="T2" fmla="*/ 7 w 16"/>
                  <a:gd name="T3" fmla="*/ 3 h 25"/>
                  <a:gd name="T4" fmla="*/ 12 w 16"/>
                  <a:gd name="T5" fmla="*/ 0 h 25"/>
                  <a:gd name="T6" fmla="*/ 14 w 16"/>
                  <a:gd name="T7" fmla="*/ 7 h 25"/>
                  <a:gd name="T8" fmla="*/ 16 w 16"/>
                  <a:gd name="T9" fmla="*/ 14 h 25"/>
                  <a:gd name="T10" fmla="*/ 16 w 16"/>
                  <a:gd name="T11" fmla="*/ 19 h 25"/>
                  <a:gd name="T12" fmla="*/ 10 w 16"/>
                  <a:gd name="T13" fmla="*/ 23 h 25"/>
                  <a:gd name="T14" fmla="*/ 2 w 16"/>
                  <a:gd name="T15" fmla="*/ 25 h 25"/>
                  <a:gd name="T16" fmla="*/ 0 w 16"/>
                  <a:gd name="T17" fmla="*/ 16 h 25"/>
                  <a:gd name="T18" fmla="*/ 3 w 16"/>
                  <a:gd name="T19" fmla="*/ 8 h 25"/>
                  <a:gd name="T20" fmla="*/ 5 w 16"/>
                  <a:gd name="T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5">
                    <a:moveTo>
                      <a:pt x="5" y="5"/>
                    </a:moveTo>
                    <a:lnTo>
                      <a:pt x="7" y="3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16" y="14"/>
                    </a:lnTo>
                    <a:lnTo>
                      <a:pt x="16" y="19"/>
                    </a:lnTo>
                    <a:lnTo>
                      <a:pt x="10" y="23"/>
                    </a:lnTo>
                    <a:lnTo>
                      <a:pt x="2" y="25"/>
                    </a:lnTo>
                    <a:lnTo>
                      <a:pt x="0" y="16"/>
                    </a:lnTo>
                    <a:lnTo>
                      <a:pt x="3" y="8"/>
                    </a:lnTo>
                    <a:lnTo>
                      <a:pt x="5" y="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" name="Freeform 63"/>
              <p:cNvSpPr>
                <a:spLocks/>
              </p:cNvSpPr>
              <p:nvPr/>
            </p:nvSpPr>
            <p:spPr bwMode="auto">
              <a:xfrm>
                <a:off x="1514" y="2164"/>
                <a:ext cx="14" cy="7"/>
              </a:xfrm>
              <a:custGeom>
                <a:avLst/>
                <a:gdLst>
                  <a:gd name="T0" fmla="*/ 14 w 14"/>
                  <a:gd name="T1" fmla="*/ 2 h 7"/>
                  <a:gd name="T2" fmla="*/ 14 w 14"/>
                  <a:gd name="T3" fmla="*/ 2 h 7"/>
                  <a:gd name="T4" fmla="*/ 9 w 14"/>
                  <a:gd name="T5" fmla="*/ 0 h 7"/>
                  <a:gd name="T6" fmla="*/ 5 w 14"/>
                  <a:gd name="T7" fmla="*/ 2 h 7"/>
                  <a:gd name="T8" fmla="*/ 0 w 14"/>
                  <a:gd name="T9" fmla="*/ 2 h 7"/>
                  <a:gd name="T10" fmla="*/ 2 w 14"/>
                  <a:gd name="T11" fmla="*/ 5 h 7"/>
                  <a:gd name="T12" fmla="*/ 7 w 14"/>
                  <a:gd name="T13" fmla="*/ 7 h 7"/>
                  <a:gd name="T14" fmla="*/ 13 w 14"/>
                  <a:gd name="T15" fmla="*/ 7 h 7"/>
                  <a:gd name="T16" fmla="*/ 14 w 14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14" y="2"/>
                    </a:moveTo>
                    <a:lnTo>
                      <a:pt x="14" y="2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7" y="7"/>
                    </a:lnTo>
                    <a:lnTo>
                      <a:pt x="13" y="7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" name="Freeform 64"/>
              <p:cNvSpPr>
                <a:spLocks/>
              </p:cNvSpPr>
              <p:nvPr/>
            </p:nvSpPr>
            <p:spPr bwMode="auto">
              <a:xfrm>
                <a:off x="1514" y="2164"/>
                <a:ext cx="14" cy="7"/>
              </a:xfrm>
              <a:custGeom>
                <a:avLst/>
                <a:gdLst>
                  <a:gd name="T0" fmla="*/ 14 w 14"/>
                  <a:gd name="T1" fmla="*/ 2 h 7"/>
                  <a:gd name="T2" fmla="*/ 14 w 14"/>
                  <a:gd name="T3" fmla="*/ 2 h 7"/>
                  <a:gd name="T4" fmla="*/ 9 w 14"/>
                  <a:gd name="T5" fmla="*/ 0 h 7"/>
                  <a:gd name="T6" fmla="*/ 5 w 14"/>
                  <a:gd name="T7" fmla="*/ 2 h 7"/>
                  <a:gd name="T8" fmla="*/ 0 w 14"/>
                  <a:gd name="T9" fmla="*/ 2 h 7"/>
                  <a:gd name="T10" fmla="*/ 2 w 14"/>
                  <a:gd name="T11" fmla="*/ 5 h 7"/>
                  <a:gd name="T12" fmla="*/ 7 w 14"/>
                  <a:gd name="T13" fmla="*/ 7 h 7"/>
                  <a:gd name="T14" fmla="*/ 13 w 14"/>
                  <a:gd name="T15" fmla="*/ 7 h 7"/>
                  <a:gd name="T16" fmla="*/ 14 w 14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14" y="2"/>
                    </a:moveTo>
                    <a:lnTo>
                      <a:pt x="14" y="2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7" y="7"/>
                    </a:lnTo>
                    <a:lnTo>
                      <a:pt x="13" y="7"/>
                    </a:lnTo>
                    <a:lnTo>
                      <a:pt x="14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" name="Freeform 65"/>
              <p:cNvSpPr>
                <a:spLocks/>
              </p:cNvSpPr>
              <p:nvPr/>
            </p:nvSpPr>
            <p:spPr bwMode="auto">
              <a:xfrm>
                <a:off x="3764" y="2735"/>
                <a:ext cx="14" cy="30"/>
              </a:xfrm>
              <a:custGeom>
                <a:avLst/>
                <a:gdLst>
                  <a:gd name="T0" fmla="*/ 5 w 14"/>
                  <a:gd name="T1" fmla="*/ 0 h 30"/>
                  <a:gd name="T2" fmla="*/ 7 w 14"/>
                  <a:gd name="T3" fmla="*/ 16 h 30"/>
                  <a:gd name="T4" fmla="*/ 9 w 14"/>
                  <a:gd name="T5" fmla="*/ 20 h 30"/>
                  <a:gd name="T6" fmla="*/ 11 w 14"/>
                  <a:gd name="T7" fmla="*/ 20 h 30"/>
                  <a:gd name="T8" fmla="*/ 14 w 14"/>
                  <a:gd name="T9" fmla="*/ 30 h 30"/>
                  <a:gd name="T10" fmla="*/ 3 w 14"/>
                  <a:gd name="T11" fmla="*/ 22 h 30"/>
                  <a:gd name="T12" fmla="*/ 0 w 14"/>
                  <a:gd name="T13" fmla="*/ 7 h 30"/>
                  <a:gd name="T14" fmla="*/ 3 w 14"/>
                  <a:gd name="T15" fmla="*/ 0 h 30"/>
                  <a:gd name="T16" fmla="*/ 5 w 14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30">
                    <a:moveTo>
                      <a:pt x="5" y="0"/>
                    </a:moveTo>
                    <a:lnTo>
                      <a:pt x="7" y="16"/>
                    </a:lnTo>
                    <a:lnTo>
                      <a:pt x="9" y="20"/>
                    </a:lnTo>
                    <a:lnTo>
                      <a:pt x="11" y="20"/>
                    </a:lnTo>
                    <a:lnTo>
                      <a:pt x="14" y="30"/>
                    </a:lnTo>
                    <a:lnTo>
                      <a:pt x="3" y="22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" name="Freeform 66"/>
              <p:cNvSpPr>
                <a:spLocks/>
              </p:cNvSpPr>
              <p:nvPr/>
            </p:nvSpPr>
            <p:spPr bwMode="auto">
              <a:xfrm>
                <a:off x="3764" y="2735"/>
                <a:ext cx="14" cy="30"/>
              </a:xfrm>
              <a:custGeom>
                <a:avLst/>
                <a:gdLst>
                  <a:gd name="T0" fmla="*/ 5 w 14"/>
                  <a:gd name="T1" fmla="*/ 0 h 30"/>
                  <a:gd name="T2" fmla="*/ 7 w 14"/>
                  <a:gd name="T3" fmla="*/ 16 h 30"/>
                  <a:gd name="T4" fmla="*/ 9 w 14"/>
                  <a:gd name="T5" fmla="*/ 20 h 30"/>
                  <a:gd name="T6" fmla="*/ 11 w 14"/>
                  <a:gd name="T7" fmla="*/ 20 h 30"/>
                  <a:gd name="T8" fmla="*/ 14 w 14"/>
                  <a:gd name="T9" fmla="*/ 30 h 30"/>
                  <a:gd name="T10" fmla="*/ 3 w 14"/>
                  <a:gd name="T11" fmla="*/ 22 h 30"/>
                  <a:gd name="T12" fmla="*/ 0 w 14"/>
                  <a:gd name="T13" fmla="*/ 7 h 30"/>
                  <a:gd name="T14" fmla="*/ 3 w 14"/>
                  <a:gd name="T15" fmla="*/ 0 h 30"/>
                  <a:gd name="T16" fmla="*/ 5 w 14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30">
                    <a:moveTo>
                      <a:pt x="5" y="0"/>
                    </a:moveTo>
                    <a:lnTo>
                      <a:pt x="7" y="16"/>
                    </a:lnTo>
                    <a:lnTo>
                      <a:pt x="9" y="20"/>
                    </a:lnTo>
                    <a:lnTo>
                      <a:pt x="11" y="20"/>
                    </a:lnTo>
                    <a:lnTo>
                      <a:pt x="14" y="30"/>
                    </a:lnTo>
                    <a:lnTo>
                      <a:pt x="3" y="22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" name="Freeform 67"/>
              <p:cNvSpPr>
                <a:spLocks/>
              </p:cNvSpPr>
              <p:nvPr/>
            </p:nvSpPr>
            <p:spPr bwMode="auto">
              <a:xfrm>
                <a:off x="1307" y="1760"/>
                <a:ext cx="273" cy="193"/>
              </a:xfrm>
              <a:custGeom>
                <a:avLst/>
                <a:gdLst>
                  <a:gd name="T0" fmla="*/ 41 w 273"/>
                  <a:gd name="T1" fmla="*/ 132 h 193"/>
                  <a:gd name="T2" fmla="*/ 12 w 273"/>
                  <a:gd name="T3" fmla="*/ 88 h 193"/>
                  <a:gd name="T4" fmla="*/ 5 w 273"/>
                  <a:gd name="T5" fmla="*/ 91 h 193"/>
                  <a:gd name="T6" fmla="*/ 2 w 273"/>
                  <a:gd name="T7" fmla="*/ 84 h 193"/>
                  <a:gd name="T8" fmla="*/ 30 w 273"/>
                  <a:gd name="T9" fmla="*/ 68 h 193"/>
                  <a:gd name="T10" fmla="*/ 46 w 273"/>
                  <a:gd name="T11" fmla="*/ 25 h 193"/>
                  <a:gd name="T12" fmla="*/ 59 w 273"/>
                  <a:gd name="T13" fmla="*/ 7 h 193"/>
                  <a:gd name="T14" fmla="*/ 82 w 273"/>
                  <a:gd name="T15" fmla="*/ 9 h 193"/>
                  <a:gd name="T16" fmla="*/ 98 w 273"/>
                  <a:gd name="T17" fmla="*/ 4 h 193"/>
                  <a:gd name="T18" fmla="*/ 107 w 273"/>
                  <a:gd name="T19" fmla="*/ 0 h 193"/>
                  <a:gd name="T20" fmla="*/ 116 w 273"/>
                  <a:gd name="T21" fmla="*/ 0 h 193"/>
                  <a:gd name="T22" fmla="*/ 139 w 273"/>
                  <a:gd name="T23" fmla="*/ 2 h 193"/>
                  <a:gd name="T24" fmla="*/ 154 w 273"/>
                  <a:gd name="T25" fmla="*/ 13 h 193"/>
                  <a:gd name="T26" fmla="*/ 170 w 273"/>
                  <a:gd name="T27" fmla="*/ 22 h 193"/>
                  <a:gd name="T28" fmla="*/ 175 w 273"/>
                  <a:gd name="T29" fmla="*/ 23 h 193"/>
                  <a:gd name="T30" fmla="*/ 189 w 273"/>
                  <a:gd name="T31" fmla="*/ 45 h 193"/>
                  <a:gd name="T32" fmla="*/ 195 w 273"/>
                  <a:gd name="T33" fmla="*/ 52 h 193"/>
                  <a:gd name="T34" fmla="*/ 200 w 273"/>
                  <a:gd name="T35" fmla="*/ 52 h 193"/>
                  <a:gd name="T36" fmla="*/ 207 w 273"/>
                  <a:gd name="T37" fmla="*/ 61 h 193"/>
                  <a:gd name="T38" fmla="*/ 207 w 273"/>
                  <a:gd name="T39" fmla="*/ 65 h 193"/>
                  <a:gd name="T40" fmla="*/ 216 w 273"/>
                  <a:gd name="T41" fmla="*/ 70 h 193"/>
                  <a:gd name="T42" fmla="*/ 223 w 273"/>
                  <a:gd name="T43" fmla="*/ 79 h 193"/>
                  <a:gd name="T44" fmla="*/ 237 w 273"/>
                  <a:gd name="T45" fmla="*/ 88 h 193"/>
                  <a:gd name="T46" fmla="*/ 236 w 273"/>
                  <a:gd name="T47" fmla="*/ 102 h 193"/>
                  <a:gd name="T48" fmla="*/ 239 w 273"/>
                  <a:gd name="T49" fmla="*/ 104 h 193"/>
                  <a:gd name="T50" fmla="*/ 245 w 273"/>
                  <a:gd name="T51" fmla="*/ 122 h 193"/>
                  <a:gd name="T52" fmla="*/ 241 w 273"/>
                  <a:gd name="T53" fmla="*/ 134 h 193"/>
                  <a:gd name="T54" fmla="*/ 252 w 273"/>
                  <a:gd name="T55" fmla="*/ 148 h 193"/>
                  <a:gd name="T56" fmla="*/ 259 w 273"/>
                  <a:gd name="T57" fmla="*/ 147 h 193"/>
                  <a:gd name="T58" fmla="*/ 262 w 273"/>
                  <a:gd name="T59" fmla="*/ 156 h 193"/>
                  <a:gd name="T60" fmla="*/ 270 w 273"/>
                  <a:gd name="T61" fmla="*/ 165 h 193"/>
                  <a:gd name="T62" fmla="*/ 270 w 273"/>
                  <a:gd name="T63" fmla="*/ 168 h 193"/>
                  <a:gd name="T64" fmla="*/ 270 w 273"/>
                  <a:gd name="T65" fmla="*/ 177 h 193"/>
                  <a:gd name="T66" fmla="*/ 271 w 273"/>
                  <a:gd name="T67" fmla="*/ 188 h 193"/>
                  <a:gd name="T68" fmla="*/ 257 w 273"/>
                  <a:gd name="T69" fmla="*/ 190 h 193"/>
                  <a:gd name="T70" fmla="*/ 237 w 273"/>
                  <a:gd name="T71" fmla="*/ 190 h 193"/>
                  <a:gd name="T72" fmla="*/ 223 w 273"/>
                  <a:gd name="T73" fmla="*/ 190 h 193"/>
                  <a:gd name="T74" fmla="*/ 209 w 273"/>
                  <a:gd name="T75" fmla="*/ 190 h 193"/>
                  <a:gd name="T76" fmla="*/ 202 w 273"/>
                  <a:gd name="T77" fmla="*/ 188 h 193"/>
                  <a:gd name="T78" fmla="*/ 195 w 273"/>
                  <a:gd name="T79" fmla="*/ 179 h 193"/>
                  <a:gd name="T80" fmla="*/ 180 w 273"/>
                  <a:gd name="T81" fmla="*/ 177 h 193"/>
                  <a:gd name="T82" fmla="*/ 59 w 273"/>
                  <a:gd name="T83" fmla="*/ 188 h 193"/>
                  <a:gd name="T84" fmla="*/ 37 w 273"/>
                  <a:gd name="T85" fmla="*/ 191 h 193"/>
                  <a:gd name="T86" fmla="*/ 36 w 273"/>
                  <a:gd name="T87" fmla="*/ 190 h 193"/>
                  <a:gd name="T88" fmla="*/ 39 w 273"/>
                  <a:gd name="T89" fmla="*/ 157 h 193"/>
                  <a:gd name="T90" fmla="*/ 79 w 273"/>
                  <a:gd name="T91" fmla="*/ 148 h 193"/>
                  <a:gd name="T92" fmla="*/ 95 w 273"/>
                  <a:gd name="T93" fmla="*/ 147 h 193"/>
                  <a:gd name="T94" fmla="*/ 107 w 273"/>
                  <a:gd name="T95" fmla="*/ 140 h 193"/>
                  <a:gd name="T96" fmla="*/ 121 w 273"/>
                  <a:gd name="T97" fmla="*/ 145 h 193"/>
                  <a:gd name="T98" fmla="*/ 139 w 273"/>
                  <a:gd name="T99" fmla="*/ 152 h 193"/>
                  <a:gd name="T100" fmla="*/ 152 w 273"/>
                  <a:gd name="T101" fmla="*/ 150 h 193"/>
                  <a:gd name="T102" fmla="*/ 164 w 273"/>
                  <a:gd name="T103" fmla="*/ 143 h 193"/>
                  <a:gd name="T104" fmla="*/ 162 w 273"/>
                  <a:gd name="T105" fmla="*/ 140 h 193"/>
                  <a:gd name="T106" fmla="*/ 145 w 273"/>
                  <a:gd name="T107" fmla="*/ 143 h 193"/>
                  <a:gd name="T108" fmla="*/ 132 w 273"/>
                  <a:gd name="T109" fmla="*/ 136 h 193"/>
                  <a:gd name="T110" fmla="*/ 116 w 273"/>
                  <a:gd name="T111" fmla="*/ 129 h 193"/>
                  <a:gd name="T112" fmla="*/ 102 w 273"/>
                  <a:gd name="T113" fmla="*/ 129 h 193"/>
                  <a:gd name="T114" fmla="*/ 89 w 273"/>
                  <a:gd name="T115" fmla="*/ 13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" h="193">
                    <a:moveTo>
                      <a:pt x="45" y="138"/>
                    </a:moveTo>
                    <a:lnTo>
                      <a:pt x="43" y="138"/>
                    </a:lnTo>
                    <a:lnTo>
                      <a:pt x="41" y="132"/>
                    </a:lnTo>
                    <a:lnTo>
                      <a:pt x="36" y="125"/>
                    </a:lnTo>
                    <a:lnTo>
                      <a:pt x="34" y="116"/>
                    </a:lnTo>
                    <a:lnTo>
                      <a:pt x="12" y="88"/>
                    </a:lnTo>
                    <a:lnTo>
                      <a:pt x="9" y="88"/>
                    </a:lnTo>
                    <a:lnTo>
                      <a:pt x="7" y="88"/>
                    </a:lnTo>
                    <a:lnTo>
                      <a:pt x="5" y="91"/>
                    </a:lnTo>
                    <a:lnTo>
                      <a:pt x="2" y="88"/>
                    </a:lnTo>
                    <a:lnTo>
                      <a:pt x="0" y="86"/>
                    </a:lnTo>
                    <a:lnTo>
                      <a:pt x="2" y="84"/>
                    </a:lnTo>
                    <a:lnTo>
                      <a:pt x="5" y="84"/>
                    </a:lnTo>
                    <a:lnTo>
                      <a:pt x="14" y="81"/>
                    </a:lnTo>
                    <a:lnTo>
                      <a:pt x="30" y="68"/>
                    </a:lnTo>
                    <a:lnTo>
                      <a:pt x="45" y="45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54" y="16"/>
                    </a:lnTo>
                    <a:lnTo>
                      <a:pt x="55" y="7"/>
                    </a:lnTo>
                    <a:lnTo>
                      <a:pt x="59" y="7"/>
                    </a:lnTo>
                    <a:lnTo>
                      <a:pt x="61" y="6"/>
                    </a:lnTo>
                    <a:lnTo>
                      <a:pt x="73" y="6"/>
                    </a:lnTo>
                    <a:lnTo>
                      <a:pt x="82" y="9"/>
                    </a:lnTo>
                    <a:lnTo>
                      <a:pt x="87" y="7"/>
                    </a:lnTo>
                    <a:lnTo>
                      <a:pt x="89" y="6"/>
                    </a:lnTo>
                    <a:lnTo>
                      <a:pt x="98" y="4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9" y="2"/>
                    </a:lnTo>
                    <a:lnTo>
                      <a:pt x="141" y="6"/>
                    </a:lnTo>
                    <a:lnTo>
                      <a:pt x="145" y="6"/>
                    </a:lnTo>
                    <a:lnTo>
                      <a:pt x="154" y="13"/>
                    </a:lnTo>
                    <a:lnTo>
                      <a:pt x="155" y="18"/>
                    </a:lnTo>
                    <a:lnTo>
                      <a:pt x="161" y="23"/>
                    </a:lnTo>
                    <a:lnTo>
                      <a:pt x="170" y="22"/>
                    </a:lnTo>
                    <a:lnTo>
                      <a:pt x="170" y="25"/>
                    </a:lnTo>
                    <a:lnTo>
                      <a:pt x="171" y="25"/>
                    </a:lnTo>
                    <a:lnTo>
                      <a:pt x="175" y="23"/>
                    </a:lnTo>
                    <a:lnTo>
                      <a:pt x="179" y="23"/>
                    </a:lnTo>
                    <a:lnTo>
                      <a:pt x="189" y="43"/>
                    </a:lnTo>
                    <a:lnTo>
                      <a:pt x="189" y="45"/>
                    </a:lnTo>
                    <a:lnTo>
                      <a:pt x="193" y="47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6" y="54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202" y="57"/>
                    </a:lnTo>
                    <a:lnTo>
                      <a:pt x="205" y="59"/>
                    </a:lnTo>
                    <a:lnTo>
                      <a:pt x="207" y="61"/>
                    </a:lnTo>
                    <a:lnTo>
                      <a:pt x="204" y="63"/>
                    </a:lnTo>
                    <a:lnTo>
                      <a:pt x="204" y="63"/>
                    </a:lnTo>
                    <a:lnTo>
                      <a:pt x="207" y="65"/>
                    </a:lnTo>
                    <a:lnTo>
                      <a:pt x="209" y="68"/>
                    </a:lnTo>
                    <a:lnTo>
                      <a:pt x="212" y="70"/>
                    </a:lnTo>
                    <a:lnTo>
                      <a:pt x="216" y="70"/>
                    </a:lnTo>
                    <a:lnTo>
                      <a:pt x="220" y="72"/>
                    </a:lnTo>
                    <a:lnTo>
                      <a:pt x="221" y="73"/>
                    </a:lnTo>
                    <a:lnTo>
                      <a:pt x="223" y="79"/>
                    </a:lnTo>
                    <a:lnTo>
                      <a:pt x="225" y="79"/>
                    </a:lnTo>
                    <a:lnTo>
                      <a:pt x="229" y="81"/>
                    </a:lnTo>
                    <a:lnTo>
                      <a:pt x="237" y="88"/>
                    </a:lnTo>
                    <a:lnTo>
                      <a:pt x="237" y="91"/>
                    </a:lnTo>
                    <a:lnTo>
                      <a:pt x="236" y="97"/>
                    </a:lnTo>
                    <a:lnTo>
                      <a:pt x="236" y="102"/>
                    </a:lnTo>
                    <a:lnTo>
                      <a:pt x="237" y="102"/>
                    </a:lnTo>
                    <a:lnTo>
                      <a:pt x="237" y="104"/>
                    </a:lnTo>
                    <a:lnTo>
                      <a:pt x="239" y="104"/>
                    </a:lnTo>
                    <a:lnTo>
                      <a:pt x="241" y="107"/>
                    </a:lnTo>
                    <a:lnTo>
                      <a:pt x="243" y="118"/>
                    </a:lnTo>
                    <a:lnTo>
                      <a:pt x="245" y="122"/>
                    </a:lnTo>
                    <a:lnTo>
                      <a:pt x="246" y="125"/>
                    </a:lnTo>
                    <a:lnTo>
                      <a:pt x="243" y="131"/>
                    </a:lnTo>
                    <a:lnTo>
                      <a:pt x="241" y="134"/>
                    </a:lnTo>
                    <a:lnTo>
                      <a:pt x="248" y="141"/>
                    </a:lnTo>
                    <a:lnTo>
                      <a:pt x="250" y="147"/>
                    </a:lnTo>
                    <a:lnTo>
                      <a:pt x="252" y="148"/>
                    </a:lnTo>
                    <a:lnTo>
                      <a:pt x="254" y="148"/>
                    </a:lnTo>
                    <a:lnTo>
                      <a:pt x="255" y="145"/>
                    </a:lnTo>
                    <a:lnTo>
                      <a:pt x="259" y="147"/>
                    </a:lnTo>
                    <a:lnTo>
                      <a:pt x="259" y="148"/>
                    </a:lnTo>
                    <a:lnTo>
                      <a:pt x="262" y="152"/>
                    </a:lnTo>
                    <a:lnTo>
                      <a:pt x="262" y="156"/>
                    </a:lnTo>
                    <a:lnTo>
                      <a:pt x="266" y="156"/>
                    </a:lnTo>
                    <a:lnTo>
                      <a:pt x="268" y="161"/>
                    </a:lnTo>
                    <a:lnTo>
                      <a:pt x="270" y="165"/>
                    </a:lnTo>
                    <a:lnTo>
                      <a:pt x="271" y="166"/>
                    </a:lnTo>
                    <a:lnTo>
                      <a:pt x="270" y="166"/>
                    </a:lnTo>
                    <a:lnTo>
                      <a:pt x="270" y="168"/>
                    </a:lnTo>
                    <a:lnTo>
                      <a:pt x="271" y="172"/>
                    </a:lnTo>
                    <a:lnTo>
                      <a:pt x="271" y="175"/>
                    </a:lnTo>
                    <a:lnTo>
                      <a:pt x="270" y="177"/>
                    </a:lnTo>
                    <a:lnTo>
                      <a:pt x="270" y="182"/>
                    </a:lnTo>
                    <a:lnTo>
                      <a:pt x="273" y="186"/>
                    </a:lnTo>
                    <a:lnTo>
                      <a:pt x="271" y="188"/>
                    </a:lnTo>
                    <a:lnTo>
                      <a:pt x="271" y="190"/>
                    </a:lnTo>
                    <a:lnTo>
                      <a:pt x="262" y="188"/>
                    </a:lnTo>
                    <a:lnTo>
                      <a:pt x="257" y="190"/>
                    </a:lnTo>
                    <a:lnTo>
                      <a:pt x="246" y="190"/>
                    </a:lnTo>
                    <a:lnTo>
                      <a:pt x="245" y="190"/>
                    </a:lnTo>
                    <a:lnTo>
                      <a:pt x="237" y="190"/>
                    </a:lnTo>
                    <a:lnTo>
                      <a:pt x="232" y="191"/>
                    </a:lnTo>
                    <a:lnTo>
                      <a:pt x="229" y="193"/>
                    </a:lnTo>
                    <a:lnTo>
                      <a:pt x="223" y="190"/>
                    </a:lnTo>
                    <a:lnTo>
                      <a:pt x="221" y="191"/>
                    </a:lnTo>
                    <a:lnTo>
                      <a:pt x="214" y="190"/>
                    </a:lnTo>
                    <a:lnTo>
                      <a:pt x="209" y="190"/>
                    </a:lnTo>
                    <a:lnTo>
                      <a:pt x="204" y="184"/>
                    </a:lnTo>
                    <a:lnTo>
                      <a:pt x="204" y="184"/>
                    </a:lnTo>
                    <a:lnTo>
                      <a:pt x="202" y="188"/>
                    </a:lnTo>
                    <a:lnTo>
                      <a:pt x="196" y="188"/>
                    </a:lnTo>
                    <a:lnTo>
                      <a:pt x="196" y="182"/>
                    </a:lnTo>
                    <a:lnTo>
                      <a:pt x="195" y="179"/>
                    </a:lnTo>
                    <a:lnTo>
                      <a:pt x="187" y="179"/>
                    </a:lnTo>
                    <a:lnTo>
                      <a:pt x="182" y="181"/>
                    </a:lnTo>
                    <a:lnTo>
                      <a:pt x="180" y="177"/>
                    </a:lnTo>
                    <a:lnTo>
                      <a:pt x="107" y="177"/>
                    </a:lnTo>
                    <a:lnTo>
                      <a:pt x="82" y="188"/>
                    </a:lnTo>
                    <a:lnTo>
                      <a:pt x="59" y="188"/>
                    </a:lnTo>
                    <a:lnTo>
                      <a:pt x="46" y="193"/>
                    </a:lnTo>
                    <a:lnTo>
                      <a:pt x="41" y="193"/>
                    </a:lnTo>
                    <a:lnTo>
                      <a:pt x="37" y="191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4" y="190"/>
                    </a:lnTo>
                    <a:lnTo>
                      <a:pt x="36" y="163"/>
                    </a:lnTo>
                    <a:lnTo>
                      <a:pt x="39" y="157"/>
                    </a:lnTo>
                    <a:lnTo>
                      <a:pt x="75" y="154"/>
                    </a:lnTo>
                    <a:lnTo>
                      <a:pt x="77" y="154"/>
                    </a:lnTo>
                    <a:lnTo>
                      <a:pt x="79" y="148"/>
                    </a:lnTo>
                    <a:lnTo>
                      <a:pt x="82" y="147"/>
                    </a:lnTo>
                    <a:lnTo>
                      <a:pt x="86" y="148"/>
                    </a:lnTo>
                    <a:lnTo>
                      <a:pt x="95" y="147"/>
                    </a:lnTo>
                    <a:lnTo>
                      <a:pt x="102" y="145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12" y="140"/>
                    </a:lnTo>
                    <a:lnTo>
                      <a:pt x="114" y="143"/>
                    </a:lnTo>
                    <a:lnTo>
                      <a:pt x="121" y="145"/>
                    </a:lnTo>
                    <a:lnTo>
                      <a:pt x="127" y="148"/>
                    </a:lnTo>
                    <a:lnTo>
                      <a:pt x="132" y="148"/>
                    </a:lnTo>
                    <a:lnTo>
                      <a:pt x="139" y="152"/>
                    </a:lnTo>
                    <a:lnTo>
                      <a:pt x="145" y="152"/>
                    </a:lnTo>
                    <a:lnTo>
                      <a:pt x="148" y="154"/>
                    </a:lnTo>
                    <a:lnTo>
                      <a:pt x="152" y="150"/>
                    </a:lnTo>
                    <a:lnTo>
                      <a:pt x="162" y="148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40"/>
                    </a:lnTo>
                    <a:lnTo>
                      <a:pt x="164" y="140"/>
                    </a:lnTo>
                    <a:lnTo>
                      <a:pt x="162" y="140"/>
                    </a:lnTo>
                    <a:lnTo>
                      <a:pt x="159" y="138"/>
                    </a:lnTo>
                    <a:lnTo>
                      <a:pt x="155" y="138"/>
                    </a:lnTo>
                    <a:lnTo>
                      <a:pt x="145" y="143"/>
                    </a:lnTo>
                    <a:lnTo>
                      <a:pt x="139" y="141"/>
                    </a:lnTo>
                    <a:lnTo>
                      <a:pt x="134" y="140"/>
                    </a:lnTo>
                    <a:lnTo>
                      <a:pt x="132" y="136"/>
                    </a:lnTo>
                    <a:lnTo>
                      <a:pt x="130" y="134"/>
                    </a:lnTo>
                    <a:lnTo>
                      <a:pt x="121" y="134"/>
                    </a:lnTo>
                    <a:lnTo>
                      <a:pt x="116" y="129"/>
                    </a:lnTo>
                    <a:lnTo>
                      <a:pt x="112" y="129"/>
                    </a:lnTo>
                    <a:lnTo>
                      <a:pt x="109" y="127"/>
                    </a:lnTo>
                    <a:lnTo>
                      <a:pt x="102" y="129"/>
                    </a:lnTo>
                    <a:lnTo>
                      <a:pt x="96" y="129"/>
                    </a:lnTo>
                    <a:lnTo>
                      <a:pt x="91" y="132"/>
                    </a:lnTo>
                    <a:lnTo>
                      <a:pt x="89" y="138"/>
                    </a:lnTo>
                    <a:lnTo>
                      <a:pt x="45" y="13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" name="Freeform 68"/>
              <p:cNvSpPr>
                <a:spLocks/>
              </p:cNvSpPr>
              <p:nvPr/>
            </p:nvSpPr>
            <p:spPr bwMode="auto">
              <a:xfrm>
                <a:off x="1307" y="1760"/>
                <a:ext cx="273" cy="193"/>
              </a:xfrm>
              <a:custGeom>
                <a:avLst/>
                <a:gdLst>
                  <a:gd name="T0" fmla="*/ 41 w 273"/>
                  <a:gd name="T1" fmla="*/ 132 h 193"/>
                  <a:gd name="T2" fmla="*/ 12 w 273"/>
                  <a:gd name="T3" fmla="*/ 88 h 193"/>
                  <a:gd name="T4" fmla="*/ 5 w 273"/>
                  <a:gd name="T5" fmla="*/ 91 h 193"/>
                  <a:gd name="T6" fmla="*/ 2 w 273"/>
                  <a:gd name="T7" fmla="*/ 84 h 193"/>
                  <a:gd name="T8" fmla="*/ 30 w 273"/>
                  <a:gd name="T9" fmla="*/ 68 h 193"/>
                  <a:gd name="T10" fmla="*/ 46 w 273"/>
                  <a:gd name="T11" fmla="*/ 25 h 193"/>
                  <a:gd name="T12" fmla="*/ 59 w 273"/>
                  <a:gd name="T13" fmla="*/ 7 h 193"/>
                  <a:gd name="T14" fmla="*/ 82 w 273"/>
                  <a:gd name="T15" fmla="*/ 9 h 193"/>
                  <a:gd name="T16" fmla="*/ 98 w 273"/>
                  <a:gd name="T17" fmla="*/ 4 h 193"/>
                  <a:gd name="T18" fmla="*/ 107 w 273"/>
                  <a:gd name="T19" fmla="*/ 0 h 193"/>
                  <a:gd name="T20" fmla="*/ 116 w 273"/>
                  <a:gd name="T21" fmla="*/ 0 h 193"/>
                  <a:gd name="T22" fmla="*/ 139 w 273"/>
                  <a:gd name="T23" fmla="*/ 2 h 193"/>
                  <a:gd name="T24" fmla="*/ 154 w 273"/>
                  <a:gd name="T25" fmla="*/ 13 h 193"/>
                  <a:gd name="T26" fmla="*/ 170 w 273"/>
                  <a:gd name="T27" fmla="*/ 22 h 193"/>
                  <a:gd name="T28" fmla="*/ 175 w 273"/>
                  <a:gd name="T29" fmla="*/ 23 h 193"/>
                  <a:gd name="T30" fmla="*/ 189 w 273"/>
                  <a:gd name="T31" fmla="*/ 45 h 193"/>
                  <a:gd name="T32" fmla="*/ 195 w 273"/>
                  <a:gd name="T33" fmla="*/ 52 h 193"/>
                  <a:gd name="T34" fmla="*/ 200 w 273"/>
                  <a:gd name="T35" fmla="*/ 52 h 193"/>
                  <a:gd name="T36" fmla="*/ 207 w 273"/>
                  <a:gd name="T37" fmla="*/ 61 h 193"/>
                  <a:gd name="T38" fmla="*/ 207 w 273"/>
                  <a:gd name="T39" fmla="*/ 65 h 193"/>
                  <a:gd name="T40" fmla="*/ 216 w 273"/>
                  <a:gd name="T41" fmla="*/ 70 h 193"/>
                  <a:gd name="T42" fmla="*/ 223 w 273"/>
                  <a:gd name="T43" fmla="*/ 79 h 193"/>
                  <a:gd name="T44" fmla="*/ 237 w 273"/>
                  <a:gd name="T45" fmla="*/ 88 h 193"/>
                  <a:gd name="T46" fmla="*/ 236 w 273"/>
                  <a:gd name="T47" fmla="*/ 102 h 193"/>
                  <a:gd name="T48" fmla="*/ 239 w 273"/>
                  <a:gd name="T49" fmla="*/ 104 h 193"/>
                  <a:gd name="T50" fmla="*/ 245 w 273"/>
                  <a:gd name="T51" fmla="*/ 122 h 193"/>
                  <a:gd name="T52" fmla="*/ 241 w 273"/>
                  <a:gd name="T53" fmla="*/ 134 h 193"/>
                  <a:gd name="T54" fmla="*/ 252 w 273"/>
                  <a:gd name="T55" fmla="*/ 148 h 193"/>
                  <a:gd name="T56" fmla="*/ 259 w 273"/>
                  <a:gd name="T57" fmla="*/ 147 h 193"/>
                  <a:gd name="T58" fmla="*/ 262 w 273"/>
                  <a:gd name="T59" fmla="*/ 156 h 193"/>
                  <a:gd name="T60" fmla="*/ 270 w 273"/>
                  <a:gd name="T61" fmla="*/ 165 h 193"/>
                  <a:gd name="T62" fmla="*/ 270 w 273"/>
                  <a:gd name="T63" fmla="*/ 168 h 193"/>
                  <a:gd name="T64" fmla="*/ 270 w 273"/>
                  <a:gd name="T65" fmla="*/ 177 h 193"/>
                  <a:gd name="T66" fmla="*/ 271 w 273"/>
                  <a:gd name="T67" fmla="*/ 188 h 193"/>
                  <a:gd name="T68" fmla="*/ 257 w 273"/>
                  <a:gd name="T69" fmla="*/ 190 h 193"/>
                  <a:gd name="T70" fmla="*/ 237 w 273"/>
                  <a:gd name="T71" fmla="*/ 190 h 193"/>
                  <a:gd name="T72" fmla="*/ 223 w 273"/>
                  <a:gd name="T73" fmla="*/ 190 h 193"/>
                  <a:gd name="T74" fmla="*/ 209 w 273"/>
                  <a:gd name="T75" fmla="*/ 190 h 193"/>
                  <a:gd name="T76" fmla="*/ 202 w 273"/>
                  <a:gd name="T77" fmla="*/ 188 h 193"/>
                  <a:gd name="T78" fmla="*/ 195 w 273"/>
                  <a:gd name="T79" fmla="*/ 179 h 193"/>
                  <a:gd name="T80" fmla="*/ 180 w 273"/>
                  <a:gd name="T81" fmla="*/ 177 h 193"/>
                  <a:gd name="T82" fmla="*/ 59 w 273"/>
                  <a:gd name="T83" fmla="*/ 188 h 193"/>
                  <a:gd name="T84" fmla="*/ 37 w 273"/>
                  <a:gd name="T85" fmla="*/ 191 h 193"/>
                  <a:gd name="T86" fmla="*/ 36 w 273"/>
                  <a:gd name="T87" fmla="*/ 190 h 193"/>
                  <a:gd name="T88" fmla="*/ 39 w 273"/>
                  <a:gd name="T89" fmla="*/ 157 h 193"/>
                  <a:gd name="T90" fmla="*/ 79 w 273"/>
                  <a:gd name="T91" fmla="*/ 148 h 193"/>
                  <a:gd name="T92" fmla="*/ 95 w 273"/>
                  <a:gd name="T93" fmla="*/ 147 h 193"/>
                  <a:gd name="T94" fmla="*/ 107 w 273"/>
                  <a:gd name="T95" fmla="*/ 140 h 193"/>
                  <a:gd name="T96" fmla="*/ 121 w 273"/>
                  <a:gd name="T97" fmla="*/ 145 h 193"/>
                  <a:gd name="T98" fmla="*/ 139 w 273"/>
                  <a:gd name="T99" fmla="*/ 152 h 193"/>
                  <a:gd name="T100" fmla="*/ 152 w 273"/>
                  <a:gd name="T101" fmla="*/ 150 h 193"/>
                  <a:gd name="T102" fmla="*/ 164 w 273"/>
                  <a:gd name="T103" fmla="*/ 143 h 193"/>
                  <a:gd name="T104" fmla="*/ 162 w 273"/>
                  <a:gd name="T105" fmla="*/ 140 h 193"/>
                  <a:gd name="T106" fmla="*/ 145 w 273"/>
                  <a:gd name="T107" fmla="*/ 143 h 193"/>
                  <a:gd name="T108" fmla="*/ 132 w 273"/>
                  <a:gd name="T109" fmla="*/ 136 h 193"/>
                  <a:gd name="T110" fmla="*/ 116 w 273"/>
                  <a:gd name="T111" fmla="*/ 129 h 193"/>
                  <a:gd name="T112" fmla="*/ 102 w 273"/>
                  <a:gd name="T113" fmla="*/ 129 h 193"/>
                  <a:gd name="T114" fmla="*/ 89 w 273"/>
                  <a:gd name="T115" fmla="*/ 13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" h="193">
                    <a:moveTo>
                      <a:pt x="45" y="138"/>
                    </a:moveTo>
                    <a:lnTo>
                      <a:pt x="43" y="138"/>
                    </a:lnTo>
                    <a:lnTo>
                      <a:pt x="41" y="132"/>
                    </a:lnTo>
                    <a:lnTo>
                      <a:pt x="36" y="125"/>
                    </a:lnTo>
                    <a:lnTo>
                      <a:pt x="34" y="116"/>
                    </a:lnTo>
                    <a:lnTo>
                      <a:pt x="12" y="88"/>
                    </a:lnTo>
                    <a:lnTo>
                      <a:pt x="9" y="88"/>
                    </a:lnTo>
                    <a:lnTo>
                      <a:pt x="7" y="88"/>
                    </a:lnTo>
                    <a:lnTo>
                      <a:pt x="5" y="91"/>
                    </a:lnTo>
                    <a:lnTo>
                      <a:pt x="2" y="88"/>
                    </a:lnTo>
                    <a:lnTo>
                      <a:pt x="0" y="86"/>
                    </a:lnTo>
                    <a:lnTo>
                      <a:pt x="2" y="84"/>
                    </a:lnTo>
                    <a:lnTo>
                      <a:pt x="5" y="84"/>
                    </a:lnTo>
                    <a:lnTo>
                      <a:pt x="14" y="81"/>
                    </a:lnTo>
                    <a:lnTo>
                      <a:pt x="30" y="68"/>
                    </a:lnTo>
                    <a:lnTo>
                      <a:pt x="45" y="45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54" y="16"/>
                    </a:lnTo>
                    <a:lnTo>
                      <a:pt x="55" y="7"/>
                    </a:lnTo>
                    <a:lnTo>
                      <a:pt x="59" y="7"/>
                    </a:lnTo>
                    <a:lnTo>
                      <a:pt x="61" y="6"/>
                    </a:lnTo>
                    <a:lnTo>
                      <a:pt x="73" y="6"/>
                    </a:lnTo>
                    <a:lnTo>
                      <a:pt x="82" y="9"/>
                    </a:lnTo>
                    <a:lnTo>
                      <a:pt x="87" y="7"/>
                    </a:lnTo>
                    <a:lnTo>
                      <a:pt x="89" y="6"/>
                    </a:lnTo>
                    <a:lnTo>
                      <a:pt x="98" y="4"/>
                    </a:lnTo>
                    <a:lnTo>
                      <a:pt x="105" y="4"/>
                    </a:lnTo>
                    <a:lnTo>
                      <a:pt x="105" y="4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9" y="2"/>
                    </a:lnTo>
                    <a:lnTo>
                      <a:pt x="141" y="6"/>
                    </a:lnTo>
                    <a:lnTo>
                      <a:pt x="145" y="6"/>
                    </a:lnTo>
                    <a:lnTo>
                      <a:pt x="154" y="13"/>
                    </a:lnTo>
                    <a:lnTo>
                      <a:pt x="155" y="18"/>
                    </a:lnTo>
                    <a:lnTo>
                      <a:pt x="161" y="23"/>
                    </a:lnTo>
                    <a:lnTo>
                      <a:pt x="170" y="22"/>
                    </a:lnTo>
                    <a:lnTo>
                      <a:pt x="170" y="25"/>
                    </a:lnTo>
                    <a:lnTo>
                      <a:pt x="171" y="25"/>
                    </a:lnTo>
                    <a:lnTo>
                      <a:pt x="175" y="23"/>
                    </a:lnTo>
                    <a:lnTo>
                      <a:pt x="179" y="23"/>
                    </a:lnTo>
                    <a:lnTo>
                      <a:pt x="189" y="43"/>
                    </a:lnTo>
                    <a:lnTo>
                      <a:pt x="189" y="45"/>
                    </a:lnTo>
                    <a:lnTo>
                      <a:pt x="193" y="47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6" y="54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202" y="57"/>
                    </a:lnTo>
                    <a:lnTo>
                      <a:pt x="205" y="59"/>
                    </a:lnTo>
                    <a:lnTo>
                      <a:pt x="207" y="61"/>
                    </a:lnTo>
                    <a:lnTo>
                      <a:pt x="204" y="63"/>
                    </a:lnTo>
                    <a:lnTo>
                      <a:pt x="204" y="63"/>
                    </a:lnTo>
                    <a:lnTo>
                      <a:pt x="207" y="65"/>
                    </a:lnTo>
                    <a:lnTo>
                      <a:pt x="209" y="68"/>
                    </a:lnTo>
                    <a:lnTo>
                      <a:pt x="212" y="70"/>
                    </a:lnTo>
                    <a:lnTo>
                      <a:pt x="216" y="70"/>
                    </a:lnTo>
                    <a:lnTo>
                      <a:pt x="220" y="72"/>
                    </a:lnTo>
                    <a:lnTo>
                      <a:pt x="221" y="73"/>
                    </a:lnTo>
                    <a:lnTo>
                      <a:pt x="223" y="79"/>
                    </a:lnTo>
                    <a:lnTo>
                      <a:pt x="225" y="79"/>
                    </a:lnTo>
                    <a:lnTo>
                      <a:pt x="229" y="81"/>
                    </a:lnTo>
                    <a:lnTo>
                      <a:pt x="237" y="88"/>
                    </a:lnTo>
                    <a:lnTo>
                      <a:pt x="237" y="91"/>
                    </a:lnTo>
                    <a:lnTo>
                      <a:pt x="236" y="97"/>
                    </a:lnTo>
                    <a:lnTo>
                      <a:pt x="236" y="102"/>
                    </a:lnTo>
                    <a:lnTo>
                      <a:pt x="237" y="102"/>
                    </a:lnTo>
                    <a:lnTo>
                      <a:pt x="237" y="104"/>
                    </a:lnTo>
                    <a:lnTo>
                      <a:pt x="239" y="104"/>
                    </a:lnTo>
                    <a:lnTo>
                      <a:pt x="241" y="107"/>
                    </a:lnTo>
                    <a:lnTo>
                      <a:pt x="243" y="118"/>
                    </a:lnTo>
                    <a:lnTo>
                      <a:pt x="245" y="122"/>
                    </a:lnTo>
                    <a:lnTo>
                      <a:pt x="246" y="125"/>
                    </a:lnTo>
                    <a:lnTo>
                      <a:pt x="243" y="131"/>
                    </a:lnTo>
                    <a:lnTo>
                      <a:pt x="241" y="134"/>
                    </a:lnTo>
                    <a:lnTo>
                      <a:pt x="248" y="141"/>
                    </a:lnTo>
                    <a:lnTo>
                      <a:pt x="250" y="147"/>
                    </a:lnTo>
                    <a:lnTo>
                      <a:pt x="252" y="148"/>
                    </a:lnTo>
                    <a:lnTo>
                      <a:pt x="254" y="148"/>
                    </a:lnTo>
                    <a:lnTo>
                      <a:pt x="255" y="145"/>
                    </a:lnTo>
                    <a:lnTo>
                      <a:pt x="259" y="147"/>
                    </a:lnTo>
                    <a:lnTo>
                      <a:pt x="259" y="148"/>
                    </a:lnTo>
                    <a:lnTo>
                      <a:pt x="262" y="152"/>
                    </a:lnTo>
                    <a:lnTo>
                      <a:pt x="262" y="156"/>
                    </a:lnTo>
                    <a:lnTo>
                      <a:pt x="266" y="156"/>
                    </a:lnTo>
                    <a:lnTo>
                      <a:pt x="268" y="161"/>
                    </a:lnTo>
                    <a:lnTo>
                      <a:pt x="270" y="165"/>
                    </a:lnTo>
                    <a:lnTo>
                      <a:pt x="271" y="166"/>
                    </a:lnTo>
                    <a:lnTo>
                      <a:pt x="270" y="166"/>
                    </a:lnTo>
                    <a:lnTo>
                      <a:pt x="270" y="168"/>
                    </a:lnTo>
                    <a:lnTo>
                      <a:pt x="271" y="172"/>
                    </a:lnTo>
                    <a:lnTo>
                      <a:pt x="271" y="175"/>
                    </a:lnTo>
                    <a:lnTo>
                      <a:pt x="270" y="177"/>
                    </a:lnTo>
                    <a:lnTo>
                      <a:pt x="270" y="182"/>
                    </a:lnTo>
                    <a:lnTo>
                      <a:pt x="273" y="186"/>
                    </a:lnTo>
                    <a:lnTo>
                      <a:pt x="271" y="188"/>
                    </a:lnTo>
                    <a:lnTo>
                      <a:pt x="271" y="190"/>
                    </a:lnTo>
                    <a:lnTo>
                      <a:pt x="262" y="188"/>
                    </a:lnTo>
                    <a:lnTo>
                      <a:pt x="257" y="190"/>
                    </a:lnTo>
                    <a:lnTo>
                      <a:pt x="246" y="190"/>
                    </a:lnTo>
                    <a:lnTo>
                      <a:pt x="245" y="190"/>
                    </a:lnTo>
                    <a:lnTo>
                      <a:pt x="237" y="190"/>
                    </a:lnTo>
                    <a:lnTo>
                      <a:pt x="232" y="191"/>
                    </a:lnTo>
                    <a:lnTo>
                      <a:pt x="229" y="193"/>
                    </a:lnTo>
                    <a:lnTo>
                      <a:pt x="223" y="190"/>
                    </a:lnTo>
                    <a:lnTo>
                      <a:pt x="221" y="191"/>
                    </a:lnTo>
                    <a:lnTo>
                      <a:pt x="214" y="190"/>
                    </a:lnTo>
                    <a:lnTo>
                      <a:pt x="209" y="190"/>
                    </a:lnTo>
                    <a:lnTo>
                      <a:pt x="204" y="184"/>
                    </a:lnTo>
                    <a:lnTo>
                      <a:pt x="204" y="184"/>
                    </a:lnTo>
                    <a:lnTo>
                      <a:pt x="202" y="188"/>
                    </a:lnTo>
                    <a:lnTo>
                      <a:pt x="196" y="188"/>
                    </a:lnTo>
                    <a:lnTo>
                      <a:pt x="196" y="182"/>
                    </a:lnTo>
                    <a:lnTo>
                      <a:pt x="195" y="179"/>
                    </a:lnTo>
                    <a:lnTo>
                      <a:pt x="187" y="179"/>
                    </a:lnTo>
                    <a:lnTo>
                      <a:pt x="182" y="181"/>
                    </a:lnTo>
                    <a:lnTo>
                      <a:pt x="180" y="177"/>
                    </a:lnTo>
                    <a:lnTo>
                      <a:pt x="107" y="177"/>
                    </a:lnTo>
                    <a:lnTo>
                      <a:pt x="82" y="188"/>
                    </a:lnTo>
                    <a:lnTo>
                      <a:pt x="59" y="188"/>
                    </a:lnTo>
                    <a:lnTo>
                      <a:pt x="46" y="193"/>
                    </a:lnTo>
                    <a:lnTo>
                      <a:pt x="41" y="193"/>
                    </a:lnTo>
                    <a:lnTo>
                      <a:pt x="37" y="191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6" y="190"/>
                    </a:lnTo>
                    <a:lnTo>
                      <a:pt x="34" y="190"/>
                    </a:lnTo>
                    <a:lnTo>
                      <a:pt x="36" y="163"/>
                    </a:lnTo>
                    <a:lnTo>
                      <a:pt x="39" y="157"/>
                    </a:lnTo>
                    <a:lnTo>
                      <a:pt x="75" y="154"/>
                    </a:lnTo>
                    <a:lnTo>
                      <a:pt x="77" y="154"/>
                    </a:lnTo>
                    <a:lnTo>
                      <a:pt x="79" y="148"/>
                    </a:lnTo>
                    <a:lnTo>
                      <a:pt x="82" y="147"/>
                    </a:lnTo>
                    <a:lnTo>
                      <a:pt x="86" y="148"/>
                    </a:lnTo>
                    <a:lnTo>
                      <a:pt x="95" y="147"/>
                    </a:lnTo>
                    <a:lnTo>
                      <a:pt x="102" y="145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12" y="140"/>
                    </a:lnTo>
                    <a:lnTo>
                      <a:pt x="114" y="143"/>
                    </a:lnTo>
                    <a:lnTo>
                      <a:pt x="121" y="145"/>
                    </a:lnTo>
                    <a:lnTo>
                      <a:pt x="127" y="148"/>
                    </a:lnTo>
                    <a:lnTo>
                      <a:pt x="132" y="148"/>
                    </a:lnTo>
                    <a:lnTo>
                      <a:pt x="139" y="152"/>
                    </a:lnTo>
                    <a:lnTo>
                      <a:pt x="145" y="152"/>
                    </a:lnTo>
                    <a:lnTo>
                      <a:pt x="148" y="154"/>
                    </a:lnTo>
                    <a:lnTo>
                      <a:pt x="152" y="150"/>
                    </a:lnTo>
                    <a:lnTo>
                      <a:pt x="162" y="148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40"/>
                    </a:lnTo>
                    <a:lnTo>
                      <a:pt x="164" y="140"/>
                    </a:lnTo>
                    <a:lnTo>
                      <a:pt x="162" y="140"/>
                    </a:lnTo>
                    <a:lnTo>
                      <a:pt x="159" y="138"/>
                    </a:lnTo>
                    <a:lnTo>
                      <a:pt x="155" y="138"/>
                    </a:lnTo>
                    <a:lnTo>
                      <a:pt x="145" y="143"/>
                    </a:lnTo>
                    <a:lnTo>
                      <a:pt x="139" y="141"/>
                    </a:lnTo>
                    <a:lnTo>
                      <a:pt x="134" y="140"/>
                    </a:lnTo>
                    <a:lnTo>
                      <a:pt x="132" y="136"/>
                    </a:lnTo>
                    <a:lnTo>
                      <a:pt x="130" y="134"/>
                    </a:lnTo>
                    <a:lnTo>
                      <a:pt x="121" y="134"/>
                    </a:lnTo>
                    <a:lnTo>
                      <a:pt x="116" y="129"/>
                    </a:lnTo>
                    <a:lnTo>
                      <a:pt x="112" y="129"/>
                    </a:lnTo>
                    <a:lnTo>
                      <a:pt x="109" y="127"/>
                    </a:lnTo>
                    <a:lnTo>
                      <a:pt x="102" y="129"/>
                    </a:lnTo>
                    <a:lnTo>
                      <a:pt x="96" y="129"/>
                    </a:lnTo>
                    <a:lnTo>
                      <a:pt x="91" y="132"/>
                    </a:lnTo>
                    <a:lnTo>
                      <a:pt x="89" y="138"/>
                    </a:lnTo>
                    <a:lnTo>
                      <a:pt x="45" y="13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" name="Freeform 69"/>
              <p:cNvSpPr>
                <a:spLocks/>
              </p:cNvSpPr>
              <p:nvPr/>
            </p:nvSpPr>
            <p:spPr bwMode="auto">
              <a:xfrm>
                <a:off x="3348" y="2528"/>
                <a:ext cx="469" cy="466"/>
              </a:xfrm>
              <a:custGeom>
                <a:avLst/>
                <a:gdLst>
                  <a:gd name="T0" fmla="*/ 418 w 469"/>
                  <a:gd name="T1" fmla="*/ 159 h 466"/>
                  <a:gd name="T2" fmla="*/ 412 w 469"/>
                  <a:gd name="T3" fmla="*/ 243 h 466"/>
                  <a:gd name="T4" fmla="*/ 428 w 469"/>
                  <a:gd name="T5" fmla="*/ 266 h 466"/>
                  <a:gd name="T6" fmla="*/ 423 w 469"/>
                  <a:gd name="T7" fmla="*/ 277 h 466"/>
                  <a:gd name="T8" fmla="*/ 423 w 469"/>
                  <a:gd name="T9" fmla="*/ 300 h 466"/>
                  <a:gd name="T10" fmla="*/ 418 w 469"/>
                  <a:gd name="T11" fmla="*/ 312 h 466"/>
                  <a:gd name="T12" fmla="*/ 427 w 469"/>
                  <a:gd name="T13" fmla="*/ 339 h 466"/>
                  <a:gd name="T14" fmla="*/ 434 w 469"/>
                  <a:gd name="T15" fmla="*/ 359 h 466"/>
                  <a:gd name="T16" fmla="*/ 437 w 469"/>
                  <a:gd name="T17" fmla="*/ 373 h 466"/>
                  <a:gd name="T18" fmla="*/ 443 w 469"/>
                  <a:gd name="T19" fmla="*/ 386 h 466"/>
                  <a:gd name="T20" fmla="*/ 455 w 469"/>
                  <a:gd name="T21" fmla="*/ 403 h 466"/>
                  <a:gd name="T22" fmla="*/ 469 w 469"/>
                  <a:gd name="T23" fmla="*/ 409 h 466"/>
                  <a:gd name="T24" fmla="*/ 393 w 469"/>
                  <a:gd name="T25" fmla="*/ 450 h 466"/>
                  <a:gd name="T26" fmla="*/ 368 w 469"/>
                  <a:gd name="T27" fmla="*/ 448 h 466"/>
                  <a:gd name="T28" fmla="*/ 314 w 469"/>
                  <a:gd name="T29" fmla="*/ 459 h 466"/>
                  <a:gd name="T30" fmla="*/ 293 w 469"/>
                  <a:gd name="T31" fmla="*/ 466 h 466"/>
                  <a:gd name="T32" fmla="*/ 275 w 469"/>
                  <a:gd name="T33" fmla="*/ 455 h 466"/>
                  <a:gd name="T34" fmla="*/ 228 w 469"/>
                  <a:gd name="T35" fmla="*/ 459 h 466"/>
                  <a:gd name="T36" fmla="*/ 216 w 469"/>
                  <a:gd name="T37" fmla="*/ 441 h 466"/>
                  <a:gd name="T38" fmla="*/ 205 w 469"/>
                  <a:gd name="T39" fmla="*/ 384 h 466"/>
                  <a:gd name="T40" fmla="*/ 182 w 469"/>
                  <a:gd name="T41" fmla="*/ 378 h 466"/>
                  <a:gd name="T42" fmla="*/ 175 w 469"/>
                  <a:gd name="T43" fmla="*/ 373 h 466"/>
                  <a:gd name="T44" fmla="*/ 160 w 469"/>
                  <a:gd name="T45" fmla="*/ 370 h 466"/>
                  <a:gd name="T46" fmla="*/ 141 w 469"/>
                  <a:gd name="T47" fmla="*/ 361 h 466"/>
                  <a:gd name="T48" fmla="*/ 75 w 469"/>
                  <a:gd name="T49" fmla="*/ 330 h 466"/>
                  <a:gd name="T50" fmla="*/ 39 w 469"/>
                  <a:gd name="T51" fmla="*/ 277 h 466"/>
                  <a:gd name="T52" fmla="*/ 7 w 469"/>
                  <a:gd name="T53" fmla="*/ 236 h 466"/>
                  <a:gd name="T54" fmla="*/ 12 w 469"/>
                  <a:gd name="T55" fmla="*/ 214 h 466"/>
                  <a:gd name="T56" fmla="*/ 3 w 469"/>
                  <a:gd name="T57" fmla="*/ 179 h 466"/>
                  <a:gd name="T58" fmla="*/ 2 w 469"/>
                  <a:gd name="T59" fmla="*/ 146 h 466"/>
                  <a:gd name="T60" fmla="*/ 50 w 469"/>
                  <a:gd name="T61" fmla="*/ 89 h 466"/>
                  <a:gd name="T62" fmla="*/ 41 w 469"/>
                  <a:gd name="T63" fmla="*/ 82 h 466"/>
                  <a:gd name="T64" fmla="*/ 39 w 469"/>
                  <a:gd name="T65" fmla="*/ 66 h 466"/>
                  <a:gd name="T66" fmla="*/ 36 w 469"/>
                  <a:gd name="T67" fmla="*/ 4 h 466"/>
                  <a:gd name="T68" fmla="*/ 57 w 469"/>
                  <a:gd name="T69" fmla="*/ 2 h 466"/>
                  <a:gd name="T70" fmla="*/ 93 w 469"/>
                  <a:gd name="T71" fmla="*/ 66 h 466"/>
                  <a:gd name="T72" fmla="*/ 102 w 469"/>
                  <a:gd name="T73" fmla="*/ 75 h 466"/>
                  <a:gd name="T74" fmla="*/ 109 w 469"/>
                  <a:gd name="T75" fmla="*/ 62 h 466"/>
                  <a:gd name="T76" fmla="*/ 134 w 469"/>
                  <a:gd name="T77" fmla="*/ 68 h 466"/>
                  <a:gd name="T78" fmla="*/ 144 w 469"/>
                  <a:gd name="T79" fmla="*/ 80 h 466"/>
                  <a:gd name="T80" fmla="*/ 150 w 469"/>
                  <a:gd name="T81" fmla="*/ 66 h 466"/>
                  <a:gd name="T82" fmla="*/ 177 w 469"/>
                  <a:gd name="T83" fmla="*/ 57 h 466"/>
                  <a:gd name="T84" fmla="*/ 164 w 469"/>
                  <a:gd name="T85" fmla="*/ 52 h 466"/>
                  <a:gd name="T86" fmla="*/ 166 w 469"/>
                  <a:gd name="T87" fmla="*/ 41 h 466"/>
                  <a:gd name="T88" fmla="*/ 173 w 469"/>
                  <a:gd name="T89" fmla="*/ 37 h 466"/>
                  <a:gd name="T90" fmla="*/ 178 w 469"/>
                  <a:gd name="T91" fmla="*/ 25 h 466"/>
                  <a:gd name="T92" fmla="*/ 187 w 469"/>
                  <a:gd name="T93" fmla="*/ 18 h 466"/>
                  <a:gd name="T94" fmla="*/ 189 w 469"/>
                  <a:gd name="T95" fmla="*/ 4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69" h="466">
                    <a:moveTo>
                      <a:pt x="348" y="89"/>
                    </a:moveTo>
                    <a:lnTo>
                      <a:pt x="357" y="123"/>
                    </a:lnTo>
                    <a:lnTo>
                      <a:pt x="418" y="159"/>
                    </a:lnTo>
                    <a:lnTo>
                      <a:pt x="398" y="221"/>
                    </a:lnTo>
                    <a:lnTo>
                      <a:pt x="400" y="236"/>
                    </a:lnTo>
                    <a:lnTo>
                      <a:pt x="412" y="243"/>
                    </a:lnTo>
                    <a:lnTo>
                      <a:pt x="418" y="250"/>
                    </a:lnTo>
                    <a:lnTo>
                      <a:pt x="423" y="255"/>
                    </a:lnTo>
                    <a:lnTo>
                      <a:pt x="428" y="266"/>
                    </a:lnTo>
                    <a:lnTo>
                      <a:pt x="428" y="270"/>
                    </a:lnTo>
                    <a:lnTo>
                      <a:pt x="427" y="270"/>
                    </a:lnTo>
                    <a:lnTo>
                      <a:pt x="423" y="277"/>
                    </a:lnTo>
                    <a:lnTo>
                      <a:pt x="421" y="291"/>
                    </a:lnTo>
                    <a:lnTo>
                      <a:pt x="423" y="295"/>
                    </a:lnTo>
                    <a:lnTo>
                      <a:pt x="423" y="300"/>
                    </a:lnTo>
                    <a:lnTo>
                      <a:pt x="423" y="304"/>
                    </a:lnTo>
                    <a:lnTo>
                      <a:pt x="423" y="312"/>
                    </a:lnTo>
                    <a:lnTo>
                      <a:pt x="418" y="312"/>
                    </a:lnTo>
                    <a:lnTo>
                      <a:pt x="416" y="318"/>
                    </a:lnTo>
                    <a:lnTo>
                      <a:pt x="423" y="336"/>
                    </a:lnTo>
                    <a:lnTo>
                      <a:pt x="427" y="339"/>
                    </a:lnTo>
                    <a:lnTo>
                      <a:pt x="427" y="341"/>
                    </a:lnTo>
                    <a:lnTo>
                      <a:pt x="423" y="343"/>
                    </a:lnTo>
                    <a:lnTo>
                      <a:pt x="434" y="359"/>
                    </a:lnTo>
                    <a:lnTo>
                      <a:pt x="435" y="362"/>
                    </a:lnTo>
                    <a:lnTo>
                      <a:pt x="434" y="368"/>
                    </a:lnTo>
                    <a:lnTo>
                      <a:pt x="437" y="373"/>
                    </a:lnTo>
                    <a:lnTo>
                      <a:pt x="439" y="377"/>
                    </a:lnTo>
                    <a:lnTo>
                      <a:pt x="439" y="382"/>
                    </a:lnTo>
                    <a:lnTo>
                      <a:pt x="443" y="386"/>
                    </a:lnTo>
                    <a:lnTo>
                      <a:pt x="443" y="391"/>
                    </a:lnTo>
                    <a:lnTo>
                      <a:pt x="452" y="396"/>
                    </a:lnTo>
                    <a:lnTo>
                      <a:pt x="455" y="403"/>
                    </a:lnTo>
                    <a:lnTo>
                      <a:pt x="462" y="405"/>
                    </a:lnTo>
                    <a:lnTo>
                      <a:pt x="468" y="409"/>
                    </a:lnTo>
                    <a:lnTo>
                      <a:pt x="469" y="409"/>
                    </a:lnTo>
                    <a:lnTo>
                      <a:pt x="469" y="414"/>
                    </a:lnTo>
                    <a:lnTo>
                      <a:pt x="444" y="434"/>
                    </a:lnTo>
                    <a:lnTo>
                      <a:pt x="393" y="450"/>
                    </a:lnTo>
                    <a:lnTo>
                      <a:pt x="385" y="450"/>
                    </a:lnTo>
                    <a:lnTo>
                      <a:pt x="375" y="445"/>
                    </a:lnTo>
                    <a:lnTo>
                      <a:pt x="368" y="448"/>
                    </a:lnTo>
                    <a:lnTo>
                      <a:pt x="357" y="448"/>
                    </a:lnTo>
                    <a:lnTo>
                      <a:pt x="346" y="459"/>
                    </a:lnTo>
                    <a:lnTo>
                      <a:pt x="314" y="459"/>
                    </a:lnTo>
                    <a:lnTo>
                      <a:pt x="305" y="464"/>
                    </a:lnTo>
                    <a:lnTo>
                      <a:pt x="298" y="464"/>
                    </a:lnTo>
                    <a:lnTo>
                      <a:pt x="293" y="466"/>
                    </a:lnTo>
                    <a:lnTo>
                      <a:pt x="289" y="466"/>
                    </a:lnTo>
                    <a:lnTo>
                      <a:pt x="280" y="457"/>
                    </a:lnTo>
                    <a:lnTo>
                      <a:pt x="275" y="455"/>
                    </a:lnTo>
                    <a:lnTo>
                      <a:pt x="269" y="455"/>
                    </a:lnTo>
                    <a:lnTo>
                      <a:pt x="264" y="461"/>
                    </a:lnTo>
                    <a:lnTo>
                      <a:pt x="228" y="459"/>
                    </a:lnTo>
                    <a:lnTo>
                      <a:pt x="228" y="457"/>
                    </a:lnTo>
                    <a:lnTo>
                      <a:pt x="225" y="450"/>
                    </a:lnTo>
                    <a:lnTo>
                      <a:pt x="216" y="441"/>
                    </a:lnTo>
                    <a:lnTo>
                      <a:pt x="216" y="439"/>
                    </a:lnTo>
                    <a:lnTo>
                      <a:pt x="216" y="425"/>
                    </a:lnTo>
                    <a:lnTo>
                      <a:pt x="205" y="384"/>
                    </a:lnTo>
                    <a:lnTo>
                      <a:pt x="196" y="375"/>
                    </a:lnTo>
                    <a:lnTo>
                      <a:pt x="187" y="373"/>
                    </a:lnTo>
                    <a:lnTo>
                      <a:pt x="182" y="378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5" y="373"/>
                    </a:lnTo>
                    <a:lnTo>
                      <a:pt x="166" y="375"/>
                    </a:lnTo>
                    <a:lnTo>
                      <a:pt x="164" y="375"/>
                    </a:lnTo>
                    <a:lnTo>
                      <a:pt x="160" y="370"/>
                    </a:lnTo>
                    <a:lnTo>
                      <a:pt x="152" y="370"/>
                    </a:lnTo>
                    <a:lnTo>
                      <a:pt x="143" y="366"/>
                    </a:lnTo>
                    <a:lnTo>
                      <a:pt x="141" y="361"/>
                    </a:lnTo>
                    <a:lnTo>
                      <a:pt x="139" y="361"/>
                    </a:lnTo>
                    <a:lnTo>
                      <a:pt x="91" y="346"/>
                    </a:lnTo>
                    <a:lnTo>
                      <a:pt x="75" y="330"/>
                    </a:lnTo>
                    <a:lnTo>
                      <a:pt x="69" y="329"/>
                    </a:lnTo>
                    <a:lnTo>
                      <a:pt x="64" y="329"/>
                    </a:lnTo>
                    <a:lnTo>
                      <a:pt x="39" y="277"/>
                    </a:lnTo>
                    <a:lnTo>
                      <a:pt x="39" y="259"/>
                    </a:lnTo>
                    <a:lnTo>
                      <a:pt x="25" y="245"/>
                    </a:lnTo>
                    <a:lnTo>
                      <a:pt x="7" y="236"/>
                    </a:lnTo>
                    <a:lnTo>
                      <a:pt x="5" y="225"/>
                    </a:lnTo>
                    <a:lnTo>
                      <a:pt x="9" y="220"/>
                    </a:lnTo>
                    <a:lnTo>
                      <a:pt x="12" y="214"/>
                    </a:lnTo>
                    <a:lnTo>
                      <a:pt x="7" y="195"/>
                    </a:lnTo>
                    <a:lnTo>
                      <a:pt x="7" y="182"/>
                    </a:lnTo>
                    <a:lnTo>
                      <a:pt x="3" y="179"/>
                    </a:lnTo>
                    <a:lnTo>
                      <a:pt x="0" y="175"/>
                    </a:lnTo>
                    <a:lnTo>
                      <a:pt x="0" y="148"/>
                    </a:lnTo>
                    <a:lnTo>
                      <a:pt x="2" y="146"/>
                    </a:lnTo>
                    <a:lnTo>
                      <a:pt x="21" y="141"/>
                    </a:lnTo>
                    <a:lnTo>
                      <a:pt x="50" y="96"/>
                    </a:lnTo>
                    <a:lnTo>
                      <a:pt x="50" y="89"/>
                    </a:lnTo>
                    <a:lnTo>
                      <a:pt x="48" y="86"/>
                    </a:lnTo>
                    <a:lnTo>
                      <a:pt x="46" y="82"/>
                    </a:lnTo>
                    <a:lnTo>
                      <a:pt x="41" y="82"/>
                    </a:lnTo>
                    <a:lnTo>
                      <a:pt x="37" y="79"/>
                    </a:lnTo>
                    <a:lnTo>
                      <a:pt x="37" y="71"/>
                    </a:lnTo>
                    <a:lnTo>
                      <a:pt x="39" y="66"/>
                    </a:lnTo>
                    <a:lnTo>
                      <a:pt x="52" y="50"/>
                    </a:lnTo>
                    <a:lnTo>
                      <a:pt x="53" y="43"/>
                    </a:lnTo>
                    <a:lnTo>
                      <a:pt x="36" y="4"/>
                    </a:lnTo>
                    <a:lnTo>
                      <a:pt x="52" y="5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93" y="2"/>
                    </a:lnTo>
                    <a:lnTo>
                      <a:pt x="89" y="48"/>
                    </a:lnTo>
                    <a:lnTo>
                      <a:pt x="93" y="66"/>
                    </a:lnTo>
                    <a:lnTo>
                      <a:pt x="93" y="71"/>
                    </a:lnTo>
                    <a:lnTo>
                      <a:pt x="96" y="79"/>
                    </a:lnTo>
                    <a:lnTo>
                      <a:pt x="102" y="75"/>
                    </a:lnTo>
                    <a:lnTo>
                      <a:pt x="105" y="70"/>
                    </a:lnTo>
                    <a:lnTo>
                      <a:pt x="110" y="70"/>
                    </a:lnTo>
                    <a:lnTo>
                      <a:pt x="109" y="62"/>
                    </a:lnTo>
                    <a:lnTo>
                      <a:pt x="112" y="57"/>
                    </a:lnTo>
                    <a:lnTo>
                      <a:pt x="128" y="71"/>
                    </a:lnTo>
                    <a:lnTo>
                      <a:pt x="134" y="68"/>
                    </a:lnTo>
                    <a:lnTo>
                      <a:pt x="137" y="70"/>
                    </a:lnTo>
                    <a:lnTo>
                      <a:pt x="139" y="86"/>
                    </a:lnTo>
                    <a:lnTo>
                      <a:pt x="144" y="80"/>
                    </a:lnTo>
                    <a:lnTo>
                      <a:pt x="144" y="75"/>
                    </a:lnTo>
                    <a:lnTo>
                      <a:pt x="146" y="68"/>
                    </a:lnTo>
                    <a:lnTo>
                      <a:pt x="150" y="66"/>
                    </a:lnTo>
                    <a:lnTo>
                      <a:pt x="162" y="66"/>
                    </a:lnTo>
                    <a:lnTo>
                      <a:pt x="169" y="62"/>
                    </a:lnTo>
                    <a:lnTo>
                      <a:pt x="177" y="57"/>
                    </a:lnTo>
                    <a:lnTo>
                      <a:pt x="178" y="55"/>
                    </a:lnTo>
                    <a:lnTo>
                      <a:pt x="177" y="52"/>
                    </a:lnTo>
                    <a:lnTo>
                      <a:pt x="164" y="52"/>
                    </a:lnTo>
                    <a:lnTo>
                      <a:pt x="157" y="48"/>
                    </a:lnTo>
                    <a:lnTo>
                      <a:pt x="159" y="46"/>
                    </a:lnTo>
                    <a:lnTo>
                      <a:pt x="166" y="41"/>
                    </a:lnTo>
                    <a:lnTo>
                      <a:pt x="164" y="39"/>
                    </a:lnTo>
                    <a:lnTo>
                      <a:pt x="166" y="37"/>
                    </a:lnTo>
                    <a:lnTo>
                      <a:pt x="173" y="37"/>
                    </a:lnTo>
                    <a:lnTo>
                      <a:pt x="173" y="34"/>
                    </a:lnTo>
                    <a:lnTo>
                      <a:pt x="177" y="29"/>
                    </a:lnTo>
                    <a:lnTo>
                      <a:pt x="178" y="25"/>
                    </a:lnTo>
                    <a:lnTo>
                      <a:pt x="182" y="23"/>
                    </a:lnTo>
                    <a:lnTo>
                      <a:pt x="184" y="16"/>
                    </a:lnTo>
                    <a:lnTo>
                      <a:pt x="187" y="18"/>
                    </a:lnTo>
                    <a:lnTo>
                      <a:pt x="189" y="14"/>
                    </a:lnTo>
                    <a:lnTo>
                      <a:pt x="187" y="9"/>
                    </a:lnTo>
                    <a:lnTo>
                      <a:pt x="189" y="4"/>
                    </a:lnTo>
                    <a:lnTo>
                      <a:pt x="198" y="0"/>
                    </a:lnTo>
                    <a:lnTo>
                      <a:pt x="348" y="89"/>
                    </a:lnTo>
                    <a:close/>
                  </a:path>
                </a:pathLst>
              </a:custGeom>
              <a:solidFill>
                <a:srgbClr val="0063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" name="Freeform 70"/>
              <p:cNvSpPr>
                <a:spLocks/>
              </p:cNvSpPr>
              <p:nvPr/>
            </p:nvSpPr>
            <p:spPr bwMode="auto">
              <a:xfrm>
                <a:off x="3348" y="2528"/>
                <a:ext cx="469" cy="466"/>
              </a:xfrm>
              <a:custGeom>
                <a:avLst/>
                <a:gdLst>
                  <a:gd name="T0" fmla="*/ 418 w 469"/>
                  <a:gd name="T1" fmla="*/ 159 h 466"/>
                  <a:gd name="T2" fmla="*/ 412 w 469"/>
                  <a:gd name="T3" fmla="*/ 243 h 466"/>
                  <a:gd name="T4" fmla="*/ 428 w 469"/>
                  <a:gd name="T5" fmla="*/ 266 h 466"/>
                  <a:gd name="T6" fmla="*/ 423 w 469"/>
                  <a:gd name="T7" fmla="*/ 277 h 466"/>
                  <a:gd name="T8" fmla="*/ 423 w 469"/>
                  <a:gd name="T9" fmla="*/ 300 h 466"/>
                  <a:gd name="T10" fmla="*/ 418 w 469"/>
                  <a:gd name="T11" fmla="*/ 312 h 466"/>
                  <a:gd name="T12" fmla="*/ 427 w 469"/>
                  <a:gd name="T13" fmla="*/ 339 h 466"/>
                  <a:gd name="T14" fmla="*/ 434 w 469"/>
                  <a:gd name="T15" fmla="*/ 359 h 466"/>
                  <a:gd name="T16" fmla="*/ 437 w 469"/>
                  <a:gd name="T17" fmla="*/ 373 h 466"/>
                  <a:gd name="T18" fmla="*/ 443 w 469"/>
                  <a:gd name="T19" fmla="*/ 386 h 466"/>
                  <a:gd name="T20" fmla="*/ 455 w 469"/>
                  <a:gd name="T21" fmla="*/ 403 h 466"/>
                  <a:gd name="T22" fmla="*/ 469 w 469"/>
                  <a:gd name="T23" fmla="*/ 409 h 466"/>
                  <a:gd name="T24" fmla="*/ 393 w 469"/>
                  <a:gd name="T25" fmla="*/ 450 h 466"/>
                  <a:gd name="T26" fmla="*/ 368 w 469"/>
                  <a:gd name="T27" fmla="*/ 448 h 466"/>
                  <a:gd name="T28" fmla="*/ 314 w 469"/>
                  <a:gd name="T29" fmla="*/ 459 h 466"/>
                  <a:gd name="T30" fmla="*/ 293 w 469"/>
                  <a:gd name="T31" fmla="*/ 466 h 466"/>
                  <a:gd name="T32" fmla="*/ 275 w 469"/>
                  <a:gd name="T33" fmla="*/ 455 h 466"/>
                  <a:gd name="T34" fmla="*/ 228 w 469"/>
                  <a:gd name="T35" fmla="*/ 459 h 466"/>
                  <a:gd name="T36" fmla="*/ 216 w 469"/>
                  <a:gd name="T37" fmla="*/ 441 h 466"/>
                  <a:gd name="T38" fmla="*/ 205 w 469"/>
                  <a:gd name="T39" fmla="*/ 384 h 466"/>
                  <a:gd name="T40" fmla="*/ 182 w 469"/>
                  <a:gd name="T41" fmla="*/ 378 h 466"/>
                  <a:gd name="T42" fmla="*/ 175 w 469"/>
                  <a:gd name="T43" fmla="*/ 373 h 466"/>
                  <a:gd name="T44" fmla="*/ 160 w 469"/>
                  <a:gd name="T45" fmla="*/ 370 h 466"/>
                  <a:gd name="T46" fmla="*/ 141 w 469"/>
                  <a:gd name="T47" fmla="*/ 361 h 466"/>
                  <a:gd name="T48" fmla="*/ 75 w 469"/>
                  <a:gd name="T49" fmla="*/ 330 h 466"/>
                  <a:gd name="T50" fmla="*/ 39 w 469"/>
                  <a:gd name="T51" fmla="*/ 277 h 466"/>
                  <a:gd name="T52" fmla="*/ 7 w 469"/>
                  <a:gd name="T53" fmla="*/ 236 h 466"/>
                  <a:gd name="T54" fmla="*/ 12 w 469"/>
                  <a:gd name="T55" fmla="*/ 214 h 466"/>
                  <a:gd name="T56" fmla="*/ 3 w 469"/>
                  <a:gd name="T57" fmla="*/ 179 h 466"/>
                  <a:gd name="T58" fmla="*/ 2 w 469"/>
                  <a:gd name="T59" fmla="*/ 146 h 466"/>
                  <a:gd name="T60" fmla="*/ 50 w 469"/>
                  <a:gd name="T61" fmla="*/ 89 h 466"/>
                  <a:gd name="T62" fmla="*/ 41 w 469"/>
                  <a:gd name="T63" fmla="*/ 82 h 466"/>
                  <a:gd name="T64" fmla="*/ 39 w 469"/>
                  <a:gd name="T65" fmla="*/ 66 h 466"/>
                  <a:gd name="T66" fmla="*/ 36 w 469"/>
                  <a:gd name="T67" fmla="*/ 4 h 466"/>
                  <a:gd name="T68" fmla="*/ 57 w 469"/>
                  <a:gd name="T69" fmla="*/ 2 h 466"/>
                  <a:gd name="T70" fmla="*/ 93 w 469"/>
                  <a:gd name="T71" fmla="*/ 66 h 466"/>
                  <a:gd name="T72" fmla="*/ 102 w 469"/>
                  <a:gd name="T73" fmla="*/ 75 h 466"/>
                  <a:gd name="T74" fmla="*/ 109 w 469"/>
                  <a:gd name="T75" fmla="*/ 62 h 466"/>
                  <a:gd name="T76" fmla="*/ 134 w 469"/>
                  <a:gd name="T77" fmla="*/ 68 h 466"/>
                  <a:gd name="T78" fmla="*/ 144 w 469"/>
                  <a:gd name="T79" fmla="*/ 80 h 466"/>
                  <a:gd name="T80" fmla="*/ 150 w 469"/>
                  <a:gd name="T81" fmla="*/ 66 h 466"/>
                  <a:gd name="T82" fmla="*/ 177 w 469"/>
                  <a:gd name="T83" fmla="*/ 57 h 466"/>
                  <a:gd name="T84" fmla="*/ 164 w 469"/>
                  <a:gd name="T85" fmla="*/ 52 h 466"/>
                  <a:gd name="T86" fmla="*/ 166 w 469"/>
                  <a:gd name="T87" fmla="*/ 41 h 466"/>
                  <a:gd name="T88" fmla="*/ 173 w 469"/>
                  <a:gd name="T89" fmla="*/ 37 h 466"/>
                  <a:gd name="T90" fmla="*/ 178 w 469"/>
                  <a:gd name="T91" fmla="*/ 25 h 466"/>
                  <a:gd name="T92" fmla="*/ 187 w 469"/>
                  <a:gd name="T93" fmla="*/ 18 h 466"/>
                  <a:gd name="T94" fmla="*/ 189 w 469"/>
                  <a:gd name="T95" fmla="*/ 4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69" h="466">
                    <a:moveTo>
                      <a:pt x="348" y="89"/>
                    </a:moveTo>
                    <a:lnTo>
                      <a:pt x="357" y="123"/>
                    </a:lnTo>
                    <a:lnTo>
                      <a:pt x="418" y="159"/>
                    </a:lnTo>
                    <a:lnTo>
                      <a:pt x="398" y="221"/>
                    </a:lnTo>
                    <a:lnTo>
                      <a:pt x="400" y="236"/>
                    </a:lnTo>
                    <a:lnTo>
                      <a:pt x="412" y="243"/>
                    </a:lnTo>
                    <a:lnTo>
                      <a:pt x="418" y="250"/>
                    </a:lnTo>
                    <a:lnTo>
                      <a:pt x="423" y="255"/>
                    </a:lnTo>
                    <a:lnTo>
                      <a:pt x="428" y="266"/>
                    </a:lnTo>
                    <a:lnTo>
                      <a:pt x="428" y="270"/>
                    </a:lnTo>
                    <a:lnTo>
                      <a:pt x="427" y="270"/>
                    </a:lnTo>
                    <a:lnTo>
                      <a:pt x="423" y="277"/>
                    </a:lnTo>
                    <a:lnTo>
                      <a:pt x="421" y="291"/>
                    </a:lnTo>
                    <a:lnTo>
                      <a:pt x="423" y="295"/>
                    </a:lnTo>
                    <a:lnTo>
                      <a:pt x="423" y="300"/>
                    </a:lnTo>
                    <a:lnTo>
                      <a:pt x="423" y="304"/>
                    </a:lnTo>
                    <a:lnTo>
                      <a:pt x="423" y="312"/>
                    </a:lnTo>
                    <a:lnTo>
                      <a:pt x="418" y="312"/>
                    </a:lnTo>
                    <a:lnTo>
                      <a:pt x="416" y="318"/>
                    </a:lnTo>
                    <a:lnTo>
                      <a:pt x="423" y="336"/>
                    </a:lnTo>
                    <a:lnTo>
                      <a:pt x="427" y="339"/>
                    </a:lnTo>
                    <a:lnTo>
                      <a:pt x="427" y="341"/>
                    </a:lnTo>
                    <a:lnTo>
                      <a:pt x="423" y="343"/>
                    </a:lnTo>
                    <a:lnTo>
                      <a:pt x="434" y="359"/>
                    </a:lnTo>
                    <a:lnTo>
                      <a:pt x="435" y="362"/>
                    </a:lnTo>
                    <a:lnTo>
                      <a:pt x="434" y="368"/>
                    </a:lnTo>
                    <a:lnTo>
                      <a:pt x="437" y="373"/>
                    </a:lnTo>
                    <a:lnTo>
                      <a:pt x="439" y="377"/>
                    </a:lnTo>
                    <a:lnTo>
                      <a:pt x="439" y="382"/>
                    </a:lnTo>
                    <a:lnTo>
                      <a:pt x="443" y="386"/>
                    </a:lnTo>
                    <a:lnTo>
                      <a:pt x="443" y="391"/>
                    </a:lnTo>
                    <a:lnTo>
                      <a:pt x="452" y="396"/>
                    </a:lnTo>
                    <a:lnTo>
                      <a:pt x="455" y="403"/>
                    </a:lnTo>
                    <a:lnTo>
                      <a:pt x="462" y="405"/>
                    </a:lnTo>
                    <a:lnTo>
                      <a:pt x="468" y="409"/>
                    </a:lnTo>
                    <a:lnTo>
                      <a:pt x="469" y="409"/>
                    </a:lnTo>
                    <a:lnTo>
                      <a:pt x="469" y="414"/>
                    </a:lnTo>
                    <a:lnTo>
                      <a:pt x="444" y="434"/>
                    </a:lnTo>
                    <a:lnTo>
                      <a:pt x="393" y="450"/>
                    </a:lnTo>
                    <a:lnTo>
                      <a:pt x="385" y="450"/>
                    </a:lnTo>
                    <a:lnTo>
                      <a:pt x="375" y="445"/>
                    </a:lnTo>
                    <a:lnTo>
                      <a:pt x="368" y="448"/>
                    </a:lnTo>
                    <a:lnTo>
                      <a:pt x="357" y="448"/>
                    </a:lnTo>
                    <a:lnTo>
                      <a:pt x="346" y="459"/>
                    </a:lnTo>
                    <a:lnTo>
                      <a:pt x="314" y="459"/>
                    </a:lnTo>
                    <a:lnTo>
                      <a:pt x="305" y="464"/>
                    </a:lnTo>
                    <a:lnTo>
                      <a:pt x="298" y="464"/>
                    </a:lnTo>
                    <a:lnTo>
                      <a:pt x="293" y="466"/>
                    </a:lnTo>
                    <a:lnTo>
                      <a:pt x="289" y="466"/>
                    </a:lnTo>
                    <a:lnTo>
                      <a:pt x="280" y="457"/>
                    </a:lnTo>
                    <a:lnTo>
                      <a:pt x="275" y="455"/>
                    </a:lnTo>
                    <a:lnTo>
                      <a:pt x="269" y="455"/>
                    </a:lnTo>
                    <a:lnTo>
                      <a:pt x="264" y="461"/>
                    </a:lnTo>
                    <a:lnTo>
                      <a:pt x="228" y="459"/>
                    </a:lnTo>
                    <a:lnTo>
                      <a:pt x="228" y="457"/>
                    </a:lnTo>
                    <a:lnTo>
                      <a:pt x="225" y="450"/>
                    </a:lnTo>
                    <a:lnTo>
                      <a:pt x="216" y="441"/>
                    </a:lnTo>
                    <a:lnTo>
                      <a:pt x="216" y="439"/>
                    </a:lnTo>
                    <a:lnTo>
                      <a:pt x="216" y="425"/>
                    </a:lnTo>
                    <a:lnTo>
                      <a:pt x="205" y="384"/>
                    </a:lnTo>
                    <a:lnTo>
                      <a:pt x="196" y="375"/>
                    </a:lnTo>
                    <a:lnTo>
                      <a:pt x="187" y="373"/>
                    </a:lnTo>
                    <a:lnTo>
                      <a:pt x="182" y="378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5" y="373"/>
                    </a:lnTo>
                    <a:lnTo>
                      <a:pt x="166" y="375"/>
                    </a:lnTo>
                    <a:lnTo>
                      <a:pt x="164" y="375"/>
                    </a:lnTo>
                    <a:lnTo>
                      <a:pt x="160" y="370"/>
                    </a:lnTo>
                    <a:lnTo>
                      <a:pt x="152" y="370"/>
                    </a:lnTo>
                    <a:lnTo>
                      <a:pt x="143" y="366"/>
                    </a:lnTo>
                    <a:lnTo>
                      <a:pt x="141" y="361"/>
                    </a:lnTo>
                    <a:lnTo>
                      <a:pt x="139" y="361"/>
                    </a:lnTo>
                    <a:lnTo>
                      <a:pt x="91" y="346"/>
                    </a:lnTo>
                    <a:lnTo>
                      <a:pt x="75" y="330"/>
                    </a:lnTo>
                    <a:lnTo>
                      <a:pt x="69" y="329"/>
                    </a:lnTo>
                    <a:lnTo>
                      <a:pt x="64" y="329"/>
                    </a:lnTo>
                    <a:lnTo>
                      <a:pt x="39" y="277"/>
                    </a:lnTo>
                    <a:lnTo>
                      <a:pt x="39" y="259"/>
                    </a:lnTo>
                    <a:lnTo>
                      <a:pt x="25" y="245"/>
                    </a:lnTo>
                    <a:lnTo>
                      <a:pt x="7" y="236"/>
                    </a:lnTo>
                    <a:lnTo>
                      <a:pt x="5" y="225"/>
                    </a:lnTo>
                    <a:lnTo>
                      <a:pt x="9" y="220"/>
                    </a:lnTo>
                    <a:lnTo>
                      <a:pt x="12" y="214"/>
                    </a:lnTo>
                    <a:lnTo>
                      <a:pt x="7" y="195"/>
                    </a:lnTo>
                    <a:lnTo>
                      <a:pt x="7" y="182"/>
                    </a:lnTo>
                    <a:lnTo>
                      <a:pt x="3" y="179"/>
                    </a:lnTo>
                    <a:lnTo>
                      <a:pt x="0" y="175"/>
                    </a:lnTo>
                    <a:lnTo>
                      <a:pt x="0" y="148"/>
                    </a:lnTo>
                    <a:lnTo>
                      <a:pt x="2" y="146"/>
                    </a:lnTo>
                    <a:lnTo>
                      <a:pt x="21" y="141"/>
                    </a:lnTo>
                    <a:lnTo>
                      <a:pt x="50" y="96"/>
                    </a:lnTo>
                    <a:lnTo>
                      <a:pt x="50" y="89"/>
                    </a:lnTo>
                    <a:lnTo>
                      <a:pt x="48" y="86"/>
                    </a:lnTo>
                    <a:lnTo>
                      <a:pt x="46" y="82"/>
                    </a:lnTo>
                    <a:lnTo>
                      <a:pt x="41" y="82"/>
                    </a:lnTo>
                    <a:lnTo>
                      <a:pt x="37" y="79"/>
                    </a:lnTo>
                    <a:lnTo>
                      <a:pt x="37" y="71"/>
                    </a:lnTo>
                    <a:lnTo>
                      <a:pt x="39" y="66"/>
                    </a:lnTo>
                    <a:lnTo>
                      <a:pt x="52" y="50"/>
                    </a:lnTo>
                    <a:lnTo>
                      <a:pt x="53" y="43"/>
                    </a:lnTo>
                    <a:lnTo>
                      <a:pt x="36" y="4"/>
                    </a:lnTo>
                    <a:lnTo>
                      <a:pt x="52" y="5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93" y="2"/>
                    </a:lnTo>
                    <a:lnTo>
                      <a:pt x="89" y="48"/>
                    </a:lnTo>
                    <a:lnTo>
                      <a:pt x="93" y="66"/>
                    </a:lnTo>
                    <a:lnTo>
                      <a:pt x="93" y="71"/>
                    </a:lnTo>
                    <a:lnTo>
                      <a:pt x="96" y="79"/>
                    </a:lnTo>
                    <a:lnTo>
                      <a:pt x="102" y="75"/>
                    </a:lnTo>
                    <a:lnTo>
                      <a:pt x="105" y="70"/>
                    </a:lnTo>
                    <a:lnTo>
                      <a:pt x="110" y="70"/>
                    </a:lnTo>
                    <a:lnTo>
                      <a:pt x="109" y="62"/>
                    </a:lnTo>
                    <a:lnTo>
                      <a:pt x="112" y="57"/>
                    </a:lnTo>
                    <a:lnTo>
                      <a:pt x="128" y="71"/>
                    </a:lnTo>
                    <a:lnTo>
                      <a:pt x="134" y="68"/>
                    </a:lnTo>
                    <a:lnTo>
                      <a:pt x="137" y="70"/>
                    </a:lnTo>
                    <a:lnTo>
                      <a:pt x="139" y="86"/>
                    </a:lnTo>
                    <a:lnTo>
                      <a:pt x="144" y="80"/>
                    </a:lnTo>
                    <a:lnTo>
                      <a:pt x="144" y="75"/>
                    </a:lnTo>
                    <a:lnTo>
                      <a:pt x="146" y="68"/>
                    </a:lnTo>
                    <a:lnTo>
                      <a:pt x="150" y="66"/>
                    </a:lnTo>
                    <a:lnTo>
                      <a:pt x="162" y="66"/>
                    </a:lnTo>
                    <a:lnTo>
                      <a:pt x="169" y="62"/>
                    </a:lnTo>
                    <a:lnTo>
                      <a:pt x="177" y="57"/>
                    </a:lnTo>
                    <a:lnTo>
                      <a:pt x="178" y="55"/>
                    </a:lnTo>
                    <a:lnTo>
                      <a:pt x="177" y="52"/>
                    </a:lnTo>
                    <a:lnTo>
                      <a:pt x="164" y="52"/>
                    </a:lnTo>
                    <a:lnTo>
                      <a:pt x="157" y="48"/>
                    </a:lnTo>
                    <a:lnTo>
                      <a:pt x="159" y="46"/>
                    </a:lnTo>
                    <a:lnTo>
                      <a:pt x="166" y="41"/>
                    </a:lnTo>
                    <a:lnTo>
                      <a:pt x="164" y="39"/>
                    </a:lnTo>
                    <a:lnTo>
                      <a:pt x="166" y="37"/>
                    </a:lnTo>
                    <a:lnTo>
                      <a:pt x="173" y="37"/>
                    </a:lnTo>
                    <a:lnTo>
                      <a:pt x="173" y="34"/>
                    </a:lnTo>
                    <a:lnTo>
                      <a:pt x="177" y="29"/>
                    </a:lnTo>
                    <a:lnTo>
                      <a:pt x="178" y="25"/>
                    </a:lnTo>
                    <a:lnTo>
                      <a:pt x="182" y="23"/>
                    </a:lnTo>
                    <a:lnTo>
                      <a:pt x="184" y="16"/>
                    </a:lnTo>
                    <a:lnTo>
                      <a:pt x="187" y="18"/>
                    </a:lnTo>
                    <a:lnTo>
                      <a:pt x="189" y="14"/>
                    </a:lnTo>
                    <a:lnTo>
                      <a:pt x="187" y="9"/>
                    </a:lnTo>
                    <a:lnTo>
                      <a:pt x="189" y="4"/>
                    </a:lnTo>
                    <a:lnTo>
                      <a:pt x="198" y="0"/>
                    </a:lnTo>
                    <a:lnTo>
                      <a:pt x="348" y="8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" name="Freeform 71"/>
              <p:cNvSpPr>
                <a:spLocks/>
              </p:cNvSpPr>
              <p:nvPr/>
            </p:nvSpPr>
            <p:spPr bwMode="auto">
              <a:xfrm>
                <a:off x="1491" y="2057"/>
                <a:ext cx="132" cy="130"/>
              </a:xfrm>
              <a:custGeom>
                <a:avLst/>
                <a:gdLst>
                  <a:gd name="T0" fmla="*/ 7 w 132"/>
                  <a:gd name="T1" fmla="*/ 39 h 130"/>
                  <a:gd name="T2" fmla="*/ 16 w 132"/>
                  <a:gd name="T3" fmla="*/ 37 h 130"/>
                  <a:gd name="T4" fmla="*/ 23 w 132"/>
                  <a:gd name="T5" fmla="*/ 30 h 130"/>
                  <a:gd name="T6" fmla="*/ 25 w 132"/>
                  <a:gd name="T7" fmla="*/ 25 h 130"/>
                  <a:gd name="T8" fmla="*/ 37 w 132"/>
                  <a:gd name="T9" fmla="*/ 12 h 130"/>
                  <a:gd name="T10" fmla="*/ 39 w 132"/>
                  <a:gd name="T11" fmla="*/ 3 h 130"/>
                  <a:gd name="T12" fmla="*/ 48 w 132"/>
                  <a:gd name="T13" fmla="*/ 5 h 130"/>
                  <a:gd name="T14" fmla="*/ 61 w 132"/>
                  <a:gd name="T15" fmla="*/ 0 h 130"/>
                  <a:gd name="T16" fmla="*/ 95 w 132"/>
                  <a:gd name="T17" fmla="*/ 5 h 130"/>
                  <a:gd name="T18" fmla="*/ 102 w 132"/>
                  <a:gd name="T19" fmla="*/ 12 h 130"/>
                  <a:gd name="T20" fmla="*/ 105 w 132"/>
                  <a:gd name="T21" fmla="*/ 17 h 130"/>
                  <a:gd name="T22" fmla="*/ 107 w 132"/>
                  <a:gd name="T23" fmla="*/ 23 h 130"/>
                  <a:gd name="T24" fmla="*/ 112 w 132"/>
                  <a:gd name="T25" fmla="*/ 26 h 130"/>
                  <a:gd name="T26" fmla="*/ 114 w 132"/>
                  <a:gd name="T27" fmla="*/ 28 h 130"/>
                  <a:gd name="T28" fmla="*/ 114 w 132"/>
                  <a:gd name="T29" fmla="*/ 34 h 130"/>
                  <a:gd name="T30" fmla="*/ 114 w 132"/>
                  <a:gd name="T31" fmla="*/ 39 h 130"/>
                  <a:gd name="T32" fmla="*/ 120 w 132"/>
                  <a:gd name="T33" fmla="*/ 42 h 130"/>
                  <a:gd name="T34" fmla="*/ 121 w 132"/>
                  <a:gd name="T35" fmla="*/ 55 h 130"/>
                  <a:gd name="T36" fmla="*/ 118 w 132"/>
                  <a:gd name="T37" fmla="*/ 57 h 130"/>
                  <a:gd name="T38" fmla="*/ 112 w 132"/>
                  <a:gd name="T39" fmla="*/ 71 h 130"/>
                  <a:gd name="T40" fmla="*/ 128 w 132"/>
                  <a:gd name="T41" fmla="*/ 64 h 130"/>
                  <a:gd name="T42" fmla="*/ 130 w 132"/>
                  <a:gd name="T43" fmla="*/ 66 h 130"/>
                  <a:gd name="T44" fmla="*/ 132 w 132"/>
                  <a:gd name="T45" fmla="*/ 75 h 130"/>
                  <a:gd name="T46" fmla="*/ 123 w 132"/>
                  <a:gd name="T47" fmla="*/ 78 h 130"/>
                  <a:gd name="T48" fmla="*/ 118 w 132"/>
                  <a:gd name="T49" fmla="*/ 84 h 130"/>
                  <a:gd name="T50" fmla="*/ 116 w 132"/>
                  <a:gd name="T51" fmla="*/ 96 h 130"/>
                  <a:gd name="T52" fmla="*/ 111 w 132"/>
                  <a:gd name="T53" fmla="*/ 101 h 130"/>
                  <a:gd name="T54" fmla="*/ 102 w 132"/>
                  <a:gd name="T55" fmla="*/ 107 h 130"/>
                  <a:gd name="T56" fmla="*/ 89 w 132"/>
                  <a:gd name="T57" fmla="*/ 116 h 130"/>
                  <a:gd name="T58" fmla="*/ 87 w 132"/>
                  <a:gd name="T59" fmla="*/ 121 h 130"/>
                  <a:gd name="T60" fmla="*/ 86 w 132"/>
                  <a:gd name="T61" fmla="*/ 128 h 130"/>
                  <a:gd name="T62" fmla="*/ 80 w 132"/>
                  <a:gd name="T63" fmla="*/ 130 h 130"/>
                  <a:gd name="T64" fmla="*/ 41 w 132"/>
                  <a:gd name="T65" fmla="*/ 109 h 130"/>
                  <a:gd name="T66" fmla="*/ 18 w 132"/>
                  <a:gd name="T67" fmla="*/ 92 h 130"/>
                  <a:gd name="T68" fmla="*/ 18 w 132"/>
                  <a:gd name="T69" fmla="*/ 85 h 130"/>
                  <a:gd name="T70" fmla="*/ 12 w 132"/>
                  <a:gd name="T71" fmla="*/ 80 h 130"/>
                  <a:gd name="T72" fmla="*/ 3 w 132"/>
                  <a:gd name="T73" fmla="*/ 71 h 130"/>
                  <a:gd name="T74" fmla="*/ 7 w 132"/>
                  <a:gd name="T75" fmla="*/ 66 h 130"/>
                  <a:gd name="T76" fmla="*/ 11 w 132"/>
                  <a:gd name="T77" fmla="*/ 67 h 130"/>
                  <a:gd name="T78" fmla="*/ 9 w 132"/>
                  <a:gd name="T79" fmla="*/ 64 h 130"/>
                  <a:gd name="T80" fmla="*/ 3 w 132"/>
                  <a:gd name="T81" fmla="*/ 60 h 130"/>
                  <a:gd name="T82" fmla="*/ 3 w 132"/>
                  <a:gd name="T83" fmla="*/ 50 h 130"/>
                  <a:gd name="T84" fmla="*/ 0 w 132"/>
                  <a:gd name="T85" fmla="*/ 46 h 130"/>
                  <a:gd name="T86" fmla="*/ 2 w 132"/>
                  <a:gd name="T87" fmla="*/ 3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2" h="130">
                    <a:moveTo>
                      <a:pt x="2" y="37"/>
                    </a:moveTo>
                    <a:lnTo>
                      <a:pt x="7" y="39"/>
                    </a:lnTo>
                    <a:lnTo>
                      <a:pt x="14" y="39"/>
                    </a:lnTo>
                    <a:lnTo>
                      <a:pt x="16" y="37"/>
                    </a:lnTo>
                    <a:lnTo>
                      <a:pt x="20" y="30"/>
                    </a:lnTo>
                    <a:lnTo>
                      <a:pt x="23" y="30"/>
                    </a:lnTo>
                    <a:lnTo>
                      <a:pt x="25" y="28"/>
                    </a:lnTo>
                    <a:lnTo>
                      <a:pt x="25" y="25"/>
                    </a:lnTo>
                    <a:lnTo>
                      <a:pt x="28" y="23"/>
                    </a:lnTo>
                    <a:lnTo>
                      <a:pt x="37" y="12"/>
                    </a:lnTo>
                    <a:lnTo>
                      <a:pt x="36" y="5"/>
                    </a:lnTo>
                    <a:lnTo>
                      <a:pt x="39" y="3"/>
                    </a:lnTo>
                    <a:lnTo>
                      <a:pt x="46" y="3"/>
                    </a:lnTo>
                    <a:lnTo>
                      <a:pt x="48" y="5"/>
                    </a:lnTo>
                    <a:lnTo>
                      <a:pt x="61" y="3"/>
                    </a:lnTo>
                    <a:lnTo>
                      <a:pt x="61" y="0"/>
                    </a:lnTo>
                    <a:lnTo>
                      <a:pt x="91" y="0"/>
                    </a:lnTo>
                    <a:lnTo>
                      <a:pt x="95" y="5"/>
                    </a:lnTo>
                    <a:lnTo>
                      <a:pt x="98" y="9"/>
                    </a:lnTo>
                    <a:lnTo>
                      <a:pt x="102" y="12"/>
                    </a:lnTo>
                    <a:lnTo>
                      <a:pt x="105" y="16"/>
                    </a:lnTo>
                    <a:lnTo>
                      <a:pt x="105" y="17"/>
                    </a:lnTo>
                    <a:lnTo>
                      <a:pt x="107" y="19"/>
                    </a:lnTo>
                    <a:lnTo>
                      <a:pt x="107" y="23"/>
                    </a:lnTo>
                    <a:lnTo>
                      <a:pt x="107" y="25"/>
                    </a:lnTo>
                    <a:lnTo>
                      <a:pt x="112" y="26"/>
                    </a:lnTo>
                    <a:lnTo>
                      <a:pt x="114" y="26"/>
                    </a:lnTo>
                    <a:lnTo>
                      <a:pt x="114" y="28"/>
                    </a:lnTo>
                    <a:lnTo>
                      <a:pt x="112" y="30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4" y="39"/>
                    </a:lnTo>
                    <a:lnTo>
                      <a:pt x="116" y="41"/>
                    </a:lnTo>
                    <a:lnTo>
                      <a:pt x="120" y="42"/>
                    </a:lnTo>
                    <a:lnTo>
                      <a:pt x="121" y="46"/>
                    </a:lnTo>
                    <a:lnTo>
                      <a:pt x="121" y="55"/>
                    </a:lnTo>
                    <a:lnTo>
                      <a:pt x="121" y="55"/>
                    </a:lnTo>
                    <a:lnTo>
                      <a:pt x="118" y="57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23" y="67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30" y="66"/>
                    </a:lnTo>
                    <a:lnTo>
                      <a:pt x="128" y="73"/>
                    </a:lnTo>
                    <a:lnTo>
                      <a:pt x="132" y="75"/>
                    </a:lnTo>
                    <a:lnTo>
                      <a:pt x="132" y="76"/>
                    </a:lnTo>
                    <a:lnTo>
                      <a:pt x="123" y="78"/>
                    </a:lnTo>
                    <a:lnTo>
                      <a:pt x="121" y="82"/>
                    </a:lnTo>
                    <a:lnTo>
                      <a:pt x="118" y="84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4" y="100"/>
                    </a:lnTo>
                    <a:lnTo>
                      <a:pt x="111" y="101"/>
                    </a:lnTo>
                    <a:lnTo>
                      <a:pt x="107" y="105"/>
                    </a:lnTo>
                    <a:lnTo>
                      <a:pt x="102" y="107"/>
                    </a:lnTo>
                    <a:lnTo>
                      <a:pt x="93" y="116"/>
                    </a:lnTo>
                    <a:lnTo>
                      <a:pt x="89" y="116"/>
                    </a:lnTo>
                    <a:lnTo>
                      <a:pt x="87" y="117"/>
                    </a:lnTo>
                    <a:lnTo>
                      <a:pt x="87" y="121"/>
                    </a:lnTo>
                    <a:lnTo>
                      <a:pt x="86" y="123"/>
                    </a:lnTo>
                    <a:lnTo>
                      <a:pt x="86" y="128"/>
                    </a:lnTo>
                    <a:lnTo>
                      <a:pt x="82" y="130"/>
                    </a:lnTo>
                    <a:lnTo>
                      <a:pt x="80" y="130"/>
                    </a:lnTo>
                    <a:lnTo>
                      <a:pt x="41" y="114"/>
                    </a:lnTo>
                    <a:lnTo>
                      <a:pt x="41" y="109"/>
                    </a:lnTo>
                    <a:lnTo>
                      <a:pt x="37" y="105"/>
                    </a:lnTo>
                    <a:lnTo>
                      <a:pt x="18" y="92"/>
                    </a:lnTo>
                    <a:lnTo>
                      <a:pt x="20" y="87"/>
                    </a:lnTo>
                    <a:lnTo>
                      <a:pt x="18" y="85"/>
                    </a:lnTo>
                    <a:lnTo>
                      <a:pt x="18" y="84"/>
                    </a:lnTo>
                    <a:lnTo>
                      <a:pt x="12" y="80"/>
                    </a:lnTo>
                    <a:lnTo>
                      <a:pt x="9" y="78"/>
                    </a:lnTo>
                    <a:lnTo>
                      <a:pt x="3" y="71"/>
                    </a:lnTo>
                    <a:lnTo>
                      <a:pt x="3" y="66"/>
                    </a:lnTo>
                    <a:lnTo>
                      <a:pt x="7" y="66"/>
                    </a:lnTo>
                    <a:lnTo>
                      <a:pt x="7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9" y="64"/>
                    </a:lnTo>
                    <a:lnTo>
                      <a:pt x="5" y="64"/>
                    </a:lnTo>
                    <a:lnTo>
                      <a:pt x="3" y="60"/>
                    </a:lnTo>
                    <a:lnTo>
                      <a:pt x="5" y="55"/>
                    </a:lnTo>
                    <a:lnTo>
                      <a:pt x="3" y="50"/>
                    </a:lnTo>
                    <a:lnTo>
                      <a:pt x="3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" name="Freeform 72"/>
              <p:cNvSpPr>
                <a:spLocks/>
              </p:cNvSpPr>
              <p:nvPr/>
            </p:nvSpPr>
            <p:spPr bwMode="auto">
              <a:xfrm>
                <a:off x="1491" y="2057"/>
                <a:ext cx="132" cy="130"/>
              </a:xfrm>
              <a:custGeom>
                <a:avLst/>
                <a:gdLst>
                  <a:gd name="T0" fmla="*/ 7 w 132"/>
                  <a:gd name="T1" fmla="*/ 39 h 130"/>
                  <a:gd name="T2" fmla="*/ 16 w 132"/>
                  <a:gd name="T3" fmla="*/ 37 h 130"/>
                  <a:gd name="T4" fmla="*/ 23 w 132"/>
                  <a:gd name="T5" fmla="*/ 30 h 130"/>
                  <a:gd name="T6" fmla="*/ 25 w 132"/>
                  <a:gd name="T7" fmla="*/ 25 h 130"/>
                  <a:gd name="T8" fmla="*/ 37 w 132"/>
                  <a:gd name="T9" fmla="*/ 12 h 130"/>
                  <a:gd name="T10" fmla="*/ 39 w 132"/>
                  <a:gd name="T11" fmla="*/ 3 h 130"/>
                  <a:gd name="T12" fmla="*/ 48 w 132"/>
                  <a:gd name="T13" fmla="*/ 5 h 130"/>
                  <a:gd name="T14" fmla="*/ 61 w 132"/>
                  <a:gd name="T15" fmla="*/ 0 h 130"/>
                  <a:gd name="T16" fmla="*/ 95 w 132"/>
                  <a:gd name="T17" fmla="*/ 5 h 130"/>
                  <a:gd name="T18" fmla="*/ 102 w 132"/>
                  <a:gd name="T19" fmla="*/ 12 h 130"/>
                  <a:gd name="T20" fmla="*/ 105 w 132"/>
                  <a:gd name="T21" fmla="*/ 17 h 130"/>
                  <a:gd name="T22" fmla="*/ 107 w 132"/>
                  <a:gd name="T23" fmla="*/ 23 h 130"/>
                  <a:gd name="T24" fmla="*/ 112 w 132"/>
                  <a:gd name="T25" fmla="*/ 26 h 130"/>
                  <a:gd name="T26" fmla="*/ 114 w 132"/>
                  <a:gd name="T27" fmla="*/ 28 h 130"/>
                  <a:gd name="T28" fmla="*/ 114 w 132"/>
                  <a:gd name="T29" fmla="*/ 34 h 130"/>
                  <a:gd name="T30" fmla="*/ 114 w 132"/>
                  <a:gd name="T31" fmla="*/ 39 h 130"/>
                  <a:gd name="T32" fmla="*/ 120 w 132"/>
                  <a:gd name="T33" fmla="*/ 42 h 130"/>
                  <a:gd name="T34" fmla="*/ 121 w 132"/>
                  <a:gd name="T35" fmla="*/ 55 h 130"/>
                  <a:gd name="T36" fmla="*/ 118 w 132"/>
                  <a:gd name="T37" fmla="*/ 57 h 130"/>
                  <a:gd name="T38" fmla="*/ 112 w 132"/>
                  <a:gd name="T39" fmla="*/ 71 h 130"/>
                  <a:gd name="T40" fmla="*/ 128 w 132"/>
                  <a:gd name="T41" fmla="*/ 64 h 130"/>
                  <a:gd name="T42" fmla="*/ 130 w 132"/>
                  <a:gd name="T43" fmla="*/ 66 h 130"/>
                  <a:gd name="T44" fmla="*/ 132 w 132"/>
                  <a:gd name="T45" fmla="*/ 75 h 130"/>
                  <a:gd name="T46" fmla="*/ 123 w 132"/>
                  <a:gd name="T47" fmla="*/ 78 h 130"/>
                  <a:gd name="T48" fmla="*/ 118 w 132"/>
                  <a:gd name="T49" fmla="*/ 84 h 130"/>
                  <a:gd name="T50" fmla="*/ 116 w 132"/>
                  <a:gd name="T51" fmla="*/ 96 h 130"/>
                  <a:gd name="T52" fmla="*/ 111 w 132"/>
                  <a:gd name="T53" fmla="*/ 101 h 130"/>
                  <a:gd name="T54" fmla="*/ 102 w 132"/>
                  <a:gd name="T55" fmla="*/ 107 h 130"/>
                  <a:gd name="T56" fmla="*/ 89 w 132"/>
                  <a:gd name="T57" fmla="*/ 116 h 130"/>
                  <a:gd name="T58" fmla="*/ 87 w 132"/>
                  <a:gd name="T59" fmla="*/ 121 h 130"/>
                  <a:gd name="T60" fmla="*/ 86 w 132"/>
                  <a:gd name="T61" fmla="*/ 128 h 130"/>
                  <a:gd name="T62" fmla="*/ 80 w 132"/>
                  <a:gd name="T63" fmla="*/ 130 h 130"/>
                  <a:gd name="T64" fmla="*/ 41 w 132"/>
                  <a:gd name="T65" fmla="*/ 109 h 130"/>
                  <a:gd name="T66" fmla="*/ 18 w 132"/>
                  <a:gd name="T67" fmla="*/ 92 h 130"/>
                  <a:gd name="T68" fmla="*/ 18 w 132"/>
                  <a:gd name="T69" fmla="*/ 85 h 130"/>
                  <a:gd name="T70" fmla="*/ 12 w 132"/>
                  <a:gd name="T71" fmla="*/ 80 h 130"/>
                  <a:gd name="T72" fmla="*/ 3 w 132"/>
                  <a:gd name="T73" fmla="*/ 71 h 130"/>
                  <a:gd name="T74" fmla="*/ 7 w 132"/>
                  <a:gd name="T75" fmla="*/ 66 h 130"/>
                  <a:gd name="T76" fmla="*/ 11 w 132"/>
                  <a:gd name="T77" fmla="*/ 67 h 130"/>
                  <a:gd name="T78" fmla="*/ 9 w 132"/>
                  <a:gd name="T79" fmla="*/ 64 h 130"/>
                  <a:gd name="T80" fmla="*/ 3 w 132"/>
                  <a:gd name="T81" fmla="*/ 60 h 130"/>
                  <a:gd name="T82" fmla="*/ 3 w 132"/>
                  <a:gd name="T83" fmla="*/ 50 h 130"/>
                  <a:gd name="T84" fmla="*/ 0 w 132"/>
                  <a:gd name="T85" fmla="*/ 46 h 130"/>
                  <a:gd name="T86" fmla="*/ 2 w 132"/>
                  <a:gd name="T87" fmla="*/ 3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2" h="130">
                    <a:moveTo>
                      <a:pt x="2" y="37"/>
                    </a:moveTo>
                    <a:lnTo>
                      <a:pt x="7" y="39"/>
                    </a:lnTo>
                    <a:lnTo>
                      <a:pt x="14" y="39"/>
                    </a:lnTo>
                    <a:lnTo>
                      <a:pt x="16" y="37"/>
                    </a:lnTo>
                    <a:lnTo>
                      <a:pt x="20" y="30"/>
                    </a:lnTo>
                    <a:lnTo>
                      <a:pt x="23" y="30"/>
                    </a:lnTo>
                    <a:lnTo>
                      <a:pt x="25" y="28"/>
                    </a:lnTo>
                    <a:lnTo>
                      <a:pt x="25" y="25"/>
                    </a:lnTo>
                    <a:lnTo>
                      <a:pt x="28" y="23"/>
                    </a:lnTo>
                    <a:lnTo>
                      <a:pt x="37" y="12"/>
                    </a:lnTo>
                    <a:lnTo>
                      <a:pt x="36" y="5"/>
                    </a:lnTo>
                    <a:lnTo>
                      <a:pt x="39" y="3"/>
                    </a:lnTo>
                    <a:lnTo>
                      <a:pt x="46" y="3"/>
                    </a:lnTo>
                    <a:lnTo>
                      <a:pt x="48" y="5"/>
                    </a:lnTo>
                    <a:lnTo>
                      <a:pt x="61" y="3"/>
                    </a:lnTo>
                    <a:lnTo>
                      <a:pt x="61" y="0"/>
                    </a:lnTo>
                    <a:lnTo>
                      <a:pt x="91" y="0"/>
                    </a:lnTo>
                    <a:lnTo>
                      <a:pt x="95" y="5"/>
                    </a:lnTo>
                    <a:lnTo>
                      <a:pt x="98" y="9"/>
                    </a:lnTo>
                    <a:lnTo>
                      <a:pt x="102" y="12"/>
                    </a:lnTo>
                    <a:lnTo>
                      <a:pt x="105" y="16"/>
                    </a:lnTo>
                    <a:lnTo>
                      <a:pt x="105" y="17"/>
                    </a:lnTo>
                    <a:lnTo>
                      <a:pt x="107" y="19"/>
                    </a:lnTo>
                    <a:lnTo>
                      <a:pt x="107" y="23"/>
                    </a:lnTo>
                    <a:lnTo>
                      <a:pt x="107" y="25"/>
                    </a:lnTo>
                    <a:lnTo>
                      <a:pt x="112" y="26"/>
                    </a:lnTo>
                    <a:lnTo>
                      <a:pt x="114" y="26"/>
                    </a:lnTo>
                    <a:lnTo>
                      <a:pt x="114" y="28"/>
                    </a:lnTo>
                    <a:lnTo>
                      <a:pt x="112" y="30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4" y="39"/>
                    </a:lnTo>
                    <a:lnTo>
                      <a:pt x="116" y="41"/>
                    </a:lnTo>
                    <a:lnTo>
                      <a:pt x="120" y="42"/>
                    </a:lnTo>
                    <a:lnTo>
                      <a:pt x="121" y="46"/>
                    </a:lnTo>
                    <a:lnTo>
                      <a:pt x="121" y="55"/>
                    </a:lnTo>
                    <a:lnTo>
                      <a:pt x="121" y="55"/>
                    </a:lnTo>
                    <a:lnTo>
                      <a:pt x="118" y="57"/>
                    </a:lnTo>
                    <a:lnTo>
                      <a:pt x="112" y="69"/>
                    </a:lnTo>
                    <a:lnTo>
                      <a:pt x="112" y="71"/>
                    </a:lnTo>
                    <a:lnTo>
                      <a:pt x="123" y="67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30" y="66"/>
                    </a:lnTo>
                    <a:lnTo>
                      <a:pt x="128" y="73"/>
                    </a:lnTo>
                    <a:lnTo>
                      <a:pt x="132" y="75"/>
                    </a:lnTo>
                    <a:lnTo>
                      <a:pt x="132" y="76"/>
                    </a:lnTo>
                    <a:lnTo>
                      <a:pt x="123" y="78"/>
                    </a:lnTo>
                    <a:lnTo>
                      <a:pt x="121" y="82"/>
                    </a:lnTo>
                    <a:lnTo>
                      <a:pt x="118" y="84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4" y="100"/>
                    </a:lnTo>
                    <a:lnTo>
                      <a:pt x="111" y="101"/>
                    </a:lnTo>
                    <a:lnTo>
                      <a:pt x="107" y="105"/>
                    </a:lnTo>
                    <a:lnTo>
                      <a:pt x="102" y="107"/>
                    </a:lnTo>
                    <a:lnTo>
                      <a:pt x="93" y="116"/>
                    </a:lnTo>
                    <a:lnTo>
                      <a:pt x="89" y="116"/>
                    </a:lnTo>
                    <a:lnTo>
                      <a:pt x="87" y="117"/>
                    </a:lnTo>
                    <a:lnTo>
                      <a:pt x="87" y="121"/>
                    </a:lnTo>
                    <a:lnTo>
                      <a:pt x="86" y="123"/>
                    </a:lnTo>
                    <a:lnTo>
                      <a:pt x="86" y="128"/>
                    </a:lnTo>
                    <a:lnTo>
                      <a:pt x="82" y="130"/>
                    </a:lnTo>
                    <a:lnTo>
                      <a:pt x="80" y="130"/>
                    </a:lnTo>
                    <a:lnTo>
                      <a:pt x="41" y="114"/>
                    </a:lnTo>
                    <a:lnTo>
                      <a:pt x="41" y="109"/>
                    </a:lnTo>
                    <a:lnTo>
                      <a:pt x="37" y="105"/>
                    </a:lnTo>
                    <a:lnTo>
                      <a:pt x="18" y="92"/>
                    </a:lnTo>
                    <a:lnTo>
                      <a:pt x="20" y="87"/>
                    </a:lnTo>
                    <a:lnTo>
                      <a:pt x="18" y="85"/>
                    </a:lnTo>
                    <a:lnTo>
                      <a:pt x="18" y="84"/>
                    </a:lnTo>
                    <a:lnTo>
                      <a:pt x="12" y="80"/>
                    </a:lnTo>
                    <a:lnTo>
                      <a:pt x="9" y="78"/>
                    </a:lnTo>
                    <a:lnTo>
                      <a:pt x="3" y="71"/>
                    </a:lnTo>
                    <a:lnTo>
                      <a:pt x="3" y="66"/>
                    </a:lnTo>
                    <a:lnTo>
                      <a:pt x="7" y="66"/>
                    </a:lnTo>
                    <a:lnTo>
                      <a:pt x="7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9" y="64"/>
                    </a:lnTo>
                    <a:lnTo>
                      <a:pt x="5" y="64"/>
                    </a:lnTo>
                    <a:lnTo>
                      <a:pt x="3" y="60"/>
                    </a:lnTo>
                    <a:lnTo>
                      <a:pt x="5" y="55"/>
                    </a:lnTo>
                    <a:lnTo>
                      <a:pt x="3" y="50"/>
                    </a:lnTo>
                    <a:lnTo>
                      <a:pt x="3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" name="Freeform 73"/>
              <p:cNvSpPr>
                <a:spLocks/>
              </p:cNvSpPr>
              <p:nvPr/>
            </p:nvSpPr>
            <p:spPr bwMode="auto">
              <a:xfrm>
                <a:off x="1696" y="2023"/>
                <a:ext cx="266" cy="278"/>
              </a:xfrm>
              <a:custGeom>
                <a:avLst/>
                <a:gdLst>
                  <a:gd name="T0" fmla="*/ 189 w 266"/>
                  <a:gd name="T1" fmla="*/ 243 h 278"/>
                  <a:gd name="T2" fmla="*/ 247 w 266"/>
                  <a:gd name="T3" fmla="*/ 243 h 278"/>
                  <a:gd name="T4" fmla="*/ 252 w 266"/>
                  <a:gd name="T5" fmla="*/ 221 h 278"/>
                  <a:gd name="T6" fmla="*/ 234 w 266"/>
                  <a:gd name="T7" fmla="*/ 168 h 278"/>
                  <a:gd name="T8" fmla="*/ 247 w 266"/>
                  <a:gd name="T9" fmla="*/ 137 h 278"/>
                  <a:gd name="T10" fmla="*/ 261 w 266"/>
                  <a:gd name="T11" fmla="*/ 114 h 278"/>
                  <a:gd name="T12" fmla="*/ 256 w 266"/>
                  <a:gd name="T13" fmla="*/ 73 h 278"/>
                  <a:gd name="T14" fmla="*/ 254 w 266"/>
                  <a:gd name="T15" fmla="*/ 60 h 278"/>
                  <a:gd name="T16" fmla="*/ 248 w 266"/>
                  <a:gd name="T17" fmla="*/ 55 h 278"/>
                  <a:gd name="T18" fmla="*/ 234 w 266"/>
                  <a:gd name="T19" fmla="*/ 34 h 278"/>
                  <a:gd name="T20" fmla="*/ 186 w 266"/>
                  <a:gd name="T21" fmla="*/ 41 h 278"/>
                  <a:gd name="T22" fmla="*/ 175 w 266"/>
                  <a:gd name="T23" fmla="*/ 43 h 278"/>
                  <a:gd name="T24" fmla="*/ 168 w 266"/>
                  <a:gd name="T25" fmla="*/ 46 h 278"/>
                  <a:gd name="T26" fmla="*/ 156 w 266"/>
                  <a:gd name="T27" fmla="*/ 37 h 278"/>
                  <a:gd name="T28" fmla="*/ 150 w 266"/>
                  <a:gd name="T29" fmla="*/ 25 h 278"/>
                  <a:gd name="T30" fmla="*/ 147 w 266"/>
                  <a:gd name="T31" fmla="*/ 18 h 278"/>
                  <a:gd name="T32" fmla="*/ 132 w 266"/>
                  <a:gd name="T33" fmla="*/ 14 h 278"/>
                  <a:gd name="T34" fmla="*/ 113 w 266"/>
                  <a:gd name="T35" fmla="*/ 18 h 278"/>
                  <a:gd name="T36" fmla="*/ 104 w 266"/>
                  <a:gd name="T37" fmla="*/ 10 h 278"/>
                  <a:gd name="T38" fmla="*/ 100 w 266"/>
                  <a:gd name="T39" fmla="*/ 0 h 278"/>
                  <a:gd name="T40" fmla="*/ 89 w 266"/>
                  <a:gd name="T41" fmla="*/ 7 h 278"/>
                  <a:gd name="T42" fmla="*/ 82 w 266"/>
                  <a:gd name="T43" fmla="*/ 10 h 278"/>
                  <a:gd name="T44" fmla="*/ 68 w 266"/>
                  <a:gd name="T45" fmla="*/ 19 h 278"/>
                  <a:gd name="T46" fmla="*/ 59 w 266"/>
                  <a:gd name="T47" fmla="*/ 23 h 278"/>
                  <a:gd name="T48" fmla="*/ 52 w 266"/>
                  <a:gd name="T49" fmla="*/ 21 h 278"/>
                  <a:gd name="T50" fmla="*/ 45 w 266"/>
                  <a:gd name="T51" fmla="*/ 12 h 278"/>
                  <a:gd name="T52" fmla="*/ 34 w 266"/>
                  <a:gd name="T53" fmla="*/ 16 h 278"/>
                  <a:gd name="T54" fmla="*/ 25 w 266"/>
                  <a:gd name="T55" fmla="*/ 25 h 278"/>
                  <a:gd name="T56" fmla="*/ 18 w 266"/>
                  <a:gd name="T57" fmla="*/ 55 h 278"/>
                  <a:gd name="T58" fmla="*/ 29 w 266"/>
                  <a:gd name="T59" fmla="*/ 71 h 278"/>
                  <a:gd name="T60" fmla="*/ 32 w 266"/>
                  <a:gd name="T61" fmla="*/ 76 h 278"/>
                  <a:gd name="T62" fmla="*/ 32 w 266"/>
                  <a:gd name="T63" fmla="*/ 87 h 278"/>
                  <a:gd name="T64" fmla="*/ 38 w 266"/>
                  <a:gd name="T65" fmla="*/ 105 h 278"/>
                  <a:gd name="T66" fmla="*/ 31 w 266"/>
                  <a:gd name="T67" fmla="*/ 101 h 278"/>
                  <a:gd name="T68" fmla="*/ 15 w 266"/>
                  <a:gd name="T69" fmla="*/ 101 h 278"/>
                  <a:gd name="T70" fmla="*/ 16 w 266"/>
                  <a:gd name="T71" fmla="*/ 110 h 278"/>
                  <a:gd name="T72" fmla="*/ 23 w 266"/>
                  <a:gd name="T73" fmla="*/ 116 h 278"/>
                  <a:gd name="T74" fmla="*/ 22 w 266"/>
                  <a:gd name="T75" fmla="*/ 130 h 278"/>
                  <a:gd name="T76" fmla="*/ 4 w 266"/>
                  <a:gd name="T77" fmla="*/ 141 h 278"/>
                  <a:gd name="T78" fmla="*/ 11 w 266"/>
                  <a:gd name="T79" fmla="*/ 157 h 278"/>
                  <a:gd name="T80" fmla="*/ 0 w 266"/>
                  <a:gd name="T81" fmla="*/ 184 h 278"/>
                  <a:gd name="T82" fmla="*/ 6 w 266"/>
                  <a:gd name="T83" fmla="*/ 185 h 278"/>
                  <a:gd name="T84" fmla="*/ 18 w 266"/>
                  <a:gd name="T85" fmla="*/ 193 h 278"/>
                  <a:gd name="T86" fmla="*/ 31 w 266"/>
                  <a:gd name="T87" fmla="*/ 201 h 278"/>
                  <a:gd name="T88" fmla="*/ 45 w 266"/>
                  <a:gd name="T89" fmla="*/ 214 h 278"/>
                  <a:gd name="T90" fmla="*/ 52 w 266"/>
                  <a:gd name="T91" fmla="*/ 226 h 278"/>
                  <a:gd name="T92" fmla="*/ 48 w 266"/>
                  <a:gd name="T93" fmla="*/ 235 h 278"/>
                  <a:gd name="T94" fmla="*/ 45 w 266"/>
                  <a:gd name="T95" fmla="*/ 24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6" h="278">
                    <a:moveTo>
                      <a:pt x="45" y="275"/>
                    </a:moveTo>
                    <a:lnTo>
                      <a:pt x="45" y="278"/>
                    </a:lnTo>
                    <a:lnTo>
                      <a:pt x="57" y="278"/>
                    </a:lnTo>
                    <a:lnTo>
                      <a:pt x="189" y="243"/>
                    </a:lnTo>
                    <a:lnTo>
                      <a:pt x="234" y="248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47" y="243"/>
                    </a:lnTo>
                    <a:lnTo>
                      <a:pt x="250" y="243"/>
                    </a:lnTo>
                    <a:lnTo>
                      <a:pt x="256" y="243"/>
                    </a:lnTo>
                    <a:lnTo>
                      <a:pt x="252" y="221"/>
                    </a:lnTo>
                    <a:lnTo>
                      <a:pt x="252" y="221"/>
                    </a:lnTo>
                    <a:lnTo>
                      <a:pt x="245" y="219"/>
                    </a:lnTo>
                    <a:lnTo>
                      <a:pt x="241" y="216"/>
                    </a:lnTo>
                    <a:lnTo>
                      <a:pt x="232" y="187"/>
                    </a:lnTo>
                    <a:lnTo>
                      <a:pt x="234" y="168"/>
                    </a:lnTo>
                    <a:lnTo>
                      <a:pt x="238" y="162"/>
                    </a:lnTo>
                    <a:lnTo>
                      <a:pt x="241" y="157"/>
                    </a:lnTo>
                    <a:lnTo>
                      <a:pt x="245" y="153"/>
                    </a:lnTo>
                    <a:lnTo>
                      <a:pt x="247" y="137"/>
                    </a:lnTo>
                    <a:lnTo>
                      <a:pt x="254" y="119"/>
                    </a:lnTo>
                    <a:lnTo>
                      <a:pt x="256" y="118"/>
                    </a:lnTo>
                    <a:lnTo>
                      <a:pt x="259" y="114"/>
                    </a:lnTo>
                    <a:lnTo>
                      <a:pt x="261" y="114"/>
                    </a:lnTo>
                    <a:lnTo>
                      <a:pt x="261" y="109"/>
                    </a:lnTo>
                    <a:lnTo>
                      <a:pt x="266" y="109"/>
                    </a:lnTo>
                    <a:lnTo>
                      <a:pt x="257" y="75"/>
                    </a:lnTo>
                    <a:lnTo>
                      <a:pt x="256" y="73"/>
                    </a:lnTo>
                    <a:lnTo>
                      <a:pt x="252" y="71"/>
                    </a:lnTo>
                    <a:lnTo>
                      <a:pt x="254" y="69"/>
                    </a:lnTo>
                    <a:lnTo>
                      <a:pt x="257" y="64"/>
                    </a:lnTo>
                    <a:lnTo>
                      <a:pt x="254" y="60"/>
                    </a:lnTo>
                    <a:lnTo>
                      <a:pt x="256" y="59"/>
                    </a:lnTo>
                    <a:lnTo>
                      <a:pt x="256" y="53"/>
                    </a:lnTo>
                    <a:lnTo>
                      <a:pt x="254" y="55"/>
                    </a:lnTo>
                    <a:lnTo>
                      <a:pt x="248" y="55"/>
                    </a:lnTo>
                    <a:lnTo>
                      <a:pt x="247" y="53"/>
                    </a:lnTo>
                    <a:lnTo>
                      <a:pt x="241" y="43"/>
                    </a:lnTo>
                    <a:lnTo>
                      <a:pt x="238" y="41"/>
                    </a:lnTo>
                    <a:lnTo>
                      <a:pt x="234" y="34"/>
                    </a:lnTo>
                    <a:lnTo>
                      <a:pt x="232" y="34"/>
                    </a:lnTo>
                    <a:lnTo>
                      <a:pt x="229" y="37"/>
                    </a:lnTo>
                    <a:lnTo>
                      <a:pt x="214" y="34"/>
                    </a:lnTo>
                    <a:lnTo>
                      <a:pt x="186" y="41"/>
                    </a:lnTo>
                    <a:lnTo>
                      <a:pt x="184" y="46"/>
                    </a:lnTo>
                    <a:lnTo>
                      <a:pt x="181" y="48"/>
                    </a:lnTo>
                    <a:lnTo>
                      <a:pt x="175" y="46"/>
                    </a:lnTo>
                    <a:lnTo>
                      <a:pt x="175" y="43"/>
                    </a:lnTo>
                    <a:lnTo>
                      <a:pt x="173" y="43"/>
                    </a:lnTo>
                    <a:lnTo>
                      <a:pt x="172" y="44"/>
                    </a:lnTo>
                    <a:lnTo>
                      <a:pt x="168" y="44"/>
                    </a:lnTo>
                    <a:lnTo>
                      <a:pt x="168" y="46"/>
                    </a:lnTo>
                    <a:lnTo>
                      <a:pt x="163" y="43"/>
                    </a:lnTo>
                    <a:lnTo>
                      <a:pt x="163" y="39"/>
                    </a:lnTo>
                    <a:lnTo>
                      <a:pt x="159" y="37"/>
                    </a:lnTo>
                    <a:lnTo>
                      <a:pt x="156" y="37"/>
                    </a:lnTo>
                    <a:lnTo>
                      <a:pt x="156" y="34"/>
                    </a:lnTo>
                    <a:lnTo>
                      <a:pt x="156" y="32"/>
                    </a:lnTo>
                    <a:lnTo>
                      <a:pt x="154" y="30"/>
                    </a:lnTo>
                    <a:lnTo>
                      <a:pt x="150" y="25"/>
                    </a:lnTo>
                    <a:lnTo>
                      <a:pt x="148" y="25"/>
                    </a:lnTo>
                    <a:lnTo>
                      <a:pt x="148" y="23"/>
                    </a:lnTo>
                    <a:lnTo>
                      <a:pt x="148" y="19"/>
                    </a:lnTo>
                    <a:lnTo>
                      <a:pt x="147" y="18"/>
                    </a:lnTo>
                    <a:lnTo>
                      <a:pt x="145" y="18"/>
                    </a:lnTo>
                    <a:lnTo>
                      <a:pt x="136" y="19"/>
                    </a:lnTo>
                    <a:lnTo>
                      <a:pt x="134" y="18"/>
                    </a:lnTo>
                    <a:lnTo>
                      <a:pt x="132" y="14"/>
                    </a:lnTo>
                    <a:lnTo>
                      <a:pt x="129" y="12"/>
                    </a:lnTo>
                    <a:lnTo>
                      <a:pt x="118" y="12"/>
                    </a:lnTo>
                    <a:lnTo>
                      <a:pt x="116" y="18"/>
                    </a:lnTo>
                    <a:lnTo>
                      <a:pt x="113" y="18"/>
                    </a:lnTo>
                    <a:lnTo>
                      <a:pt x="111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4" y="10"/>
                    </a:lnTo>
                    <a:lnTo>
                      <a:pt x="102" y="9"/>
                    </a:lnTo>
                    <a:lnTo>
                      <a:pt x="102" y="7"/>
                    </a:lnTo>
                    <a:lnTo>
                      <a:pt x="102" y="3"/>
                    </a:lnTo>
                    <a:lnTo>
                      <a:pt x="100" y="0"/>
                    </a:lnTo>
                    <a:lnTo>
                      <a:pt x="98" y="1"/>
                    </a:lnTo>
                    <a:lnTo>
                      <a:pt x="93" y="1"/>
                    </a:lnTo>
                    <a:lnTo>
                      <a:pt x="91" y="7"/>
                    </a:lnTo>
                    <a:lnTo>
                      <a:pt x="89" y="7"/>
                    </a:lnTo>
                    <a:lnTo>
                      <a:pt x="86" y="3"/>
                    </a:lnTo>
                    <a:lnTo>
                      <a:pt x="84" y="3"/>
                    </a:lnTo>
                    <a:lnTo>
                      <a:pt x="82" y="7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1" y="18"/>
                    </a:lnTo>
                    <a:lnTo>
                      <a:pt x="73" y="18"/>
                    </a:lnTo>
                    <a:lnTo>
                      <a:pt x="68" y="19"/>
                    </a:lnTo>
                    <a:lnTo>
                      <a:pt x="68" y="21"/>
                    </a:lnTo>
                    <a:lnTo>
                      <a:pt x="66" y="25"/>
                    </a:lnTo>
                    <a:lnTo>
                      <a:pt x="63" y="25"/>
                    </a:lnTo>
                    <a:lnTo>
                      <a:pt x="59" y="23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21"/>
                    </a:lnTo>
                    <a:lnTo>
                      <a:pt x="52" y="21"/>
                    </a:lnTo>
                    <a:lnTo>
                      <a:pt x="52" y="21"/>
                    </a:lnTo>
                    <a:lnTo>
                      <a:pt x="50" y="18"/>
                    </a:lnTo>
                    <a:lnTo>
                      <a:pt x="48" y="12"/>
                    </a:lnTo>
                    <a:lnTo>
                      <a:pt x="45" y="12"/>
                    </a:lnTo>
                    <a:lnTo>
                      <a:pt x="41" y="14"/>
                    </a:lnTo>
                    <a:lnTo>
                      <a:pt x="38" y="14"/>
                    </a:lnTo>
                    <a:lnTo>
                      <a:pt x="36" y="14"/>
                    </a:lnTo>
                    <a:lnTo>
                      <a:pt x="34" y="16"/>
                    </a:lnTo>
                    <a:lnTo>
                      <a:pt x="32" y="19"/>
                    </a:lnTo>
                    <a:lnTo>
                      <a:pt x="31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8" y="55"/>
                    </a:lnTo>
                    <a:lnTo>
                      <a:pt x="20" y="57"/>
                    </a:lnTo>
                    <a:lnTo>
                      <a:pt x="25" y="60"/>
                    </a:lnTo>
                    <a:lnTo>
                      <a:pt x="31" y="60"/>
                    </a:lnTo>
                    <a:lnTo>
                      <a:pt x="29" y="71"/>
                    </a:lnTo>
                    <a:lnTo>
                      <a:pt x="32" y="69"/>
                    </a:lnTo>
                    <a:lnTo>
                      <a:pt x="36" y="75"/>
                    </a:lnTo>
                    <a:lnTo>
                      <a:pt x="36" y="75"/>
                    </a:lnTo>
                    <a:lnTo>
                      <a:pt x="32" y="76"/>
                    </a:lnTo>
                    <a:lnTo>
                      <a:pt x="31" y="80"/>
                    </a:lnTo>
                    <a:lnTo>
                      <a:pt x="27" y="87"/>
                    </a:lnTo>
                    <a:lnTo>
                      <a:pt x="29" y="85"/>
                    </a:lnTo>
                    <a:lnTo>
                      <a:pt x="32" y="87"/>
                    </a:lnTo>
                    <a:lnTo>
                      <a:pt x="34" y="87"/>
                    </a:lnTo>
                    <a:lnTo>
                      <a:pt x="34" y="91"/>
                    </a:lnTo>
                    <a:lnTo>
                      <a:pt x="38" y="94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4" y="101"/>
                    </a:lnTo>
                    <a:lnTo>
                      <a:pt x="32" y="101"/>
                    </a:lnTo>
                    <a:lnTo>
                      <a:pt x="31" y="101"/>
                    </a:lnTo>
                    <a:lnTo>
                      <a:pt x="27" y="98"/>
                    </a:lnTo>
                    <a:lnTo>
                      <a:pt x="20" y="98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5" y="101"/>
                    </a:lnTo>
                    <a:lnTo>
                      <a:pt x="16" y="105"/>
                    </a:lnTo>
                    <a:lnTo>
                      <a:pt x="15" y="110"/>
                    </a:lnTo>
                    <a:lnTo>
                      <a:pt x="16" y="110"/>
                    </a:lnTo>
                    <a:lnTo>
                      <a:pt x="22" y="110"/>
                    </a:lnTo>
                    <a:lnTo>
                      <a:pt x="23" y="112"/>
                    </a:lnTo>
                    <a:lnTo>
                      <a:pt x="23" y="114"/>
                    </a:lnTo>
                    <a:lnTo>
                      <a:pt x="23" y="116"/>
                    </a:lnTo>
                    <a:lnTo>
                      <a:pt x="25" y="116"/>
                    </a:lnTo>
                    <a:lnTo>
                      <a:pt x="25" y="118"/>
                    </a:lnTo>
                    <a:lnTo>
                      <a:pt x="22" y="119"/>
                    </a:lnTo>
                    <a:lnTo>
                      <a:pt x="22" y="130"/>
                    </a:lnTo>
                    <a:lnTo>
                      <a:pt x="18" y="135"/>
                    </a:lnTo>
                    <a:lnTo>
                      <a:pt x="18" y="139"/>
                    </a:lnTo>
                    <a:lnTo>
                      <a:pt x="7" y="139"/>
                    </a:lnTo>
                    <a:lnTo>
                      <a:pt x="4" y="141"/>
                    </a:lnTo>
                    <a:lnTo>
                      <a:pt x="6" y="151"/>
                    </a:lnTo>
                    <a:lnTo>
                      <a:pt x="9" y="151"/>
                    </a:lnTo>
                    <a:lnTo>
                      <a:pt x="11" y="155"/>
                    </a:lnTo>
                    <a:lnTo>
                      <a:pt x="11" y="157"/>
                    </a:lnTo>
                    <a:lnTo>
                      <a:pt x="13" y="159"/>
                    </a:lnTo>
                    <a:lnTo>
                      <a:pt x="9" y="173"/>
                    </a:lnTo>
                    <a:lnTo>
                      <a:pt x="4" y="180"/>
                    </a:lnTo>
                    <a:lnTo>
                      <a:pt x="0" y="184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4" y="187"/>
                    </a:lnTo>
                    <a:lnTo>
                      <a:pt x="6" y="185"/>
                    </a:lnTo>
                    <a:lnTo>
                      <a:pt x="7" y="187"/>
                    </a:lnTo>
                    <a:lnTo>
                      <a:pt x="9" y="189"/>
                    </a:lnTo>
                    <a:lnTo>
                      <a:pt x="13" y="189"/>
                    </a:lnTo>
                    <a:lnTo>
                      <a:pt x="18" y="193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1" y="198"/>
                    </a:lnTo>
                    <a:lnTo>
                      <a:pt x="31" y="201"/>
                    </a:lnTo>
                    <a:lnTo>
                      <a:pt x="32" y="203"/>
                    </a:lnTo>
                    <a:lnTo>
                      <a:pt x="36" y="210"/>
                    </a:lnTo>
                    <a:lnTo>
                      <a:pt x="41" y="210"/>
                    </a:lnTo>
                    <a:lnTo>
                      <a:pt x="45" y="214"/>
                    </a:lnTo>
                    <a:lnTo>
                      <a:pt x="48" y="212"/>
                    </a:lnTo>
                    <a:lnTo>
                      <a:pt x="48" y="218"/>
                    </a:lnTo>
                    <a:lnTo>
                      <a:pt x="52" y="221"/>
                    </a:lnTo>
                    <a:lnTo>
                      <a:pt x="52" y="226"/>
                    </a:lnTo>
                    <a:lnTo>
                      <a:pt x="50" y="232"/>
                    </a:lnTo>
                    <a:lnTo>
                      <a:pt x="52" y="235"/>
                    </a:lnTo>
                    <a:lnTo>
                      <a:pt x="52" y="235"/>
                    </a:lnTo>
                    <a:lnTo>
                      <a:pt x="48" y="235"/>
                    </a:lnTo>
                    <a:lnTo>
                      <a:pt x="48" y="239"/>
                    </a:lnTo>
                    <a:lnTo>
                      <a:pt x="48" y="244"/>
                    </a:lnTo>
                    <a:lnTo>
                      <a:pt x="45" y="244"/>
                    </a:lnTo>
                    <a:lnTo>
                      <a:pt x="45" y="246"/>
                    </a:lnTo>
                    <a:lnTo>
                      <a:pt x="45" y="251"/>
                    </a:lnTo>
                    <a:lnTo>
                      <a:pt x="45" y="255"/>
                    </a:lnTo>
                    <a:lnTo>
                      <a:pt x="45" y="27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" name="Freeform 74"/>
              <p:cNvSpPr>
                <a:spLocks/>
              </p:cNvSpPr>
              <p:nvPr/>
            </p:nvSpPr>
            <p:spPr bwMode="auto">
              <a:xfrm>
                <a:off x="1696" y="2023"/>
                <a:ext cx="266" cy="278"/>
              </a:xfrm>
              <a:custGeom>
                <a:avLst/>
                <a:gdLst>
                  <a:gd name="T0" fmla="*/ 189 w 266"/>
                  <a:gd name="T1" fmla="*/ 243 h 278"/>
                  <a:gd name="T2" fmla="*/ 247 w 266"/>
                  <a:gd name="T3" fmla="*/ 243 h 278"/>
                  <a:gd name="T4" fmla="*/ 252 w 266"/>
                  <a:gd name="T5" fmla="*/ 221 h 278"/>
                  <a:gd name="T6" fmla="*/ 234 w 266"/>
                  <a:gd name="T7" fmla="*/ 168 h 278"/>
                  <a:gd name="T8" fmla="*/ 247 w 266"/>
                  <a:gd name="T9" fmla="*/ 137 h 278"/>
                  <a:gd name="T10" fmla="*/ 261 w 266"/>
                  <a:gd name="T11" fmla="*/ 114 h 278"/>
                  <a:gd name="T12" fmla="*/ 256 w 266"/>
                  <a:gd name="T13" fmla="*/ 73 h 278"/>
                  <a:gd name="T14" fmla="*/ 254 w 266"/>
                  <a:gd name="T15" fmla="*/ 60 h 278"/>
                  <a:gd name="T16" fmla="*/ 248 w 266"/>
                  <a:gd name="T17" fmla="*/ 55 h 278"/>
                  <a:gd name="T18" fmla="*/ 234 w 266"/>
                  <a:gd name="T19" fmla="*/ 34 h 278"/>
                  <a:gd name="T20" fmla="*/ 186 w 266"/>
                  <a:gd name="T21" fmla="*/ 41 h 278"/>
                  <a:gd name="T22" fmla="*/ 175 w 266"/>
                  <a:gd name="T23" fmla="*/ 43 h 278"/>
                  <a:gd name="T24" fmla="*/ 168 w 266"/>
                  <a:gd name="T25" fmla="*/ 46 h 278"/>
                  <a:gd name="T26" fmla="*/ 156 w 266"/>
                  <a:gd name="T27" fmla="*/ 37 h 278"/>
                  <a:gd name="T28" fmla="*/ 150 w 266"/>
                  <a:gd name="T29" fmla="*/ 25 h 278"/>
                  <a:gd name="T30" fmla="*/ 147 w 266"/>
                  <a:gd name="T31" fmla="*/ 18 h 278"/>
                  <a:gd name="T32" fmla="*/ 132 w 266"/>
                  <a:gd name="T33" fmla="*/ 14 h 278"/>
                  <a:gd name="T34" fmla="*/ 113 w 266"/>
                  <a:gd name="T35" fmla="*/ 18 h 278"/>
                  <a:gd name="T36" fmla="*/ 104 w 266"/>
                  <a:gd name="T37" fmla="*/ 10 h 278"/>
                  <a:gd name="T38" fmla="*/ 100 w 266"/>
                  <a:gd name="T39" fmla="*/ 0 h 278"/>
                  <a:gd name="T40" fmla="*/ 89 w 266"/>
                  <a:gd name="T41" fmla="*/ 7 h 278"/>
                  <a:gd name="T42" fmla="*/ 82 w 266"/>
                  <a:gd name="T43" fmla="*/ 10 h 278"/>
                  <a:gd name="T44" fmla="*/ 68 w 266"/>
                  <a:gd name="T45" fmla="*/ 19 h 278"/>
                  <a:gd name="T46" fmla="*/ 59 w 266"/>
                  <a:gd name="T47" fmla="*/ 23 h 278"/>
                  <a:gd name="T48" fmla="*/ 52 w 266"/>
                  <a:gd name="T49" fmla="*/ 21 h 278"/>
                  <a:gd name="T50" fmla="*/ 45 w 266"/>
                  <a:gd name="T51" fmla="*/ 12 h 278"/>
                  <a:gd name="T52" fmla="*/ 34 w 266"/>
                  <a:gd name="T53" fmla="*/ 16 h 278"/>
                  <a:gd name="T54" fmla="*/ 25 w 266"/>
                  <a:gd name="T55" fmla="*/ 25 h 278"/>
                  <a:gd name="T56" fmla="*/ 18 w 266"/>
                  <a:gd name="T57" fmla="*/ 55 h 278"/>
                  <a:gd name="T58" fmla="*/ 29 w 266"/>
                  <a:gd name="T59" fmla="*/ 71 h 278"/>
                  <a:gd name="T60" fmla="*/ 32 w 266"/>
                  <a:gd name="T61" fmla="*/ 76 h 278"/>
                  <a:gd name="T62" fmla="*/ 32 w 266"/>
                  <a:gd name="T63" fmla="*/ 87 h 278"/>
                  <a:gd name="T64" fmla="*/ 38 w 266"/>
                  <a:gd name="T65" fmla="*/ 105 h 278"/>
                  <a:gd name="T66" fmla="*/ 31 w 266"/>
                  <a:gd name="T67" fmla="*/ 101 h 278"/>
                  <a:gd name="T68" fmla="*/ 15 w 266"/>
                  <a:gd name="T69" fmla="*/ 101 h 278"/>
                  <a:gd name="T70" fmla="*/ 16 w 266"/>
                  <a:gd name="T71" fmla="*/ 110 h 278"/>
                  <a:gd name="T72" fmla="*/ 23 w 266"/>
                  <a:gd name="T73" fmla="*/ 116 h 278"/>
                  <a:gd name="T74" fmla="*/ 22 w 266"/>
                  <a:gd name="T75" fmla="*/ 130 h 278"/>
                  <a:gd name="T76" fmla="*/ 4 w 266"/>
                  <a:gd name="T77" fmla="*/ 141 h 278"/>
                  <a:gd name="T78" fmla="*/ 11 w 266"/>
                  <a:gd name="T79" fmla="*/ 157 h 278"/>
                  <a:gd name="T80" fmla="*/ 0 w 266"/>
                  <a:gd name="T81" fmla="*/ 184 h 278"/>
                  <a:gd name="T82" fmla="*/ 6 w 266"/>
                  <a:gd name="T83" fmla="*/ 185 h 278"/>
                  <a:gd name="T84" fmla="*/ 18 w 266"/>
                  <a:gd name="T85" fmla="*/ 193 h 278"/>
                  <a:gd name="T86" fmla="*/ 31 w 266"/>
                  <a:gd name="T87" fmla="*/ 201 h 278"/>
                  <a:gd name="T88" fmla="*/ 45 w 266"/>
                  <a:gd name="T89" fmla="*/ 214 h 278"/>
                  <a:gd name="T90" fmla="*/ 52 w 266"/>
                  <a:gd name="T91" fmla="*/ 226 h 278"/>
                  <a:gd name="T92" fmla="*/ 48 w 266"/>
                  <a:gd name="T93" fmla="*/ 235 h 278"/>
                  <a:gd name="T94" fmla="*/ 45 w 266"/>
                  <a:gd name="T95" fmla="*/ 24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6" h="278">
                    <a:moveTo>
                      <a:pt x="45" y="275"/>
                    </a:moveTo>
                    <a:lnTo>
                      <a:pt x="45" y="278"/>
                    </a:lnTo>
                    <a:lnTo>
                      <a:pt x="57" y="278"/>
                    </a:lnTo>
                    <a:lnTo>
                      <a:pt x="189" y="243"/>
                    </a:lnTo>
                    <a:lnTo>
                      <a:pt x="234" y="248"/>
                    </a:lnTo>
                    <a:lnTo>
                      <a:pt x="241" y="243"/>
                    </a:lnTo>
                    <a:lnTo>
                      <a:pt x="241" y="243"/>
                    </a:lnTo>
                    <a:lnTo>
                      <a:pt x="247" y="243"/>
                    </a:lnTo>
                    <a:lnTo>
                      <a:pt x="250" y="243"/>
                    </a:lnTo>
                    <a:lnTo>
                      <a:pt x="256" y="243"/>
                    </a:lnTo>
                    <a:lnTo>
                      <a:pt x="252" y="221"/>
                    </a:lnTo>
                    <a:lnTo>
                      <a:pt x="252" y="221"/>
                    </a:lnTo>
                    <a:lnTo>
                      <a:pt x="245" y="219"/>
                    </a:lnTo>
                    <a:lnTo>
                      <a:pt x="241" y="216"/>
                    </a:lnTo>
                    <a:lnTo>
                      <a:pt x="232" y="187"/>
                    </a:lnTo>
                    <a:lnTo>
                      <a:pt x="234" y="168"/>
                    </a:lnTo>
                    <a:lnTo>
                      <a:pt x="238" y="162"/>
                    </a:lnTo>
                    <a:lnTo>
                      <a:pt x="241" y="157"/>
                    </a:lnTo>
                    <a:lnTo>
                      <a:pt x="245" y="153"/>
                    </a:lnTo>
                    <a:lnTo>
                      <a:pt x="247" y="137"/>
                    </a:lnTo>
                    <a:lnTo>
                      <a:pt x="254" y="119"/>
                    </a:lnTo>
                    <a:lnTo>
                      <a:pt x="256" y="118"/>
                    </a:lnTo>
                    <a:lnTo>
                      <a:pt x="259" y="114"/>
                    </a:lnTo>
                    <a:lnTo>
                      <a:pt x="261" y="114"/>
                    </a:lnTo>
                    <a:lnTo>
                      <a:pt x="261" y="109"/>
                    </a:lnTo>
                    <a:lnTo>
                      <a:pt x="266" y="109"/>
                    </a:lnTo>
                    <a:lnTo>
                      <a:pt x="257" y="75"/>
                    </a:lnTo>
                    <a:lnTo>
                      <a:pt x="256" y="73"/>
                    </a:lnTo>
                    <a:lnTo>
                      <a:pt x="252" y="71"/>
                    </a:lnTo>
                    <a:lnTo>
                      <a:pt x="254" y="69"/>
                    </a:lnTo>
                    <a:lnTo>
                      <a:pt x="257" y="64"/>
                    </a:lnTo>
                    <a:lnTo>
                      <a:pt x="254" y="60"/>
                    </a:lnTo>
                    <a:lnTo>
                      <a:pt x="256" y="59"/>
                    </a:lnTo>
                    <a:lnTo>
                      <a:pt x="256" y="53"/>
                    </a:lnTo>
                    <a:lnTo>
                      <a:pt x="254" y="55"/>
                    </a:lnTo>
                    <a:lnTo>
                      <a:pt x="248" y="55"/>
                    </a:lnTo>
                    <a:lnTo>
                      <a:pt x="247" y="53"/>
                    </a:lnTo>
                    <a:lnTo>
                      <a:pt x="241" y="43"/>
                    </a:lnTo>
                    <a:lnTo>
                      <a:pt x="238" y="41"/>
                    </a:lnTo>
                    <a:lnTo>
                      <a:pt x="234" y="34"/>
                    </a:lnTo>
                    <a:lnTo>
                      <a:pt x="232" y="34"/>
                    </a:lnTo>
                    <a:lnTo>
                      <a:pt x="229" y="37"/>
                    </a:lnTo>
                    <a:lnTo>
                      <a:pt x="214" y="34"/>
                    </a:lnTo>
                    <a:lnTo>
                      <a:pt x="186" y="41"/>
                    </a:lnTo>
                    <a:lnTo>
                      <a:pt x="184" y="46"/>
                    </a:lnTo>
                    <a:lnTo>
                      <a:pt x="181" y="48"/>
                    </a:lnTo>
                    <a:lnTo>
                      <a:pt x="175" y="46"/>
                    </a:lnTo>
                    <a:lnTo>
                      <a:pt x="175" y="43"/>
                    </a:lnTo>
                    <a:lnTo>
                      <a:pt x="173" y="43"/>
                    </a:lnTo>
                    <a:lnTo>
                      <a:pt x="172" y="44"/>
                    </a:lnTo>
                    <a:lnTo>
                      <a:pt x="168" y="44"/>
                    </a:lnTo>
                    <a:lnTo>
                      <a:pt x="168" y="46"/>
                    </a:lnTo>
                    <a:lnTo>
                      <a:pt x="163" y="43"/>
                    </a:lnTo>
                    <a:lnTo>
                      <a:pt x="163" y="39"/>
                    </a:lnTo>
                    <a:lnTo>
                      <a:pt x="159" y="37"/>
                    </a:lnTo>
                    <a:lnTo>
                      <a:pt x="156" y="37"/>
                    </a:lnTo>
                    <a:lnTo>
                      <a:pt x="156" y="34"/>
                    </a:lnTo>
                    <a:lnTo>
                      <a:pt x="156" y="32"/>
                    </a:lnTo>
                    <a:lnTo>
                      <a:pt x="154" y="30"/>
                    </a:lnTo>
                    <a:lnTo>
                      <a:pt x="150" y="25"/>
                    </a:lnTo>
                    <a:lnTo>
                      <a:pt x="148" y="25"/>
                    </a:lnTo>
                    <a:lnTo>
                      <a:pt x="148" y="23"/>
                    </a:lnTo>
                    <a:lnTo>
                      <a:pt x="148" y="19"/>
                    </a:lnTo>
                    <a:lnTo>
                      <a:pt x="147" y="18"/>
                    </a:lnTo>
                    <a:lnTo>
                      <a:pt x="145" y="18"/>
                    </a:lnTo>
                    <a:lnTo>
                      <a:pt x="136" y="19"/>
                    </a:lnTo>
                    <a:lnTo>
                      <a:pt x="134" y="18"/>
                    </a:lnTo>
                    <a:lnTo>
                      <a:pt x="132" y="14"/>
                    </a:lnTo>
                    <a:lnTo>
                      <a:pt x="129" y="12"/>
                    </a:lnTo>
                    <a:lnTo>
                      <a:pt x="118" y="12"/>
                    </a:lnTo>
                    <a:lnTo>
                      <a:pt x="116" y="18"/>
                    </a:lnTo>
                    <a:lnTo>
                      <a:pt x="113" y="18"/>
                    </a:lnTo>
                    <a:lnTo>
                      <a:pt x="111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4" y="10"/>
                    </a:lnTo>
                    <a:lnTo>
                      <a:pt x="102" y="9"/>
                    </a:lnTo>
                    <a:lnTo>
                      <a:pt x="102" y="7"/>
                    </a:lnTo>
                    <a:lnTo>
                      <a:pt x="102" y="3"/>
                    </a:lnTo>
                    <a:lnTo>
                      <a:pt x="100" y="0"/>
                    </a:lnTo>
                    <a:lnTo>
                      <a:pt x="98" y="1"/>
                    </a:lnTo>
                    <a:lnTo>
                      <a:pt x="93" y="1"/>
                    </a:lnTo>
                    <a:lnTo>
                      <a:pt x="91" y="7"/>
                    </a:lnTo>
                    <a:lnTo>
                      <a:pt x="89" y="7"/>
                    </a:lnTo>
                    <a:lnTo>
                      <a:pt x="86" y="3"/>
                    </a:lnTo>
                    <a:lnTo>
                      <a:pt x="84" y="3"/>
                    </a:lnTo>
                    <a:lnTo>
                      <a:pt x="82" y="7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1" y="18"/>
                    </a:lnTo>
                    <a:lnTo>
                      <a:pt x="73" y="18"/>
                    </a:lnTo>
                    <a:lnTo>
                      <a:pt x="68" y="19"/>
                    </a:lnTo>
                    <a:lnTo>
                      <a:pt x="68" y="21"/>
                    </a:lnTo>
                    <a:lnTo>
                      <a:pt x="66" y="25"/>
                    </a:lnTo>
                    <a:lnTo>
                      <a:pt x="63" y="25"/>
                    </a:lnTo>
                    <a:lnTo>
                      <a:pt x="59" y="23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21"/>
                    </a:lnTo>
                    <a:lnTo>
                      <a:pt x="52" y="21"/>
                    </a:lnTo>
                    <a:lnTo>
                      <a:pt x="52" y="21"/>
                    </a:lnTo>
                    <a:lnTo>
                      <a:pt x="50" y="18"/>
                    </a:lnTo>
                    <a:lnTo>
                      <a:pt x="48" y="12"/>
                    </a:lnTo>
                    <a:lnTo>
                      <a:pt x="45" y="12"/>
                    </a:lnTo>
                    <a:lnTo>
                      <a:pt x="41" y="14"/>
                    </a:lnTo>
                    <a:lnTo>
                      <a:pt x="38" y="14"/>
                    </a:lnTo>
                    <a:lnTo>
                      <a:pt x="36" y="14"/>
                    </a:lnTo>
                    <a:lnTo>
                      <a:pt x="34" y="16"/>
                    </a:lnTo>
                    <a:lnTo>
                      <a:pt x="32" y="19"/>
                    </a:lnTo>
                    <a:lnTo>
                      <a:pt x="31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0" y="32"/>
                    </a:lnTo>
                    <a:lnTo>
                      <a:pt x="20" y="34"/>
                    </a:lnTo>
                    <a:lnTo>
                      <a:pt x="18" y="35"/>
                    </a:lnTo>
                    <a:lnTo>
                      <a:pt x="18" y="55"/>
                    </a:lnTo>
                    <a:lnTo>
                      <a:pt x="20" y="57"/>
                    </a:lnTo>
                    <a:lnTo>
                      <a:pt x="25" y="60"/>
                    </a:lnTo>
                    <a:lnTo>
                      <a:pt x="31" y="60"/>
                    </a:lnTo>
                    <a:lnTo>
                      <a:pt x="29" y="71"/>
                    </a:lnTo>
                    <a:lnTo>
                      <a:pt x="32" y="69"/>
                    </a:lnTo>
                    <a:lnTo>
                      <a:pt x="36" y="75"/>
                    </a:lnTo>
                    <a:lnTo>
                      <a:pt x="36" y="75"/>
                    </a:lnTo>
                    <a:lnTo>
                      <a:pt x="32" y="76"/>
                    </a:lnTo>
                    <a:lnTo>
                      <a:pt x="31" y="80"/>
                    </a:lnTo>
                    <a:lnTo>
                      <a:pt x="27" y="87"/>
                    </a:lnTo>
                    <a:lnTo>
                      <a:pt x="29" y="85"/>
                    </a:lnTo>
                    <a:lnTo>
                      <a:pt x="32" y="87"/>
                    </a:lnTo>
                    <a:lnTo>
                      <a:pt x="34" y="87"/>
                    </a:lnTo>
                    <a:lnTo>
                      <a:pt x="34" y="91"/>
                    </a:lnTo>
                    <a:lnTo>
                      <a:pt x="38" y="94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4" y="101"/>
                    </a:lnTo>
                    <a:lnTo>
                      <a:pt x="32" y="101"/>
                    </a:lnTo>
                    <a:lnTo>
                      <a:pt x="31" y="101"/>
                    </a:lnTo>
                    <a:lnTo>
                      <a:pt x="27" y="98"/>
                    </a:lnTo>
                    <a:lnTo>
                      <a:pt x="20" y="98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5" y="101"/>
                    </a:lnTo>
                    <a:lnTo>
                      <a:pt x="16" y="105"/>
                    </a:lnTo>
                    <a:lnTo>
                      <a:pt x="15" y="110"/>
                    </a:lnTo>
                    <a:lnTo>
                      <a:pt x="16" y="110"/>
                    </a:lnTo>
                    <a:lnTo>
                      <a:pt x="22" y="110"/>
                    </a:lnTo>
                    <a:lnTo>
                      <a:pt x="23" y="112"/>
                    </a:lnTo>
                    <a:lnTo>
                      <a:pt x="23" y="114"/>
                    </a:lnTo>
                    <a:lnTo>
                      <a:pt x="23" y="116"/>
                    </a:lnTo>
                    <a:lnTo>
                      <a:pt x="25" y="116"/>
                    </a:lnTo>
                    <a:lnTo>
                      <a:pt x="25" y="118"/>
                    </a:lnTo>
                    <a:lnTo>
                      <a:pt x="22" y="119"/>
                    </a:lnTo>
                    <a:lnTo>
                      <a:pt x="22" y="130"/>
                    </a:lnTo>
                    <a:lnTo>
                      <a:pt x="18" y="135"/>
                    </a:lnTo>
                    <a:lnTo>
                      <a:pt x="18" y="139"/>
                    </a:lnTo>
                    <a:lnTo>
                      <a:pt x="7" y="139"/>
                    </a:lnTo>
                    <a:lnTo>
                      <a:pt x="4" y="141"/>
                    </a:lnTo>
                    <a:lnTo>
                      <a:pt x="6" y="151"/>
                    </a:lnTo>
                    <a:lnTo>
                      <a:pt x="9" y="151"/>
                    </a:lnTo>
                    <a:lnTo>
                      <a:pt x="11" y="155"/>
                    </a:lnTo>
                    <a:lnTo>
                      <a:pt x="11" y="157"/>
                    </a:lnTo>
                    <a:lnTo>
                      <a:pt x="13" y="159"/>
                    </a:lnTo>
                    <a:lnTo>
                      <a:pt x="9" y="173"/>
                    </a:lnTo>
                    <a:lnTo>
                      <a:pt x="4" y="180"/>
                    </a:lnTo>
                    <a:lnTo>
                      <a:pt x="0" y="184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4" y="187"/>
                    </a:lnTo>
                    <a:lnTo>
                      <a:pt x="6" y="185"/>
                    </a:lnTo>
                    <a:lnTo>
                      <a:pt x="7" y="187"/>
                    </a:lnTo>
                    <a:lnTo>
                      <a:pt x="9" y="189"/>
                    </a:lnTo>
                    <a:lnTo>
                      <a:pt x="13" y="189"/>
                    </a:lnTo>
                    <a:lnTo>
                      <a:pt x="18" y="193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1" y="198"/>
                    </a:lnTo>
                    <a:lnTo>
                      <a:pt x="31" y="201"/>
                    </a:lnTo>
                    <a:lnTo>
                      <a:pt x="32" y="203"/>
                    </a:lnTo>
                    <a:lnTo>
                      <a:pt x="36" y="210"/>
                    </a:lnTo>
                    <a:lnTo>
                      <a:pt x="41" y="210"/>
                    </a:lnTo>
                    <a:lnTo>
                      <a:pt x="45" y="214"/>
                    </a:lnTo>
                    <a:lnTo>
                      <a:pt x="48" y="212"/>
                    </a:lnTo>
                    <a:lnTo>
                      <a:pt x="48" y="218"/>
                    </a:lnTo>
                    <a:lnTo>
                      <a:pt x="52" y="221"/>
                    </a:lnTo>
                    <a:lnTo>
                      <a:pt x="52" y="226"/>
                    </a:lnTo>
                    <a:lnTo>
                      <a:pt x="50" y="232"/>
                    </a:lnTo>
                    <a:lnTo>
                      <a:pt x="52" y="235"/>
                    </a:lnTo>
                    <a:lnTo>
                      <a:pt x="52" y="235"/>
                    </a:lnTo>
                    <a:lnTo>
                      <a:pt x="48" y="235"/>
                    </a:lnTo>
                    <a:lnTo>
                      <a:pt x="48" y="239"/>
                    </a:lnTo>
                    <a:lnTo>
                      <a:pt x="48" y="244"/>
                    </a:lnTo>
                    <a:lnTo>
                      <a:pt x="45" y="244"/>
                    </a:lnTo>
                    <a:lnTo>
                      <a:pt x="45" y="246"/>
                    </a:lnTo>
                    <a:lnTo>
                      <a:pt x="45" y="251"/>
                    </a:lnTo>
                    <a:lnTo>
                      <a:pt x="45" y="255"/>
                    </a:lnTo>
                    <a:lnTo>
                      <a:pt x="45" y="27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" name="Freeform 75"/>
              <p:cNvSpPr>
                <a:spLocks/>
              </p:cNvSpPr>
              <p:nvPr/>
            </p:nvSpPr>
            <p:spPr bwMode="auto">
              <a:xfrm>
                <a:off x="2057" y="2007"/>
                <a:ext cx="95" cy="221"/>
              </a:xfrm>
              <a:custGeom>
                <a:avLst/>
                <a:gdLst>
                  <a:gd name="T0" fmla="*/ 64 w 95"/>
                  <a:gd name="T1" fmla="*/ 221 h 221"/>
                  <a:gd name="T2" fmla="*/ 61 w 95"/>
                  <a:gd name="T3" fmla="*/ 219 h 221"/>
                  <a:gd name="T4" fmla="*/ 41 w 95"/>
                  <a:gd name="T5" fmla="*/ 198 h 221"/>
                  <a:gd name="T6" fmla="*/ 30 w 95"/>
                  <a:gd name="T7" fmla="*/ 73 h 221"/>
                  <a:gd name="T8" fmla="*/ 27 w 95"/>
                  <a:gd name="T9" fmla="*/ 69 h 221"/>
                  <a:gd name="T10" fmla="*/ 23 w 95"/>
                  <a:gd name="T11" fmla="*/ 41 h 221"/>
                  <a:gd name="T12" fmla="*/ 11 w 95"/>
                  <a:gd name="T13" fmla="*/ 25 h 221"/>
                  <a:gd name="T14" fmla="*/ 3 w 95"/>
                  <a:gd name="T15" fmla="*/ 21 h 221"/>
                  <a:gd name="T16" fmla="*/ 3 w 95"/>
                  <a:gd name="T17" fmla="*/ 16 h 221"/>
                  <a:gd name="T18" fmla="*/ 5 w 95"/>
                  <a:gd name="T19" fmla="*/ 12 h 221"/>
                  <a:gd name="T20" fmla="*/ 5 w 95"/>
                  <a:gd name="T21" fmla="*/ 9 h 221"/>
                  <a:gd name="T22" fmla="*/ 9 w 95"/>
                  <a:gd name="T23" fmla="*/ 3 h 221"/>
                  <a:gd name="T24" fmla="*/ 9 w 95"/>
                  <a:gd name="T25" fmla="*/ 3 h 221"/>
                  <a:gd name="T26" fmla="*/ 2 w 95"/>
                  <a:gd name="T27" fmla="*/ 1 h 221"/>
                  <a:gd name="T28" fmla="*/ 0 w 95"/>
                  <a:gd name="T29" fmla="*/ 1 h 221"/>
                  <a:gd name="T30" fmla="*/ 0 w 95"/>
                  <a:gd name="T31" fmla="*/ 0 h 221"/>
                  <a:gd name="T32" fmla="*/ 0 w 95"/>
                  <a:gd name="T33" fmla="*/ 0 h 221"/>
                  <a:gd name="T34" fmla="*/ 27 w 95"/>
                  <a:gd name="T35" fmla="*/ 5 h 221"/>
                  <a:gd name="T36" fmla="*/ 30 w 95"/>
                  <a:gd name="T37" fmla="*/ 9 h 221"/>
                  <a:gd name="T38" fmla="*/ 34 w 95"/>
                  <a:gd name="T39" fmla="*/ 9 h 221"/>
                  <a:gd name="T40" fmla="*/ 36 w 95"/>
                  <a:gd name="T41" fmla="*/ 5 h 221"/>
                  <a:gd name="T42" fmla="*/ 46 w 95"/>
                  <a:gd name="T43" fmla="*/ 7 h 221"/>
                  <a:gd name="T44" fmla="*/ 46 w 95"/>
                  <a:gd name="T45" fmla="*/ 5 h 221"/>
                  <a:gd name="T46" fmla="*/ 46 w 95"/>
                  <a:gd name="T47" fmla="*/ 7 h 221"/>
                  <a:gd name="T48" fmla="*/ 45 w 95"/>
                  <a:gd name="T49" fmla="*/ 14 h 221"/>
                  <a:gd name="T50" fmla="*/ 43 w 95"/>
                  <a:gd name="T51" fmla="*/ 19 h 221"/>
                  <a:gd name="T52" fmla="*/ 41 w 95"/>
                  <a:gd name="T53" fmla="*/ 26 h 221"/>
                  <a:gd name="T54" fmla="*/ 41 w 95"/>
                  <a:gd name="T55" fmla="*/ 34 h 221"/>
                  <a:gd name="T56" fmla="*/ 45 w 95"/>
                  <a:gd name="T57" fmla="*/ 37 h 221"/>
                  <a:gd name="T58" fmla="*/ 50 w 95"/>
                  <a:gd name="T59" fmla="*/ 39 h 221"/>
                  <a:gd name="T60" fmla="*/ 52 w 95"/>
                  <a:gd name="T61" fmla="*/ 39 h 221"/>
                  <a:gd name="T62" fmla="*/ 57 w 95"/>
                  <a:gd name="T63" fmla="*/ 41 h 221"/>
                  <a:gd name="T64" fmla="*/ 66 w 95"/>
                  <a:gd name="T65" fmla="*/ 53 h 221"/>
                  <a:gd name="T66" fmla="*/ 86 w 95"/>
                  <a:gd name="T67" fmla="*/ 205 h 221"/>
                  <a:gd name="T68" fmla="*/ 89 w 95"/>
                  <a:gd name="T69" fmla="*/ 212 h 221"/>
                  <a:gd name="T70" fmla="*/ 95 w 95"/>
                  <a:gd name="T71" fmla="*/ 212 h 221"/>
                  <a:gd name="T72" fmla="*/ 64 w 95"/>
                  <a:gd name="T7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221">
                    <a:moveTo>
                      <a:pt x="64" y="221"/>
                    </a:moveTo>
                    <a:lnTo>
                      <a:pt x="61" y="219"/>
                    </a:lnTo>
                    <a:lnTo>
                      <a:pt x="41" y="198"/>
                    </a:lnTo>
                    <a:lnTo>
                      <a:pt x="30" y="73"/>
                    </a:lnTo>
                    <a:lnTo>
                      <a:pt x="27" y="69"/>
                    </a:lnTo>
                    <a:lnTo>
                      <a:pt x="23" y="41"/>
                    </a:lnTo>
                    <a:lnTo>
                      <a:pt x="11" y="25"/>
                    </a:lnTo>
                    <a:lnTo>
                      <a:pt x="3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5" y="9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7" y="5"/>
                    </a:lnTo>
                    <a:lnTo>
                      <a:pt x="30" y="9"/>
                    </a:lnTo>
                    <a:lnTo>
                      <a:pt x="34" y="9"/>
                    </a:lnTo>
                    <a:lnTo>
                      <a:pt x="36" y="5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5" y="14"/>
                    </a:lnTo>
                    <a:lnTo>
                      <a:pt x="43" y="19"/>
                    </a:lnTo>
                    <a:lnTo>
                      <a:pt x="41" y="26"/>
                    </a:lnTo>
                    <a:lnTo>
                      <a:pt x="41" y="34"/>
                    </a:lnTo>
                    <a:lnTo>
                      <a:pt x="45" y="37"/>
                    </a:lnTo>
                    <a:lnTo>
                      <a:pt x="50" y="39"/>
                    </a:lnTo>
                    <a:lnTo>
                      <a:pt x="52" y="39"/>
                    </a:lnTo>
                    <a:lnTo>
                      <a:pt x="57" y="41"/>
                    </a:lnTo>
                    <a:lnTo>
                      <a:pt x="66" y="53"/>
                    </a:lnTo>
                    <a:lnTo>
                      <a:pt x="86" y="205"/>
                    </a:lnTo>
                    <a:lnTo>
                      <a:pt x="89" y="212"/>
                    </a:lnTo>
                    <a:lnTo>
                      <a:pt x="95" y="212"/>
                    </a:lnTo>
                    <a:lnTo>
                      <a:pt x="64" y="22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" name="Freeform 76"/>
              <p:cNvSpPr>
                <a:spLocks/>
              </p:cNvSpPr>
              <p:nvPr/>
            </p:nvSpPr>
            <p:spPr bwMode="auto">
              <a:xfrm>
                <a:off x="2057" y="2007"/>
                <a:ext cx="95" cy="221"/>
              </a:xfrm>
              <a:custGeom>
                <a:avLst/>
                <a:gdLst>
                  <a:gd name="T0" fmla="*/ 64 w 95"/>
                  <a:gd name="T1" fmla="*/ 221 h 221"/>
                  <a:gd name="T2" fmla="*/ 61 w 95"/>
                  <a:gd name="T3" fmla="*/ 219 h 221"/>
                  <a:gd name="T4" fmla="*/ 41 w 95"/>
                  <a:gd name="T5" fmla="*/ 198 h 221"/>
                  <a:gd name="T6" fmla="*/ 30 w 95"/>
                  <a:gd name="T7" fmla="*/ 73 h 221"/>
                  <a:gd name="T8" fmla="*/ 27 w 95"/>
                  <a:gd name="T9" fmla="*/ 69 h 221"/>
                  <a:gd name="T10" fmla="*/ 23 w 95"/>
                  <a:gd name="T11" fmla="*/ 41 h 221"/>
                  <a:gd name="T12" fmla="*/ 11 w 95"/>
                  <a:gd name="T13" fmla="*/ 25 h 221"/>
                  <a:gd name="T14" fmla="*/ 3 w 95"/>
                  <a:gd name="T15" fmla="*/ 21 h 221"/>
                  <a:gd name="T16" fmla="*/ 3 w 95"/>
                  <a:gd name="T17" fmla="*/ 16 h 221"/>
                  <a:gd name="T18" fmla="*/ 5 w 95"/>
                  <a:gd name="T19" fmla="*/ 12 h 221"/>
                  <a:gd name="T20" fmla="*/ 5 w 95"/>
                  <a:gd name="T21" fmla="*/ 9 h 221"/>
                  <a:gd name="T22" fmla="*/ 9 w 95"/>
                  <a:gd name="T23" fmla="*/ 3 h 221"/>
                  <a:gd name="T24" fmla="*/ 9 w 95"/>
                  <a:gd name="T25" fmla="*/ 3 h 221"/>
                  <a:gd name="T26" fmla="*/ 2 w 95"/>
                  <a:gd name="T27" fmla="*/ 1 h 221"/>
                  <a:gd name="T28" fmla="*/ 0 w 95"/>
                  <a:gd name="T29" fmla="*/ 1 h 221"/>
                  <a:gd name="T30" fmla="*/ 0 w 95"/>
                  <a:gd name="T31" fmla="*/ 0 h 221"/>
                  <a:gd name="T32" fmla="*/ 0 w 95"/>
                  <a:gd name="T33" fmla="*/ 0 h 221"/>
                  <a:gd name="T34" fmla="*/ 27 w 95"/>
                  <a:gd name="T35" fmla="*/ 5 h 221"/>
                  <a:gd name="T36" fmla="*/ 30 w 95"/>
                  <a:gd name="T37" fmla="*/ 9 h 221"/>
                  <a:gd name="T38" fmla="*/ 34 w 95"/>
                  <a:gd name="T39" fmla="*/ 9 h 221"/>
                  <a:gd name="T40" fmla="*/ 36 w 95"/>
                  <a:gd name="T41" fmla="*/ 5 h 221"/>
                  <a:gd name="T42" fmla="*/ 46 w 95"/>
                  <a:gd name="T43" fmla="*/ 7 h 221"/>
                  <a:gd name="T44" fmla="*/ 46 w 95"/>
                  <a:gd name="T45" fmla="*/ 5 h 221"/>
                  <a:gd name="T46" fmla="*/ 46 w 95"/>
                  <a:gd name="T47" fmla="*/ 7 h 221"/>
                  <a:gd name="T48" fmla="*/ 45 w 95"/>
                  <a:gd name="T49" fmla="*/ 14 h 221"/>
                  <a:gd name="T50" fmla="*/ 43 w 95"/>
                  <a:gd name="T51" fmla="*/ 19 h 221"/>
                  <a:gd name="T52" fmla="*/ 41 w 95"/>
                  <a:gd name="T53" fmla="*/ 26 h 221"/>
                  <a:gd name="T54" fmla="*/ 41 w 95"/>
                  <a:gd name="T55" fmla="*/ 34 h 221"/>
                  <a:gd name="T56" fmla="*/ 45 w 95"/>
                  <a:gd name="T57" fmla="*/ 37 h 221"/>
                  <a:gd name="T58" fmla="*/ 50 w 95"/>
                  <a:gd name="T59" fmla="*/ 39 h 221"/>
                  <a:gd name="T60" fmla="*/ 52 w 95"/>
                  <a:gd name="T61" fmla="*/ 39 h 221"/>
                  <a:gd name="T62" fmla="*/ 57 w 95"/>
                  <a:gd name="T63" fmla="*/ 41 h 221"/>
                  <a:gd name="T64" fmla="*/ 66 w 95"/>
                  <a:gd name="T65" fmla="*/ 53 h 221"/>
                  <a:gd name="T66" fmla="*/ 86 w 95"/>
                  <a:gd name="T67" fmla="*/ 205 h 221"/>
                  <a:gd name="T68" fmla="*/ 89 w 95"/>
                  <a:gd name="T69" fmla="*/ 212 h 221"/>
                  <a:gd name="T70" fmla="*/ 95 w 95"/>
                  <a:gd name="T71" fmla="*/ 212 h 221"/>
                  <a:gd name="T72" fmla="*/ 64 w 95"/>
                  <a:gd name="T7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5" h="221">
                    <a:moveTo>
                      <a:pt x="64" y="221"/>
                    </a:moveTo>
                    <a:lnTo>
                      <a:pt x="61" y="219"/>
                    </a:lnTo>
                    <a:lnTo>
                      <a:pt x="41" y="198"/>
                    </a:lnTo>
                    <a:lnTo>
                      <a:pt x="30" y="73"/>
                    </a:lnTo>
                    <a:lnTo>
                      <a:pt x="27" y="69"/>
                    </a:lnTo>
                    <a:lnTo>
                      <a:pt x="23" y="41"/>
                    </a:lnTo>
                    <a:lnTo>
                      <a:pt x="11" y="25"/>
                    </a:lnTo>
                    <a:lnTo>
                      <a:pt x="3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5" y="9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7" y="5"/>
                    </a:lnTo>
                    <a:lnTo>
                      <a:pt x="30" y="9"/>
                    </a:lnTo>
                    <a:lnTo>
                      <a:pt x="34" y="9"/>
                    </a:lnTo>
                    <a:lnTo>
                      <a:pt x="36" y="5"/>
                    </a:lnTo>
                    <a:lnTo>
                      <a:pt x="46" y="7"/>
                    </a:lnTo>
                    <a:lnTo>
                      <a:pt x="46" y="5"/>
                    </a:lnTo>
                    <a:lnTo>
                      <a:pt x="46" y="7"/>
                    </a:lnTo>
                    <a:lnTo>
                      <a:pt x="45" y="14"/>
                    </a:lnTo>
                    <a:lnTo>
                      <a:pt x="43" y="19"/>
                    </a:lnTo>
                    <a:lnTo>
                      <a:pt x="41" y="26"/>
                    </a:lnTo>
                    <a:lnTo>
                      <a:pt x="41" y="34"/>
                    </a:lnTo>
                    <a:lnTo>
                      <a:pt x="45" y="37"/>
                    </a:lnTo>
                    <a:lnTo>
                      <a:pt x="50" y="39"/>
                    </a:lnTo>
                    <a:lnTo>
                      <a:pt x="52" y="39"/>
                    </a:lnTo>
                    <a:lnTo>
                      <a:pt x="57" y="41"/>
                    </a:lnTo>
                    <a:lnTo>
                      <a:pt x="66" y="53"/>
                    </a:lnTo>
                    <a:lnTo>
                      <a:pt x="86" y="205"/>
                    </a:lnTo>
                    <a:lnTo>
                      <a:pt x="89" y="212"/>
                    </a:lnTo>
                    <a:lnTo>
                      <a:pt x="95" y="212"/>
                    </a:lnTo>
                    <a:lnTo>
                      <a:pt x="64" y="22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" name="Freeform 77"/>
              <p:cNvSpPr>
                <a:spLocks/>
              </p:cNvSpPr>
              <p:nvPr/>
            </p:nvSpPr>
            <p:spPr bwMode="auto">
              <a:xfrm>
                <a:off x="3839" y="1975"/>
                <a:ext cx="441" cy="583"/>
              </a:xfrm>
              <a:custGeom>
                <a:avLst/>
                <a:gdLst>
                  <a:gd name="T0" fmla="*/ 23 w 441"/>
                  <a:gd name="T1" fmla="*/ 580 h 583"/>
                  <a:gd name="T2" fmla="*/ 0 w 441"/>
                  <a:gd name="T3" fmla="*/ 392 h 583"/>
                  <a:gd name="T4" fmla="*/ 36 w 441"/>
                  <a:gd name="T5" fmla="*/ 348 h 583"/>
                  <a:gd name="T6" fmla="*/ 39 w 441"/>
                  <a:gd name="T7" fmla="*/ 341 h 583"/>
                  <a:gd name="T8" fmla="*/ 100 w 441"/>
                  <a:gd name="T9" fmla="*/ 310 h 583"/>
                  <a:gd name="T10" fmla="*/ 173 w 441"/>
                  <a:gd name="T11" fmla="*/ 298 h 583"/>
                  <a:gd name="T12" fmla="*/ 302 w 441"/>
                  <a:gd name="T13" fmla="*/ 167 h 583"/>
                  <a:gd name="T14" fmla="*/ 130 w 441"/>
                  <a:gd name="T15" fmla="*/ 121 h 583"/>
                  <a:gd name="T16" fmla="*/ 109 w 441"/>
                  <a:gd name="T17" fmla="*/ 103 h 583"/>
                  <a:gd name="T18" fmla="*/ 98 w 441"/>
                  <a:gd name="T19" fmla="*/ 92 h 583"/>
                  <a:gd name="T20" fmla="*/ 87 w 441"/>
                  <a:gd name="T21" fmla="*/ 78 h 583"/>
                  <a:gd name="T22" fmla="*/ 80 w 441"/>
                  <a:gd name="T23" fmla="*/ 69 h 583"/>
                  <a:gd name="T24" fmla="*/ 94 w 441"/>
                  <a:gd name="T25" fmla="*/ 19 h 583"/>
                  <a:gd name="T26" fmla="*/ 96 w 441"/>
                  <a:gd name="T27" fmla="*/ 21 h 583"/>
                  <a:gd name="T28" fmla="*/ 130 w 441"/>
                  <a:gd name="T29" fmla="*/ 58 h 583"/>
                  <a:gd name="T30" fmla="*/ 152 w 441"/>
                  <a:gd name="T31" fmla="*/ 64 h 583"/>
                  <a:gd name="T32" fmla="*/ 198 w 441"/>
                  <a:gd name="T33" fmla="*/ 49 h 583"/>
                  <a:gd name="T34" fmla="*/ 202 w 441"/>
                  <a:gd name="T35" fmla="*/ 46 h 583"/>
                  <a:gd name="T36" fmla="*/ 209 w 441"/>
                  <a:gd name="T37" fmla="*/ 48 h 583"/>
                  <a:gd name="T38" fmla="*/ 212 w 441"/>
                  <a:gd name="T39" fmla="*/ 49 h 583"/>
                  <a:gd name="T40" fmla="*/ 228 w 441"/>
                  <a:gd name="T41" fmla="*/ 53 h 583"/>
                  <a:gd name="T42" fmla="*/ 252 w 441"/>
                  <a:gd name="T43" fmla="*/ 44 h 583"/>
                  <a:gd name="T44" fmla="*/ 264 w 441"/>
                  <a:gd name="T45" fmla="*/ 37 h 583"/>
                  <a:gd name="T46" fmla="*/ 285 w 441"/>
                  <a:gd name="T47" fmla="*/ 35 h 583"/>
                  <a:gd name="T48" fmla="*/ 323 w 441"/>
                  <a:gd name="T49" fmla="*/ 26 h 583"/>
                  <a:gd name="T50" fmla="*/ 355 w 441"/>
                  <a:gd name="T51" fmla="*/ 23 h 583"/>
                  <a:gd name="T52" fmla="*/ 362 w 441"/>
                  <a:gd name="T53" fmla="*/ 19 h 583"/>
                  <a:gd name="T54" fmla="*/ 403 w 441"/>
                  <a:gd name="T55" fmla="*/ 8 h 583"/>
                  <a:gd name="T56" fmla="*/ 414 w 441"/>
                  <a:gd name="T57" fmla="*/ 0 h 583"/>
                  <a:gd name="T58" fmla="*/ 428 w 441"/>
                  <a:gd name="T59" fmla="*/ 5 h 583"/>
                  <a:gd name="T60" fmla="*/ 437 w 441"/>
                  <a:gd name="T61" fmla="*/ 7 h 583"/>
                  <a:gd name="T62" fmla="*/ 437 w 441"/>
                  <a:gd name="T63" fmla="*/ 16 h 583"/>
                  <a:gd name="T64" fmla="*/ 430 w 441"/>
                  <a:gd name="T65" fmla="*/ 25 h 583"/>
                  <a:gd name="T66" fmla="*/ 435 w 441"/>
                  <a:gd name="T67" fmla="*/ 37 h 583"/>
                  <a:gd name="T68" fmla="*/ 434 w 441"/>
                  <a:gd name="T69" fmla="*/ 46 h 583"/>
                  <a:gd name="T70" fmla="*/ 434 w 441"/>
                  <a:gd name="T71" fmla="*/ 58 h 583"/>
                  <a:gd name="T72" fmla="*/ 428 w 441"/>
                  <a:gd name="T73" fmla="*/ 66 h 583"/>
                  <a:gd name="T74" fmla="*/ 434 w 441"/>
                  <a:gd name="T75" fmla="*/ 66 h 583"/>
                  <a:gd name="T76" fmla="*/ 435 w 441"/>
                  <a:gd name="T77" fmla="*/ 64 h 583"/>
                  <a:gd name="T78" fmla="*/ 441 w 441"/>
                  <a:gd name="T79" fmla="*/ 67 h 583"/>
                  <a:gd name="T80" fmla="*/ 441 w 441"/>
                  <a:gd name="T81" fmla="*/ 71 h 583"/>
                  <a:gd name="T82" fmla="*/ 434 w 441"/>
                  <a:gd name="T83" fmla="*/ 69 h 583"/>
                  <a:gd name="T84" fmla="*/ 425 w 441"/>
                  <a:gd name="T85" fmla="*/ 71 h 583"/>
                  <a:gd name="T86" fmla="*/ 418 w 441"/>
                  <a:gd name="T87" fmla="*/ 110 h 583"/>
                  <a:gd name="T88" fmla="*/ 416 w 441"/>
                  <a:gd name="T89" fmla="*/ 123 h 583"/>
                  <a:gd name="T90" fmla="*/ 391 w 441"/>
                  <a:gd name="T91" fmla="*/ 160 h 583"/>
                  <a:gd name="T92" fmla="*/ 378 w 441"/>
                  <a:gd name="T93" fmla="*/ 178 h 583"/>
                  <a:gd name="T94" fmla="*/ 337 w 441"/>
                  <a:gd name="T95" fmla="*/ 271 h 583"/>
                  <a:gd name="T96" fmla="*/ 328 w 441"/>
                  <a:gd name="T97" fmla="*/ 278 h 583"/>
                  <a:gd name="T98" fmla="*/ 325 w 441"/>
                  <a:gd name="T99" fmla="*/ 282 h 583"/>
                  <a:gd name="T100" fmla="*/ 305 w 441"/>
                  <a:gd name="T101" fmla="*/ 307 h 583"/>
                  <a:gd name="T102" fmla="*/ 285 w 441"/>
                  <a:gd name="T103" fmla="*/ 341 h 583"/>
                  <a:gd name="T104" fmla="*/ 232 w 441"/>
                  <a:gd name="T105" fmla="*/ 387 h 583"/>
                  <a:gd name="T106" fmla="*/ 218 w 441"/>
                  <a:gd name="T107" fmla="*/ 410 h 583"/>
                  <a:gd name="T108" fmla="*/ 180 w 441"/>
                  <a:gd name="T109" fmla="*/ 432 h 583"/>
                  <a:gd name="T110" fmla="*/ 80 w 441"/>
                  <a:gd name="T111" fmla="*/ 519 h 583"/>
                  <a:gd name="T112" fmla="*/ 68 w 441"/>
                  <a:gd name="T113" fmla="*/ 521 h 583"/>
                  <a:gd name="T114" fmla="*/ 68 w 441"/>
                  <a:gd name="T115" fmla="*/ 524 h 583"/>
                  <a:gd name="T116" fmla="*/ 68 w 441"/>
                  <a:gd name="T117" fmla="*/ 530 h 583"/>
                  <a:gd name="T118" fmla="*/ 62 w 441"/>
                  <a:gd name="T119" fmla="*/ 537 h 583"/>
                  <a:gd name="T120" fmla="*/ 23 w 441"/>
                  <a:gd name="T121" fmla="*/ 58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1" h="583">
                    <a:moveTo>
                      <a:pt x="23" y="583"/>
                    </a:moveTo>
                    <a:lnTo>
                      <a:pt x="23" y="580"/>
                    </a:lnTo>
                    <a:lnTo>
                      <a:pt x="0" y="551"/>
                    </a:lnTo>
                    <a:lnTo>
                      <a:pt x="0" y="392"/>
                    </a:lnTo>
                    <a:lnTo>
                      <a:pt x="2" y="391"/>
                    </a:lnTo>
                    <a:lnTo>
                      <a:pt x="36" y="348"/>
                    </a:lnTo>
                    <a:lnTo>
                      <a:pt x="37" y="344"/>
                    </a:lnTo>
                    <a:lnTo>
                      <a:pt x="39" y="341"/>
                    </a:lnTo>
                    <a:lnTo>
                      <a:pt x="78" y="326"/>
                    </a:lnTo>
                    <a:lnTo>
                      <a:pt x="100" y="310"/>
                    </a:lnTo>
                    <a:lnTo>
                      <a:pt x="121" y="299"/>
                    </a:lnTo>
                    <a:lnTo>
                      <a:pt x="173" y="298"/>
                    </a:lnTo>
                    <a:lnTo>
                      <a:pt x="302" y="169"/>
                    </a:lnTo>
                    <a:lnTo>
                      <a:pt x="302" y="167"/>
                    </a:lnTo>
                    <a:lnTo>
                      <a:pt x="260" y="167"/>
                    </a:lnTo>
                    <a:lnTo>
                      <a:pt x="130" y="121"/>
                    </a:lnTo>
                    <a:lnTo>
                      <a:pt x="125" y="116"/>
                    </a:lnTo>
                    <a:lnTo>
                      <a:pt x="109" y="103"/>
                    </a:lnTo>
                    <a:lnTo>
                      <a:pt x="103" y="96"/>
                    </a:lnTo>
                    <a:lnTo>
                      <a:pt x="98" y="92"/>
                    </a:lnTo>
                    <a:lnTo>
                      <a:pt x="96" y="87"/>
                    </a:lnTo>
                    <a:lnTo>
                      <a:pt x="87" y="78"/>
                    </a:lnTo>
                    <a:lnTo>
                      <a:pt x="86" y="74"/>
                    </a:lnTo>
                    <a:lnTo>
                      <a:pt x="80" y="69"/>
                    </a:lnTo>
                    <a:lnTo>
                      <a:pt x="77" y="51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6" y="21"/>
                    </a:lnTo>
                    <a:lnTo>
                      <a:pt x="102" y="23"/>
                    </a:lnTo>
                    <a:lnTo>
                      <a:pt x="130" y="58"/>
                    </a:lnTo>
                    <a:lnTo>
                      <a:pt x="146" y="66"/>
                    </a:lnTo>
                    <a:lnTo>
                      <a:pt x="152" y="64"/>
                    </a:lnTo>
                    <a:lnTo>
                      <a:pt x="168" y="66"/>
                    </a:lnTo>
                    <a:lnTo>
                      <a:pt x="198" y="49"/>
                    </a:lnTo>
                    <a:lnTo>
                      <a:pt x="200" y="46"/>
                    </a:lnTo>
                    <a:lnTo>
                      <a:pt x="202" y="46"/>
                    </a:lnTo>
                    <a:lnTo>
                      <a:pt x="205" y="46"/>
                    </a:lnTo>
                    <a:lnTo>
                      <a:pt x="209" y="48"/>
                    </a:lnTo>
                    <a:lnTo>
                      <a:pt x="210" y="48"/>
                    </a:lnTo>
                    <a:lnTo>
                      <a:pt x="212" y="49"/>
                    </a:lnTo>
                    <a:lnTo>
                      <a:pt x="221" y="48"/>
                    </a:lnTo>
                    <a:lnTo>
                      <a:pt x="228" y="53"/>
                    </a:lnTo>
                    <a:lnTo>
                      <a:pt x="244" y="51"/>
                    </a:lnTo>
                    <a:lnTo>
                      <a:pt x="252" y="44"/>
                    </a:lnTo>
                    <a:lnTo>
                      <a:pt x="259" y="42"/>
                    </a:lnTo>
                    <a:lnTo>
                      <a:pt x="264" y="37"/>
                    </a:lnTo>
                    <a:lnTo>
                      <a:pt x="278" y="33"/>
                    </a:lnTo>
                    <a:lnTo>
                      <a:pt x="285" y="35"/>
                    </a:lnTo>
                    <a:lnTo>
                      <a:pt x="312" y="33"/>
                    </a:lnTo>
                    <a:lnTo>
                      <a:pt x="323" y="26"/>
                    </a:lnTo>
                    <a:lnTo>
                      <a:pt x="337" y="28"/>
                    </a:lnTo>
                    <a:lnTo>
                      <a:pt x="355" y="23"/>
                    </a:lnTo>
                    <a:lnTo>
                      <a:pt x="359" y="23"/>
                    </a:lnTo>
                    <a:lnTo>
                      <a:pt x="362" y="19"/>
                    </a:lnTo>
                    <a:lnTo>
                      <a:pt x="389" y="16"/>
                    </a:lnTo>
                    <a:lnTo>
                      <a:pt x="403" y="8"/>
                    </a:lnTo>
                    <a:lnTo>
                      <a:pt x="407" y="1"/>
                    </a:lnTo>
                    <a:lnTo>
                      <a:pt x="414" y="0"/>
                    </a:lnTo>
                    <a:lnTo>
                      <a:pt x="421" y="0"/>
                    </a:lnTo>
                    <a:lnTo>
                      <a:pt x="428" y="5"/>
                    </a:lnTo>
                    <a:lnTo>
                      <a:pt x="435" y="5"/>
                    </a:lnTo>
                    <a:lnTo>
                      <a:pt x="437" y="7"/>
                    </a:lnTo>
                    <a:lnTo>
                      <a:pt x="435" y="10"/>
                    </a:lnTo>
                    <a:lnTo>
                      <a:pt x="437" y="16"/>
                    </a:lnTo>
                    <a:lnTo>
                      <a:pt x="432" y="21"/>
                    </a:lnTo>
                    <a:lnTo>
                      <a:pt x="430" y="25"/>
                    </a:lnTo>
                    <a:lnTo>
                      <a:pt x="430" y="33"/>
                    </a:lnTo>
                    <a:lnTo>
                      <a:pt x="435" y="37"/>
                    </a:lnTo>
                    <a:lnTo>
                      <a:pt x="434" y="41"/>
                    </a:lnTo>
                    <a:lnTo>
                      <a:pt x="434" y="46"/>
                    </a:lnTo>
                    <a:lnTo>
                      <a:pt x="434" y="51"/>
                    </a:lnTo>
                    <a:lnTo>
                      <a:pt x="434" y="58"/>
                    </a:lnTo>
                    <a:lnTo>
                      <a:pt x="434" y="62"/>
                    </a:lnTo>
                    <a:lnTo>
                      <a:pt x="428" y="66"/>
                    </a:lnTo>
                    <a:lnTo>
                      <a:pt x="428" y="67"/>
                    </a:lnTo>
                    <a:lnTo>
                      <a:pt x="434" y="66"/>
                    </a:lnTo>
                    <a:lnTo>
                      <a:pt x="434" y="64"/>
                    </a:lnTo>
                    <a:lnTo>
                      <a:pt x="435" y="64"/>
                    </a:lnTo>
                    <a:lnTo>
                      <a:pt x="437" y="66"/>
                    </a:lnTo>
                    <a:lnTo>
                      <a:pt x="441" y="67"/>
                    </a:lnTo>
                    <a:lnTo>
                      <a:pt x="441" y="71"/>
                    </a:lnTo>
                    <a:lnTo>
                      <a:pt x="441" y="71"/>
                    </a:lnTo>
                    <a:lnTo>
                      <a:pt x="439" y="71"/>
                    </a:lnTo>
                    <a:lnTo>
                      <a:pt x="434" y="69"/>
                    </a:lnTo>
                    <a:lnTo>
                      <a:pt x="428" y="69"/>
                    </a:lnTo>
                    <a:lnTo>
                      <a:pt x="425" y="71"/>
                    </a:lnTo>
                    <a:lnTo>
                      <a:pt x="423" y="73"/>
                    </a:lnTo>
                    <a:lnTo>
                      <a:pt x="418" y="110"/>
                    </a:lnTo>
                    <a:lnTo>
                      <a:pt x="416" y="114"/>
                    </a:lnTo>
                    <a:lnTo>
                      <a:pt x="416" y="123"/>
                    </a:lnTo>
                    <a:lnTo>
                      <a:pt x="407" y="130"/>
                    </a:lnTo>
                    <a:lnTo>
                      <a:pt x="391" y="160"/>
                    </a:lnTo>
                    <a:lnTo>
                      <a:pt x="382" y="169"/>
                    </a:lnTo>
                    <a:lnTo>
                      <a:pt x="378" y="178"/>
                    </a:lnTo>
                    <a:lnTo>
                      <a:pt x="377" y="187"/>
                    </a:lnTo>
                    <a:lnTo>
                      <a:pt x="337" y="271"/>
                    </a:lnTo>
                    <a:lnTo>
                      <a:pt x="332" y="276"/>
                    </a:lnTo>
                    <a:lnTo>
                      <a:pt x="328" y="278"/>
                    </a:lnTo>
                    <a:lnTo>
                      <a:pt x="327" y="282"/>
                    </a:lnTo>
                    <a:lnTo>
                      <a:pt x="325" y="282"/>
                    </a:lnTo>
                    <a:lnTo>
                      <a:pt x="310" y="298"/>
                    </a:lnTo>
                    <a:lnTo>
                      <a:pt x="305" y="307"/>
                    </a:lnTo>
                    <a:lnTo>
                      <a:pt x="305" y="307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32" y="387"/>
                    </a:lnTo>
                    <a:lnTo>
                      <a:pt x="232" y="391"/>
                    </a:lnTo>
                    <a:lnTo>
                      <a:pt x="218" y="410"/>
                    </a:lnTo>
                    <a:lnTo>
                      <a:pt x="194" y="426"/>
                    </a:lnTo>
                    <a:lnTo>
                      <a:pt x="180" y="432"/>
                    </a:lnTo>
                    <a:lnTo>
                      <a:pt x="175" y="433"/>
                    </a:lnTo>
                    <a:lnTo>
                      <a:pt x="80" y="519"/>
                    </a:lnTo>
                    <a:lnTo>
                      <a:pt x="71" y="523"/>
                    </a:lnTo>
                    <a:lnTo>
                      <a:pt x="68" y="521"/>
                    </a:lnTo>
                    <a:lnTo>
                      <a:pt x="66" y="524"/>
                    </a:lnTo>
                    <a:lnTo>
                      <a:pt x="68" y="524"/>
                    </a:lnTo>
                    <a:lnTo>
                      <a:pt x="68" y="526"/>
                    </a:lnTo>
                    <a:lnTo>
                      <a:pt x="68" y="530"/>
                    </a:lnTo>
                    <a:lnTo>
                      <a:pt x="66" y="532"/>
                    </a:lnTo>
                    <a:lnTo>
                      <a:pt x="62" y="537"/>
                    </a:lnTo>
                    <a:lnTo>
                      <a:pt x="25" y="582"/>
                    </a:lnTo>
                    <a:lnTo>
                      <a:pt x="23" y="58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" name="Freeform 78"/>
              <p:cNvSpPr>
                <a:spLocks/>
              </p:cNvSpPr>
              <p:nvPr/>
            </p:nvSpPr>
            <p:spPr bwMode="auto">
              <a:xfrm>
                <a:off x="3839" y="1975"/>
                <a:ext cx="441" cy="583"/>
              </a:xfrm>
              <a:custGeom>
                <a:avLst/>
                <a:gdLst>
                  <a:gd name="T0" fmla="*/ 23 w 441"/>
                  <a:gd name="T1" fmla="*/ 580 h 583"/>
                  <a:gd name="T2" fmla="*/ 0 w 441"/>
                  <a:gd name="T3" fmla="*/ 392 h 583"/>
                  <a:gd name="T4" fmla="*/ 36 w 441"/>
                  <a:gd name="T5" fmla="*/ 348 h 583"/>
                  <a:gd name="T6" fmla="*/ 39 w 441"/>
                  <a:gd name="T7" fmla="*/ 341 h 583"/>
                  <a:gd name="T8" fmla="*/ 100 w 441"/>
                  <a:gd name="T9" fmla="*/ 310 h 583"/>
                  <a:gd name="T10" fmla="*/ 173 w 441"/>
                  <a:gd name="T11" fmla="*/ 298 h 583"/>
                  <a:gd name="T12" fmla="*/ 302 w 441"/>
                  <a:gd name="T13" fmla="*/ 167 h 583"/>
                  <a:gd name="T14" fmla="*/ 130 w 441"/>
                  <a:gd name="T15" fmla="*/ 121 h 583"/>
                  <a:gd name="T16" fmla="*/ 109 w 441"/>
                  <a:gd name="T17" fmla="*/ 103 h 583"/>
                  <a:gd name="T18" fmla="*/ 98 w 441"/>
                  <a:gd name="T19" fmla="*/ 92 h 583"/>
                  <a:gd name="T20" fmla="*/ 87 w 441"/>
                  <a:gd name="T21" fmla="*/ 78 h 583"/>
                  <a:gd name="T22" fmla="*/ 80 w 441"/>
                  <a:gd name="T23" fmla="*/ 69 h 583"/>
                  <a:gd name="T24" fmla="*/ 94 w 441"/>
                  <a:gd name="T25" fmla="*/ 19 h 583"/>
                  <a:gd name="T26" fmla="*/ 96 w 441"/>
                  <a:gd name="T27" fmla="*/ 21 h 583"/>
                  <a:gd name="T28" fmla="*/ 130 w 441"/>
                  <a:gd name="T29" fmla="*/ 58 h 583"/>
                  <a:gd name="T30" fmla="*/ 152 w 441"/>
                  <a:gd name="T31" fmla="*/ 64 h 583"/>
                  <a:gd name="T32" fmla="*/ 198 w 441"/>
                  <a:gd name="T33" fmla="*/ 49 h 583"/>
                  <a:gd name="T34" fmla="*/ 202 w 441"/>
                  <a:gd name="T35" fmla="*/ 46 h 583"/>
                  <a:gd name="T36" fmla="*/ 209 w 441"/>
                  <a:gd name="T37" fmla="*/ 48 h 583"/>
                  <a:gd name="T38" fmla="*/ 212 w 441"/>
                  <a:gd name="T39" fmla="*/ 49 h 583"/>
                  <a:gd name="T40" fmla="*/ 228 w 441"/>
                  <a:gd name="T41" fmla="*/ 53 h 583"/>
                  <a:gd name="T42" fmla="*/ 252 w 441"/>
                  <a:gd name="T43" fmla="*/ 44 h 583"/>
                  <a:gd name="T44" fmla="*/ 264 w 441"/>
                  <a:gd name="T45" fmla="*/ 37 h 583"/>
                  <a:gd name="T46" fmla="*/ 285 w 441"/>
                  <a:gd name="T47" fmla="*/ 35 h 583"/>
                  <a:gd name="T48" fmla="*/ 323 w 441"/>
                  <a:gd name="T49" fmla="*/ 26 h 583"/>
                  <a:gd name="T50" fmla="*/ 355 w 441"/>
                  <a:gd name="T51" fmla="*/ 23 h 583"/>
                  <a:gd name="T52" fmla="*/ 362 w 441"/>
                  <a:gd name="T53" fmla="*/ 19 h 583"/>
                  <a:gd name="T54" fmla="*/ 403 w 441"/>
                  <a:gd name="T55" fmla="*/ 8 h 583"/>
                  <a:gd name="T56" fmla="*/ 414 w 441"/>
                  <a:gd name="T57" fmla="*/ 0 h 583"/>
                  <a:gd name="T58" fmla="*/ 428 w 441"/>
                  <a:gd name="T59" fmla="*/ 5 h 583"/>
                  <a:gd name="T60" fmla="*/ 437 w 441"/>
                  <a:gd name="T61" fmla="*/ 7 h 583"/>
                  <a:gd name="T62" fmla="*/ 437 w 441"/>
                  <a:gd name="T63" fmla="*/ 16 h 583"/>
                  <a:gd name="T64" fmla="*/ 430 w 441"/>
                  <a:gd name="T65" fmla="*/ 25 h 583"/>
                  <a:gd name="T66" fmla="*/ 435 w 441"/>
                  <a:gd name="T67" fmla="*/ 37 h 583"/>
                  <a:gd name="T68" fmla="*/ 434 w 441"/>
                  <a:gd name="T69" fmla="*/ 46 h 583"/>
                  <a:gd name="T70" fmla="*/ 434 w 441"/>
                  <a:gd name="T71" fmla="*/ 58 h 583"/>
                  <a:gd name="T72" fmla="*/ 428 w 441"/>
                  <a:gd name="T73" fmla="*/ 66 h 583"/>
                  <a:gd name="T74" fmla="*/ 434 w 441"/>
                  <a:gd name="T75" fmla="*/ 66 h 583"/>
                  <a:gd name="T76" fmla="*/ 435 w 441"/>
                  <a:gd name="T77" fmla="*/ 64 h 583"/>
                  <a:gd name="T78" fmla="*/ 441 w 441"/>
                  <a:gd name="T79" fmla="*/ 67 h 583"/>
                  <a:gd name="T80" fmla="*/ 441 w 441"/>
                  <a:gd name="T81" fmla="*/ 71 h 583"/>
                  <a:gd name="T82" fmla="*/ 434 w 441"/>
                  <a:gd name="T83" fmla="*/ 69 h 583"/>
                  <a:gd name="T84" fmla="*/ 425 w 441"/>
                  <a:gd name="T85" fmla="*/ 71 h 583"/>
                  <a:gd name="T86" fmla="*/ 418 w 441"/>
                  <a:gd name="T87" fmla="*/ 110 h 583"/>
                  <a:gd name="T88" fmla="*/ 416 w 441"/>
                  <a:gd name="T89" fmla="*/ 123 h 583"/>
                  <a:gd name="T90" fmla="*/ 391 w 441"/>
                  <a:gd name="T91" fmla="*/ 160 h 583"/>
                  <a:gd name="T92" fmla="*/ 378 w 441"/>
                  <a:gd name="T93" fmla="*/ 178 h 583"/>
                  <a:gd name="T94" fmla="*/ 337 w 441"/>
                  <a:gd name="T95" fmla="*/ 271 h 583"/>
                  <a:gd name="T96" fmla="*/ 328 w 441"/>
                  <a:gd name="T97" fmla="*/ 278 h 583"/>
                  <a:gd name="T98" fmla="*/ 325 w 441"/>
                  <a:gd name="T99" fmla="*/ 282 h 583"/>
                  <a:gd name="T100" fmla="*/ 305 w 441"/>
                  <a:gd name="T101" fmla="*/ 307 h 583"/>
                  <a:gd name="T102" fmla="*/ 285 w 441"/>
                  <a:gd name="T103" fmla="*/ 341 h 583"/>
                  <a:gd name="T104" fmla="*/ 232 w 441"/>
                  <a:gd name="T105" fmla="*/ 387 h 583"/>
                  <a:gd name="T106" fmla="*/ 218 w 441"/>
                  <a:gd name="T107" fmla="*/ 410 h 583"/>
                  <a:gd name="T108" fmla="*/ 180 w 441"/>
                  <a:gd name="T109" fmla="*/ 432 h 583"/>
                  <a:gd name="T110" fmla="*/ 80 w 441"/>
                  <a:gd name="T111" fmla="*/ 519 h 583"/>
                  <a:gd name="T112" fmla="*/ 68 w 441"/>
                  <a:gd name="T113" fmla="*/ 521 h 583"/>
                  <a:gd name="T114" fmla="*/ 68 w 441"/>
                  <a:gd name="T115" fmla="*/ 524 h 583"/>
                  <a:gd name="T116" fmla="*/ 68 w 441"/>
                  <a:gd name="T117" fmla="*/ 530 h 583"/>
                  <a:gd name="T118" fmla="*/ 62 w 441"/>
                  <a:gd name="T119" fmla="*/ 537 h 583"/>
                  <a:gd name="T120" fmla="*/ 23 w 441"/>
                  <a:gd name="T121" fmla="*/ 58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1" h="583">
                    <a:moveTo>
                      <a:pt x="23" y="583"/>
                    </a:moveTo>
                    <a:lnTo>
                      <a:pt x="23" y="580"/>
                    </a:lnTo>
                    <a:lnTo>
                      <a:pt x="0" y="551"/>
                    </a:lnTo>
                    <a:lnTo>
                      <a:pt x="0" y="392"/>
                    </a:lnTo>
                    <a:lnTo>
                      <a:pt x="2" y="391"/>
                    </a:lnTo>
                    <a:lnTo>
                      <a:pt x="36" y="348"/>
                    </a:lnTo>
                    <a:lnTo>
                      <a:pt x="37" y="344"/>
                    </a:lnTo>
                    <a:lnTo>
                      <a:pt x="39" y="341"/>
                    </a:lnTo>
                    <a:lnTo>
                      <a:pt x="78" y="326"/>
                    </a:lnTo>
                    <a:lnTo>
                      <a:pt x="100" y="310"/>
                    </a:lnTo>
                    <a:lnTo>
                      <a:pt x="121" y="299"/>
                    </a:lnTo>
                    <a:lnTo>
                      <a:pt x="173" y="298"/>
                    </a:lnTo>
                    <a:lnTo>
                      <a:pt x="302" y="169"/>
                    </a:lnTo>
                    <a:lnTo>
                      <a:pt x="302" y="167"/>
                    </a:lnTo>
                    <a:lnTo>
                      <a:pt x="260" y="167"/>
                    </a:lnTo>
                    <a:lnTo>
                      <a:pt x="130" y="121"/>
                    </a:lnTo>
                    <a:lnTo>
                      <a:pt x="125" y="116"/>
                    </a:lnTo>
                    <a:lnTo>
                      <a:pt x="109" y="103"/>
                    </a:lnTo>
                    <a:lnTo>
                      <a:pt x="103" y="96"/>
                    </a:lnTo>
                    <a:lnTo>
                      <a:pt x="98" y="92"/>
                    </a:lnTo>
                    <a:lnTo>
                      <a:pt x="96" y="87"/>
                    </a:lnTo>
                    <a:lnTo>
                      <a:pt x="87" y="78"/>
                    </a:lnTo>
                    <a:lnTo>
                      <a:pt x="86" y="74"/>
                    </a:lnTo>
                    <a:lnTo>
                      <a:pt x="80" y="69"/>
                    </a:lnTo>
                    <a:lnTo>
                      <a:pt x="77" y="51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6" y="21"/>
                    </a:lnTo>
                    <a:lnTo>
                      <a:pt x="102" y="23"/>
                    </a:lnTo>
                    <a:lnTo>
                      <a:pt x="130" y="58"/>
                    </a:lnTo>
                    <a:lnTo>
                      <a:pt x="146" y="66"/>
                    </a:lnTo>
                    <a:lnTo>
                      <a:pt x="152" y="64"/>
                    </a:lnTo>
                    <a:lnTo>
                      <a:pt x="168" y="66"/>
                    </a:lnTo>
                    <a:lnTo>
                      <a:pt x="198" y="49"/>
                    </a:lnTo>
                    <a:lnTo>
                      <a:pt x="200" y="46"/>
                    </a:lnTo>
                    <a:lnTo>
                      <a:pt x="202" y="46"/>
                    </a:lnTo>
                    <a:lnTo>
                      <a:pt x="205" y="46"/>
                    </a:lnTo>
                    <a:lnTo>
                      <a:pt x="209" y="48"/>
                    </a:lnTo>
                    <a:lnTo>
                      <a:pt x="210" y="48"/>
                    </a:lnTo>
                    <a:lnTo>
                      <a:pt x="212" y="49"/>
                    </a:lnTo>
                    <a:lnTo>
                      <a:pt x="221" y="48"/>
                    </a:lnTo>
                    <a:lnTo>
                      <a:pt x="228" y="53"/>
                    </a:lnTo>
                    <a:lnTo>
                      <a:pt x="244" y="51"/>
                    </a:lnTo>
                    <a:lnTo>
                      <a:pt x="252" y="44"/>
                    </a:lnTo>
                    <a:lnTo>
                      <a:pt x="259" y="42"/>
                    </a:lnTo>
                    <a:lnTo>
                      <a:pt x="264" y="37"/>
                    </a:lnTo>
                    <a:lnTo>
                      <a:pt x="278" y="33"/>
                    </a:lnTo>
                    <a:lnTo>
                      <a:pt x="285" y="35"/>
                    </a:lnTo>
                    <a:lnTo>
                      <a:pt x="312" y="33"/>
                    </a:lnTo>
                    <a:lnTo>
                      <a:pt x="323" y="26"/>
                    </a:lnTo>
                    <a:lnTo>
                      <a:pt x="337" y="28"/>
                    </a:lnTo>
                    <a:lnTo>
                      <a:pt x="355" y="23"/>
                    </a:lnTo>
                    <a:lnTo>
                      <a:pt x="359" y="23"/>
                    </a:lnTo>
                    <a:lnTo>
                      <a:pt x="362" y="19"/>
                    </a:lnTo>
                    <a:lnTo>
                      <a:pt x="389" y="16"/>
                    </a:lnTo>
                    <a:lnTo>
                      <a:pt x="403" y="8"/>
                    </a:lnTo>
                    <a:lnTo>
                      <a:pt x="407" y="1"/>
                    </a:lnTo>
                    <a:lnTo>
                      <a:pt x="414" y="0"/>
                    </a:lnTo>
                    <a:lnTo>
                      <a:pt x="421" y="0"/>
                    </a:lnTo>
                    <a:lnTo>
                      <a:pt x="428" y="5"/>
                    </a:lnTo>
                    <a:lnTo>
                      <a:pt x="435" y="5"/>
                    </a:lnTo>
                    <a:lnTo>
                      <a:pt x="437" y="7"/>
                    </a:lnTo>
                    <a:lnTo>
                      <a:pt x="435" y="10"/>
                    </a:lnTo>
                    <a:lnTo>
                      <a:pt x="437" y="16"/>
                    </a:lnTo>
                    <a:lnTo>
                      <a:pt x="432" y="21"/>
                    </a:lnTo>
                    <a:lnTo>
                      <a:pt x="430" y="25"/>
                    </a:lnTo>
                    <a:lnTo>
                      <a:pt x="430" y="33"/>
                    </a:lnTo>
                    <a:lnTo>
                      <a:pt x="435" y="37"/>
                    </a:lnTo>
                    <a:lnTo>
                      <a:pt x="434" y="41"/>
                    </a:lnTo>
                    <a:lnTo>
                      <a:pt x="434" y="46"/>
                    </a:lnTo>
                    <a:lnTo>
                      <a:pt x="434" y="51"/>
                    </a:lnTo>
                    <a:lnTo>
                      <a:pt x="434" y="58"/>
                    </a:lnTo>
                    <a:lnTo>
                      <a:pt x="434" y="62"/>
                    </a:lnTo>
                    <a:lnTo>
                      <a:pt x="428" y="66"/>
                    </a:lnTo>
                    <a:lnTo>
                      <a:pt x="428" y="67"/>
                    </a:lnTo>
                    <a:lnTo>
                      <a:pt x="434" y="66"/>
                    </a:lnTo>
                    <a:lnTo>
                      <a:pt x="434" y="64"/>
                    </a:lnTo>
                    <a:lnTo>
                      <a:pt x="435" y="64"/>
                    </a:lnTo>
                    <a:lnTo>
                      <a:pt x="437" y="66"/>
                    </a:lnTo>
                    <a:lnTo>
                      <a:pt x="441" y="67"/>
                    </a:lnTo>
                    <a:lnTo>
                      <a:pt x="441" y="71"/>
                    </a:lnTo>
                    <a:lnTo>
                      <a:pt x="441" y="71"/>
                    </a:lnTo>
                    <a:lnTo>
                      <a:pt x="439" y="71"/>
                    </a:lnTo>
                    <a:lnTo>
                      <a:pt x="434" y="69"/>
                    </a:lnTo>
                    <a:lnTo>
                      <a:pt x="428" y="69"/>
                    </a:lnTo>
                    <a:lnTo>
                      <a:pt x="425" y="71"/>
                    </a:lnTo>
                    <a:lnTo>
                      <a:pt x="423" y="73"/>
                    </a:lnTo>
                    <a:lnTo>
                      <a:pt x="418" y="110"/>
                    </a:lnTo>
                    <a:lnTo>
                      <a:pt x="416" y="114"/>
                    </a:lnTo>
                    <a:lnTo>
                      <a:pt x="416" y="123"/>
                    </a:lnTo>
                    <a:lnTo>
                      <a:pt x="407" y="130"/>
                    </a:lnTo>
                    <a:lnTo>
                      <a:pt x="391" y="160"/>
                    </a:lnTo>
                    <a:lnTo>
                      <a:pt x="382" y="169"/>
                    </a:lnTo>
                    <a:lnTo>
                      <a:pt x="378" y="178"/>
                    </a:lnTo>
                    <a:lnTo>
                      <a:pt x="377" y="187"/>
                    </a:lnTo>
                    <a:lnTo>
                      <a:pt x="337" y="271"/>
                    </a:lnTo>
                    <a:lnTo>
                      <a:pt x="332" y="276"/>
                    </a:lnTo>
                    <a:lnTo>
                      <a:pt x="328" y="278"/>
                    </a:lnTo>
                    <a:lnTo>
                      <a:pt x="327" y="282"/>
                    </a:lnTo>
                    <a:lnTo>
                      <a:pt x="325" y="282"/>
                    </a:lnTo>
                    <a:lnTo>
                      <a:pt x="310" y="298"/>
                    </a:lnTo>
                    <a:lnTo>
                      <a:pt x="305" y="307"/>
                    </a:lnTo>
                    <a:lnTo>
                      <a:pt x="305" y="307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32" y="387"/>
                    </a:lnTo>
                    <a:lnTo>
                      <a:pt x="232" y="391"/>
                    </a:lnTo>
                    <a:lnTo>
                      <a:pt x="218" y="410"/>
                    </a:lnTo>
                    <a:lnTo>
                      <a:pt x="194" y="426"/>
                    </a:lnTo>
                    <a:lnTo>
                      <a:pt x="180" y="432"/>
                    </a:lnTo>
                    <a:lnTo>
                      <a:pt x="175" y="433"/>
                    </a:lnTo>
                    <a:lnTo>
                      <a:pt x="80" y="519"/>
                    </a:lnTo>
                    <a:lnTo>
                      <a:pt x="71" y="523"/>
                    </a:lnTo>
                    <a:lnTo>
                      <a:pt x="68" y="521"/>
                    </a:lnTo>
                    <a:lnTo>
                      <a:pt x="66" y="524"/>
                    </a:lnTo>
                    <a:lnTo>
                      <a:pt x="68" y="524"/>
                    </a:lnTo>
                    <a:lnTo>
                      <a:pt x="68" y="526"/>
                    </a:lnTo>
                    <a:lnTo>
                      <a:pt x="68" y="530"/>
                    </a:lnTo>
                    <a:lnTo>
                      <a:pt x="66" y="532"/>
                    </a:lnTo>
                    <a:lnTo>
                      <a:pt x="62" y="537"/>
                    </a:lnTo>
                    <a:lnTo>
                      <a:pt x="25" y="582"/>
                    </a:lnTo>
                    <a:lnTo>
                      <a:pt x="23" y="58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" name="Freeform 79"/>
              <p:cNvSpPr>
                <a:spLocks/>
              </p:cNvSpPr>
              <p:nvPr/>
            </p:nvSpPr>
            <p:spPr bwMode="auto">
              <a:xfrm>
                <a:off x="3151" y="3165"/>
                <a:ext cx="338" cy="320"/>
              </a:xfrm>
              <a:custGeom>
                <a:avLst/>
                <a:gdLst>
                  <a:gd name="T0" fmla="*/ 159 w 338"/>
                  <a:gd name="T1" fmla="*/ 49 h 320"/>
                  <a:gd name="T2" fmla="*/ 156 w 338"/>
                  <a:gd name="T3" fmla="*/ 54 h 320"/>
                  <a:gd name="T4" fmla="*/ 152 w 338"/>
                  <a:gd name="T5" fmla="*/ 56 h 320"/>
                  <a:gd name="T6" fmla="*/ 141 w 338"/>
                  <a:gd name="T7" fmla="*/ 52 h 320"/>
                  <a:gd name="T8" fmla="*/ 138 w 338"/>
                  <a:gd name="T9" fmla="*/ 58 h 320"/>
                  <a:gd name="T10" fmla="*/ 134 w 338"/>
                  <a:gd name="T11" fmla="*/ 56 h 320"/>
                  <a:gd name="T12" fmla="*/ 131 w 338"/>
                  <a:gd name="T13" fmla="*/ 58 h 320"/>
                  <a:gd name="T14" fmla="*/ 124 w 338"/>
                  <a:gd name="T15" fmla="*/ 63 h 320"/>
                  <a:gd name="T16" fmla="*/ 124 w 338"/>
                  <a:gd name="T17" fmla="*/ 66 h 320"/>
                  <a:gd name="T18" fmla="*/ 122 w 338"/>
                  <a:gd name="T19" fmla="*/ 68 h 320"/>
                  <a:gd name="T20" fmla="*/ 113 w 338"/>
                  <a:gd name="T21" fmla="*/ 70 h 320"/>
                  <a:gd name="T22" fmla="*/ 111 w 338"/>
                  <a:gd name="T23" fmla="*/ 75 h 320"/>
                  <a:gd name="T24" fmla="*/ 102 w 338"/>
                  <a:gd name="T25" fmla="*/ 81 h 320"/>
                  <a:gd name="T26" fmla="*/ 97 w 338"/>
                  <a:gd name="T27" fmla="*/ 88 h 320"/>
                  <a:gd name="T28" fmla="*/ 91 w 338"/>
                  <a:gd name="T29" fmla="*/ 91 h 320"/>
                  <a:gd name="T30" fmla="*/ 83 w 338"/>
                  <a:gd name="T31" fmla="*/ 102 h 320"/>
                  <a:gd name="T32" fmla="*/ 74 w 338"/>
                  <a:gd name="T33" fmla="*/ 108 h 320"/>
                  <a:gd name="T34" fmla="*/ 63 w 338"/>
                  <a:gd name="T35" fmla="*/ 109 h 320"/>
                  <a:gd name="T36" fmla="*/ 59 w 338"/>
                  <a:gd name="T37" fmla="*/ 104 h 320"/>
                  <a:gd name="T38" fmla="*/ 49 w 338"/>
                  <a:gd name="T39" fmla="*/ 104 h 320"/>
                  <a:gd name="T40" fmla="*/ 33 w 338"/>
                  <a:gd name="T41" fmla="*/ 106 h 320"/>
                  <a:gd name="T42" fmla="*/ 6 w 338"/>
                  <a:gd name="T43" fmla="*/ 102 h 320"/>
                  <a:gd name="T44" fmla="*/ 0 w 338"/>
                  <a:gd name="T45" fmla="*/ 100 h 320"/>
                  <a:gd name="T46" fmla="*/ 13 w 338"/>
                  <a:gd name="T47" fmla="*/ 129 h 320"/>
                  <a:gd name="T48" fmla="*/ 24 w 338"/>
                  <a:gd name="T49" fmla="*/ 145 h 320"/>
                  <a:gd name="T50" fmla="*/ 75 w 338"/>
                  <a:gd name="T51" fmla="*/ 199 h 320"/>
                  <a:gd name="T52" fmla="*/ 93 w 338"/>
                  <a:gd name="T53" fmla="*/ 216 h 320"/>
                  <a:gd name="T54" fmla="*/ 111 w 338"/>
                  <a:gd name="T55" fmla="*/ 227 h 320"/>
                  <a:gd name="T56" fmla="*/ 118 w 338"/>
                  <a:gd name="T57" fmla="*/ 270 h 320"/>
                  <a:gd name="T58" fmla="*/ 152 w 338"/>
                  <a:gd name="T59" fmla="*/ 282 h 320"/>
                  <a:gd name="T60" fmla="*/ 190 w 338"/>
                  <a:gd name="T61" fmla="*/ 293 h 320"/>
                  <a:gd name="T62" fmla="*/ 243 w 338"/>
                  <a:gd name="T63" fmla="*/ 300 h 320"/>
                  <a:gd name="T64" fmla="*/ 272 w 338"/>
                  <a:gd name="T65" fmla="*/ 318 h 320"/>
                  <a:gd name="T66" fmla="*/ 277 w 338"/>
                  <a:gd name="T67" fmla="*/ 320 h 320"/>
                  <a:gd name="T68" fmla="*/ 277 w 338"/>
                  <a:gd name="T69" fmla="*/ 307 h 320"/>
                  <a:gd name="T70" fmla="*/ 284 w 338"/>
                  <a:gd name="T71" fmla="*/ 290 h 320"/>
                  <a:gd name="T72" fmla="*/ 332 w 338"/>
                  <a:gd name="T73" fmla="*/ 199 h 320"/>
                  <a:gd name="T74" fmla="*/ 334 w 338"/>
                  <a:gd name="T75" fmla="*/ 140 h 320"/>
                  <a:gd name="T76" fmla="*/ 331 w 338"/>
                  <a:gd name="T77" fmla="*/ 47 h 320"/>
                  <a:gd name="T78" fmla="*/ 254 w 338"/>
                  <a:gd name="T79" fmla="*/ 16 h 320"/>
                  <a:gd name="T80" fmla="*/ 222 w 338"/>
                  <a:gd name="T81" fmla="*/ 0 h 320"/>
                  <a:gd name="T82" fmla="*/ 215 w 338"/>
                  <a:gd name="T83" fmla="*/ 2 h 320"/>
                  <a:gd name="T84" fmla="*/ 204 w 338"/>
                  <a:gd name="T85" fmla="*/ 2 h 320"/>
                  <a:gd name="T86" fmla="*/ 197 w 338"/>
                  <a:gd name="T87" fmla="*/ 0 h 320"/>
                  <a:gd name="T88" fmla="*/ 174 w 338"/>
                  <a:gd name="T89" fmla="*/ 6 h 320"/>
                  <a:gd name="T90" fmla="*/ 158 w 338"/>
                  <a:gd name="T91" fmla="*/ 15 h 320"/>
                  <a:gd name="T92" fmla="*/ 150 w 338"/>
                  <a:gd name="T93" fmla="*/ 4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320">
                    <a:moveTo>
                      <a:pt x="150" y="43"/>
                    </a:moveTo>
                    <a:lnTo>
                      <a:pt x="159" y="49"/>
                    </a:lnTo>
                    <a:lnTo>
                      <a:pt x="161" y="52"/>
                    </a:lnTo>
                    <a:lnTo>
                      <a:pt x="156" y="54"/>
                    </a:lnTo>
                    <a:lnTo>
                      <a:pt x="154" y="56"/>
                    </a:lnTo>
                    <a:lnTo>
                      <a:pt x="152" y="56"/>
                    </a:lnTo>
                    <a:lnTo>
                      <a:pt x="145" y="52"/>
                    </a:lnTo>
                    <a:lnTo>
                      <a:pt x="141" y="52"/>
                    </a:lnTo>
                    <a:lnTo>
                      <a:pt x="140" y="54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4" y="56"/>
                    </a:lnTo>
                    <a:lnTo>
                      <a:pt x="133" y="56"/>
                    </a:lnTo>
                    <a:lnTo>
                      <a:pt x="131" y="58"/>
                    </a:lnTo>
                    <a:lnTo>
                      <a:pt x="125" y="59"/>
                    </a:lnTo>
                    <a:lnTo>
                      <a:pt x="124" y="63"/>
                    </a:lnTo>
                    <a:lnTo>
                      <a:pt x="124" y="65"/>
                    </a:lnTo>
                    <a:lnTo>
                      <a:pt x="124" y="66"/>
                    </a:lnTo>
                    <a:lnTo>
                      <a:pt x="124" y="68"/>
                    </a:lnTo>
                    <a:lnTo>
                      <a:pt x="122" y="68"/>
                    </a:lnTo>
                    <a:lnTo>
                      <a:pt x="120" y="66"/>
                    </a:lnTo>
                    <a:lnTo>
                      <a:pt x="113" y="70"/>
                    </a:lnTo>
                    <a:lnTo>
                      <a:pt x="111" y="72"/>
                    </a:lnTo>
                    <a:lnTo>
                      <a:pt x="111" y="75"/>
                    </a:lnTo>
                    <a:lnTo>
                      <a:pt x="108" y="75"/>
                    </a:lnTo>
                    <a:lnTo>
                      <a:pt x="102" y="81"/>
                    </a:lnTo>
                    <a:lnTo>
                      <a:pt x="100" y="84"/>
                    </a:lnTo>
                    <a:lnTo>
                      <a:pt x="97" y="88"/>
                    </a:lnTo>
                    <a:lnTo>
                      <a:pt x="97" y="90"/>
                    </a:lnTo>
                    <a:lnTo>
                      <a:pt x="91" y="91"/>
                    </a:lnTo>
                    <a:lnTo>
                      <a:pt x="88" y="99"/>
                    </a:lnTo>
                    <a:lnTo>
                      <a:pt x="83" y="102"/>
                    </a:lnTo>
                    <a:lnTo>
                      <a:pt x="79" y="102"/>
                    </a:lnTo>
                    <a:lnTo>
                      <a:pt x="74" y="108"/>
                    </a:lnTo>
                    <a:lnTo>
                      <a:pt x="68" y="108"/>
                    </a:lnTo>
                    <a:lnTo>
                      <a:pt x="63" y="109"/>
                    </a:lnTo>
                    <a:lnTo>
                      <a:pt x="59" y="109"/>
                    </a:lnTo>
                    <a:lnTo>
                      <a:pt x="59" y="104"/>
                    </a:lnTo>
                    <a:lnTo>
                      <a:pt x="56" y="102"/>
                    </a:lnTo>
                    <a:lnTo>
                      <a:pt x="49" y="104"/>
                    </a:lnTo>
                    <a:lnTo>
                      <a:pt x="45" y="104"/>
                    </a:lnTo>
                    <a:lnTo>
                      <a:pt x="33" y="106"/>
                    </a:lnTo>
                    <a:lnTo>
                      <a:pt x="20" y="100"/>
                    </a:lnTo>
                    <a:lnTo>
                      <a:pt x="6" y="102"/>
                    </a:lnTo>
                    <a:lnTo>
                      <a:pt x="2" y="102"/>
                    </a:lnTo>
                    <a:lnTo>
                      <a:pt x="0" y="100"/>
                    </a:lnTo>
                    <a:lnTo>
                      <a:pt x="0" y="106"/>
                    </a:lnTo>
                    <a:lnTo>
                      <a:pt x="13" y="129"/>
                    </a:lnTo>
                    <a:lnTo>
                      <a:pt x="22" y="136"/>
                    </a:lnTo>
                    <a:lnTo>
                      <a:pt x="24" y="145"/>
                    </a:lnTo>
                    <a:lnTo>
                      <a:pt x="61" y="195"/>
                    </a:lnTo>
                    <a:lnTo>
                      <a:pt x="75" y="199"/>
                    </a:lnTo>
                    <a:lnTo>
                      <a:pt x="84" y="206"/>
                    </a:lnTo>
                    <a:lnTo>
                      <a:pt x="93" y="216"/>
                    </a:lnTo>
                    <a:lnTo>
                      <a:pt x="102" y="220"/>
                    </a:lnTo>
                    <a:lnTo>
                      <a:pt x="111" y="227"/>
                    </a:lnTo>
                    <a:lnTo>
                      <a:pt x="115" y="259"/>
                    </a:lnTo>
                    <a:lnTo>
                      <a:pt x="118" y="270"/>
                    </a:lnTo>
                    <a:lnTo>
                      <a:pt x="133" y="281"/>
                    </a:lnTo>
                    <a:lnTo>
                      <a:pt x="152" y="282"/>
                    </a:lnTo>
                    <a:lnTo>
                      <a:pt x="181" y="297"/>
                    </a:lnTo>
                    <a:lnTo>
                      <a:pt x="190" y="293"/>
                    </a:lnTo>
                    <a:lnTo>
                      <a:pt x="215" y="300"/>
                    </a:lnTo>
                    <a:lnTo>
                      <a:pt x="243" y="300"/>
                    </a:lnTo>
                    <a:lnTo>
                      <a:pt x="259" y="306"/>
                    </a:lnTo>
                    <a:lnTo>
                      <a:pt x="272" y="318"/>
                    </a:lnTo>
                    <a:lnTo>
                      <a:pt x="275" y="320"/>
                    </a:lnTo>
                    <a:lnTo>
                      <a:pt x="277" y="320"/>
                    </a:lnTo>
                    <a:lnTo>
                      <a:pt x="277" y="318"/>
                    </a:lnTo>
                    <a:lnTo>
                      <a:pt x="277" y="307"/>
                    </a:lnTo>
                    <a:lnTo>
                      <a:pt x="281" y="299"/>
                    </a:lnTo>
                    <a:lnTo>
                      <a:pt x="284" y="290"/>
                    </a:lnTo>
                    <a:lnTo>
                      <a:pt x="300" y="279"/>
                    </a:lnTo>
                    <a:lnTo>
                      <a:pt x="332" y="199"/>
                    </a:lnTo>
                    <a:lnTo>
                      <a:pt x="325" y="154"/>
                    </a:lnTo>
                    <a:lnTo>
                      <a:pt x="334" y="140"/>
                    </a:lnTo>
                    <a:lnTo>
                      <a:pt x="338" y="84"/>
                    </a:lnTo>
                    <a:lnTo>
                      <a:pt x="331" y="47"/>
                    </a:lnTo>
                    <a:lnTo>
                      <a:pt x="324" y="40"/>
                    </a:lnTo>
                    <a:lnTo>
                      <a:pt x="254" y="16"/>
                    </a:lnTo>
                    <a:lnTo>
                      <a:pt x="222" y="16"/>
                    </a:lnTo>
                    <a:lnTo>
                      <a:pt x="222" y="0"/>
                    </a:lnTo>
                    <a:lnTo>
                      <a:pt x="222" y="2"/>
                    </a:lnTo>
                    <a:lnTo>
                      <a:pt x="215" y="2"/>
                    </a:lnTo>
                    <a:lnTo>
                      <a:pt x="209" y="4"/>
                    </a:lnTo>
                    <a:lnTo>
                      <a:pt x="204" y="2"/>
                    </a:lnTo>
                    <a:lnTo>
                      <a:pt x="199" y="0"/>
                    </a:lnTo>
                    <a:lnTo>
                      <a:pt x="197" y="0"/>
                    </a:lnTo>
                    <a:lnTo>
                      <a:pt x="186" y="6"/>
                    </a:lnTo>
                    <a:lnTo>
                      <a:pt x="174" y="6"/>
                    </a:lnTo>
                    <a:lnTo>
                      <a:pt x="163" y="15"/>
                    </a:lnTo>
                    <a:lnTo>
                      <a:pt x="158" y="15"/>
                    </a:lnTo>
                    <a:lnTo>
                      <a:pt x="154" y="16"/>
                    </a:lnTo>
                    <a:lnTo>
                      <a:pt x="150" y="4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" name="Freeform 80"/>
              <p:cNvSpPr>
                <a:spLocks/>
              </p:cNvSpPr>
              <p:nvPr/>
            </p:nvSpPr>
            <p:spPr bwMode="auto">
              <a:xfrm>
                <a:off x="3151" y="3165"/>
                <a:ext cx="338" cy="320"/>
              </a:xfrm>
              <a:custGeom>
                <a:avLst/>
                <a:gdLst>
                  <a:gd name="T0" fmla="*/ 159 w 338"/>
                  <a:gd name="T1" fmla="*/ 49 h 320"/>
                  <a:gd name="T2" fmla="*/ 156 w 338"/>
                  <a:gd name="T3" fmla="*/ 54 h 320"/>
                  <a:gd name="T4" fmla="*/ 152 w 338"/>
                  <a:gd name="T5" fmla="*/ 56 h 320"/>
                  <a:gd name="T6" fmla="*/ 141 w 338"/>
                  <a:gd name="T7" fmla="*/ 52 h 320"/>
                  <a:gd name="T8" fmla="*/ 138 w 338"/>
                  <a:gd name="T9" fmla="*/ 58 h 320"/>
                  <a:gd name="T10" fmla="*/ 134 w 338"/>
                  <a:gd name="T11" fmla="*/ 56 h 320"/>
                  <a:gd name="T12" fmla="*/ 131 w 338"/>
                  <a:gd name="T13" fmla="*/ 58 h 320"/>
                  <a:gd name="T14" fmla="*/ 124 w 338"/>
                  <a:gd name="T15" fmla="*/ 63 h 320"/>
                  <a:gd name="T16" fmla="*/ 124 w 338"/>
                  <a:gd name="T17" fmla="*/ 66 h 320"/>
                  <a:gd name="T18" fmla="*/ 122 w 338"/>
                  <a:gd name="T19" fmla="*/ 68 h 320"/>
                  <a:gd name="T20" fmla="*/ 113 w 338"/>
                  <a:gd name="T21" fmla="*/ 70 h 320"/>
                  <a:gd name="T22" fmla="*/ 111 w 338"/>
                  <a:gd name="T23" fmla="*/ 75 h 320"/>
                  <a:gd name="T24" fmla="*/ 102 w 338"/>
                  <a:gd name="T25" fmla="*/ 81 h 320"/>
                  <a:gd name="T26" fmla="*/ 97 w 338"/>
                  <a:gd name="T27" fmla="*/ 88 h 320"/>
                  <a:gd name="T28" fmla="*/ 91 w 338"/>
                  <a:gd name="T29" fmla="*/ 91 h 320"/>
                  <a:gd name="T30" fmla="*/ 83 w 338"/>
                  <a:gd name="T31" fmla="*/ 102 h 320"/>
                  <a:gd name="T32" fmla="*/ 74 w 338"/>
                  <a:gd name="T33" fmla="*/ 108 h 320"/>
                  <a:gd name="T34" fmla="*/ 63 w 338"/>
                  <a:gd name="T35" fmla="*/ 109 h 320"/>
                  <a:gd name="T36" fmla="*/ 59 w 338"/>
                  <a:gd name="T37" fmla="*/ 104 h 320"/>
                  <a:gd name="T38" fmla="*/ 49 w 338"/>
                  <a:gd name="T39" fmla="*/ 104 h 320"/>
                  <a:gd name="T40" fmla="*/ 33 w 338"/>
                  <a:gd name="T41" fmla="*/ 106 h 320"/>
                  <a:gd name="T42" fmla="*/ 6 w 338"/>
                  <a:gd name="T43" fmla="*/ 102 h 320"/>
                  <a:gd name="T44" fmla="*/ 0 w 338"/>
                  <a:gd name="T45" fmla="*/ 100 h 320"/>
                  <a:gd name="T46" fmla="*/ 13 w 338"/>
                  <a:gd name="T47" fmla="*/ 129 h 320"/>
                  <a:gd name="T48" fmla="*/ 24 w 338"/>
                  <a:gd name="T49" fmla="*/ 145 h 320"/>
                  <a:gd name="T50" fmla="*/ 75 w 338"/>
                  <a:gd name="T51" fmla="*/ 199 h 320"/>
                  <a:gd name="T52" fmla="*/ 93 w 338"/>
                  <a:gd name="T53" fmla="*/ 216 h 320"/>
                  <a:gd name="T54" fmla="*/ 111 w 338"/>
                  <a:gd name="T55" fmla="*/ 227 h 320"/>
                  <a:gd name="T56" fmla="*/ 118 w 338"/>
                  <a:gd name="T57" fmla="*/ 270 h 320"/>
                  <a:gd name="T58" fmla="*/ 152 w 338"/>
                  <a:gd name="T59" fmla="*/ 282 h 320"/>
                  <a:gd name="T60" fmla="*/ 190 w 338"/>
                  <a:gd name="T61" fmla="*/ 293 h 320"/>
                  <a:gd name="T62" fmla="*/ 243 w 338"/>
                  <a:gd name="T63" fmla="*/ 300 h 320"/>
                  <a:gd name="T64" fmla="*/ 272 w 338"/>
                  <a:gd name="T65" fmla="*/ 318 h 320"/>
                  <a:gd name="T66" fmla="*/ 277 w 338"/>
                  <a:gd name="T67" fmla="*/ 320 h 320"/>
                  <a:gd name="T68" fmla="*/ 277 w 338"/>
                  <a:gd name="T69" fmla="*/ 307 h 320"/>
                  <a:gd name="T70" fmla="*/ 284 w 338"/>
                  <a:gd name="T71" fmla="*/ 290 h 320"/>
                  <a:gd name="T72" fmla="*/ 332 w 338"/>
                  <a:gd name="T73" fmla="*/ 199 h 320"/>
                  <a:gd name="T74" fmla="*/ 334 w 338"/>
                  <a:gd name="T75" fmla="*/ 140 h 320"/>
                  <a:gd name="T76" fmla="*/ 331 w 338"/>
                  <a:gd name="T77" fmla="*/ 47 h 320"/>
                  <a:gd name="T78" fmla="*/ 254 w 338"/>
                  <a:gd name="T79" fmla="*/ 16 h 320"/>
                  <a:gd name="T80" fmla="*/ 222 w 338"/>
                  <a:gd name="T81" fmla="*/ 0 h 320"/>
                  <a:gd name="T82" fmla="*/ 215 w 338"/>
                  <a:gd name="T83" fmla="*/ 2 h 320"/>
                  <a:gd name="T84" fmla="*/ 204 w 338"/>
                  <a:gd name="T85" fmla="*/ 2 h 320"/>
                  <a:gd name="T86" fmla="*/ 197 w 338"/>
                  <a:gd name="T87" fmla="*/ 0 h 320"/>
                  <a:gd name="T88" fmla="*/ 174 w 338"/>
                  <a:gd name="T89" fmla="*/ 6 h 320"/>
                  <a:gd name="T90" fmla="*/ 158 w 338"/>
                  <a:gd name="T91" fmla="*/ 15 h 320"/>
                  <a:gd name="T92" fmla="*/ 150 w 338"/>
                  <a:gd name="T93" fmla="*/ 43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320">
                    <a:moveTo>
                      <a:pt x="150" y="43"/>
                    </a:moveTo>
                    <a:lnTo>
                      <a:pt x="159" y="49"/>
                    </a:lnTo>
                    <a:lnTo>
                      <a:pt x="161" y="52"/>
                    </a:lnTo>
                    <a:lnTo>
                      <a:pt x="156" y="54"/>
                    </a:lnTo>
                    <a:lnTo>
                      <a:pt x="154" y="56"/>
                    </a:lnTo>
                    <a:lnTo>
                      <a:pt x="152" y="56"/>
                    </a:lnTo>
                    <a:lnTo>
                      <a:pt x="145" y="52"/>
                    </a:lnTo>
                    <a:lnTo>
                      <a:pt x="141" y="52"/>
                    </a:lnTo>
                    <a:lnTo>
                      <a:pt x="140" y="54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4" y="56"/>
                    </a:lnTo>
                    <a:lnTo>
                      <a:pt x="133" y="56"/>
                    </a:lnTo>
                    <a:lnTo>
                      <a:pt x="131" y="58"/>
                    </a:lnTo>
                    <a:lnTo>
                      <a:pt x="125" y="59"/>
                    </a:lnTo>
                    <a:lnTo>
                      <a:pt x="124" y="63"/>
                    </a:lnTo>
                    <a:lnTo>
                      <a:pt x="124" y="65"/>
                    </a:lnTo>
                    <a:lnTo>
                      <a:pt x="124" y="66"/>
                    </a:lnTo>
                    <a:lnTo>
                      <a:pt x="124" y="68"/>
                    </a:lnTo>
                    <a:lnTo>
                      <a:pt x="122" y="68"/>
                    </a:lnTo>
                    <a:lnTo>
                      <a:pt x="120" y="66"/>
                    </a:lnTo>
                    <a:lnTo>
                      <a:pt x="113" y="70"/>
                    </a:lnTo>
                    <a:lnTo>
                      <a:pt x="111" y="72"/>
                    </a:lnTo>
                    <a:lnTo>
                      <a:pt x="111" y="75"/>
                    </a:lnTo>
                    <a:lnTo>
                      <a:pt x="108" y="75"/>
                    </a:lnTo>
                    <a:lnTo>
                      <a:pt x="102" y="81"/>
                    </a:lnTo>
                    <a:lnTo>
                      <a:pt x="100" y="84"/>
                    </a:lnTo>
                    <a:lnTo>
                      <a:pt x="97" y="88"/>
                    </a:lnTo>
                    <a:lnTo>
                      <a:pt x="97" y="90"/>
                    </a:lnTo>
                    <a:lnTo>
                      <a:pt x="91" y="91"/>
                    </a:lnTo>
                    <a:lnTo>
                      <a:pt x="88" y="99"/>
                    </a:lnTo>
                    <a:lnTo>
                      <a:pt x="83" y="102"/>
                    </a:lnTo>
                    <a:lnTo>
                      <a:pt x="79" y="102"/>
                    </a:lnTo>
                    <a:lnTo>
                      <a:pt x="74" y="108"/>
                    </a:lnTo>
                    <a:lnTo>
                      <a:pt x="68" y="108"/>
                    </a:lnTo>
                    <a:lnTo>
                      <a:pt x="63" y="109"/>
                    </a:lnTo>
                    <a:lnTo>
                      <a:pt x="59" y="109"/>
                    </a:lnTo>
                    <a:lnTo>
                      <a:pt x="59" y="104"/>
                    </a:lnTo>
                    <a:lnTo>
                      <a:pt x="56" y="102"/>
                    </a:lnTo>
                    <a:lnTo>
                      <a:pt x="49" y="104"/>
                    </a:lnTo>
                    <a:lnTo>
                      <a:pt x="45" y="104"/>
                    </a:lnTo>
                    <a:lnTo>
                      <a:pt x="33" y="106"/>
                    </a:lnTo>
                    <a:lnTo>
                      <a:pt x="20" y="100"/>
                    </a:lnTo>
                    <a:lnTo>
                      <a:pt x="6" y="102"/>
                    </a:lnTo>
                    <a:lnTo>
                      <a:pt x="2" y="102"/>
                    </a:lnTo>
                    <a:lnTo>
                      <a:pt x="0" y="100"/>
                    </a:lnTo>
                    <a:lnTo>
                      <a:pt x="0" y="106"/>
                    </a:lnTo>
                    <a:lnTo>
                      <a:pt x="13" y="129"/>
                    </a:lnTo>
                    <a:lnTo>
                      <a:pt x="22" y="136"/>
                    </a:lnTo>
                    <a:lnTo>
                      <a:pt x="24" y="145"/>
                    </a:lnTo>
                    <a:lnTo>
                      <a:pt x="61" y="195"/>
                    </a:lnTo>
                    <a:lnTo>
                      <a:pt x="75" y="199"/>
                    </a:lnTo>
                    <a:lnTo>
                      <a:pt x="84" y="206"/>
                    </a:lnTo>
                    <a:lnTo>
                      <a:pt x="93" y="216"/>
                    </a:lnTo>
                    <a:lnTo>
                      <a:pt x="102" y="220"/>
                    </a:lnTo>
                    <a:lnTo>
                      <a:pt x="111" y="227"/>
                    </a:lnTo>
                    <a:lnTo>
                      <a:pt x="115" y="259"/>
                    </a:lnTo>
                    <a:lnTo>
                      <a:pt x="118" y="270"/>
                    </a:lnTo>
                    <a:lnTo>
                      <a:pt x="133" y="281"/>
                    </a:lnTo>
                    <a:lnTo>
                      <a:pt x="152" y="282"/>
                    </a:lnTo>
                    <a:lnTo>
                      <a:pt x="181" y="297"/>
                    </a:lnTo>
                    <a:lnTo>
                      <a:pt x="190" y="293"/>
                    </a:lnTo>
                    <a:lnTo>
                      <a:pt x="215" y="300"/>
                    </a:lnTo>
                    <a:lnTo>
                      <a:pt x="243" y="300"/>
                    </a:lnTo>
                    <a:lnTo>
                      <a:pt x="259" y="306"/>
                    </a:lnTo>
                    <a:lnTo>
                      <a:pt x="272" y="318"/>
                    </a:lnTo>
                    <a:lnTo>
                      <a:pt x="275" y="320"/>
                    </a:lnTo>
                    <a:lnTo>
                      <a:pt x="277" y="320"/>
                    </a:lnTo>
                    <a:lnTo>
                      <a:pt x="277" y="318"/>
                    </a:lnTo>
                    <a:lnTo>
                      <a:pt x="277" y="307"/>
                    </a:lnTo>
                    <a:lnTo>
                      <a:pt x="281" y="299"/>
                    </a:lnTo>
                    <a:lnTo>
                      <a:pt x="284" y="290"/>
                    </a:lnTo>
                    <a:lnTo>
                      <a:pt x="300" y="279"/>
                    </a:lnTo>
                    <a:lnTo>
                      <a:pt x="332" y="199"/>
                    </a:lnTo>
                    <a:lnTo>
                      <a:pt x="325" y="154"/>
                    </a:lnTo>
                    <a:lnTo>
                      <a:pt x="334" y="140"/>
                    </a:lnTo>
                    <a:lnTo>
                      <a:pt x="338" y="84"/>
                    </a:lnTo>
                    <a:lnTo>
                      <a:pt x="331" y="47"/>
                    </a:lnTo>
                    <a:lnTo>
                      <a:pt x="324" y="40"/>
                    </a:lnTo>
                    <a:lnTo>
                      <a:pt x="254" y="16"/>
                    </a:lnTo>
                    <a:lnTo>
                      <a:pt x="222" y="16"/>
                    </a:lnTo>
                    <a:lnTo>
                      <a:pt x="222" y="0"/>
                    </a:lnTo>
                    <a:lnTo>
                      <a:pt x="222" y="2"/>
                    </a:lnTo>
                    <a:lnTo>
                      <a:pt x="215" y="2"/>
                    </a:lnTo>
                    <a:lnTo>
                      <a:pt x="209" y="4"/>
                    </a:lnTo>
                    <a:lnTo>
                      <a:pt x="204" y="2"/>
                    </a:lnTo>
                    <a:lnTo>
                      <a:pt x="199" y="0"/>
                    </a:lnTo>
                    <a:lnTo>
                      <a:pt x="197" y="0"/>
                    </a:lnTo>
                    <a:lnTo>
                      <a:pt x="186" y="6"/>
                    </a:lnTo>
                    <a:lnTo>
                      <a:pt x="174" y="6"/>
                    </a:lnTo>
                    <a:lnTo>
                      <a:pt x="163" y="15"/>
                    </a:lnTo>
                    <a:lnTo>
                      <a:pt x="158" y="15"/>
                    </a:lnTo>
                    <a:lnTo>
                      <a:pt x="154" y="16"/>
                    </a:lnTo>
                    <a:lnTo>
                      <a:pt x="150" y="4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" name="Freeform 81"/>
              <p:cNvSpPr>
                <a:spLocks/>
              </p:cNvSpPr>
              <p:nvPr/>
            </p:nvSpPr>
            <p:spPr bwMode="auto">
              <a:xfrm>
                <a:off x="2069" y="1448"/>
                <a:ext cx="688" cy="532"/>
              </a:xfrm>
              <a:custGeom>
                <a:avLst/>
                <a:gdLst>
                  <a:gd name="T0" fmla="*/ 175 w 688"/>
                  <a:gd name="T1" fmla="*/ 341 h 532"/>
                  <a:gd name="T2" fmla="*/ 165 w 688"/>
                  <a:gd name="T3" fmla="*/ 346 h 532"/>
                  <a:gd name="T4" fmla="*/ 159 w 688"/>
                  <a:gd name="T5" fmla="*/ 357 h 532"/>
                  <a:gd name="T6" fmla="*/ 145 w 688"/>
                  <a:gd name="T7" fmla="*/ 368 h 532"/>
                  <a:gd name="T8" fmla="*/ 125 w 688"/>
                  <a:gd name="T9" fmla="*/ 369 h 532"/>
                  <a:gd name="T10" fmla="*/ 122 w 688"/>
                  <a:gd name="T11" fmla="*/ 371 h 532"/>
                  <a:gd name="T12" fmla="*/ 33 w 688"/>
                  <a:gd name="T13" fmla="*/ 389 h 532"/>
                  <a:gd name="T14" fmla="*/ 2 w 688"/>
                  <a:gd name="T15" fmla="*/ 391 h 532"/>
                  <a:gd name="T16" fmla="*/ 0 w 688"/>
                  <a:gd name="T17" fmla="*/ 409 h 532"/>
                  <a:gd name="T18" fmla="*/ 9 w 688"/>
                  <a:gd name="T19" fmla="*/ 418 h 532"/>
                  <a:gd name="T20" fmla="*/ 9 w 688"/>
                  <a:gd name="T21" fmla="*/ 427 h 532"/>
                  <a:gd name="T22" fmla="*/ 56 w 688"/>
                  <a:gd name="T23" fmla="*/ 489 h 532"/>
                  <a:gd name="T24" fmla="*/ 72 w 688"/>
                  <a:gd name="T25" fmla="*/ 494 h 532"/>
                  <a:gd name="T26" fmla="*/ 81 w 688"/>
                  <a:gd name="T27" fmla="*/ 489 h 532"/>
                  <a:gd name="T28" fmla="*/ 88 w 688"/>
                  <a:gd name="T29" fmla="*/ 491 h 532"/>
                  <a:gd name="T30" fmla="*/ 93 w 688"/>
                  <a:gd name="T31" fmla="*/ 503 h 532"/>
                  <a:gd name="T32" fmla="*/ 86 w 688"/>
                  <a:gd name="T33" fmla="*/ 503 h 532"/>
                  <a:gd name="T34" fmla="*/ 86 w 688"/>
                  <a:gd name="T35" fmla="*/ 509 h 532"/>
                  <a:gd name="T36" fmla="*/ 106 w 688"/>
                  <a:gd name="T37" fmla="*/ 519 h 532"/>
                  <a:gd name="T38" fmla="*/ 99 w 688"/>
                  <a:gd name="T39" fmla="*/ 509 h 532"/>
                  <a:gd name="T40" fmla="*/ 118 w 688"/>
                  <a:gd name="T41" fmla="*/ 503 h 532"/>
                  <a:gd name="T42" fmla="*/ 150 w 688"/>
                  <a:gd name="T43" fmla="*/ 500 h 532"/>
                  <a:gd name="T44" fmla="*/ 156 w 688"/>
                  <a:gd name="T45" fmla="*/ 493 h 532"/>
                  <a:gd name="T46" fmla="*/ 166 w 688"/>
                  <a:gd name="T47" fmla="*/ 485 h 532"/>
                  <a:gd name="T48" fmla="*/ 188 w 688"/>
                  <a:gd name="T49" fmla="*/ 448 h 532"/>
                  <a:gd name="T50" fmla="*/ 270 w 688"/>
                  <a:gd name="T51" fmla="*/ 455 h 532"/>
                  <a:gd name="T52" fmla="*/ 297 w 688"/>
                  <a:gd name="T53" fmla="*/ 478 h 532"/>
                  <a:gd name="T54" fmla="*/ 309 w 688"/>
                  <a:gd name="T55" fmla="*/ 471 h 532"/>
                  <a:gd name="T56" fmla="*/ 340 w 688"/>
                  <a:gd name="T57" fmla="*/ 462 h 532"/>
                  <a:gd name="T58" fmla="*/ 399 w 688"/>
                  <a:gd name="T59" fmla="*/ 485 h 532"/>
                  <a:gd name="T60" fmla="*/ 440 w 688"/>
                  <a:gd name="T61" fmla="*/ 462 h 532"/>
                  <a:gd name="T62" fmla="*/ 520 w 688"/>
                  <a:gd name="T63" fmla="*/ 469 h 532"/>
                  <a:gd name="T64" fmla="*/ 534 w 688"/>
                  <a:gd name="T65" fmla="*/ 466 h 532"/>
                  <a:gd name="T66" fmla="*/ 541 w 688"/>
                  <a:gd name="T67" fmla="*/ 457 h 532"/>
                  <a:gd name="T68" fmla="*/ 552 w 688"/>
                  <a:gd name="T69" fmla="*/ 452 h 532"/>
                  <a:gd name="T70" fmla="*/ 563 w 688"/>
                  <a:gd name="T71" fmla="*/ 443 h 532"/>
                  <a:gd name="T72" fmla="*/ 565 w 688"/>
                  <a:gd name="T73" fmla="*/ 441 h 532"/>
                  <a:gd name="T74" fmla="*/ 559 w 688"/>
                  <a:gd name="T75" fmla="*/ 432 h 532"/>
                  <a:gd name="T76" fmla="*/ 561 w 688"/>
                  <a:gd name="T77" fmla="*/ 423 h 532"/>
                  <a:gd name="T78" fmla="*/ 570 w 688"/>
                  <a:gd name="T79" fmla="*/ 418 h 532"/>
                  <a:gd name="T80" fmla="*/ 574 w 688"/>
                  <a:gd name="T81" fmla="*/ 407 h 532"/>
                  <a:gd name="T82" fmla="*/ 582 w 688"/>
                  <a:gd name="T83" fmla="*/ 403 h 532"/>
                  <a:gd name="T84" fmla="*/ 588 w 688"/>
                  <a:gd name="T85" fmla="*/ 393 h 532"/>
                  <a:gd name="T86" fmla="*/ 659 w 688"/>
                  <a:gd name="T87" fmla="*/ 302 h 532"/>
                  <a:gd name="T88" fmla="*/ 688 w 688"/>
                  <a:gd name="T89" fmla="*/ 143 h 532"/>
                  <a:gd name="T90" fmla="*/ 656 w 688"/>
                  <a:gd name="T91" fmla="*/ 119 h 532"/>
                  <a:gd name="T92" fmla="*/ 650 w 688"/>
                  <a:gd name="T93" fmla="*/ 102 h 532"/>
                  <a:gd name="T94" fmla="*/ 645 w 688"/>
                  <a:gd name="T95" fmla="*/ 23 h 532"/>
                  <a:gd name="T96" fmla="*/ 624 w 688"/>
                  <a:gd name="T97" fmla="*/ 16 h 532"/>
                  <a:gd name="T98" fmla="*/ 609 w 688"/>
                  <a:gd name="T99" fmla="*/ 7 h 532"/>
                  <a:gd name="T100" fmla="*/ 506 w 688"/>
                  <a:gd name="T101" fmla="*/ 0 h 532"/>
                  <a:gd name="T102" fmla="*/ 174 w 688"/>
                  <a:gd name="T103" fmla="*/ 202 h 532"/>
                  <a:gd name="T104" fmla="*/ 175 w 688"/>
                  <a:gd name="T105" fmla="*/ 203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88" h="532">
                    <a:moveTo>
                      <a:pt x="175" y="212"/>
                    </a:moveTo>
                    <a:lnTo>
                      <a:pt x="175" y="341"/>
                    </a:lnTo>
                    <a:lnTo>
                      <a:pt x="172" y="343"/>
                    </a:lnTo>
                    <a:lnTo>
                      <a:pt x="165" y="346"/>
                    </a:lnTo>
                    <a:lnTo>
                      <a:pt x="161" y="352"/>
                    </a:lnTo>
                    <a:lnTo>
                      <a:pt x="159" y="357"/>
                    </a:lnTo>
                    <a:lnTo>
                      <a:pt x="150" y="362"/>
                    </a:lnTo>
                    <a:lnTo>
                      <a:pt x="145" y="368"/>
                    </a:lnTo>
                    <a:lnTo>
                      <a:pt x="145" y="371"/>
                    </a:lnTo>
                    <a:lnTo>
                      <a:pt x="125" y="369"/>
                    </a:lnTo>
                    <a:lnTo>
                      <a:pt x="125" y="373"/>
                    </a:lnTo>
                    <a:lnTo>
                      <a:pt x="122" y="371"/>
                    </a:lnTo>
                    <a:lnTo>
                      <a:pt x="52" y="373"/>
                    </a:lnTo>
                    <a:lnTo>
                      <a:pt x="33" y="389"/>
                    </a:lnTo>
                    <a:lnTo>
                      <a:pt x="4" y="389"/>
                    </a:lnTo>
                    <a:lnTo>
                      <a:pt x="2" y="391"/>
                    </a:lnTo>
                    <a:lnTo>
                      <a:pt x="2" y="402"/>
                    </a:lnTo>
                    <a:lnTo>
                      <a:pt x="0" y="409"/>
                    </a:lnTo>
                    <a:lnTo>
                      <a:pt x="0" y="410"/>
                    </a:lnTo>
                    <a:lnTo>
                      <a:pt x="9" y="418"/>
                    </a:lnTo>
                    <a:lnTo>
                      <a:pt x="9" y="419"/>
                    </a:lnTo>
                    <a:lnTo>
                      <a:pt x="9" y="427"/>
                    </a:lnTo>
                    <a:lnTo>
                      <a:pt x="11" y="432"/>
                    </a:lnTo>
                    <a:lnTo>
                      <a:pt x="56" y="489"/>
                    </a:lnTo>
                    <a:lnTo>
                      <a:pt x="68" y="494"/>
                    </a:lnTo>
                    <a:lnTo>
                      <a:pt x="72" y="494"/>
                    </a:lnTo>
                    <a:lnTo>
                      <a:pt x="75" y="493"/>
                    </a:lnTo>
                    <a:lnTo>
                      <a:pt x="81" y="489"/>
                    </a:lnTo>
                    <a:lnTo>
                      <a:pt x="83" y="489"/>
                    </a:lnTo>
                    <a:lnTo>
                      <a:pt x="88" y="491"/>
                    </a:lnTo>
                    <a:lnTo>
                      <a:pt x="93" y="502"/>
                    </a:lnTo>
                    <a:lnTo>
                      <a:pt x="93" y="503"/>
                    </a:lnTo>
                    <a:lnTo>
                      <a:pt x="90" y="502"/>
                    </a:lnTo>
                    <a:lnTo>
                      <a:pt x="86" y="503"/>
                    </a:lnTo>
                    <a:lnTo>
                      <a:pt x="84" y="505"/>
                    </a:lnTo>
                    <a:lnTo>
                      <a:pt x="86" y="509"/>
                    </a:lnTo>
                    <a:lnTo>
                      <a:pt x="99" y="523"/>
                    </a:lnTo>
                    <a:lnTo>
                      <a:pt x="106" y="519"/>
                    </a:lnTo>
                    <a:lnTo>
                      <a:pt x="100" y="512"/>
                    </a:lnTo>
                    <a:lnTo>
                      <a:pt x="99" y="509"/>
                    </a:lnTo>
                    <a:lnTo>
                      <a:pt x="113" y="507"/>
                    </a:lnTo>
                    <a:lnTo>
                      <a:pt x="118" y="503"/>
                    </a:lnTo>
                    <a:lnTo>
                      <a:pt x="152" y="532"/>
                    </a:lnTo>
                    <a:lnTo>
                      <a:pt x="150" y="500"/>
                    </a:lnTo>
                    <a:lnTo>
                      <a:pt x="154" y="496"/>
                    </a:lnTo>
                    <a:lnTo>
                      <a:pt x="156" y="493"/>
                    </a:lnTo>
                    <a:lnTo>
                      <a:pt x="163" y="491"/>
                    </a:lnTo>
                    <a:lnTo>
                      <a:pt x="166" y="485"/>
                    </a:lnTo>
                    <a:lnTo>
                      <a:pt x="175" y="457"/>
                    </a:lnTo>
                    <a:lnTo>
                      <a:pt x="188" y="448"/>
                    </a:lnTo>
                    <a:lnTo>
                      <a:pt x="240" y="441"/>
                    </a:lnTo>
                    <a:lnTo>
                      <a:pt x="270" y="455"/>
                    </a:lnTo>
                    <a:lnTo>
                      <a:pt x="293" y="477"/>
                    </a:lnTo>
                    <a:lnTo>
                      <a:pt x="297" y="478"/>
                    </a:lnTo>
                    <a:lnTo>
                      <a:pt x="304" y="478"/>
                    </a:lnTo>
                    <a:lnTo>
                      <a:pt x="309" y="471"/>
                    </a:lnTo>
                    <a:lnTo>
                      <a:pt x="329" y="462"/>
                    </a:lnTo>
                    <a:lnTo>
                      <a:pt x="340" y="462"/>
                    </a:lnTo>
                    <a:lnTo>
                      <a:pt x="370" y="480"/>
                    </a:lnTo>
                    <a:lnTo>
                      <a:pt x="399" y="485"/>
                    </a:lnTo>
                    <a:lnTo>
                      <a:pt x="407" y="484"/>
                    </a:lnTo>
                    <a:lnTo>
                      <a:pt x="440" y="462"/>
                    </a:lnTo>
                    <a:lnTo>
                      <a:pt x="499" y="459"/>
                    </a:lnTo>
                    <a:lnTo>
                      <a:pt x="520" y="469"/>
                    </a:lnTo>
                    <a:lnTo>
                      <a:pt x="529" y="468"/>
                    </a:lnTo>
                    <a:lnTo>
                      <a:pt x="534" y="466"/>
                    </a:lnTo>
                    <a:lnTo>
                      <a:pt x="541" y="459"/>
                    </a:lnTo>
                    <a:lnTo>
                      <a:pt x="541" y="457"/>
                    </a:lnTo>
                    <a:lnTo>
                      <a:pt x="547" y="453"/>
                    </a:lnTo>
                    <a:lnTo>
                      <a:pt x="552" y="452"/>
                    </a:lnTo>
                    <a:lnTo>
                      <a:pt x="557" y="452"/>
                    </a:lnTo>
                    <a:lnTo>
                      <a:pt x="563" y="443"/>
                    </a:lnTo>
                    <a:lnTo>
                      <a:pt x="563" y="443"/>
                    </a:lnTo>
                    <a:lnTo>
                      <a:pt x="565" y="441"/>
                    </a:lnTo>
                    <a:lnTo>
                      <a:pt x="561" y="437"/>
                    </a:lnTo>
                    <a:lnTo>
                      <a:pt x="559" y="432"/>
                    </a:lnTo>
                    <a:lnTo>
                      <a:pt x="559" y="428"/>
                    </a:lnTo>
                    <a:lnTo>
                      <a:pt x="561" y="423"/>
                    </a:lnTo>
                    <a:lnTo>
                      <a:pt x="566" y="419"/>
                    </a:lnTo>
                    <a:lnTo>
                      <a:pt x="570" y="418"/>
                    </a:lnTo>
                    <a:lnTo>
                      <a:pt x="574" y="416"/>
                    </a:lnTo>
                    <a:lnTo>
                      <a:pt x="574" y="407"/>
                    </a:lnTo>
                    <a:lnTo>
                      <a:pt x="577" y="403"/>
                    </a:lnTo>
                    <a:lnTo>
                      <a:pt x="582" y="403"/>
                    </a:lnTo>
                    <a:lnTo>
                      <a:pt x="582" y="394"/>
                    </a:lnTo>
                    <a:lnTo>
                      <a:pt x="588" y="393"/>
                    </a:lnTo>
                    <a:lnTo>
                      <a:pt x="588" y="384"/>
                    </a:lnTo>
                    <a:lnTo>
                      <a:pt x="659" y="302"/>
                    </a:lnTo>
                    <a:lnTo>
                      <a:pt x="675" y="162"/>
                    </a:lnTo>
                    <a:lnTo>
                      <a:pt x="688" y="143"/>
                    </a:lnTo>
                    <a:lnTo>
                      <a:pt x="663" y="130"/>
                    </a:lnTo>
                    <a:lnTo>
                      <a:pt x="656" y="119"/>
                    </a:lnTo>
                    <a:lnTo>
                      <a:pt x="650" y="105"/>
                    </a:lnTo>
                    <a:lnTo>
                      <a:pt x="650" y="102"/>
                    </a:lnTo>
                    <a:lnTo>
                      <a:pt x="645" y="91"/>
                    </a:lnTo>
                    <a:lnTo>
                      <a:pt x="645" y="23"/>
                    </a:lnTo>
                    <a:lnTo>
                      <a:pt x="631" y="27"/>
                    </a:lnTo>
                    <a:lnTo>
                      <a:pt x="624" y="16"/>
                    </a:lnTo>
                    <a:lnTo>
                      <a:pt x="611" y="11"/>
                    </a:lnTo>
                    <a:lnTo>
                      <a:pt x="609" y="7"/>
                    </a:lnTo>
                    <a:lnTo>
                      <a:pt x="604" y="3"/>
                    </a:lnTo>
                    <a:lnTo>
                      <a:pt x="506" y="0"/>
                    </a:lnTo>
                    <a:lnTo>
                      <a:pt x="241" y="184"/>
                    </a:lnTo>
                    <a:lnTo>
                      <a:pt x="174" y="202"/>
                    </a:lnTo>
                    <a:lnTo>
                      <a:pt x="174" y="203"/>
                    </a:lnTo>
                    <a:lnTo>
                      <a:pt x="175" y="203"/>
                    </a:lnTo>
                    <a:lnTo>
                      <a:pt x="175" y="2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" name="Freeform 82"/>
              <p:cNvSpPr>
                <a:spLocks/>
              </p:cNvSpPr>
              <p:nvPr/>
            </p:nvSpPr>
            <p:spPr bwMode="auto">
              <a:xfrm>
                <a:off x="2069" y="1448"/>
                <a:ext cx="688" cy="532"/>
              </a:xfrm>
              <a:custGeom>
                <a:avLst/>
                <a:gdLst>
                  <a:gd name="T0" fmla="*/ 175 w 688"/>
                  <a:gd name="T1" fmla="*/ 341 h 532"/>
                  <a:gd name="T2" fmla="*/ 165 w 688"/>
                  <a:gd name="T3" fmla="*/ 346 h 532"/>
                  <a:gd name="T4" fmla="*/ 159 w 688"/>
                  <a:gd name="T5" fmla="*/ 357 h 532"/>
                  <a:gd name="T6" fmla="*/ 145 w 688"/>
                  <a:gd name="T7" fmla="*/ 368 h 532"/>
                  <a:gd name="T8" fmla="*/ 125 w 688"/>
                  <a:gd name="T9" fmla="*/ 369 h 532"/>
                  <a:gd name="T10" fmla="*/ 122 w 688"/>
                  <a:gd name="T11" fmla="*/ 371 h 532"/>
                  <a:gd name="T12" fmla="*/ 33 w 688"/>
                  <a:gd name="T13" fmla="*/ 389 h 532"/>
                  <a:gd name="T14" fmla="*/ 2 w 688"/>
                  <a:gd name="T15" fmla="*/ 391 h 532"/>
                  <a:gd name="T16" fmla="*/ 0 w 688"/>
                  <a:gd name="T17" fmla="*/ 409 h 532"/>
                  <a:gd name="T18" fmla="*/ 9 w 688"/>
                  <a:gd name="T19" fmla="*/ 418 h 532"/>
                  <a:gd name="T20" fmla="*/ 9 w 688"/>
                  <a:gd name="T21" fmla="*/ 427 h 532"/>
                  <a:gd name="T22" fmla="*/ 56 w 688"/>
                  <a:gd name="T23" fmla="*/ 489 h 532"/>
                  <a:gd name="T24" fmla="*/ 72 w 688"/>
                  <a:gd name="T25" fmla="*/ 494 h 532"/>
                  <a:gd name="T26" fmla="*/ 81 w 688"/>
                  <a:gd name="T27" fmla="*/ 489 h 532"/>
                  <a:gd name="T28" fmla="*/ 88 w 688"/>
                  <a:gd name="T29" fmla="*/ 491 h 532"/>
                  <a:gd name="T30" fmla="*/ 93 w 688"/>
                  <a:gd name="T31" fmla="*/ 503 h 532"/>
                  <a:gd name="T32" fmla="*/ 86 w 688"/>
                  <a:gd name="T33" fmla="*/ 503 h 532"/>
                  <a:gd name="T34" fmla="*/ 86 w 688"/>
                  <a:gd name="T35" fmla="*/ 509 h 532"/>
                  <a:gd name="T36" fmla="*/ 106 w 688"/>
                  <a:gd name="T37" fmla="*/ 519 h 532"/>
                  <a:gd name="T38" fmla="*/ 99 w 688"/>
                  <a:gd name="T39" fmla="*/ 509 h 532"/>
                  <a:gd name="T40" fmla="*/ 118 w 688"/>
                  <a:gd name="T41" fmla="*/ 503 h 532"/>
                  <a:gd name="T42" fmla="*/ 150 w 688"/>
                  <a:gd name="T43" fmla="*/ 500 h 532"/>
                  <a:gd name="T44" fmla="*/ 156 w 688"/>
                  <a:gd name="T45" fmla="*/ 493 h 532"/>
                  <a:gd name="T46" fmla="*/ 166 w 688"/>
                  <a:gd name="T47" fmla="*/ 485 h 532"/>
                  <a:gd name="T48" fmla="*/ 188 w 688"/>
                  <a:gd name="T49" fmla="*/ 448 h 532"/>
                  <a:gd name="T50" fmla="*/ 270 w 688"/>
                  <a:gd name="T51" fmla="*/ 455 h 532"/>
                  <a:gd name="T52" fmla="*/ 297 w 688"/>
                  <a:gd name="T53" fmla="*/ 478 h 532"/>
                  <a:gd name="T54" fmla="*/ 309 w 688"/>
                  <a:gd name="T55" fmla="*/ 471 h 532"/>
                  <a:gd name="T56" fmla="*/ 340 w 688"/>
                  <a:gd name="T57" fmla="*/ 462 h 532"/>
                  <a:gd name="T58" fmla="*/ 399 w 688"/>
                  <a:gd name="T59" fmla="*/ 485 h 532"/>
                  <a:gd name="T60" fmla="*/ 440 w 688"/>
                  <a:gd name="T61" fmla="*/ 462 h 532"/>
                  <a:gd name="T62" fmla="*/ 520 w 688"/>
                  <a:gd name="T63" fmla="*/ 469 h 532"/>
                  <a:gd name="T64" fmla="*/ 534 w 688"/>
                  <a:gd name="T65" fmla="*/ 466 h 532"/>
                  <a:gd name="T66" fmla="*/ 541 w 688"/>
                  <a:gd name="T67" fmla="*/ 457 h 532"/>
                  <a:gd name="T68" fmla="*/ 552 w 688"/>
                  <a:gd name="T69" fmla="*/ 452 h 532"/>
                  <a:gd name="T70" fmla="*/ 563 w 688"/>
                  <a:gd name="T71" fmla="*/ 443 h 532"/>
                  <a:gd name="T72" fmla="*/ 565 w 688"/>
                  <a:gd name="T73" fmla="*/ 441 h 532"/>
                  <a:gd name="T74" fmla="*/ 559 w 688"/>
                  <a:gd name="T75" fmla="*/ 432 h 532"/>
                  <a:gd name="T76" fmla="*/ 561 w 688"/>
                  <a:gd name="T77" fmla="*/ 423 h 532"/>
                  <a:gd name="T78" fmla="*/ 570 w 688"/>
                  <a:gd name="T79" fmla="*/ 418 h 532"/>
                  <a:gd name="T80" fmla="*/ 574 w 688"/>
                  <a:gd name="T81" fmla="*/ 407 h 532"/>
                  <a:gd name="T82" fmla="*/ 582 w 688"/>
                  <a:gd name="T83" fmla="*/ 403 h 532"/>
                  <a:gd name="T84" fmla="*/ 588 w 688"/>
                  <a:gd name="T85" fmla="*/ 393 h 532"/>
                  <a:gd name="T86" fmla="*/ 659 w 688"/>
                  <a:gd name="T87" fmla="*/ 302 h 532"/>
                  <a:gd name="T88" fmla="*/ 688 w 688"/>
                  <a:gd name="T89" fmla="*/ 143 h 532"/>
                  <a:gd name="T90" fmla="*/ 656 w 688"/>
                  <a:gd name="T91" fmla="*/ 119 h 532"/>
                  <a:gd name="T92" fmla="*/ 650 w 688"/>
                  <a:gd name="T93" fmla="*/ 102 h 532"/>
                  <a:gd name="T94" fmla="*/ 645 w 688"/>
                  <a:gd name="T95" fmla="*/ 23 h 532"/>
                  <a:gd name="T96" fmla="*/ 624 w 688"/>
                  <a:gd name="T97" fmla="*/ 16 h 532"/>
                  <a:gd name="T98" fmla="*/ 609 w 688"/>
                  <a:gd name="T99" fmla="*/ 7 h 532"/>
                  <a:gd name="T100" fmla="*/ 506 w 688"/>
                  <a:gd name="T101" fmla="*/ 0 h 532"/>
                  <a:gd name="T102" fmla="*/ 174 w 688"/>
                  <a:gd name="T103" fmla="*/ 202 h 532"/>
                  <a:gd name="T104" fmla="*/ 175 w 688"/>
                  <a:gd name="T105" fmla="*/ 203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88" h="532">
                    <a:moveTo>
                      <a:pt x="175" y="212"/>
                    </a:moveTo>
                    <a:lnTo>
                      <a:pt x="175" y="341"/>
                    </a:lnTo>
                    <a:lnTo>
                      <a:pt x="172" y="343"/>
                    </a:lnTo>
                    <a:lnTo>
                      <a:pt x="165" y="346"/>
                    </a:lnTo>
                    <a:lnTo>
                      <a:pt x="161" y="352"/>
                    </a:lnTo>
                    <a:lnTo>
                      <a:pt x="159" y="357"/>
                    </a:lnTo>
                    <a:lnTo>
                      <a:pt x="150" y="362"/>
                    </a:lnTo>
                    <a:lnTo>
                      <a:pt x="145" y="368"/>
                    </a:lnTo>
                    <a:lnTo>
                      <a:pt x="145" y="371"/>
                    </a:lnTo>
                    <a:lnTo>
                      <a:pt x="125" y="369"/>
                    </a:lnTo>
                    <a:lnTo>
                      <a:pt x="125" y="373"/>
                    </a:lnTo>
                    <a:lnTo>
                      <a:pt x="122" y="371"/>
                    </a:lnTo>
                    <a:lnTo>
                      <a:pt x="52" y="373"/>
                    </a:lnTo>
                    <a:lnTo>
                      <a:pt x="33" y="389"/>
                    </a:lnTo>
                    <a:lnTo>
                      <a:pt x="4" y="389"/>
                    </a:lnTo>
                    <a:lnTo>
                      <a:pt x="2" y="391"/>
                    </a:lnTo>
                    <a:lnTo>
                      <a:pt x="2" y="402"/>
                    </a:lnTo>
                    <a:lnTo>
                      <a:pt x="0" y="409"/>
                    </a:lnTo>
                    <a:lnTo>
                      <a:pt x="0" y="410"/>
                    </a:lnTo>
                    <a:lnTo>
                      <a:pt x="9" y="418"/>
                    </a:lnTo>
                    <a:lnTo>
                      <a:pt x="9" y="419"/>
                    </a:lnTo>
                    <a:lnTo>
                      <a:pt x="9" y="427"/>
                    </a:lnTo>
                    <a:lnTo>
                      <a:pt x="11" y="432"/>
                    </a:lnTo>
                    <a:lnTo>
                      <a:pt x="56" y="489"/>
                    </a:lnTo>
                    <a:lnTo>
                      <a:pt x="68" y="494"/>
                    </a:lnTo>
                    <a:lnTo>
                      <a:pt x="72" y="494"/>
                    </a:lnTo>
                    <a:lnTo>
                      <a:pt x="75" y="493"/>
                    </a:lnTo>
                    <a:lnTo>
                      <a:pt x="81" y="489"/>
                    </a:lnTo>
                    <a:lnTo>
                      <a:pt x="83" y="489"/>
                    </a:lnTo>
                    <a:lnTo>
                      <a:pt x="88" y="491"/>
                    </a:lnTo>
                    <a:lnTo>
                      <a:pt x="93" y="502"/>
                    </a:lnTo>
                    <a:lnTo>
                      <a:pt x="93" y="503"/>
                    </a:lnTo>
                    <a:lnTo>
                      <a:pt x="90" y="502"/>
                    </a:lnTo>
                    <a:lnTo>
                      <a:pt x="86" y="503"/>
                    </a:lnTo>
                    <a:lnTo>
                      <a:pt x="84" y="505"/>
                    </a:lnTo>
                    <a:lnTo>
                      <a:pt x="86" y="509"/>
                    </a:lnTo>
                    <a:lnTo>
                      <a:pt x="99" y="523"/>
                    </a:lnTo>
                    <a:lnTo>
                      <a:pt x="106" y="519"/>
                    </a:lnTo>
                    <a:lnTo>
                      <a:pt x="100" y="512"/>
                    </a:lnTo>
                    <a:lnTo>
                      <a:pt x="99" y="509"/>
                    </a:lnTo>
                    <a:lnTo>
                      <a:pt x="113" y="507"/>
                    </a:lnTo>
                    <a:lnTo>
                      <a:pt x="118" y="503"/>
                    </a:lnTo>
                    <a:lnTo>
                      <a:pt x="152" y="532"/>
                    </a:lnTo>
                    <a:lnTo>
                      <a:pt x="150" y="500"/>
                    </a:lnTo>
                    <a:lnTo>
                      <a:pt x="154" y="496"/>
                    </a:lnTo>
                    <a:lnTo>
                      <a:pt x="156" y="493"/>
                    </a:lnTo>
                    <a:lnTo>
                      <a:pt x="163" y="491"/>
                    </a:lnTo>
                    <a:lnTo>
                      <a:pt x="166" y="485"/>
                    </a:lnTo>
                    <a:lnTo>
                      <a:pt x="175" y="457"/>
                    </a:lnTo>
                    <a:lnTo>
                      <a:pt x="188" y="448"/>
                    </a:lnTo>
                    <a:lnTo>
                      <a:pt x="240" y="441"/>
                    </a:lnTo>
                    <a:lnTo>
                      <a:pt x="270" y="455"/>
                    </a:lnTo>
                    <a:lnTo>
                      <a:pt x="293" y="477"/>
                    </a:lnTo>
                    <a:lnTo>
                      <a:pt x="297" y="478"/>
                    </a:lnTo>
                    <a:lnTo>
                      <a:pt x="304" y="478"/>
                    </a:lnTo>
                    <a:lnTo>
                      <a:pt x="309" y="471"/>
                    </a:lnTo>
                    <a:lnTo>
                      <a:pt x="329" y="462"/>
                    </a:lnTo>
                    <a:lnTo>
                      <a:pt x="340" y="462"/>
                    </a:lnTo>
                    <a:lnTo>
                      <a:pt x="370" y="480"/>
                    </a:lnTo>
                    <a:lnTo>
                      <a:pt x="399" y="485"/>
                    </a:lnTo>
                    <a:lnTo>
                      <a:pt x="407" y="484"/>
                    </a:lnTo>
                    <a:lnTo>
                      <a:pt x="440" y="462"/>
                    </a:lnTo>
                    <a:lnTo>
                      <a:pt x="499" y="459"/>
                    </a:lnTo>
                    <a:lnTo>
                      <a:pt x="520" y="469"/>
                    </a:lnTo>
                    <a:lnTo>
                      <a:pt x="529" y="468"/>
                    </a:lnTo>
                    <a:lnTo>
                      <a:pt x="534" y="466"/>
                    </a:lnTo>
                    <a:lnTo>
                      <a:pt x="541" y="459"/>
                    </a:lnTo>
                    <a:lnTo>
                      <a:pt x="541" y="457"/>
                    </a:lnTo>
                    <a:lnTo>
                      <a:pt x="547" y="453"/>
                    </a:lnTo>
                    <a:lnTo>
                      <a:pt x="552" y="452"/>
                    </a:lnTo>
                    <a:lnTo>
                      <a:pt x="557" y="452"/>
                    </a:lnTo>
                    <a:lnTo>
                      <a:pt x="563" y="443"/>
                    </a:lnTo>
                    <a:lnTo>
                      <a:pt x="563" y="443"/>
                    </a:lnTo>
                    <a:lnTo>
                      <a:pt x="565" y="441"/>
                    </a:lnTo>
                    <a:lnTo>
                      <a:pt x="561" y="437"/>
                    </a:lnTo>
                    <a:lnTo>
                      <a:pt x="559" y="432"/>
                    </a:lnTo>
                    <a:lnTo>
                      <a:pt x="559" y="428"/>
                    </a:lnTo>
                    <a:lnTo>
                      <a:pt x="561" y="423"/>
                    </a:lnTo>
                    <a:lnTo>
                      <a:pt x="566" y="419"/>
                    </a:lnTo>
                    <a:lnTo>
                      <a:pt x="570" y="418"/>
                    </a:lnTo>
                    <a:lnTo>
                      <a:pt x="574" y="416"/>
                    </a:lnTo>
                    <a:lnTo>
                      <a:pt x="574" y="407"/>
                    </a:lnTo>
                    <a:lnTo>
                      <a:pt x="577" y="403"/>
                    </a:lnTo>
                    <a:lnTo>
                      <a:pt x="582" y="403"/>
                    </a:lnTo>
                    <a:lnTo>
                      <a:pt x="582" y="394"/>
                    </a:lnTo>
                    <a:lnTo>
                      <a:pt x="588" y="393"/>
                    </a:lnTo>
                    <a:lnTo>
                      <a:pt x="588" y="384"/>
                    </a:lnTo>
                    <a:lnTo>
                      <a:pt x="659" y="302"/>
                    </a:lnTo>
                    <a:lnTo>
                      <a:pt x="675" y="162"/>
                    </a:lnTo>
                    <a:lnTo>
                      <a:pt x="688" y="143"/>
                    </a:lnTo>
                    <a:lnTo>
                      <a:pt x="663" y="130"/>
                    </a:lnTo>
                    <a:lnTo>
                      <a:pt x="656" y="119"/>
                    </a:lnTo>
                    <a:lnTo>
                      <a:pt x="650" y="105"/>
                    </a:lnTo>
                    <a:lnTo>
                      <a:pt x="650" y="102"/>
                    </a:lnTo>
                    <a:lnTo>
                      <a:pt x="645" y="91"/>
                    </a:lnTo>
                    <a:lnTo>
                      <a:pt x="645" y="23"/>
                    </a:lnTo>
                    <a:lnTo>
                      <a:pt x="631" y="27"/>
                    </a:lnTo>
                    <a:lnTo>
                      <a:pt x="624" y="16"/>
                    </a:lnTo>
                    <a:lnTo>
                      <a:pt x="611" y="11"/>
                    </a:lnTo>
                    <a:lnTo>
                      <a:pt x="609" y="7"/>
                    </a:lnTo>
                    <a:lnTo>
                      <a:pt x="604" y="3"/>
                    </a:lnTo>
                    <a:lnTo>
                      <a:pt x="506" y="0"/>
                    </a:lnTo>
                    <a:lnTo>
                      <a:pt x="241" y="184"/>
                    </a:lnTo>
                    <a:lnTo>
                      <a:pt x="174" y="202"/>
                    </a:lnTo>
                    <a:lnTo>
                      <a:pt x="174" y="203"/>
                    </a:lnTo>
                    <a:lnTo>
                      <a:pt x="175" y="203"/>
                    </a:lnTo>
                    <a:lnTo>
                      <a:pt x="175" y="21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" name="Freeform 83"/>
              <p:cNvSpPr>
                <a:spLocks/>
              </p:cNvSpPr>
              <p:nvPr/>
            </p:nvSpPr>
            <p:spPr bwMode="auto">
              <a:xfrm>
                <a:off x="4442" y="3406"/>
                <a:ext cx="29" cy="24"/>
              </a:xfrm>
              <a:custGeom>
                <a:avLst/>
                <a:gdLst>
                  <a:gd name="T0" fmla="*/ 4 w 29"/>
                  <a:gd name="T1" fmla="*/ 4 h 24"/>
                  <a:gd name="T2" fmla="*/ 0 w 29"/>
                  <a:gd name="T3" fmla="*/ 4 h 24"/>
                  <a:gd name="T4" fmla="*/ 18 w 29"/>
                  <a:gd name="T5" fmla="*/ 0 h 24"/>
                  <a:gd name="T6" fmla="*/ 25 w 29"/>
                  <a:gd name="T7" fmla="*/ 4 h 24"/>
                  <a:gd name="T8" fmla="*/ 29 w 29"/>
                  <a:gd name="T9" fmla="*/ 11 h 24"/>
                  <a:gd name="T10" fmla="*/ 29 w 29"/>
                  <a:gd name="T11" fmla="*/ 22 h 24"/>
                  <a:gd name="T12" fmla="*/ 22 w 29"/>
                  <a:gd name="T13" fmla="*/ 24 h 24"/>
                  <a:gd name="T14" fmla="*/ 15 w 29"/>
                  <a:gd name="T15" fmla="*/ 20 h 24"/>
                  <a:gd name="T16" fmla="*/ 7 w 29"/>
                  <a:gd name="T17" fmla="*/ 11 h 24"/>
                  <a:gd name="T18" fmla="*/ 4 w 29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4">
                    <a:moveTo>
                      <a:pt x="4" y="4"/>
                    </a:moveTo>
                    <a:lnTo>
                      <a:pt x="0" y="4"/>
                    </a:lnTo>
                    <a:lnTo>
                      <a:pt x="18" y="0"/>
                    </a:lnTo>
                    <a:lnTo>
                      <a:pt x="25" y="4"/>
                    </a:lnTo>
                    <a:lnTo>
                      <a:pt x="29" y="11"/>
                    </a:lnTo>
                    <a:lnTo>
                      <a:pt x="29" y="22"/>
                    </a:lnTo>
                    <a:lnTo>
                      <a:pt x="22" y="24"/>
                    </a:lnTo>
                    <a:lnTo>
                      <a:pt x="15" y="20"/>
                    </a:lnTo>
                    <a:lnTo>
                      <a:pt x="7" y="11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" name="Freeform 84"/>
              <p:cNvSpPr>
                <a:spLocks/>
              </p:cNvSpPr>
              <p:nvPr/>
            </p:nvSpPr>
            <p:spPr bwMode="auto">
              <a:xfrm>
                <a:off x="4442" y="3406"/>
                <a:ext cx="29" cy="24"/>
              </a:xfrm>
              <a:custGeom>
                <a:avLst/>
                <a:gdLst>
                  <a:gd name="T0" fmla="*/ 4 w 29"/>
                  <a:gd name="T1" fmla="*/ 4 h 24"/>
                  <a:gd name="T2" fmla="*/ 0 w 29"/>
                  <a:gd name="T3" fmla="*/ 4 h 24"/>
                  <a:gd name="T4" fmla="*/ 18 w 29"/>
                  <a:gd name="T5" fmla="*/ 0 h 24"/>
                  <a:gd name="T6" fmla="*/ 25 w 29"/>
                  <a:gd name="T7" fmla="*/ 4 h 24"/>
                  <a:gd name="T8" fmla="*/ 29 w 29"/>
                  <a:gd name="T9" fmla="*/ 11 h 24"/>
                  <a:gd name="T10" fmla="*/ 29 w 29"/>
                  <a:gd name="T11" fmla="*/ 22 h 24"/>
                  <a:gd name="T12" fmla="*/ 22 w 29"/>
                  <a:gd name="T13" fmla="*/ 24 h 24"/>
                  <a:gd name="T14" fmla="*/ 15 w 29"/>
                  <a:gd name="T15" fmla="*/ 20 h 24"/>
                  <a:gd name="T16" fmla="*/ 7 w 29"/>
                  <a:gd name="T17" fmla="*/ 11 h 24"/>
                  <a:gd name="T18" fmla="*/ 4 w 29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4">
                    <a:moveTo>
                      <a:pt x="4" y="4"/>
                    </a:moveTo>
                    <a:lnTo>
                      <a:pt x="0" y="4"/>
                    </a:lnTo>
                    <a:lnTo>
                      <a:pt x="18" y="0"/>
                    </a:lnTo>
                    <a:lnTo>
                      <a:pt x="25" y="4"/>
                    </a:lnTo>
                    <a:lnTo>
                      <a:pt x="29" y="11"/>
                    </a:lnTo>
                    <a:lnTo>
                      <a:pt x="29" y="22"/>
                    </a:lnTo>
                    <a:lnTo>
                      <a:pt x="22" y="24"/>
                    </a:lnTo>
                    <a:lnTo>
                      <a:pt x="15" y="20"/>
                    </a:lnTo>
                    <a:lnTo>
                      <a:pt x="7" y="11"/>
                    </a:lnTo>
                    <a:lnTo>
                      <a:pt x="4" y="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" name="Freeform 85"/>
              <p:cNvSpPr>
                <a:spLocks/>
              </p:cNvSpPr>
              <p:nvPr/>
            </p:nvSpPr>
            <p:spPr bwMode="auto">
              <a:xfrm>
                <a:off x="2428" y="1933"/>
                <a:ext cx="332" cy="486"/>
              </a:xfrm>
              <a:custGeom>
                <a:avLst/>
                <a:gdLst>
                  <a:gd name="T0" fmla="*/ 56 w 332"/>
                  <a:gd name="T1" fmla="*/ 463 h 486"/>
                  <a:gd name="T2" fmla="*/ 65 w 332"/>
                  <a:gd name="T3" fmla="*/ 416 h 486"/>
                  <a:gd name="T4" fmla="*/ 54 w 332"/>
                  <a:gd name="T5" fmla="*/ 402 h 486"/>
                  <a:gd name="T6" fmla="*/ 50 w 332"/>
                  <a:gd name="T7" fmla="*/ 395 h 486"/>
                  <a:gd name="T8" fmla="*/ 54 w 332"/>
                  <a:gd name="T9" fmla="*/ 390 h 486"/>
                  <a:gd name="T10" fmla="*/ 52 w 332"/>
                  <a:gd name="T11" fmla="*/ 381 h 486"/>
                  <a:gd name="T12" fmla="*/ 45 w 332"/>
                  <a:gd name="T13" fmla="*/ 384 h 486"/>
                  <a:gd name="T14" fmla="*/ 25 w 332"/>
                  <a:gd name="T15" fmla="*/ 379 h 486"/>
                  <a:gd name="T16" fmla="*/ 9 w 332"/>
                  <a:gd name="T17" fmla="*/ 359 h 486"/>
                  <a:gd name="T18" fmla="*/ 2 w 332"/>
                  <a:gd name="T19" fmla="*/ 359 h 486"/>
                  <a:gd name="T20" fmla="*/ 0 w 332"/>
                  <a:gd name="T21" fmla="*/ 352 h 486"/>
                  <a:gd name="T22" fmla="*/ 6 w 332"/>
                  <a:gd name="T23" fmla="*/ 341 h 486"/>
                  <a:gd name="T24" fmla="*/ 18 w 332"/>
                  <a:gd name="T25" fmla="*/ 304 h 486"/>
                  <a:gd name="T26" fmla="*/ 47 w 332"/>
                  <a:gd name="T27" fmla="*/ 272 h 486"/>
                  <a:gd name="T28" fmla="*/ 91 w 332"/>
                  <a:gd name="T29" fmla="*/ 256 h 486"/>
                  <a:gd name="T30" fmla="*/ 102 w 332"/>
                  <a:gd name="T31" fmla="*/ 268 h 486"/>
                  <a:gd name="T32" fmla="*/ 106 w 332"/>
                  <a:gd name="T33" fmla="*/ 270 h 486"/>
                  <a:gd name="T34" fmla="*/ 123 w 332"/>
                  <a:gd name="T35" fmla="*/ 277 h 486"/>
                  <a:gd name="T36" fmla="*/ 166 w 332"/>
                  <a:gd name="T37" fmla="*/ 191 h 486"/>
                  <a:gd name="T38" fmla="*/ 186 w 332"/>
                  <a:gd name="T39" fmla="*/ 175 h 486"/>
                  <a:gd name="T40" fmla="*/ 227 w 332"/>
                  <a:gd name="T41" fmla="*/ 68 h 486"/>
                  <a:gd name="T42" fmla="*/ 245 w 332"/>
                  <a:gd name="T43" fmla="*/ 59 h 486"/>
                  <a:gd name="T44" fmla="*/ 259 w 332"/>
                  <a:gd name="T45" fmla="*/ 25 h 486"/>
                  <a:gd name="T46" fmla="*/ 254 w 332"/>
                  <a:gd name="T47" fmla="*/ 18 h 486"/>
                  <a:gd name="T48" fmla="*/ 245 w 332"/>
                  <a:gd name="T49" fmla="*/ 13 h 486"/>
                  <a:gd name="T50" fmla="*/ 256 w 332"/>
                  <a:gd name="T51" fmla="*/ 2 h 486"/>
                  <a:gd name="T52" fmla="*/ 270 w 332"/>
                  <a:gd name="T53" fmla="*/ 4 h 486"/>
                  <a:gd name="T54" fmla="*/ 281 w 332"/>
                  <a:gd name="T55" fmla="*/ 40 h 486"/>
                  <a:gd name="T56" fmla="*/ 295 w 332"/>
                  <a:gd name="T57" fmla="*/ 111 h 486"/>
                  <a:gd name="T58" fmla="*/ 297 w 332"/>
                  <a:gd name="T59" fmla="*/ 125 h 486"/>
                  <a:gd name="T60" fmla="*/ 266 w 332"/>
                  <a:gd name="T61" fmla="*/ 122 h 486"/>
                  <a:gd name="T62" fmla="*/ 248 w 332"/>
                  <a:gd name="T63" fmla="*/ 125 h 486"/>
                  <a:gd name="T64" fmla="*/ 245 w 332"/>
                  <a:gd name="T65" fmla="*/ 143 h 486"/>
                  <a:gd name="T66" fmla="*/ 254 w 332"/>
                  <a:gd name="T67" fmla="*/ 163 h 486"/>
                  <a:gd name="T68" fmla="*/ 277 w 332"/>
                  <a:gd name="T69" fmla="*/ 172 h 486"/>
                  <a:gd name="T70" fmla="*/ 298 w 332"/>
                  <a:gd name="T71" fmla="*/ 234 h 486"/>
                  <a:gd name="T72" fmla="*/ 263 w 332"/>
                  <a:gd name="T73" fmla="*/ 300 h 486"/>
                  <a:gd name="T74" fmla="*/ 265 w 332"/>
                  <a:gd name="T75" fmla="*/ 322 h 486"/>
                  <a:gd name="T76" fmla="*/ 307 w 332"/>
                  <a:gd name="T77" fmla="*/ 416 h 486"/>
                  <a:gd name="T78" fmla="*/ 332 w 332"/>
                  <a:gd name="T79" fmla="*/ 433 h 486"/>
                  <a:gd name="T80" fmla="*/ 332 w 332"/>
                  <a:gd name="T81" fmla="*/ 475 h 486"/>
                  <a:gd name="T82" fmla="*/ 327 w 332"/>
                  <a:gd name="T83" fmla="*/ 486 h 486"/>
                  <a:gd name="T84" fmla="*/ 300 w 332"/>
                  <a:gd name="T85" fmla="*/ 472 h 486"/>
                  <a:gd name="T86" fmla="*/ 268 w 332"/>
                  <a:gd name="T87" fmla="*/ 461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2" h="486">
                    <a:moveTo>
                      <a:pt x="209" y="461"/>
                    </a:moveTo>
                    <a:lnTo>
                      <a:pt x="56" y="463"/>
                    </a:lnTo>
                    <a:lnTo>
                      <a:pt x="63" y="418"/>
                    </a:lnTo>
                    <a:lnTo>
                      <a:pt x="65" y="416"/>
                    </a:lnTo>
                    <a:lnTo>
                      <a:pt x="56" y="406"/>
                    </a:lnTo>
                    <a:lnTo>
                      <a:pt x="54" y="402"/>
                    </a:lnTo>
                    <a:lnTo>
                      <a:pt x="50" y="397"/>
                    </a:lnTo>
                    <a:lnTo>
                      <a:pt x="50" y="395"/>
                    </a:lnTo>
                    <a:lnTo>
                      <a:pt x="52" y="393"/>
                    </a:lnTo>
                    <a:lnTo>
                      <a:pt x="54" y="390"/>
                    </a:lnTo>
                    <a:lnTo>
                      <a:pt x="54" y="384"/>
                    </a:lnTo>
                    <a:lnTo>
                      <a:pt x="52" y="381"/>
                    </a:lnTo>
                    <a:lnTo>
                      <a:pt x="47" y="383"/>
                    </a:lnTo>
                    <a:lnTo>
                      <a:pt x="45" y="384"/>
                    </a:lnTo>
                    <a:lnTo>
                      <a:pt x="41" y="386"/>
                    </a:lnTo>
                    <a:lnTo>
                      <a:pt x="25" y="379"/>
                    </a:lnTo>
                    <a:lnTo>
                      <a:pt x="18" y="359"/>
                    </a:lnTo>
                    <a:lnTo>
                      <a:pt x="9" y="359"/>
                    </a:lnTo>
                    <a:lnTo>
                      <a:pt x="6" y="361"/>
                    </a:lnTo>
                    <a:lnTo>
                      <a:pt x="2" y="359"/>
                    </a:lnTo>
                    <a:lnTo>
                      <a:pt x="2" y="354"/>
                    </a:lnTo>
                    <a:lnTo>
                      <a:pt x="0" y="352"/>
                    </a:lnTo>
                    <a:lnTo>
                      <a:pt x="0" y="347"/>
                    </a:lnTo>
                    <a:lnTo>
                      <a:pt x="6" y="341"/>
                    </a:lnTo>
                    <a:lnTo>
                      <a:pt x="15" y="327"/>
                    </a:lnTo>
                    <a:lnTo>
                      <a:pt x="18" y="304"/>
                    </a:lnTo>
                    <a:lnTo>
                      <a:pt x="38" y="277"/>
                    </a:lnTo>
                    <a:lnTo>
                      <a:pt x="47" y="272"/>
                    </a:lnTo>
                    <a:lnTo>
                      <a:pt x="50" y="259"/>
                    </a:lnTo>
                    <a:lnTo>
                      <a:pt x="91" y="256"/>
                    </a:lnTo>
                    <a:lnTo>
                      <a:pt x="100" y="265"/>
                    </a:lnTo>
                    <a:lnTo>
                      <a:pt x="102" y="268"/>
                    </a:lnTo>
                    <a:lnTo>
                      <a:pt x="102" y="270"/>
                    </a:lnTo>
                    <a:lnTo>
                      <a:pt x="106" y="270"/>
                    </a:lnTo>
                    <a:lnTo>
                      <a:pt x="113" y="277"/>
                    </a:lnTo>
                    <a:lnTo>
                      <a:pt x="123" y="277"/>
                    </a:lnTo>
                    <a:lnTo>
                      <a:pt x="131" y="274"/>
                    </a:lnTo>
                    <a:lnTo>
                      <a:pt x="166" y="191"/>
                    </a:lnTo>
                    <a:lnTo>
                      <a:pt x="175" y="181"/>
                    </a:lnTo>
                    <a:lnTo>
                      <a:pt x="186" y="175"/>
                    </a:lnTo>
                    <a:lnTo>
                      <a:pt x="215" y="86"/>
                    </a:lnTo>
                    <a:lnTo>
                      <a:pt x="227" y="68"/>
                    </a:lnTo>
                    <a:lnTo>
                      <a:pt x="243" y="61"/>
                    </a:lnTo>
                    <a:lnTo>
                      <a:pt x="245" y="59"/>
                    </a:lnTo>
                    <a:lnTo>
                      <a:pt x="259" y="50"/>
                    </a:lnTo>
                    <a:lnTo>
                      <a:pt x="259" y="25"/>
                    </a:lnTo>
                    <a:lnTo>
                      <a:pt x="257" y="20"/>
                    </a:lnTo>
                    <a:lnTo>
                      <a:pt x="254" y="18"/>
                    </a:lnTo>
                    <a:lnTo>
                      <a:pt x="245" y="17"/>
                    </a:lnTo>
                    <a:lnTo>
                      <a:pt x="245" y="13"/>
                    </a:lnTo>
                    <a:lnTo>
                      <a:pt x="248" y="13"/>
                    </a:lnTo>
                    <a:lnTo>
                      <a:pt x="256" y="2"/>
                    </a:lnTo>
                    <a:lnTo>
                      <a:pt x="268" y="0"/>
                    </a:lnTo>
                    <a:lnTo>
                      <a:pt x="270" y="4"/>
                    </a:lnTo>
                    <a:lnTo>
                      <a:pt x="273" y="25"/>
                    </a:lnTo>
                    <a:lnTo>
                      <a:pt x="281" y="40"/>
                    </a:lnTo>
                    <a:lnTo>
                      <a:pt x="277" y="79"/>
                    </a:lnTo>
                    <a:lnTo>
                      <a:pt x="295" y="111"/>
                    </a:lnTo>
                    <a:lnTo>
                      <a:pt x="298" y="124"/>
                    </a:lnTo>
                    <a:lnTo>
                      <a:pt x="297" y="125"/>
                    </a:lnTo>
                    <a:lnTo>
                      <a:pt x="293" y="127"/>
                    </a:lnTo>
                    <a:lnTo>
                      <a:pt x="266" y="122"/>
                    </a:lnTo>
                    <a:lnTo>
                      <a:pt x="252" y="124"/>
                    </a:lnTo>
                    <a:lnTo>
                      <a:pt x="248" y="125"/>
                    </a:lnTo>
                    <a:lnTo>
                      <a:pt x="245" y="131"/>
                    </a:lnTo>
                    <a:lnTo>
                      <a:pt x="245" y="143"/>
                    </a:lnTo>
                    <a:lnTo>
                      <a:pt x="247" y="152"/>
                    </a:lnTo>
                    <a:lnTo>
                      <a:pt x="254" y="163"/>
                    </a:lnTo>
                    <a:lnTo>
                      <a:pt x="261" y="168"/>
                    </a:lnTo>
                    <a:lnTo>
                      <a:pt x="277" y="172"/>
                    </a:lnTo>
                    <a:lnTo>
                      <a:pt x="279" y="175"/>
                    </a:lnTo>
                    <a:lnTo>
                      <a:pt x="298" y="234"/>
                    </a:lnTo>
                    <a:lnTo>
                      <a:pt x="300" y="234"/>
                    </a:lnTo>
                    <a:lnTo>
                      <a:pt x="263" y="300"/>
                    </a:lnTo>
                    <a:lnTo>
                      <a:pt x="261" y="309"/>
                    </a:lnTo>
                    <a:lnTo>
                      <a:pt x="265" y="322"/>
                    </a:lnTo>
                    <a:lnTo>
                      <a:pt x="265" y="347"/>
                    </a:lnTo>
                    <a:lnTo>
                      <a:pt x="307" y="416"/>
                    </a:lnTo>
                    <a:lnTo>
                      <a:pt x="327" y="433"/>
                    </a:lnTo>
                    <a:lnTo>
                      <a:pt x="332" y="433"/>
                    </a:lnTo>
                    <a:lnTo>
                      <a:pt x="331" y="441"/>
                    </a:lnTo>
                    <a:lnTo>
                      <a:pt x="332" y="475"/>
                    </a:lnTo>
                    <a:lnTo>
                      <a:pt x="329" y="483"/>
                    </a:lnTo>
                    <a:lnTo>
                      <a:pt x="327" y="486"/>
                    </a:lnTo>
                    <a:lnTo>
                      <a:pt x="307" y="470"/>
                    </a:lnTo>
                    <a:lnTo>
                      <a:pt x="300" y="472"/>
                    </a:lnTo>
                    <a:lnTo>
                      <a:pt x="277" y="466"/>
                    </a:lnTo>
                    <a:lnTo>
                      <a:pt x="268" y="461"/>
                    </a:lnTo>
                    <a:lnTo>
                      <a:pt x="209" y="461"/>
                    </a:lnTo>
                    <a:close/>
                  </a:path>
                </a:pathLst>
              </a:custGeom>
              <a:solidFill>
                <a:srgbClr val="0063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" name="Freeform 86"/>
              <p:cNvSpPr>
                <a:spLocks/>
              </p:cNvSpPr>
              <p:nvPr/>
            </p:nvSpPr>
            <p:spPr bwMode="auto">
              <a:xfrm>
                <a:off x="2428" y="1933"/>
                <a:ext cx="332" cy="486"/>
              </a:xfrm>
              <a:custGeom>
                <a:avLst/>
                <a:gdLst>
                  <a:gd name="T0" fmla="*/ 56 w 332"/>
                  <a:gd name="T1" fmla="*/ 463 h 486"/>
                  <a:gd name="T2" fmla="*/ 65 w 332"/>
                  <a:gd name="T3" fmla="*/ 416 h 486"/>
                  <a:gd name="T4" fmla="*/ 54 w 332"/>
                  <a:gd name="T5" fmla="*/ 402 h 486"/>
                  <a:gd name="T6" fmla="*/ 50 w 332"/>
                  <a:gd name="T7" fmla="*/ 395 h 486"/>
                  <a:gd name="T8" fmla="*/ 54 w 332"/>
                  <a:gd name="T9" fmla="*/ 390 h 486"/>
                  <a:gd name="T10" fmla="*/ 52 w 332"/>
                  <a:gd name="T11" fmla="*/ 381 h 486"/>
                  <a:gd name="T12" fmla="*/ 45 w 332"/>
                  <a:gd name="T13" fmla="*/ 384 h 486"/>
                  <a:gd name="T14" fmla="*/ 25 w 332"/>
                  <a:gd name="T15" fmla="*/ 379 h 486"/>
                  <a:gd name="T16" fmla="*/ 9 w 332"/>
                  <a:gd name="T17" fmla="*/ 359 h 486"/>
                  <a:gd name="T18" fmla="*/ 2 w 332"/>
                  <a:gd name="T19" fmla="*/ 359 h 486"/>
                  <a:gd name="T20" fmla="*/ 0 w 332"/>
                  <a:gd name="T21" fmla="*/ 352 h 486"/>
                  <a:gd name="T22" fmla="*/ 6 w 332"/>
                  <a:gd name="T23" fmla="*/ 341 h 486"/>
                  <a:gd name="T24" fmla="*/ 18 w 332"/>
                  <a:gd name="T25" fmla="*/ 304 h 486"/>
                  <a:gd name="T26" fmla="*/ 47 w 332"/>
                  <a:gd name="T27" fmla="*/ 272 h 486"/>
                  <a:gd name="T28" fmla="*/ 91 w 332"/>
                  <a:gd name="T29" fmla="*/ 256 h 486"/>
                  <a:gd name="T30" fmla="*/ 102 w 332"/>
                  <a:gd name="T31" fmla="*/ 268 h 486"/>
                  <a:gd name="T32" fmla="*/ 106 w 332"/>
                  <a:gd name="T33" fmla="*/ 270 h 486"/>
                  <a:gd name="T34" fmla="*/ 123 w 332"/>
                  <a:gd name="T35" fmla="*/ 277 h 486"/>
                  <a:gd name="T36" fmla="*/ 166 w 332"/>
                  <a:gd name="T37" fmla="*/ 191 h 486"/>
                  <a:gd name="T38" fmla="*/ 186 w 332"/>
                  <a:gd name="T39" fmla="*/ 175 h 486"/>
                  <a:gd name="T40" fmla="*/ 227 w 332"/>
                  <a:gd name="T41" fmla="*/ 68 h 486"/>
                  <a:gd name="T42" fmla="*/ 245 w 332"/>
                  <a:gd name="T43" fmla="*/ 59 h 486"/>
                  <a:gd name="T44" fmla="*/ 259 w 332"/>
                  <a:gd name="T45" fmla="*/ 25 h 486"/>
                  <a:gd name="T46" fmla="*/ 254 w 332"/>
                  <a:gd name="T47" fmla="*/ 18 h 486"/>
                  <a:gd name="T48" fmla="*/ 245 w 332"/>
                  <a:gd name="T49" fmla="*/ 13 h 486"/>
                  <a:gd name="T50" fmla="*/ 256 w 332"/>
                  <a:gd name="T51" fmla="*/ 2 h 486"/>
                  <a:gd name="T52" fmla="*/ 270 w 332"/>
                  <a:gd name="T53" fmla="*/ 4 h 486"/>
                  <a:gd name="T54" fmla="*/ 281 w 332"/>
                  <a:gd name="T55" fmla="*/ 40 h 486"/>
                  <a:gd name="T56" fmla="*/ 295 w 332"/>
                  <a:gd name="T57" fmla="*/ 111 h 486"/>
                  <a:gd name="T58" fmla="*/ 297 w 332"/>
                  <a:gd name="T59" fmla="*/ 125 h 486"/>
                  <a:gd name="T60" fmla="*/ 266 w 332"/>
                  <a:gd name="T61" fmla="*/ 122 h 486"/>
                  <a:gd name="T62" fmla="*/ 248 w 332"/>
                  <a:gd name="T63" fmla="*/ 125 h 486"/>
                  <a:gd name="T64" fmla="*/ 245 w 332"/>
                  <a:gd name="T65" fmla="*/ 143 h 486"/>
                  <a:gd name="T66" fmla="*/ 254 w 332"/>
                  <a:gd name="T67" fmla="*/ 163 h 486"/>
                  <a:gd name="T68" fmla="*/ 277 w 332"/>
                  <a:gd name="T69" fmla="*/ 172 h 486"/>
                  <a:gd name="T70" fmla="*/ 298 w 332"/>
                  <a:gd name="T71" fmla="*/ 234 h 486"/>
                  <a:gd name="T72" fmla="*/ 263 w 332"/>
                  <a:gd name="T73" fmla="*/ 300 h 486"/>
                  <a:gd name="T74" fmla="*/ 265 w 332"/>
                  <a:gd name="T75" fmla="*/ 322 h 486"/>
                  <a:gd name="T76" fmla="*/ 307 w 332"/>
                  <a:gd name="T77" fmla="*/ 416 h 486"/>
                  <a:gd name="T78" fmla="*/ 332 w 332"/>
                  <a:gd name="T79" fmla="*/ 433 h 486"/>
                  <a:gd name="T80" fmla="*/ 332 w 332"/>
                  <a:gd name="T81" fmla="*/ 475 h 486"/>
                  <a:gd name="T82" fmla="*/ 327 w 332"/>
                  <a:gd name="T83" fmla="*/ 486 h 486"/>
                  <a:gd name="T84" fmla="*/ 300 w 332"/>
                  <a:gd name="T85" fmla="*/ 472 h 486"/>
                  <a:gd name="T86" fmla="*/ 268 w 332"/>
                  <a:gd name="T87" fmla="*/ 461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2" h="486">
                    <a:moveTo>
                      <a:pt x="209" y="461"/>
                    </a:moveTo>
                    <a:lnTo>
                      <a:pt x="56" y="463"/>
                    </a:lnTo>
                    <a:lnTo>
                      <a:pt x="63" y="418"/>
                    </a:lnTo>
                    <a:lnTo>
                      <a:pt x="65" y="416"/>
                    </a:lnTo>
                    <a:lnTo>
                      <a:pt x="56" y="406"/>
                    </a:lnTo>
                    <a:lnTo>
                      <a:pt x="54" y="402"/>
                    </a:lnTo>
                    <a:lnTo>
                      <a:pt x="50" y="397"/>
                    </a:lnTo>
                    <a:lnTo>
                      <a:pt x="50" y="395"/>
                    </a:lnTo>
                    <a:lnTo>
                      <a:pt x="52" y="393"/>
                    </a:lnTo>
                    <a:lnTo>
                      <a:pt x="54" y="390"/>
                    </a:lnTo>
                    <a:lnTo>
                      <a:pt x="54" y="384"/>
                    </a:lnTo>
                    <a:lnTo>
                      <a:pt x="52" y="381"/>
                    </a:lnTo>
                    <a:lnTo>
                      <a:pt x="47" y="383"/>
                    </a:lnTo>
                    <a:lnTo>
                      <a:pt x="45" y="384"/>
                    </a:lnTo>
                    <a:lnTo>
                      <a:pt x="41" y="386"/>
                    </a:lnTo>
                    <a:lnTo>
                      <a:pt x="25" y="379"/>
                    </a:lnTo>
                    <a:lnTo>
                      <a:pt x="18" y="359"/>
                    </a:lnTo>
                    <a:lnTo>
                      <a:pt x="9" y="359"/>
                    </a:lnTo>
                    <a:lnTo>
                      <a:pt x="6" y="361"/>
                    </a:lnTo>
                    <a:lnTo>
                      <a:pt x="2" y="359"/>
                    </a:lnTo>
                    <a:lnTo>
                      <a:pt x="2" y="354"/>
                    </a:lnTo>
                    <a:lnTo>
                      <a:pt x="0" y="352"/>
                    </a:lnTo>
                    <a:lnTo>
                      <a:pt x="0" y="347"/>
                    </a:lnTo>
                    <a:lnTo>
                      <a:pt x="6" y="341"/>
                    </a:lnTo>
                    <a:lnTo>
                      <a:pt x="15" y="327"/>
                    </a:lnTo>
                    <a:lnTo>
                      <a:pt x="18" y="304"/>
                    </a:lnTo>
                    <a:lnTo>
                      <a:pt x="38" y="277"/>
                    </a:lnTo>
                    <a:lnTo>
                      <a:pt x="47" y="272"/>
                    </a:lnTo>
                    <a:lnTo>
                      <a:pt x="50" y="259"/>
                    </a:lnTo>
                    <a:lnTo>
                      <a:pt x="91" y="256"/>
                    </a:lnTo>
                    <a:lnTo>
                      <a:pt x="100" y="265"/>
                    </a:lnTo>
                    <a:lnTo>
                      <a:pt x="102" y="268"/>
                    </a:lnTo>
                    <a:lnTo>
                      <a:pt x="102" y="270"/>
                    </a:lnTo>
                    <a:lnTo>
                      <a:pt x="106" y="270"/>
                    </a:lnTo>
                    <a:lnTo>
                      <a:pt x="113" y="277"/>
                    </a:lnTo>
                    <a:lnTo>
                      <a:pt x="123" y="277"/>
                    </a:lnTo>
                    <a:lnTo>
                      <a:pt x="131" y="274"/>
                    </a:lnTo>
                    <a:lnTo>
                      <a:pt x="166" y="191"/>
                    </a:lnTo>
                    <a:lnTo>
                      <a:pt x="175" y="181"/>
                    </a:lnTo>
                    <a:lnTo>
                      <a:pt x="186" y="175"/>
                    </a:lnTo>
                    <a:lnTo>
                      <a:pt x="215" y="86"/>
                    </a:lnTo>
                    <a:lnTo>
                      <a:pt x="227" y="68"/>
                    </a:lnTo>
                    <a:lnTo>
                      <a:pt x="243" y="61"/>
                    </a:lnTo>
                    <a:lnTo>
                      <a:pt x="245" y="59"/>
                    </a:lnTo>
                    <a:lnTo>
                      <a:pt x="259" y="50"/>
                    </a:lnTo>
                    <a:lnTo>
                      <a:pt x="259" y="25"/>
                    </a:lnTo>
                    <a:lnTo>
                      <a:pt x="257" y="20"/>
                    </a:lnTo>
                    <a:lnTo>
                      <a:pt x="254" y="18"/>
                    </a:lnTo>
                    <a:lnTo>
                      <a:pt x="245" y="17"/>
                    </a:lnTo>
                    <a:lnTo>
                      <a:pt x="245" y="13"/>
                    </a:lnTo>
                    <a:lnTo>
                      <a:pt x="248" y="13"/>
                    </a:lnTo>
                    <a:lnTo>
                      <a:pt x="256" y="2"/>
                    </a:lnTo>
                    <a:lnTo>
                      <a:pt x="268" y="0"/>
                    </a:lnTo>
                    <a:lnTo>
                      <a:pt x="270" y="4"/>
                    </a:lnTo>
                    <a:lnTo>
                      <a:pt x="273" y="25"/>
                    </a:lnTo>
                    <a:lnTo>
                      <a:pt x="281" y="40"/>
                    </a:lnTo>
                    <a:lnTo>
                      <a:pt x="277" y="79"/>
                    </a:lnTo>
                    <a:lnTo>
                      <a:pt x="295" y="111"/>
                    </a:lnTo>
                    <a:lnTo>
                      <a:pt x="298" y="124"/>
                    </a:lnTo>
                    <a:lnTo>
                      <a:pt x="297" y="125"/>
                    </a:lnTo>
                    <a:lnTo>
                      <a:pt x="293" y="127"/>
                    </a:lnTo>
                    <a:lnTo>
                      <a:pt x="266" y="122"/>
                    </a:lnTo>
                    <a:lnTo>
                      <a:pt x="252" y="124"/>
                    </a:lnTo>
                    <a:lnTo>
                      <a:pt x="248" y="125"/>
                    </a:lnTo>
                    <a:lnTo>
                      <a:pt x="245" y="131"/>
                    </a:lnTo>
                    <a:lnTo>
                      <a:pt x="245" y="143"/>
                    </a:lnTo>
                    <a:lnTo>
                      <a:pt x="247" y="152"/>
                    </a:lnTo>
                    <a:lnTo>
                      <a:pt x="254" y="163"/>
                    </a:lnTo>
                    <a:lnTo>
                      <a:pt x="261" y="168"/>
                    </a:lnTo>
                    <a:lnTo>
                      <a:pt x="277" y="172"/>
                    </a:lnTo>
                    <a:lnTo>
                      <a:pt x="279" y="175"/>
                    </a:lnTo>
                    <a:lnTo>
                      <a:pt x="298" y="234"/>
                    </a:lnTo>
                    <a:lnTo>
                      <a:pt x="300" y="234"/>
                    </a:lnTo>
                    <a:lnTo>
                      <a:pt x="263" y="300"/>
                    </a:lnTo>
                    <a:lnTo>
                      <a:pt x="261" y="309"/>
                    </a:lnTo>
                    <a:lnTo>
                      <a:pt x="265" y="322"/>
                    </a:lnTo>
                    <a:lnTo>
                      <a:pt x="265" y="347"/>
                    </a:lnTo>
                    <a:lnTo>
                      <a:pt x="307" y="416"/>
                    </a:lnTo>
                    <a:lnTo>
                      <a:pt x="327" y="433"/>
                    </a:lnTo>
                    <a:lnTo>
                      <a:pt x="332" y="433"/>
                    </a:lnTo>
                    <a:lnTo>
                      <a:pt x="331" y="441"/>
                    </a:lnTo>
                    <a:lnTo>
                      <a:pt x="332" y="475"/>
                    </a:lnTo>
                    <a:lnTo>
                      <a:pt x="329" y="483"/>
                    </a:lnTo>
                    <a:lnTo>
                      <a:pt x="327" y="486"/>
                    </a:lnTo>
                    <a:lnTo>
                      <a:pt x="307" y="470"/>
                    </a:lnTo>
                    <a:lnTo>
                      <a:pt x="300" y="472"/>
                    </a:lnTo>
                    <a:lnTo>
                      <a:pt x="277" y="466"/>
                    </a:lnTo>
                    <a:lnTo>
                      <a:pt x="268" y="461"/>
                    </a:lnTo>
                    <a:lnTo>
                      <a:pt x="209" y="46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" name="Freeform 87"/>
              <p:cNvSpPr>
                <a:spLocks/>
              </p:cNvSpPr>
              <p:nvPr/>
            </p:nvSpPr>
            <p:spPr bwMode="auto">
              <a:xfrm>
                <a:off x="2566" y="2737"/>
                <a:ext cx="544" cy="539"/>
              </a:xfrm>
              <a:custGeom>
                <a:avLst/>
                <a:gdLst>
                  <a:gd name="T0" fmla="*/ 3 w 544"/>
                  <a:gd name="T1" fmla="*/ 444 h 539"/>
                  <a:gd name="T2" fmla="*/ 34 w 544"/>
                  <a:gd name="T3" fmla="*/ 355 h 539"/>
                  <a:gd name="T4" fmla="*/ 35 w 544"/>
                  <a:gd name="T5" fmla="*/ 344 h 539"/>
                  <a:gd name="T6" fmla="*/ 41 w 544"/>
                  <a:gd name="T7" fmla="*/ 328 h 539"/>
                  <a:gd name="T8" fmla="*/ 55 w 544"/>
                  <a:gd name="T9" fmla="*/ 307 h 539"/>
                  <a:gd name="T10" fmla="*/ 84 w 544"/>
                  <a:gd name="T11" fmla="*/ 280 h 539"/>
                  <a:gd name="T12" fmla="*/ 94 w 544"/>
                  <a:gd name="T13" fmla="*/ 221 h 539"/>
                  <a:gd name="T14" fmla="*/ 82 w 544"/>
                  <a:gd name="T15" fmla="*/ 198 h 539"/>
                  <a:gd name="T16" fmla="*/ 73 w 544"/>
                  <a:gd name="T17" fmla="*/ 184 h 539"/>
                  <a:gd name="T18" fmla="*/ 64 w 544"/>
                  <a:gd name="T19" fmla="*/ 143 h 539"/>
                  <a:gd name="T20" fmla="*/ 73 w 544"/>
                  <a:gd name="T21" fmla="*/ 118 h 539"/>
                  <a:gd name="T22" fmla="*/ 64 w 544"/>
                  <a:gd name="T23" fmla="*/ 100 h 539"/>
                  <a:gd name="T24" fmla="*/ 30 w 544"/>
                  <a:gd name="T25" fmla="*/ 23 h 539"/>
                  <a:gd name="T26" fmla="*/ 32 w 544"/>
                  <a:gd name="T27" fmla="*/ 18 h 539"/>
                  <a:gd name="T28" fmla="*/ 119 w 544"/>
                  <a:gd name="T29" fmla="*/ 0 h 539"/>
                  <a:gd name="T30" fmla="*/ 200 w 544"/>
                  <a:gd name="T31" fmla="*/ 0 h 539"/>
                  <a:gd name="T32" fmla="*/ 207 w 544"/>
                  <a:gd name="T33" fmla="*/ 7 h 539"/>
                  <a:gd name="T34" fmla="*/ 212 w 544"/>
                  <a:gd name="T35" fmla="*/ 7 h 539"/>
                  <a:gd name="T36" fmla="*/ 257 w 544"/>
                  <a:gd name="T37" fmla="*/ 96 h 539"/>
                  <a:gd name="T38" fmla="*/ 277 w 544"/>
                  <a:gd name="T39" fmla="*/ 100 h 539"/>
                  <a:gd name="T40" fmla="*/ 332 w 544"/>
                  <a:gd name="T41" fmla="*/ 95 h 539"/>
                  <a:gd name="T42" fmla="*/ 339 w 544"/>
                  <a:gd name="T43" fmla="*/ 73 h 539"/>
                  <a:gd name="T44" fmla="*/ 376 w 544"/>
                  <a:gd name="T45" fmla="*/ 52 h 539"/>
                  <a:gd name="T46" fmla="*/ 396 w 544"/>
                  <a:gd name="T47" fmla="*/ 46 h 539"/>
                  <a:gd name="T48" fmla="*/ 434 w 544"/>
                  <a:gd name="T49" fmla="*/ 64 h 539"/>
                  <a:gd name="T50" fmla="*/ 444 w 544"/>
                  <a:gd name="T51" fmla="*/ 136 h 539"/>
                  <a:gd name="T52" fmla="*/ 443 w 544"/>
                  <a:gd name="T53" fmla="*/ 166 h 539"/>
                  <a:gd name="T54" fmla="*/ 459 w 544"/>
                  <a:gd name="T55" fmla="*/ 212 h 539"/>
                  <a:gd name="T56" fmla="*/ 446 w 544"/>
                  <a:gd name="T57" fmla="*/ 228 h 539"/>
                  <a:gd name="T58" fmla="*/ 448 w 544"/>
                  <a:gd name="T59" fmla="*/ 232 h 539"/>
                  <a:gd name="T60" fmla="*/ 457 w 544"/>
                  <a:gd name="T61" fmla="*/ 237 h 539"/>
                  <a:gd name="T62" fmla="*/ 464 w 544"/>
                  <a:gd name="T63" fmla="*/ 237 h 539"/>
                  <a:gd name="T64" fmla="*/ 471 w 544"/>
                  <a:gd name="T65" fmla="*/ 227 h 539"/>
                  <a:gd name="T66" fmla="*/ 519 w 544"/>
                  <a:gd name="T67" fmla="*/ 223 h 539"/>
                  <a:gd name="T68" fmla="*/ 528 w 544"/>
                  <a:gd name="T69" fmla="*/ 225 h 539"/>
                  <a:gd name="T70" fmla="*/ 537 w 544"/>
                  <a:gd name="T71" fmla="*/ 219 h 539"/>
                  <a:gd name="T72" fmla="*/ 541 w 544"/>
                  <a:gd name="T73" fmla="*/ 225 h 539"/>
                  <a:gd name="T74" fmla="*/ 537 w 544"/>
                  <a:gd name="T75" fmla="*/ 228 h 539"/>
                  <a:gd name="T76" fmla="*/ 534 w 544"/>
                  <a:gd name="T77" fmla="*/ 305 h 539"/>
                  <a:gd name="T78" fmla="*/ 537 w 544"/>
                  <a:gd name="T79" fmla="*/ 311 h 539"/>
                  <a:gd name="T80" fmla="*/ 450 w 544"/>
                  <a:gd name="T81" fmla="*/ 312 h 539"/>
                  <a:gd name="T82" fmla="*/ 457 w 544"/>
                  <a:gd name="T83" fmla="*/ 477 h 539"/>
                  <a:gd name="T84" fmla="*/ 493 w 544"/>
                  <a:gd name="T85" fmla="*/ 509 h 539"/>
                  <a:gd name="T86" fmla="*/ 501 w 544"/>
                  <a:gd name="T87" fmla="*/ 518 h 539"/>
                  <a:gd name="T88" fmla="*/ 425 w 544"/>
                  <a:gd name="T89" fmla="*/ 539 h 539"/>
                  <a:gd name="T90" fmla="*/ 307 w 544"/>
                  <a:gd name="T91" fmla="*/ 523 h 539"/>
                  <a:gd name="T92" fmla="*/ 289 w 544"/>
                  <a:gd name="T93" fmla="*/ 507 h 539"/>
                  <a:gd name="T94" fmla="*/ 87 w 544"/>
                  <a:gd name="T95" fmla="*/ 498 h 539"/>
                  <a:gd name="T96" fmla="*/ 73 w 544"/>
                  <a:gd name="T97" fmla="*/ 487 h 539"/>
                  <a:gd name="T98" fmla="*/ 41 w 544"/>
                  <a:gd name="T99" fmla="*/ 489 h 539"/>
                  <a:gd name="T100" fmla="*/ 27 w 544"/>
                  <a:gd name="T101" fmla="*/ 500 h 539"/>
                  <a:gd name="T102" fmla="*/ 2 w 544"/>
                  <a:gd name="T103" fmla="*/ 507 h 539"/>
                  <a:gd name="T104" fmla="*/ 3 w 544"/>
                  <a:gd name="T105" fmla="*/ 478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4" h="539">
                    <a:moveTo>
                      <a:pt x="3" y="469"/>
                    </a:moveTo>
                    <a:lnTo>
                      <a:pt x="3" y="444"/>
                    </a:lnTo>
                    <a:lnTo>
                      <a:pt x="10" y="437"/>
                    </a:lnTo>
                    <a:lnTo>
                      <a:pt x="34" y="355"/>
                    </a:lnTo>
                    <a:lnTo>
                      <a:pt x="34" y="348"/>
                    </a:lnTo>
                    <a:lnTo>
                      <a:pt x="35" y="344"/>
                    </a:lnTo>
                    <a:lnTo>
                      <a:pt x="37" y="339"/>
                    </a:lnTo>
                    <a:lnTo>
                      <a:pt x="41" y="328"/>
                    </a:lnTo>
                    <a:lnTo>
                      <a:pt x="53" y="316"/>
                    </a:lnTo>
                    <a:lnTo>
                      <a:pt x="55" y="307"/>
                    </a:lnTo>
                    <a:lnTo>
                      <a:pt x="69" y="300"/>
                    </a:lnTo>
                    <a:lnTo>
                      <a:pt x="84" y="280"/>
                    </a:lnTo>
                    <a:lnTo>
                      <a:pt x="91" y="228"/>
                    </a:lnTo>
                    <a:lnTo>
                      <a:pt x="94" y="221"/>
                    </a:lnTo>
                    <a:lnTo>
                      <a:pt x="91" y="207"/>
                    </a:lnTo>
                    <a:lnTo>
                      <a:pt x="82" y="198"/>
                    </a:lnTo>
                    <a:lnTo>
                      <a:pt x="78" y="189"/>
                    </a:lnTo>
                    <a:lnTo>
                      <a:pt x="73" y="184"/>
                    </a:lnTo>
                    <a:lnTo>
                      <a:pt x="64" y="148"/>
                    </a:lnTo>
                    <a:lnTo>
                      <a:pt x="64" y="143"/>
                    </a:lnTo>
                    <a:lnTo>
                      <a:pt x="73" y="132"/>
                    </a:lnTo>
                    <a:lnTo>
                      <a:pt x="73" y="118"/>
                    </a:lnTo>
                    <a:lnTo>
                      <a:pt x="69" y="107"/>
                    </a:lnTo>
                    <a:lnTo>
                      <a:pt x="64" y="100"/>
                    </a:lnTo>
                    <a:lnTo>
                      <a:pt x="52" y="55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32" y="18"/>
                    </a:lnTo>
                    <a:lnTo>
                      <a:pt x="71" y="2"/>
                    </a:lnTo>
                    <a:lnTo>
                      <a:pt x="119" y="0"/>
                    </a:lnTo>
                    <a:lnTo>
                      <a:pt x="127" y="2"/>
                    </a:lnTo>
                    <a:lnTo>
                      <a:pt x="200" y="0"/>
                    </a:lnTo>
                    <a:lnTo>
                      <a:pt x="202" y="2"/>
                    </a:lnTo>
                    <a:lnTo>
                      <a:pt x="207" y="7"/>
                    </a:lnTo>
                    <a:lnTo>
                      <a:pt x="209" y="7"/>
                    </a:lnTo>
                    <a:lnTo>
                      <a:pt x="212" y="7"/>
                    </a:lnTo>
                    <a:lnTo>
                      <a:pt x="230" y="66"/>
                    </a:lnTo>
                    <a:lnTo>
                      <a:pt x="257" y="96"/>
                    </a:lnTo>
                    <a:lnTo>
                      <a:pt x="268" y="100"/>
                    </a:lnTo>
                    <a:lnTo>
                      <a:pt x="277" y="100"/>
                    </a:lnTo>
                    <a:lnTo>
                      <a:pt x="303" y="93"/>
                    </a:lnTo>
                    <a:lnTo>
                      <a:pt x="332" y="95"/>
                    </a:lnTo>
                    <a:lnTo>
                      <a:pt x="335" y="77"/>
                    </a:lnTo>
                    <a:lnTo>
                      <a:pt x="339" y="73"/>
                    </a:lnTo>
                    <a:lnTo>
                      <a:pt x="343" y="52"/>
                    </a:lnTo>
                    <a:lnTo>
                      <a:pt x="376" y="52"/>
                    </a:lnTo>
                    <a:lnTo>
                      <a:pt x="378" y="46"/>
                    </a:lnTo>
                    <a:lnTo>
                      <a:pt x="396" y="46"/>
                    </a:lnTo>
                    <a:lnTo>
                      <a:pt x="396" y="64"/>
                    </a:lnTo>
                    <a:lnTo>
                      <a:pt x="434" y="64"/>
                    </a:lnTo>
                    <a:lnTo>
                      <a:pt x="439" y="75"/>
                    </a:lnTo>
                    <a:lnTo>
                      <a:pt x="444" y="136"/>
                    </a:lnTo>
                    <a:lnTo>
                      <a:pt x="443" y="148"/>
                    </a:lnTo>
                    <a:lnTo>
                      <a:pt x="443" y="166"/>
                    </a:lnTo>
                    <a:lnTo>
                      <a:pt x="460" y="207"/>
                    </a:lnTo>
                    <a:lnTo>
                      <a:pt x="459" y="212"/>
                    </a:lnTo>
                    <a:lnTo>
                      <a:pt x="448" y="227"/>
                    </a:lnTo>
                    <a:lnTo>
                      <a:pt x="446" y="228"/>
                    </a:lnTo>
                    <a:lnTo>
                      <a:pt x="448" y="230"/>
                    </a:lnTo>
                    <a:lnTo>
                      <a:pt x="448" y="232"/>
                    </a:lnTo>
                    <a:lnTo>
                      <a:pt x="453" y="232"/>
                    </a:lnTo>
                    <a:lnTo>
                      <a:pt x="457" y="237"/>
                    </a:lnTo>
                    <a:lnTo>
                      <a:pt x="462" y="239"/>
                    </a:lnTo>
                    <a:lnTo>
                      <a:pt x="464" y="237"/>
                    </a:lnTo>
                    <a:lnTo>
                      <a:pt x="468" y="228"/>
                    </a:lnTo>
                    <a:lnTo>
                      <a:pt x="471" y="227"/>
                    </a:lnTo>
                    <a:lnTo>
                      <a:pt x="512" y="227"/>
                    </a:lnTo>
                    <a:lnTo>
                      <a:pt x="519" y="223"/>
                    </a:lnTo>
                    <a:lnTo>
                      <a:pt x="526" y="225"/>
                    </a:lnTo>
                    <a:lnTo>
                      <a:pt x="528" y="225"/>
                    </a:lnTo>
                    <a:lnTo>
                      <a:pt x="535" y="219"/>
                    </a:lnTo>
                    <a:lnTo>
                      <a:pt x="537" y="219"/>
                    </a:lnTo>
                    <a:lnTo>
                      <a:pt x="539" y="221"/>
                    </a:lnTo>
                    <a:lnTo>
                      <a:pt x="541" y="225"/>
                    </a:lnTo>
                    <a:lnTo>
                      <a:pt x="539" y="225"/>
                    </a:lnTo>
                    <a:lnTo>
                      <a:pt x="537" y="228"/>
                    </a:lnTo>
                    <a:lnTo>
                      <a:pt x="539" y="236"/>
                    </a:lnTo>
                    <a:lnTo>
                      <a:pt x="534" y="305"/>
                    </a:lnTo>
                    <a:lnTo>
                      <a:pt x="534" y="307"/>
                    </a:lnTo>
                    <a:lnTo>
                      <a:pt x="537" y="311"/>
                    </a:lnTo>
                    <a:lnTo>
                      <a:pt x="544" y="312"/>
                    </a:lnTo>
                    <a:lnTo>
                      <a:pt x="450" y="312"/>
                    </a:lnTo>
                    <a:lnTo>
                      <a:pt x="450" y="473"/>
                    </a:lnTo>
                    <a:lnTo>
                      <a:pt x="457" y="477"/>
                    </a:lnTo>
                    <a:lnTo>
                      <a:pt x="459" y="484"/>
                    </a:lnTo>
                    <a:lnTo>
                      <a:pt x="493" y="509"/>
                    </a:lnTo>
                    <a:lnTo>
                      <a:pt x="496" y="514"/>
                    </a:lnTo>
                    <a:lnTo>
                      <a:pt x="501" y="518"/>
                    </a:lnTo>
                    <a:lnTo>
                      <a:pt x="500" y="519"/>
                    </a:lnTo>
                    <a:lnTo>
                      <a:pt x="425" y="539"/>
                    </a:lnTo>
                    <a:lnTo>
                      <a:pt x="423" y="536"/>
                    </a:lnTo>
                    <a:lnTo>
                      <a:pt x="307" y="523"/>
                    </a:lnTo>
                    <a:lnTo>
                      <a:pt x="302" y="514"/>
                    </a:lnTo>
                    <a:lnTo>
                      <a:pt x="289" y="507"/>
                    </a:lnTo>
                    <a:lnTo>
                      <a:pt x="98" y="507"/>
                    </a:lnTo>
                    <a:lnTo>
                      <a:pt x="87" y="498"/>
                    </a:lnTo>
                    <a:lnTo>
                      <a:pt x="77" y="494"/>
                    </a:lnTo>
                    <a:lnTo>
                      <a:pt x="73" y="487"/>
                    </a:lnTo>
                    <a:lnTo>
                      <a:pt x="48" y="486"/>
                    </a:lnTo>
                    <a:lnTo>
                      <a:pt x="41" y="489"/>
                    </a:lnTo>
                    <a:lnTo>
                      <a:pt x="32" y="496"/>
                    </a:lnTo>
                    <a:lnTo>
                      <a:pt x="27" y="500"/>
                    </a:lnTo>
                    <a:lnTo>
                      <a:pt x="19" y="494"/>
                    </a:lnTo>
                    <a:lnTo>
                      <a:pt x="2" y="507"/>
                    </a:lnTo>
                    <a:lnTo>
                      <a:pt x="0" y="475"/>
                    </a:lnTo>
                    <a:lnTo>
                      <a:pt x="3" y="478"/>
                    </a:lnTo>
                    <a:lnTo>
                      <a:pt x="3" y="46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" name="Freeform 88"/>
              <p:cNvSpPr>
                <a:spLocks/>
              </p:cNvSpPr>
              <p:nvPr/>
            </p:nvSpPr>
            <p:spPr bwMode="auto">
              <a:xfrm>
                <a:off x="2566" y="2737"/>
                <a:ext cx="544" cy="539"/>
              </a:xfrm>
              <a:custGeom>
                <a:avLst/>
                <a:gdLst>
                  <a:gd name="T0" fmla="*/ 3 w 544"/>
                  <a:gd name="T1" fmla="*/ 444 h 539"/>
                  <a:gd name="T2" fmla="*/ 34 w 544"/>
                  <a:gd name="T3" fmla="*/ 355 h 539"/>
                  <a:gd name="T4" fmla="*/ 35 w 544"/>
                  <a:gd name="T5" fmla="*/ 344 h 539"/>
                  <a:gd name="T6" fmla="*/ 41 w 544"/>
                  <a:gd name="T7" fmla="*/ 328 h 539"/>
                  <a:gd name="T8" fmla="*/ 55 w 544"/>
                  <a:gd name="T9" fmla="*/ 307 h 539"/>
                  <a:gd name="T10" fmla="*/ 84 w 544"/>
                  <a:gd name="T11" fmla="*/ 280 h 539"/>
                  <a:gd name="T12" fmla="*/ 94 w 544"/>
                  <a:gd name="T13" fmla="*/ 221 h 539"/>
                  <a:gd name="T14" fmla="*/ 82 w 544"/>
                  <a:gd name="T15" fmla="*/ 198 h 539"/>
                  <a:gd name="T16" fmla="*/ 73 w 544"/>
                  <a:gd name="T17" fmla="*/ 184 h 539"/>
                  <a:gd name="T18" fmla="*/ 64 w 544"/>
                  <a:gd name="T19" fmla="*/ 143 h 539"/>
                  <a:gd name="T20" fmla="*/ 73 w 544"/>
                  <a:gd name="T21" fmla="*/ 118 h 539"/>
                  <a:gd name="T22" fmla="*/ 64 w 544"/>
                  <a:gd name="T23" fmla="*/ 100 h 539"/>
                  <a:gd name="T24" fmla="*/ 30 w 544"/>
                  <a:gd name="T25" fmla="*/ 23 h 539"/>
                  <a:gd name="T26" fmla="*/ 32 w 544"/>
                  <a:gd name="T27" fmla="*/ 18 h 539"/>
                  <a:gd name="T28" fmla="*/ 119 w 544"/>
                  <a:gd name="T29" fmla="*/ 0 h 539"/>
                  <a:gd name="T30" fmla="*/ 200 w 544"/>
                  <a:gd name="T31" fmla="*/ 0 h 539"/>
                  <a:gd name="T32" fmla="*/ 207 w 544"/>
                  <a:gd name="T33" fmla="*/ 7 h 539"/>
                  <a:gd name="T34" fmla="*/ 212 w 544"/>
                  <a:gd name="T35" fmla="*/ 7 h 539"/>
                  <a:gd name="T36" fmla="*/ 257 w 544"/>
                  <a:gd name="T37" fmla="*/ 96 h 539"/>
                  <a:gd name="T38" fmla="*/ 277 w 544"/>
                  <a:gd name="T39" fmla="*/ 100 h 539"/>
                  <a:gd name="T40" fmla="*/ 332 w 544"/>
                  <a:gd name="T41" fmla="*/ 95 h 539"/>
                  <a:gd name="T42" fmla="*/ 339 w 544"/>
                  <a:gd name="T43" fmla="*/ 73 h 539"/>
                  <a:gd name="T44" fmla="*/ 376 w 544"/>
                  <a:gd name="T45" fmla="*/ 52 h 539"/>
                  <a:gd name="T46" fmla="*/ 396 w 544"/>
                  <a:gd name="T47" fmla="*/ 46 h 539"/>
                  <a:gd name="T48" fmla="*/ 434 w 544"/>
                  <a:gd name="T49" fmla="*/ 64 h 539"/>
                  <a:gd name="T50" fmla="*/ 444 w 544"/>
                  <a:gd name="T51" fmla="*/ 136 h 539"/>
                  <a:gd name="T52" fmla="*/ 443 w 544"/>
                  <a:gd name="T53" fmla="*/ 166 h 539"/>
                  <a:gd name="T54" fmla="*/ 459 w 544"/>
                  <a:gd name="T55" fmla="*/ 212 h 539"/>
                  <a:gd name="T56" fmla="*/ 446 w 544"/>
                  <a:gd name="T57" fmla="*/ 228 h 539"/>
                  <a:gd name="T58" fmla="*/ 448 w 544"/>
                  <a:gd name="T59" fmla="*/ 232 h 539"/>
                  <a:gd name="T60" fmla="*/ 457 w 544"/>
                  <a:gd name="T61" fmla="*/ 237 h 539"/>
                  <a:gd name="T62" fmla="*/ 464 w 544"/>
                  <a:gd name="T63" fmla="*/ 237 h 539"/>
                  <a:gd name="T64" fmla="*/ 471 w 544"/>
                  <a:gd name="T65" fmla="*/ 227 h 539"/>
                  <a:gd name="T66" fmla="*/ 519 w 544"/>
                  <a:gd name="T67" fmla="*/ 223 h 539"/>
                  <a:gd name="T68" fmla="*/ 528 w 544"/>
                  <a:gd name="T69" fmla="*/ 225 h 539"/>
                  <a:gd name="T70" fmla="*/ 537 w 544"/>
                  <a:gd name="T71" fmla="*/ 219 h 539"/>
                  <a:gd name="T72" fmla="*/ 541 w 544"/>
                  <a:gd name="T73" fmla="*/ 225 h 539"/>
                  <a:gd name="T74" fmla="*/ 537 w 544"/>
                  <a:gd name="T75" fmla="*/ 228 h 539"/>
                  <a:gd name="T76" fmla="*/ 534 w 544"/>
                  <a:gd name="T77" fmla="*/ 305 h 539"/>
                  <a:gd name="T78" fmla="*/ 537 w 544"/>
                  <a:gd name="T79" fmla="*/ 311 h 539"/>
                  <a:gd name="T80" fmla="*/ 450 w 544"/>
                  <a:gd name="T81" fmla="*/ 312 h 539"/>
                  <a:gd name="T82" fmla="*/ 457 w 544"/>
                  <a:gd name="T83" fmla="*/ 477 h 539"/>
                  <a:gd name="T84" fmla="*/ 493 w 544"/>
                  <a:gd name="T85" fmla="*/ 509 h 539"/>
                  <a:gd name="T86" fmla="*/ 501 w 544"/>
                  <a:gd name="T87" fmla="*/ 518 h 539"/>
                  <a:gd name="T88" fmla="*/ 425 w 544"/>
                  <a:gd name="T89" fmla="*/ 539 h 539"/>
                  <a:gd name="T90" fmla="*/ 307 w 544"/>
                  <a:gd name="T91" fmla="*/ 523 h 539"/>
                  <a:gd name="T92" fmla="*/ 289 w 544"/>
                  <a:gd name="T93" fmla="*/ 507 h 539"/>
                  <a:gd name="T94" fmla="*/ 87 w 544"/>
                  <a:gd name="T95" fmla="*/ 498 h 539"/>
                  <a:gd name="T96" fmla="*/ 73 w 544"/>
                  <a:gd name="T97" fmla="*/ 487 h 539"/>
                  <a:gd name="T98" fmla="*/ 41 w 544"/>
                  <a:gd name="T99" fmla="*/ 489 h 539"/>
                  <a:gd name="T100" fmla="*/ 27 w 544"/>
                  <a:gd name="T101" fmla="*/ 500 h 539"/>
                  <a:gd name="T102" fmla="*/ 2 w 544"/>
                  <a:gd name="T103" fmla="*/ 507 h 539"/>
                  <a:gd name="T104" fmla="*/ 3 w 544"/>
                  <a:gd name="T105" fmla="*/ 478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4" h="539">
                    <a:moveTo>
                      <a:pt x="3" y="469"/>
                    </a:moveTo>
                    <a:lnTo>
                      <a:pt x="3" y="444"/>
                    </a:lnTo>
                    <a:lnTo>
                      <a:pt x="10" y="437"/>
                    </a:lnTo>
                    <a:lnTo>
                      <a:pt x="34" y="355"/>
                    </a:lnTo>
                    <a:lnTo>
                      <a:pt x="34" y="348"/>
                    </a:lnTo>
                    <a:lnTo>
                      <a:pt x="35" y="344"/>
                    </a:lnTo>
                    <a:lnTo>
                      <a:pt x="37" y="339"/>
                    </a:lnTo>
                    <a:lnTo>
                      <a:pt x="41" y="328"/>
                    </a:lnTo>
                    <a:lnTo>
                      <a:pt x="53" y="316"/>
                    </a:lnTo>
                    <a:lnTo>
                      <a:pt x="55" y="307"/>
                    </a:lnTo>
                    <a:lnTo>
                      <a:pt x="69" y="300"/>
                    </a:lnTo>
                    <a:lnTo>
                      <a:pt x="84" y="280"/>
                    </a:lnTo>
                    <a:lnTo>
                      <a:pt x="91" y="228"/>
                    </a:lnTo>
                    <a:lnTo>
                      <a:pt x="94" y="221"/>
                    </a:lnTo>
                    <a:lnTo>
                      <a:pt x="91" y="207"/>
                    </a:lnTo>
                    <a:lnTo>
                      <a:pt x="82" y="198"/>
                    </a:lnTo>
                    <a:lnTo>
                      <a:pt x="78" y="189"/>
                    </a:lnTo>
                    <a:lnTo>
                      <a:pt x="73" y="184"/>
                    </a:lnTo>
                    <a:lnTo>
                      <a:pt x="64" y="148"/>
                    </a:lnTo>
                    <a:lnTo>
                      <a:pt x="64" y="143"/>
                    </a:lnTo>
                    <a:lnTo>
                      <a:pt x="73" y="132"/>
                    </a:lnTo>
                    <a:lnTo>
                      <a:pt x="73" y="118"/>
                    </a:lnTo>
                    <a:lnTo>
                      <a:pt x="69" y="107"/>
                    </a:lnTo>
                    <a:lnTo>
                      <a:pt x="64" y="100"/>
                    </a:lnTo>
                    <a:lnTo>
                      <a:pt x="52" y="55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32" y="18"/>
                    </a:lnTo>
                    <a:lnTo>
                      <a:pt x="71" y="2"/>
                    </a:lnTo>
                    <a:lnTo>
                      <a:pt x="119" y="0"/>
                    </a:lnTo>
                    <a:lnTo>
                      <a:pt x="127" y="2"/>
                    </a:lnTo>
                    <a:lnTo>
                      <a:pt x="200" y="0"/>
                    </a:lnTo>
                    <a:lnTo>
                      <a:pt x="202" y="2"/>
                    </a:lnTo>
                    <a:lnTo>
                      <a:pt x="207" y="7"/>
                    </a:lnTo>
                    <a:lnTo>
                      <a:pt x="209" y="7"/>
                    </a:lnTo>
                    <a:lnTo>
                      <a:pt x="212" y="7"/>
                    </a:lnTo>
                    <a:lnTo>
                      <a:pt x="230" y="66"/>
                    </a:lnTo>
                    <a:lnTo>
                      <a:pt x="257" y="96"/>
                    </a:lnTo>
                    <a:lnTo>
                      <a:pt x="268" y="100"/>
                    </a:lnTo>
                    <a:lnTo>
                      <a:pt x="277" y="100"/>
                    </a:lnTo>
                    <a:lnTo>
                      <a:pt x="303" y="93"/>
                    </a:lnTo>
                    <a:lnTo>
                      <a:pt x="332" y="95"/>
                    </a:lnTo>
                    <a:lnTo>
                      <a:pt x="335" y="77"/>
                    </a:lnTo>
                    <a:lnTo>
                      <a:pt x="339" y="73"/>
                    </a:lnTo>
                    <a:lnTo>
                      <a:pt x="343" y="52"/>
                    </a:lnTo>
                    <a:lnTo>
                      <a:pt x="376" y="52"/>
                    </a:lnTo>
                    <a:lnTo>
                      <a:pt x="378" y="46"/>
                    </a:lnTo>
                    <a:lnTo>
                      <a:pt x="396" y="46"/>
                    </a:lnTo>
                    <a:lnTo>
                      <a:pt x="396" y="64"/>
                    </a:lnTo>
                    <a:lnTo>
                      <a:pt x="434" y="64"/>
                    </a:lnTo>
                    <a:lnTo>
                      <a:pt x="439" y="75"/>
                    </a:lnTo>
                    <a:lnTo>
                      <a:pt x="444" y="136"/>
                    </a:lnTo>
                    <a:lnTo>
                      <a:pt x="443" y="148"/>
                    </a:lnTo>
                    <a:lnTo>
                      <a:pt x="443" y="166"/>
                    </a:lnTo>
                    <a:lnTo>
                      <a:pt x="460" y="207"/>
                    </a:lnTo>
                    <a:lnTo>
                      <a:pt x="459" y="212"/>
                    </a:lnTo>
                    <a:lnTo>
                      <a:pt x="448" y="227"/>
                    </a:lnTo>
                    <a:lnTo>
                      <a:pt x="446" y="228"/>
                    </a:lnTo>
                    <a:lnTo>
                      <a:pt x="448" y="230"/>
                    </a:lnTo>
                    <a:lnTo>
                      <a:pt x="448" y="232"/>
                    </a:lnTo>
                    <a:lnTo>
                      <a:pt x="453" y="232"/>
                    </a:lnTo>
                    <a:lnTo>
                      <a:pt x="457" y="237"/>
                    </a:lnTo>
                    <a:lnTo>
                      <a:pt x="462" y="239"/>
                    </a:lnTo>
                    <a:lnTo>
                      <a:pt x="464" y="237"/>
                    </a:lnTo>
                    <a:lnTo>
                      <a:pt x="468" y="228"/>
                    </a:lnTo>
                    <a:lnTo>
                      <a:pt x="471" y="227"/>
                    </a:lnTo>
                    <a:lnTo>
                      <a:pt x="512" y="227"/>
                    </a:lnTo>
                    <a:lnTo>
                      <a:pt x="519" y="223"/>
                    </a:lnTo>
                    <a:lnTo>
                      <a:pt x="526" y="225"/>
                    </a:lnTo>
                    <a:lnTo>
                      <a:pt x="528" y="225"/>
                    </a:lnTo>
                    <a:lnTo>
                      <a:pt x="535" y="219"/>
                    </a:lnTo>
                    <a:lnTo>
                      <a:pt x="537" y="219"/>
                    </a:lnTo>
                    <a:lnTo>
                      <a:pt x="539" y="221"/>
                    </a:lnTo>
                    <a:lnTo>
                      <a:pt x="541" y="225"/>
                    </a:lnTo>
                    <a:lnTo>
                      <a:pt x="539" y="225"/>
                    </a:lnTo>
                    <a:lnTo>
                      <a:pt x="537" y="228"/>
                    </a:lnTo>
                    <a:lnTo>
                      <a:pt x="539" y="236"/>
                    </a:lnTo>
                    <a:lnTo>
                      <a:pt x="534" y="305"/>
                    </a:lnTo>
                    <a:lnTo>
                      <a:pt x="534" y="307"/>
                    </a:lnTo>
                    <a:lnTo>
                      <a:pt x="537" y="311"/>
                    </a:lnTo>
                    <a:lnTo>
                      <a:pt x="544" y="312"/>
                    </a:lnTo>
                    <a:lnTo>
                      <a:pt x="450" y="312"/>
                    </a:lnTo>
                    <a:lnTo>
                      <a:pt x="450" y="473"/>
                    </a:lnTo>
                    <a:lnTo>
                      <a:pt x="457" y="477"/>
                    </a:lnTo>
                    <a:lnTo>
                      <a:pt x="459" y="484"/>
                    </a:lnTo>
                    <a:lnTo>
                      <a:pt x="493" y="509"/>
                    </a:lnTo>
                    <a:lnTo>
                      <a:pt x="496" y="514"/>
                    </a:lnTo>
                    <a:lnTo>
                      <a:pt x="501" y="518"/>
                    </a:lnTo>
                    <a:lnTo>
                      <a:pt x="500" y="519"/>
                    </a:lnTo>
                    <a:lnTo>
                      <a:pt x="425" y="539"/>
                    </a:lnTo>
                    <a:lnTo>
                      <a:pt x="423" y="536"/>
                    </a:lnTo>
                    <a:lnTo>
                      <a:pt x="307" y="523"/>
                    </a:lnTo>
                    <a:lnTo>
                      <a:pt x="302" y="514"/>
                    </a:lnTo>
                    <a:lnTo>
                      <a:pt x="289" y="507"/>
                    </a:lnTo>
                    <a:lnTo>
                      <a:pt x="98" y="507"/>
                    </a:lnTo>
                    <a:lnTo>
                      <a:pt x="87" y="498"/>
                    </a:lnTo>
                    <a:lnTo>
                      <a:pt x="77" y="494"/>
                    </a:lnTo>
                    <a:lnTo>
                      <a:pt x="73" y="487"/>
                    </a:lnTo>
                    <a:lnTo>
                      <a:pt x="48" y="486"/>
                    </a:lnTo>
                    <a:lnTo>
                      <a:pt x="41" y="489"/>
                    </a:lnTo>
                    <a:lnTo>
                      <a:pt x="32" y="496"/>
                    </a:lnTo>
                    <a:lnTo>
                      <a:pt x="27" y="500"/>
                    </a:lnTo>
                    <a:lnTo>
                      <a:pt x="19" y="494"/>
                    </a:lnTo>
                    <a:lnTo>
                      <a:pt x="2" y="507"/>
                    </a:lnTo>
                    <a:lnTo>
                      <a:pt x="0" y="475"/>
                    </a:lnTo>
                    <a:lnTo>
                      <a:pt x="3" y="478"/>
                    </a:lnTo>
                    <a:lnTo>
                      <a:pt x="3" y="46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" name="Freeform 89"/>
              <p:cNvSpPr>
                <a:spLocks/>
              </p:cNvSpPr>
              <p:nvPr/>
            </p:nvSpPr>
            <p:spPr bwMode="auto">
              <a:xfrm>
                <a:off x="2582" y="2678"/>
                <a:ext cx="44" cy="62"/>
              </a:xfrm>
              <a:custGeom>
                <a:avLst/>
                <a:gdLst>
                  <a:gd name="T0" fmla="*/ 44 w 44"/>
                  <a:gd name="T1" fmla="*/ 11 h 62"/>
                  <a:gd name="T2" fmla="*/ 41 w 44"/>
                  <a:gd name="T3" fmla="*/ 4 h 62"/>
                  <a:gd name="T4" fmla="*/ 34 w 44"/>
                  <a:gd name="T5" fmla="*/ 0 h 62"/>
                  <a:gd name="T6" fmla="*/ 25 w 44"/>
                  <a:gd name="T7" fmla="*/ 4 h 62"/>
                  <a:gd name="T8" fmla="*/ 19 w 44"/>
                  <a:gd name="T9" fmla="*/ 16 h 62"/>
                  <a:gd name="T10" fmla="*/ 0 w 44"/>
                  <a:gd name="T11" fmla="*/ 29 h 62"/>
                  <a:gd name="T12" fmla="*/ 5 w 44"/>
                  <a:gd name="T13" fmla="*/ 32 h 62"/>
                  <a:gd name="T14" fmla="*/ 7 w 44"/>
                  <a:gd name="T15" fmla="*/ 57 h 62"/>
                  <a:gd name="T16" fmla="*/ 14 w 44"/>
                  <a:gd name="T17" fmla="*/ 62 h 62"/>
                  <a:gd name="T18" fmla="*/ 21 w 44"/>
                  <a:gd name="T19" fmla="*/ 59 h 62"/>
                  <a:gd name="T20" fmla="*/ 27 w 44"/>
                  <a:gd name="T21" fmla="*/ 25 h 62"/>
                  <a:gd name="T22" fmla="*/ 41 w 44"/>
                  <a:gd name="T23" fmla="*/ 12 h 62"/>
                  <a:gd name="T24" fmla="*/ 44 w 44"/>
                  <a:gd name="T25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2">
                    <a:moveTo>
                      <a:pt x="44" y="11"/>
                    </a:moveTo>
                    <a:lnTo>
                      <a:pt x="41" y="4"/>
                    </a:lnTo>
                    <a:lnTo>
                      <a:pt x="34" y="0"/>
                    </a:lnTo>
                    <a:lnTo>
                      <a:pt x="25" y="4"/>
                    </a:lnTo>
                    <a:lnTo>
                      <a:pt x="19" y="16"/>
                    </a:lnTo>
                    <a:lnTo>
                      <a:pt x="0" y="29"/>
                    </a:lnTo>
                    <a:lnTo>
                      <a:pt x="5" y="32"/>
                    </a:lnTo>
                    <a:lnTo>
                      <a:pt x="7" y="57"/>
                    </a:lnTo>
                    <a:lnTo>
                      <a:pt x="14" y="62"/>
                    </a:lnTo>
                    <a:lnTo>
                      <a:pt x="21" y="59"/>
                    </a:lnTo>
                    <a:lnTo>
                      <a:pt x="27" y="25"/>
                    </a:lnTo>
                    <a:lnTo>
                      <a:pt x="41" y="12"/>
                    </a:lnTo>
                    <a:lnTo>
                      <a:pt x="44" y="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" name="Freeform 90"/>
              <p:cNvSpPr>
                <a:spLocks/>
              </p:cNvSpPr>
              <p:nvPr/>
            </p:nvSpPr>
            <p:spPr bwMode="auto">
              <a:xfrm>
                <a:off x="2582" y="2678"/>
                <a:ext cx="44" cy="62"/>
              </a:xfrm>
              <a:custGeom>
                <a:avLst/>
                <a:gdLst>
                  <a:gd name="T0" fmla="*/ 44 w 44"/>
                  <a:gd name="T1" fmla="*/ 11 h 62"/>
                  <a:gd name="T2" fmla="*/ 41 w 44"/>
                  <a:gd name="T3" fmla="*/ 4 h 62"/>
                  <a:gd name="T4" fmla="*/ 34 w 44"/>
                  <a:gd name="T5" fmla="*/ 0 h 62"/>
                  <a:gd name="T6" fmla="*/ 25 w 44"/>
                  <a:gd name="T7" fmla="*/ 4 h 62"/>
                  <a:gd name="T8" fmla="*/ 19 w 44"/>
                  <a:gd name="T9" fmla="*/ 16 h 62"/>
                  <a:gd name="T10" fmla="*/ 0 w 44"/>
                  <a:gd name="T11" fmla="*/ 29 h 62"/>
                  <a:gd name="T12" fmla="*/ 5 w 44"/>
                  <a:gd name="T13" fmla="*/ 32 h 62"/>
                  <a:gd name="T14" fmla="*/ 7 w 44"/>
                  <a:gd name="T15" fmla="*/ 57 h 62"/>
                  <a:gd name="T16" fmla="*/ 14 w 44"/>
                  <a:gd name="T17" fmla="*/ 62 h 62"/>
                  <a:gd name="T18" fmla="*/ 21 w 44"/>
                  <a:gd name="T19" fmla="*/ 59 h 62"/>
                  <a:gd name="T20" fmla="*/ 27 w 44"/>
                  <a:gd name="T21" fmla="*/ 25 h 62"/>
                  <a:gd name="T22" fmla="*/ 41 w 44"/>
                  <a:gd name="T23" fmla="*/ 12 h 62"/>
                  <a:gd name="T24" fmla="*/ 44 w 44"/>
                  <a:gd name="T25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2">
                    <a:moveTo>
                      <a:pt x="44" y="11"/>
                    </a:moveTo>
                    <a:lnTo>
                      <a:pt x="41" y="4"/>
                    </a:lnTo>
                    <a:lnTo>
                      <a:pt x="34" y="0"/>
                    </a:lnTo>
                    <a:lnTo>
                      <a:pt x="25" y="4"/>
                    </a:lnTo>
                    <a:lnTo>
                      <a:pt x="19" y="16"/>
                    </a:lnTo>
                    <a:lnTo>
                      <a:pt x="0" y="29"/>
                    </a:lnTo>
                    <a:lnTo>
                      <a:pt x="5" y="32"/>
                    </a:lnTo>
                    <a:lnTo>
                      <a:pt x="7" y="57"/>
                    </a:lnTo>
                    <a:lnTo>
                      <a:pt x="14" y="62"/>
                    </a:lnTo>
                    <a:lnTo>
                      <a:pt x="21" y="59"/>
                    </a:lnTo>
                    <a:lnTo>
                      <a:pt x="27" y="25"/>
                    </a:lnTo>
                    <a:lnTo>
                      <a:pt x="41" y="12"/>
                    </a:lnTo>
                    <a:lnTo>
                      <a:pt x="44" y="1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" name="Freeform 91"/>
              <p:cNvSpPr>
                <a:spLocks/>
              </p:cNvSpPr>
              <p:nvPr/>
            </p:nvSpPr>
            <p:spPr bwMode="auto">
              <a:xfrm>
                <a:off x="2775" y="3458"/>
                <a:ext cx="708" cy="623"/>
              </a:xfrm>
              <a:custGeom>
                <a:avLst/>
                <a:gdLst>
                  <a:gd name="T0" fmla="*/ 148 w 708"/>
                  <a:gd name="T1" fmla="*/ 307 h 623"/>
                  <a:gd name="T2" fmla="*/ 110 w 708"/>
                  <a:gd name="T3" fmla="*/ 332 h 623"/>
                  <a:gd name="T4" fmla="*/ 68 w 708"/>
                  <a:gd name="T5" fmla="*/ 334 h 623"/>
                  <a:gd name="T6" fmla="*/ 46 w 708"/>
                  <a:gd name="T7" fmla="*/ 322 h 623"/>
                  <a:gd name="T8" fmla="*/ 26 w 708"/>
                  <a:gd name="T9" fmla="*/ 298 h 623"/>
                  <a:gd name="T10" fmla="*/ 7 w 708"/>
                  <a:gd name="T11" fmla="*/ 313 h 623"/>
                  <a:gd name="T12" fmla="*/ 0 w 708"/>
                  <a:gd name="T13" fmla="*/ 316 h 623"/>
                  <a:gd name="T14" fmla="*/ 1 w 708"/>
                  <a:gd name="T15" fmla="*/ 325 h 623"/>
                  <a:gd name="T16" fmla="*/ 76 w 708"/>
                  <a:gd name="T17" fmla="*/ 479 h 623"/>
                  <a:gd name="T18" fmla="*/ 71 w 708"/>
                  <a:gd name="T19" fmla="*/ 523 h 623"/>
                  <a:gd name="T20" fmla="*/ 60 w 708"/>
                  <a:gd name="T21" fmla="*/ 525 h 623"/>
                  <a:gd name="T22" fmla="*/ 62 w 708"/>
                  <a:gd name="T23" fmla="*/ 534 h 623"/>
                  <a:gd name="T24" fmla="*/ 68 w 708"/>
                  <a:gd name="T25" fmla="*/ 543 h 623"/>
                  <a:gd name="T26" fmla="*/ 71 w 708"/>
                  <a:gd name="T27" fmla="*/ 552 h 623"/>
                  <a:gd name="T28" fmla="*/ 85 w 708"/>
                  <a:gd name="T29" fmla="*/ 572 h 623"/>
                  <a:gd name="T30" fmla="*/ 82 w 708"/>
                  <a:gd name="T31" fmla="*/ 584 h 623"/>
                  <a:gd name="T32" fmla="*/ 85 w 708"/>
                  <a:gd name="T33" fmla="*/ 605 h 623"/>
                  <a:gd name="T34" fmla="*/ 87 w 708"/>
                  <a:gd name="T35" fmla="*/ 595 h 623"/>
                  <a:gd name="T36" fmla="*/ 101 w 708"/>
                  <a:gd name="T37" fmla="*/ 591 h 623"/>
                  <a:gd name="T38" fmla="*/ 101 w 708"/>
                  <a:gd name="T39" fmla="*/ 605 h 623"/>
                  <a:gd name="T40" fmla="*/ 119 w 708"/>
                  <a:gd name="T41" fmla="*/ 607 h 623"/>
                  <a:gd name="T42" fmla="*/ 123 w 708"/>
                  <a:gd name="T43" fmla="*/ 616 h 623"/>
                  <a:gd name="T44" fmla="*/ 139 w 708"/>
                  <a:gd name="T45" fmla="*/ 622 h 623"/>
                  <a:gd name="T46" fmla="*/ 153 w 708"/>
                  <a:gd name="T47" fmla="*/ 623 h 623"/>
                  <a:gd name="T48" fmla="*/ 169 w 708"/>
                  <a:gd name="T49" fmla="*/ 611 h 623"/>
                  <a:gd name="T50" fmla="*/ 185 w 708"/>
                  <a:gd name="T51" fmla="*/ 607 h 623"/>
                  <a:gd name="T52" fmla="*/ 209 w 708"/>
                  <a:gd name="T53" fmla="*/ 609 h 623"/>
                  <a:gd name="T54" fmla="*/ 226 w 708"/>
                  <a:gd name="T55" fmla="*/ 607 h 623"/>
                  <a:gd name="T56" fmla="*/ 234 w 708"/>
                  <a:gd name="T57" fmla="*/ 600 h 623"/>
                  <a:gd name="T58" fmla="*/ 250 w 708"/>
                  <a:gd name="T59" fmla="*/ 589 h 623"/>
                  <a:gd name="T60" fmla="*/ 287 w 708"/>
                  <a:gd name="T61" fmla="*/ 593 h 623"/>
                  <a:gd name="T62" fmla="*/ 300 w 708"/>
                  <a:gd name="T63" fmla="*/ 588 h 623"/>
                  <a:gd name="T64" fmla="*/ 362 w 708"/>
                  <a:gd name="T65" fmla="*/ 597 h 623"/>
                  <a:gd name="T66" fmla="*/ 378 w 708"/>
                  <a:gd name="T67" fmla="*/ 586 h 623"/>
                  <a:gd name="T68" fmla="*/ 400 w 708"/>
                  <a:gd name="T69" fmla="*/ 584 h 623"/>
                  <a:gd name="T70" fmla="*/ 403 w 708"/>
                  <a:gd name="T71" fmla="*/ 573 h 623"/>
                  <a:gd name="T72" fmla="*/ 659 w 708"/>
                  <a:gd name="T73" fmla="*/ 330 h 623"/>
                  <a:gd name="T74" fmla="*/ 682 w 708"/>
                  <a:gd name="T75" fmla="*/ 316 h 623"/>
                  <a:gd name="T76" fmla="*/ 708 w 708"/>
                  <a:gd name="T77" fmla="*/ 222 h 623"/>
                  <a:gd name="T78" fmla="*/ 669 w 708"/>
                  <a:gd name="T79" fmla="*/ 223 h 623"/>
                  <a:gd name="T80" fmla="*/ 659 w 708"/>
                  <a:gd name="T81" fmla="*/ 243 h 623"/>
                  <a:gd name="T82" fmla="*/ 621 w 708"/>
                  <a:gd name="T83" fmla="*/ 214 h 623"/>
                  <a:gd name="T84" fmla="*/ 648 w 708"/>
                  <a:gd name="T85" fmla="*/ 172 h 623"/>
                  <a:gd name="T86" fmla="*/ 671 w 708"/>
                  <a:gd name="T87" fmla="*/ 177 h 623"/>
                  <a:gd name="T88" fmla="*/ 651 w 708"/>
                  <a:gd name="T89" fmla="*/ 27 h 623"/>
                  <a:gd name="T90" fmla="*/ 635 w 708"/>
                  <a:gd name="T91" fmla="*/ 13 h 623"/>
                  <a:gd name="T92" fmla="*/ 600 w 708"/>
                  <a:gd name="T93" fmla="*/ 9 h 623"/>
                  <a:gd name="T94" fmla="*/ 557 w 708"/>
                  <a:gd name="T95" fmla="*/ 4 h 623"/>
                  <a:gd name="T96" fmla="*/ 505 w 708"/>
                  <a:gd name="T97" fmla="*/ 32 h 623"/>
                  <a:gd name="T98" fmla="*/ 439 w 708"/>
                  <a:gd name="T99" fmla="*/ 102 h 623"/>
                  <a:gd name="T100" fmla="*/ 407 w 708"/>
                  <a:gd name="T101" fmla="*/ 132 h 623"/>
                  <a:gd name="T102" fmla="*/ 391 w 708"/>
                  <a:gd name="T103" fmla="*/ 164 h 623"/>
                  <a:gd name="T104" fmla="*/ 344 w 708"/>
                  <a:gd name="T105" fmla="*/ 172 h 623"/>
                  <a:gd name="T106" fmla="*/ 305 w 708"/>
                  <a:gd name="T107" fmla="*/ 156 h 623"/>
                  <a:gd name="T108" fmla="*/ 267 w 708"/>
                  <a:gd name="T109" fmla="*/ 195 h 623"/>
                  <a:gd name="T110" fmla="*/ 246 w 708"/>
                  <a:gd name="T111" fmla="*/ 218 h 623"/>
                  <a:gd name="T112" fmla="*/ 184 w 708"/>
                  <a:gd name="T113" fmla="*/ 220 h 623"/>
                  <a:gd name="T114" fmla="*/ 189 w 708"/>
                  <a:gd name="T115" fmla="*/ 186 h 623"/>
                  <a:gd name="T116" fmla="*/ 151 w 708"/>
                  <a:gd name="T117" fmla="*/ 127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08" h="623">
                    <a:moveTo>
                      <a:pt x="148" y="127"/>
                    </a:moveTo>
                    <a:lnTo>
                      <a:pt x="148" y="307"/>
                    </a:lnTo>
                    <a:lnTo>
                      <a:pt x="135" y="313"/>
                    </a:lnTo>
                    <a:lnTo>
                      <a:pt x="110" y="332"/>
                    </a:lnTo>
                    <a:lnTo>
                      <a:pt x="80" y="330"/>
                    </a:lnTo>
                    <a:lnTo>
                      <a:pt x="68" y="334"/>
                    </a:lnTo>
                    <a:lnTo>
                      <a:pt x="55" y="332"/>
                    </a:lnTo>
                    <a:lnTo>
                      <a:pt x="46" y="322"/>
                    </a:lnTo>
                    <a:lnTo>
                      <a:pt x="46" y="313"/>
                    </a:lnTo>
                    <a:lnTo>
                      <a:pt x="26" y="298"/>
                    </a:lnTo>
                    <a:lnTo>
                      <a:pt x="16" y="298"/>
                    </a:lnTo>
                    <a:lnTo>
                      <a:pt x="7" y="313"/>
                    </a:lnTo>
                    <a:lnTo>
                      <a:pt x="5" y="316"/>
                    </a:lnTo>
                    <a:lnTo>
                      <a:pt x="0" y="316"/>
                    </a:lnTo>
                    <a:lnTo>
                      <a:pt x="1" y="320"/>
                    </a:lnTo>
                    <a:lnTo>
                      <a:pt x="1" y="325"/>
                    </a:lnTo>
                    <a:lnTo>
                      <a:pt x="12" y="336"/>
                    </a:lnTo>
                    <a:lnTo>
                      <a:pt x="76" y="479"/>
                    </a:lnTo>
                    <a:lnTo>
                      <a:pt x="78" y="511"/>
                    </a:lnTo>
                    <a:lnTo>
                      <a:pt x="71" y="523"/>
                    </a:lnTo>
                    <a:lnTo>
                      <a:pt x="62" y="520"/>
                    </a:lnTo>
                    <a:lnTo>
                      <a:pt x="60" y="525"/>
                    </a:lnTo>
                    <a:lnTo>
                      <a:pt x="59" y="534"/>
                    </a:lnTo>
                    <a:lnTo>
                      <a:pt x="62" y="534"/>
                    </a:lnTo>
                    <a:lnTo>
                      <a:pt x="66" y="538"/>
                    </a:lnTo>
                    <a:lnTo>
                      <a:pt x="68" y="543"/>
                    </a:lnTo>
                    <a:lnTo>
                      <a:pt x="66" y="545"/>
                    </a:lnTo>
                    <a:lnTo>
                      <a:pt x="71" y="552"/>
                    </a:lnTo>
                    <a:lnTo>
                      <a:pt x="73" y="555"/>
                    </a:lnTo>
                    <a:lnTo>
                      <a:pt x="85" y="572"/>
                    </a:lnTo>
                    <a:lnTo>
                      <a:pt x="85" y="579"/>
                    </a:lnTo>
                    <a:lnTo>
                      <a:pt x="82" y="584"/>
                    </a:lnTo>
                    <a:lnTo>
                      <a:pt x="82" y="598"/>
                    </a:lnTo>
                    <a:lnTo>
                      <a:pt x="85" y="605"/>
                    </a:lnTo>
                    <a:lnTo>
                      <a:pt x="87" y="605"/>
                    </a:lnTo>
                    <a:lnTo>
                      <a:pt x="87" y="595"/>
                    </a:lnTo>
                    <a:lnTo>
                      <a:pt x="89" y="591"/>
                    </a:lnTo>
                    <a:lnTo>
                      <a:pt x="101" y="591"/>
                    </a:lnTo>
                    <a:lnTo>
                      <a:pt x="101" y="600"/>
                    </a:lnTo>
                    <a:lnTo>
                      <a:pt x="101" y="605"/>
                    </a:lnTo>
                    <a:lnTo>
                      <a:pt x="105" y="607"/>
                    </a:lnTo>
                    <a:lnTo>
                      <a:pt x="119" y="607"/>
                    </a:lnTo>
                    <a:lnTo>
                      <a:pt x="123" y="611"/>
                    </a:lnTo>
                    <a:lnTo>
                      <a:pt x="123" y="616"/>
                    </a:lnTo>
                    <a:lnTo>
                      <a:pt x="132" y="622"/>
                    </a:lnTo>
                    <a:lnTo>
                      <a:pt x="139" y="622"/>
                    </a:lnTo>
                    <a:lnTo>
                      <a:pt x="144" y="623"/>
                    </a:lnTo>
                    <a:lnTo>
                      <a:pt x="153" y="623"/>
                    </a:lnTo>
                    <a:lnTo>
                      <a:pt x="160" y="622"/>
                    </a:lnTo>
                    <a:lnTo>
                      <a:pt x="169" y="611"/>
                    </a:lnTo>
                    <a:lnTo>
                      <a:pt x="184" y="611"/>
                    </a:lnTo>
                    <a:lnTo>
                      <a:pt x="185" y="607"/>
                    </a:lnTo>
                    <a:lnTo>
                      <a:pt x="192" y="605"/>
                    </a:lnTo>
                    <a:lnTo>
                      <a:pt x="209" y="609"/>
                    </a:lnTo>
                    <a:lnTo>
                      <a:pt x="210" y="605"/>
                    </a:lnTo>
                    <a:lnTo>
                      <a:pt x="226" y="607"/>
                    </a:lnTo>
                    <a:lnTo>
                      <a:pt x="232" y="605"/>
                    </a:lnTo>
                    <a:lnTo>
                      <a:pt x="234" y="600"/>
                    </a:lnTo>
                    <a:lnTo>
                      <a:pt x="244" y="593"/>
                    </a:lnTo>
                    <a:lnTo>
                      <a:pt x="250" y="589"/>
                    </a:lnTo>
                    <a:lnTo>
                      <a:pt x="269" y="588"/>
                    </a:lnTo>
                    <a:lnTo>
                      <a:pt x="287" y="593"/>
                    </a:lnTo>
                    <a:lnTo>
                      <a:pt x="294" y="593"/>
                    </a:lnTo>
                    <a:lnTo>
                      <a:pt x="300" y="588"/>
                    </a:lnTo>
                    <a:lnTo>
                      <a:pt x="310" y="586"/>
                    </a:lnTo>
                    <a:lnTo>
                      <a:pt x="362" y="597"/>
                    </a:lnTo>
                    <a:lnTo>
                      <a:pt x="367" y="588"/>
                    </a:lnTo>
                    <a:lnTo>
                      <a:pt x="378" y="586"/>
                    </a:lnTo>
                    <a:lnTo>
                      <a:pt x="400" y="591"/>
                    </a:lnTo>
                    <a:lnTo>
                      <a:pt x="400" y="584"/>
                    </a:lnTo>
                    <a:lnTo>
                      <a:pt x="398" y="577"/>
                    </a:lnTo>
                    <a:lnTo>
                      <a:pt x="403" y="573"/>
                    </a:lnTo>
                    <a:lnTo>
                      <a:pt x="444" y="572"/>
                    </a:lnTo>
                    <a:lnTo>
                      <a:pt x="659" y="330"/>
                    </a:lnTo>
                    <a:lnTo>
                      <a:pt x="666" y="329"/>
                    </a:lnTo>
                    <a:lnTo>
                      <a:pt x="682" y="316"/>
                    </a:lnTo>
                    <a:lnTo>
                      <a:pt x="689" y="305"/>
                    </a:lnTo>
                    <a:lnTo>
                      <a:pt x="708" y="222"/>
                    </a:lnTo>
                    <a:lnTo>
                      <a:pt x="675" y="222"/>
                    </a:lnTo>
                    <a:lnTo>
                      <a:pt x="669" y="223"/>
                    </a:lnTo>
                    <a:lnTo>
                      <a:pt x="666" y="236"/>
                    </a:lnTo>
                    <a:lnTo>
                      <a:pt x="659" y="243"/>
                    </a:lnTo>
                    <a:lnTo>
                      <a:pt x="632" y="239"/>
                    </a:lnTo>
                    <a:lnTo>
                      <a:pt x="621" y="214"/>
                    </a:lnTo>
                    <a:lnTo>
                      <a:pt x="637" y="179"/>
                    </a:lnTo>
                    <a:lnTo>
                      <a:pt x="648" y="172"/>
                    </a:lnTo>
                    <a:lnTo>
                      <a:pt x="666" y="184"/>
                    </a:lnTo>
                    <a:lnTo>
                      <a:pt x="671" y="177"/>
                    </a:lnTo>
                    <a:lnTo>
                      <a:pt x="653" y="27"/>
                    </a:lnTo>
                    <a:lnTo>
                      <a:pt x="651" y="27"/>
                    </a:lnTo>
                    <a:lnTo>
                      <a:pt x="648" y="25"/>
                    </a:lnTo>
                    <a:lnTo>
                      <a:pt x="635" y="13"/>
                    </a:lnTo>
                    <a:lnTo>
                      <a:pt x="619" y="7"/>
                    </a:lnTo>
                    <a:lnTo>
                      <a:pt x="600" y="9"/>
                    </a:lnTo>
                    <a:lnTo>
                      <a:pt x="566" y="0"/>
                    </a:lnTo>
                    <a:lnTo>
                      <a:pt x="557" y="4"/>
                    </a:lnTo>
                    <a:lnTo>
                      <a:pt x="555" y="6"/>
                    </a:lnTo>
                    <a:lnTo>
                      <a:pt x="505" y="32"/>
                    </a:lnTo>
                    <a:lnTo>
                      <a:pt x="462" y="70"/>
                    </a:lnTo>
                    <a:lnTo>
                      <a:pt x="439" y="102"/>
                    </a:lnTo>
                    <a:lnTo>
                      <a:pt x="417" y="116"/>
                    </a:lnTo>
                    <a:lnTo>
                      <a:pt x="407" y="132"/>
                    </a:lnTo>
                    <a:lnTo>
                      <a:pt x="396" y="159"/>
                    </a:lnTo>
                    <a:lnTo>
                      <a:pt x="391" y="164"/>
                    </a:lnTo>
                    <a:lnTo>
                      <a:pt x="357" y="172"/>
                    </a:lnTo>
                    <a:lnTo>
                      <a:pt x="344" y="172"/>
                    </a:lnTo>
                    <a:lnTo>
                      <a:pt x="317" y="157"/>
                    </a:lnTo>
                    <a:lnTo>
                      <a:pt x="305" y="156"/>
                    </a:lnTo>
                    <a:lnTo>
                      <a:pt x="296" y="159"/>
                    </a:lnTo>
                    <a:lnTo>
                      <a:pt x="267" y="195"/>
                    </a:lnTo>
                    <a:lnTo>
                      <a:pt x="257" y="202"/>
                    </a:lnTo>
                    <a:lnTo>
                      <a:pt x="246" y="218"/>
                    </a:lnTo>
                    <a:lnTo>
                      <a:pt x="219" y="225"/>
                    </a:lnTo>
                    <a:lnTo>
                      <a:pt x="184" y="220"/>
                    </a:lnTo>
                    <a:lnTo>
                      <a:pt x="182" y="214"/>
                    </a:lnTo>
                    <a:lnTo>
                      <a:pt x="189" y="186"/>
                    </a:lnTo>
                    <a:lnTo>
                      <a:pt x="187" y="168"/>
                    </a:lnTo>
                    <a:lnTo>
                      <a:pt x="151" y="127"/>
                    </a:lnTo>
                    <a:lnTo>
                      <a:pt x="148" y="1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" name="Freeform 92"/>
              <p:cNvSpPr>
                <a:spLocks/>
              </p:cNvSpPr>
              <p:nvPr/>
            </p:nvSpPr>
            <p:spPr bwMode="auto">
              <a:xfrm>
                <a:off x="2775" y="3458"/>
                <a:ext cx="708" cy="623"/>
              </a:xfrm>
              <a:custGeom>
                <a:avLst/>
                <a:gdLst>
                  <a:gd name="T0" fmla="*/ 148 w 708"/>
                  <a:gd name="T1" fmla="*/ 307 h 623"/>
                  <a:gd name="T2" fmla="*/ 110 w 708"/>
                  <a:gd name="T3" fmla="*/ 332 h 623"/>
                  <a:gd name="T4" fmla="*/ 68 w 708"/>
                  <a:gd name="T5" fmla="*/ 334 h 623"/>
                  <a:gd name="T6" fmla="*/ 46 w 708"/>
                  <a:gd name="T7" fmla="*/ 322 h 623"/>
                  <a:gd name="T8" fmla="*/ 26 w 708"/>
                  <a:gd name="T9" fmla="*/ 298 h 623"/>
                  <a:gd name="T10" fmla="*/ 7 w 708"/>
                  <a:gd name="T11" fmla="*/ 313 h 623"/>
                  <a:gd name="T12" fmla="*/ 0 w 708"/>
                  <a:gd name="T13" fmla="*/ 316 h 623"/>
                  <a:gd name="T14" fmla="*/ 1 w 708"/>
                  <a:gd name="T15" fmla="*/ 325 h 623"/>
                  <a:gd name="T16" fmla="*/ 76 w 708"/>
                  <a:gd name="T17" fmla="*/ 479 h 623"/>
                  <a:gd name="T18" fmla="*/ 71 w 708"/>
                  <a:gd name="T19" fmla="*/ 523 h 623"/>
                  <a:gd name="T20" fmla="*/ 60 w 708"/>
                  <a:gd name="T21" fmla="*/ 525 h 623"/>
                  <a:gd name="T22" fmla="*/ 62 w 708"/>
                  <a:gd name="T23" fmla="*/ 534 h 623"/>
                  <a:gd name="T24" fmla="*/ 68 w 708"/>
                  <a:gd name="T25" fmla="*/ 543 h 623"/>
                  <a:gd name="T26" fmla="*/ 71 w 708"/>
                  <a:gd name="T27" fmla="*/ 552 h 623"/>
                  <a:gd name="T28" fmla="*/ 85 w 708"/>
                  <a:gd name="T29" fmla="*/ 572 h 623"/>
                  <a:gd name="T30" fmla="*/ 82 w 708"/>
                  <a:gd name="T31" fmla="*/ 584 h 623"/>
                  <a:gd name="T32" fmla="*/ 85 w 708"/>
                  <a:gd name="T33" fmla="*/ 605 h 623"/>
                  <a:gd name="T34" fmla="*/ 87 w 708"/>
                  <a:gd name="T35" fmla="*/ 595 h 623"/>
                  <a:gd name="T36" fmla="*/ 101 w 708"/>
                  <a:gd name="T37" fmla="*/ 591 h 623"/>
                  <a:gd name="T38" fmla="*/ 101 w 708"/>
                  <a:gd name="T39" fmla="*/ 605 h 623"/>
                  <a:gd name="T40" fmla="*/ 119 w 708"/>
                  <a:gd name="T41" fmla="*/ 607 h 623"/>
                  <a:gd name="T42" fmla="*/ 123 w 708"/>
                  <a:gd name="T43" fmla="*/ 616 h 623"/>
                  <a:gd name="T44" fmla="*/ 139 w 708"/>
                  <a:gd name="T45" fmla="*/ 622 h 623"/>
                  <a:gd name="T46" fmla="*/ 153 w 708"/>
                  <a:gd name="T47" fmla="*/ 623 h 623"/>
                  <a:gd name="T48" fmla="*/ 169 w 708"/>
                  <a:gd name="T49" fmla="*/ 611 h 623"/>
                  <a:gd name="T50" fmla="*/ 185 w 708"/>
                  <a:gd name="T51" fmla="*/ 607 h 623"/>
                  <a:gd name="T52" fmla="*/ 209 w 708"/>
                  <a:gd name="T53" fmla="*/ 609 h 623"/>
                  <a:gd name="T54" fmla="*/ 226 w 708"/>
                  <a:gd name="T55" fmla="*/ 607 h 623"/>
                  <a:gd name="T56" fmla="*/ 234 w 708"/>
                  <a:gd name="T57" fmla="*/ 600 h 623"/>
                  <a:gd name="T58" fmla="*/ 250 w 708"/>
                  <a:gd name="T59" fmla="*/ 589 h 623"/>
                  <a:gd name="T60" fmla="*/ 287 w 708"/>
                  <a:gd name="T61" fmla="*/ 593 h 623"/>
                  <a:gd name="T62" fmla="*/ 300 w 708"/>
                  <a:gd name="T63" fmla="*/ 588 h 623"/>
                  <a:gd name="T64" fmla="*/ 362 w 708"/>
                  <a:gd name="T65" fmla="*/ 597 h 623"/>
                  <a:gd name="T66" fmla="*/ 378 w 708"/>
                  <a:gd name="T67" fmla="*/ 586 h 623"/>
                  <a:gd name="T68" fmla="*/ 400 w 708"/>
                  <a:gd name="T69" fmla="*/ 584 h 623"/>
                  <a:gd name="T70" fmla="*/ 403 w 708"/>
                  <a:gd name="T71" fmla="*/ 573 h 623"/>
                  <a:gd name="T72" fmla="*/ 659 w 708"/>
                  <a:gd name="T73" fmla="*/ 330 h 623"/>
                  <a:gd name="T74" fmla="*/ 682 w 708"/>
                  <a:gd name="T75" fmla="*/ 316 h 623"/>
                  <a:gd name="T76" fmla="*/ 708 w 708"/>
                  <a:gd name="T77" fmla="*/ 222 h 623"/>
                  <a:gd name="T78" fmla="*/ 669 w 708"/>
                  <a:gd name="T79" fmla="*/ 223 h 623"/>
                  <a:gd name="T80" fmla="*/ 659 w 708"/>
                  <a:gd name="T81" fmla="*/ 243 h 623"/>
                  <a:gd name="T82" fmla="*/ 621 w 708"/>
                  <a:gd name="T83" fmla="*/ 214 h 623"/>
                  <a:gd name="T84" fmla="*/ 648 w 708"/>
                  <a:gd name="T85" fmla="*/ 172 h 623"/>
                  <a:gd name="T86" fmla="*/ 671 w 708"/>
                  <a:gd name="T87" fmla="*/ 177 h 623"/>
                  <a:gd name="T88" fmla="*/ 651 w 708"/>
                  <a:gd name="T89" fmla="*/ 27 h 623"/>
                  <a:gd name="T90" fmla="*/ 635 w 708"/>
                  <a:gd name="T91" fmla="*/ 13 h 623"/>
                  <a:gd name="T92" fmla="*/ 600 w 708"/>
                  <a:gd name="T93" fmla="*/ 9 h 623"/>
                  <a:gd name="T94" fmla="*/ 557 w 708"/>
                  <a:gd name="T95" fmla="*/ 4 h 623"/>
                  <a:gd name="T96" fmla="*/ 505 w 708"/>
                  <a:gd name="T97" fmla="*/ 32 h 623"/>
                  <a:gd name="T98" fmla="*/ 439 w 708"/>
                  <a:gd name="T99" fmla="*/ 102 h 623"/>
                  <a:gd name="T100" fmla="*/ 407 w 708"/>
                  <a:gd name="T101" fmla="*/ 132 h 623"/>
                  <a:gd name="T102" fmla="*/ 391 w 708"/>
                  <a:gd name="T103" fmla="*/ 164 h 623"/>
                  <a:gd name="T104" fmla="*/ 344 w 708"/>
                  <a:gd name="T105" fmla="*/ 172 h 623"/>
                  <a:gd name="T106" fmla="*/ 305 w 708"/>
                  <a:gd name="T107" fmla="*/ 156 h 623"/>
                  <a:gd name="T108" fmla="*/ 267 w 708"/>
                  <a:gd name="T109" fmla="*/ 195 h 623"/>
                  <a:gd name="T110" fmla="*/ 246 w 708"/>
                  <a:gd name="T111" fmla="*/ 218 h 623"/>
                  <a:gd name="T112" fmla="*/ 184 w 708"/>
                  <a:gd name="T113" fmla="*/ 220 h 623"/>
                  <a:gd name="T114" fmla="*/ 189 w 708"/>
                  <a:gd name="T115" fmla="*/ 186 h 623"/>
                  <a:gd name="T116" fmla="*/ 151 w 708"/>
                  <a:gd name="T117" fmla="*/ 127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08" h="623">
                    <a:moveTo>
                      <a:pt x="148" y="127"/>
                    </a:moveTo>
                    <a:lnTo>
                      <a:pt x="148" y="307"/>
                    </a:lnTo>
                    <a:lnTo>
                      <a:pt x="135" y="313"/>
                    </a:lnTo>
                    <a:lnTo>
                      <a:pt x="110" y="332"/>
                    </a:lnTo>
                    <a:lnTo>
                      <a:pt x="80" y="330"/>
                    </a:lnTo>
                    <a:lnTo>
                      <a:pt x="68" y="334"/>
                    </a:lnTo>
                    <a:lnTo>
                      <a:pt x="55" y="332"/>
                    </a:lnTo>
                    <a:lnTo>
                      <a:pt x="46" y="322"/>
                    </a:lnTo>
                    <a:lnTo>
                      <a:pt x="46" y="313"/>
                    </a:lnTo>
                    <a:lnTo>
                      <a:pt x="26" y="298"/>
                    </a:lnTo>
                    <a:lnTo>
                      <a:pt x="16" y="298"/>
                    </a:lnTo>
                    <a:lnTo>
                      <a:pt x="7" y="313"/>
                    </a:lnTo>
                    <a:lnTo>
                      <a:pt x="5" y="316"/>
                    </a:lnTo>
                    <a:lnTo>
                      <a:pt x="0" y="316"/>
                    </a:lnTo>
                    <a:lnTo>
                      <a:pt x="1" y="320"/>
                    </a:lnTo>
                    <a:lnTo>
                      <a:pt x="1" y="325"/>
                    </a:lnTo>
                    <a:lnTo>
                      <a:pt x="12" y="336"/>
                    </a:lnTo>
                    <a:lnTo>
                      <a:pt x="76" y="479"/>
                    </a:lnTo>
                    <a:lnTo>
                      <a:pt x="78" y="511"/>
                    </a:lnTo>
                    <a:lnTo>
                      <a:pt x="71" y="523"/>
                    </a:lnTo>
                    <a:lnTo>
                      <a:pt x="62" y="520"/>
                    </a:lnTo>
                    <a:lnTo>
                      <a:pt x="60" y="525"/>
                    </a:lnTo>
                    <a:lnTo>
                      <a:pt x="59" y="534"/>
                    </a:lnTo>
                    <a:lnTo>
                      <a:pt x="62" y="534"/>
                    </a:lnTo>
                    <a:lnTo>
                      <a:pt x="66" y="538"/>
                    </a:lnTo>
                    <a:lnTo>
                      <a:pt x="68" y="543"/>
                    </a:lnTo>
                    <a:lnTo>
                      <a:pt x="66" y="545"/>
                    </a:lnTo>
                    <a:lnTo>
                      <a:pt x="71" y="552"/>
                    </a:lnTo>
                    <a:lnTo>
                      <a:pt x="73" y="555"/>
                    </a:lnTo>
                    <a:lnTo>
                      <a:pt x="85" y="572"/>
                    </a:lnTo>
                    <a:lnTo>
                      <a:pt x="85" y="579"/>
                    </a:lnTo>
                    <a:lnTo>
                      <a:pt x="82" y="584"/>
                    </a:lnTo>
                    <a:lnTo>
                      <a:pt x="82" y="598"/>
                    </a:lnTo>
                    <a:lnTo>
                      <a:pt x="85" y="605"/>
                    </a:lnTo>
                    <a:lnTo>
                      <a:pt x="87" y="605"/>
                    </a:lnTo>
                    <a:lnTo>
                      <a:pt x="87" y="595"/>
                    </a:lnTo>
                    <a:lnTo>
                      <a:pt x="89" y="591"/>
                    </a:lnTo>
                    <a:lnTo>
                      <a:pt x="101" y="591"/>
                    </a:lnTo>
                    <a:lnTo>
                      <a:pt x="101" y="600"/>
                    </a:lnTo>
                    <a:lnTo>
                      <a:pt x="101" y="605"/>
                    </a:lnTo>
                    <a:lnTo>
                      <a:pt x="105" y="607"/>
                    </a:lnTo>
                    <a:lnTo>
                      <a:pt x="119" y="607"/>
                    </a:lnTo>
                    <a:lnTo>
                      <a:pt x="123" y="611"/>
                    </a:lnTo>
                    <a:lnTo>
                      <a:pt x="123" y="616"/>
                    </a:lnTo>
                    <a:lnTo>
                      <a:pt x="132" y="622"/>
                    </a:lnTo>
                    <a:lnTo>
                      <a:pt x="139" y="622"/>
                    </a:lnTo>
                    <a:lnTo>
                      <a:pt x="144" y="623"/>
                    </a:lnTo>
                    <a:lnTo>
                      <a:pt x="153" y="623"/>
                    </a:lnTo>
                    <a:lnTo>
                      <a:pt x="160" y="622"/>
                    </a:lnTo>
                    <a:lnTo>
                      <a:pt x="169" y="611"/>
                    </a:lnTo>
                    <a:lnTo>
                      <a:pt x="184" y="611"/>
                    </a:lnTo>
                    <a:lnTo>
                      <a:pt x="185" y="607"/>
                    </a:lnTo>
                    <a:lnTo>
                      <a:pt x="192" y="605"/>
                    </a:lnTo>
                    <a:lnTo>
                      <a:pt x="209" y="609"/>
                    </a:lnTo>
                    <a:lnTo>
                      <a:pt x="210" y="605"/>
                    </a:lnTo>
                    <a:lnTo>
                      <a:pt x="226" y="607"/>
                    </a:lnTo>
                    <a:lnTo>
                      <a:pt x="232" y="605"/>
                    </a:lnTo>
                    <a:lnTo>
                      <a:pt x="234" y="600"/>
                    </a:lnTo>
                    <a:lnTo>
                      <a:pt x="244" y="593"/>
                    </a:lnTo>
                    <a:lnTo>
                      <a:pt x="250" y="589"/>
                    </a:lnTo>
                    <a:lnTo>
                      <a:pt x="269" y="588"/>
                    </a:lnTo>
                    <a:lnTo>
                      <a:pt x="287" y="593"/>
                    </a:lnTo>
                    <a:lnTo>
                      <a:pt x="294" y="593"/>
                    </a:lnTo>
                    <a:lnTo>
                      <a:pt x="300" y="588"/>
                    </a:lnTo>
                    <a:lnTo>
                      <a:pt x="310" y="586"/>
                    </a:lnTo>
                    <a:lnTo>
                      <a:pt x="362" y="597"/>
                    </a:lnTo>
                    <a:lnTo>
                      <a:pt x="367" y="588"/>
                    </a:lnTo>
                    <a:lnTo>
                      <a:pt x="378" y="586"/>
                    </a:lnTo>
                    <a:lnTo>
                      <a:pt x="400" y="591"/>
                    </a:lnTo>
                    <a:lnTo>
                      <a:pt x="400" y="584"/>
                    </a:lnTo>
                    <a:lnTo>
                      <a:pt x="398" y="577"/>
                    </a:lnTo>
                    <a:lnTo>
                      <a:pt x="403" y="573"/>
                    </a:lnTo>
                    <a:lnTo>
                      <a:pt x="444" y="572"/>
                    </a:lnTo>
                    <a:lnTo>
                      <a:pt x="659" y="330"/>
                    </a:lnTo>
                    <a:lnTo>
                      <a:pt x="666" y="329"/>
                    </a:lnTo>
                    <a:lnTo>
                      <a:pt x="682" y="316"/>
                    </a:lnTo>
                    <a:lnTo>
                      <a:pt x="689" y="305"/>
                    </a:lnTo>
                    <a:lnTo>
                      <a:pt x="708" y="222"/>
                    </a:lnTo>
                    <a:lnTo>
                      <a:pt x="675" y="222"/>
                    </a:lnTo>
                    <a:lnTo>
                      <a:pt x="669" y="223"/>
                    </a:lnTo>
                    <a:lnTo>
                      <a:pt x="666" y="236"/>
                    </a:lnTo>
                    <a:lnTo>
                      <a:pt x="659" y="243"/>
                    </a:lnTo>
                    <a:lnTo>
                      <a:pt x="632" y="239"/>
                    </a:lnTo>
                    <a:lnTo>
                      <a:pt x="621" y="214"/>
                    </a:lnTo>
                    <a:lnTo>
                      <a:pt x="637" y="179"/>
                    </a:lnTo>
                    <a:lnTo>
                      <a:pt x="648" y="172"/>
                    </a:lnTo>
                    <a:lnTo>
                      <a:pt x="666" y="184"/>
                    </a:lnTo>
                    <a:lnTo>
                      <a:pt x="671" y="177"/>
                    </a:lnTo>
                    <a:lnTo>
                      <a:pt x="653" y="27"/>
                    </a:lnTo>
                    <a:lnTo>
                      <a:pt x="651" y="27"/>
                    </a:lnTo>
                    <a:lnTo>
                      <a:pt x="648" y="25"/>
                    </a:lnTo>
                    <a:lnTo>
                      <a:pt x="635" y="13"/>
                    </a:lnTo>
                    <a:lnTo>
                      <a:pt x="619" y="7"/>
                    </a:lnTo>
                    <a:lnTo>
                      <a:pt x="600" y="9"/>
                    </a:lnTo>
                    <a:lnTo>
                      <a:pt x="566" y="0"/>
                    </a:lnTo>
                    <a:lnTo>
                      <a:pt x="557" y="4"/>
                    </a:lnTo>
                    <a:lnTo>
                      <a:pt x="555" y="6"/>
                    </a:lnTo>
                    <a:lnTo>
                      <a:pt x="505" y="32"/>
                    </a:lnTo>
                    <a:lnTo>
                      <a:pt x="462" y="70"/>
                    </a:lnTo>
                    <a:lnTo>
                      <a:pt x="439" y="102"/>
                    </a:lnTo>
                    <a:lnTo>
                      <a:pt x="417" y="116"/>
                    </a:lnTo>
                    <a:lnTo>
                      <a:pt x="407" y="132"/>
                    </a:lnTo>
                    <a:lnTo>
                      <a:pt x="396" y="159"/>
                    </a:lnTo>
                    <a:lnTo>
                      <a:pt x="391" y="164"/>
                    </a:lnTo>
                    <a:lnTo>
                      <a:pt x="357" y="172"/>
                    </a:lnTo>
                    <a:lnTo>
                      <a:pt x="344" y="172"/>
                    </a:lnTo>
                    <a:lnTo>
                      <a:pt x="317" y="157"/>
                    </a:lnTo>
                    <a:lnTo>
                      <a:pt x="305" y="156"/>
                    </a:lnTo>
                    <a:lnTo>
                      <a:pt x="296" y="159"/>
                    </a:lnTo>
                    <a:lnTo>
                      <a:pt x="267" y="195"/>
                    </a:lnTo>
                    <a:lnTo>
                      <a:pt x="257" y="202"/>
                    </a:lnTo>
                    <a:lnTo>
                      <a:pt x="246" y="218"/>
                    </a:lnTo>
                    <a:lnTo>
                      <a:pt x="219" y="225"/>
                    </a:lnTo>
                    <a:lnTo>
                      <a:pt x="184" y="220"/>
                    </a:lnTo>
                    <a:lnTo>
                      <a:pt x="182" y="214"/>
                    </a:lnTo>
                    <a:lnTo>
                      <a:pt x="189" y="186"/>
                    </a:lnTo>
                    <a:lnTo>
                      <a:pt x="187" y="168"/>
                    </a:lnTo>
                    <a:lnTo>
                      <a:pt x="151" y="127"/>
                    </a:lnTo>
                    <a:lnTo>
                      <a:pt x="148" y="127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" name="Freeform 93"/>
              <p:cNvSpPr>
                <a:spLocks/>
              </p:cNvSpPr>
              <p:nvPr/>
            </p:nvSpPr>
            <p:spPr bwMode="auto">
              <a:xfrm>
                <a:off x="3928" y="3015"/>
                <a:ext cx="307" cy="611"/>
              </a:xfrm>
              <a:custGeom>
                <a:avLst/>
                <a:gdLst>
                  <a:gd name="T0" fmla="*/ 55 w 307"/>
                  <a:gd name="T1" fmla="*/ 175 h 611"/>
                  <a:gd name="T2" fmla="*/ 73 w 307"/>
                  <a:gd name="T3" fmla="*/ 177 h 611"/>
                  <a:gd name="T4" fmla="*/ 86 w 307"/>
                  <a:gd name="T5" fmla="*/ 168 h 611"/>
                  <a:gd name="T6" fmla="*/ 89 w 307"/>
                  <a:gd name="T7" fmla="*/ 174 h 611"/>
                  <a:gd name="T8" fmla="*/ 98 w 307"/>
                  <a:gd name="T9" fmla="*/ 172 h 611"/>
                  <a:gd name="T10" fmla="*/ 104 w 307"/>
                  <a:gd name="T11" fmla="*/ 161 h 611"/>
                  <a:gd name="T12" fmla="*/ 116 w 307"/>
                  <a:gd name="T13" fmla="*/ 161 h 611"/>
                  <a:gd name="T14" fmla="*/ 125 w 307"/>
                  <a:gd name="T15" fmla="*/ 158 h 611"/>
                  <a:gd name="T16" fmla="*/ 134 w 307"/>
                  <a:gd name="T17" fmla="*/ 172 h 611"/>
                  <a:gd name="T18" fmla="*/ 146 w 307"/>
                  <a:gd name="T19" fmla="*/ 172 h 611"/>
                  <a:gd name="T20" fmla="*/ 136 w 307"/>
                  <a:gd name="T21" fmla="*/ 158 h 611"/>
                  <a:gd name="T22" fmla="*/ 145 w 307"/>
                  <a:gd name="T23" fmla="*/ 141 h 611"/>
                  <a:gd name="T24" fmla="*/ 159 w 307"/>
                  <a:gd name="T25" fmla="*/ 138 h 611"/>
                  <a:gd name="T26" fmla="*/ 168 w 307"/>
                  <a:gd name="T27" fmla="*/ 149 h 611"/>
                  <a:gd name="T28" fmla="*/ 164 w 307"/>
                  <a:gd name="T29" fmla="*/ 131 h 611"/>
                  <a:gd name="T30" fmla="*/ 175 w 307"/>
                  <a:gd name="T31" fmla="*/ 116 h 611"/>
                  <a:gd name="T32" fmla="*/ 182 w 307"/>
                  <a:gd name="T33" fmla="*/ 116 h 611"/>
                  <a:gd name="T34" fmla="*/ 193 w 307"/>
                  <a:gd name="T35" fmla="*/ 109 h 611"/>
                  <a:gd name="T36" fmla="*/ 204 w 307"/>
                  <a:gd name="T37" fmla="*/ 109 h 611"/>
                  <a:gd name="T38" fmla="*/ 195 w 307"/>
                  <a:gd name="T39" fmla="*/ 104 h 611"/>
                  <a:gd name="T40" fmla="*/ 200 w 307"/>
                  <a:gd name="T41" fmla="*/ 84 h 611"/>
                  <a:gd name="T42" fmla="*/ 204 w 307"/>
                  <a:gd name="T43" fmla="*/ 79 h 611"/>
                  <a:gd name="T44" fmla="*/ 202 w 307"/>
                  <a:gd name="T45" fmla="*/ 61 h 611"/>
                  <a:gd name="T46" fmla="*/ 214 w 307"/>
                  <a:gd name="T47" fmla="*/ 72 h 611"/>
                  <a:gd name="T48" fmla="*/ 225 w 307"/>
                  <a:gd name="T49" fmla="*/ 49 h 611"/>
                  <a:gd name="T50" fmla="*/ 238 w 307"/>
                  <a:gd name="T51" fmla="*/ 49 h 611"/>
                  <a:gd name="T52" fmla="*/ 238 w 307"/>
                  <a:gd name="T53" fmla="*/ 11 h 611"/>
                  <a:gd name="T54" fmla="*/ 250 w 307"/>
                  <a:gd name="T55" fmla="*/ 4 h 611"/>
                  <a:gd name="T56" fmla="*/ 279 w 307"/>
                  <a:gd name="T57" fmla="*/ 25 h 611"/>
                  <a:gd name="T58" fmla="*/ 304 w 307"/>
                  <a:gd name="T59" fmla="*/ 165 h 611"/>
                  <a:gd name="T60" fmla="*/ 289 w 307"/>
                  <a:gd name="T61" fmla="*/ 143 h 611"/>
                  <a:gd name="T62" fmla="*/ 279 w 307"/>
                  <a:gd name="T63" fmla="*/ 175 h 611"/>
                  <a:gd name="T64" fmla="*/ 284 w 307"/>
                  <a:gd name="T65" fmla="*/ 197 h 611"/>
                  <a:gd name="T66" fmla="*/ 252 w 307"/>
                  <a:gd name="T67" fmla="*/ 311 h 611"/>
                  <a:gd name="T68" fmla="*/ 166 w 307"/>
                  <a:gd name="T69" fmla="*/ 579 h 611"/>
                  <a:gd name="T70" fmla="*/ 152 w 307"/>
                  <a:gd name="T71" fmla="*/ 590 h 611"/>
                  <a:gd name="T72" fmla="*/ 120 w 307"/>
                  <a:gd name="T73" fmla="*/ 595 h 611"/>
                  <a:gd name="T74" fmla="*/ 84 w 307"/>
                  <a:gd name="T75" fmla="*/ 611 h 611"/>
                  <a:gd name="T76" fmla="*/ 27 w 307"/>
                  <a:gd name="T77" fmla="*/ 563 h 611"/>
                  <a:gd name="T78" fmla="*/ 23 w 307"/>
                  <a:gd name="T79" fmla="*/ 515 h 611"/>
                  <a:gd name="T80" fmla="*/ 7 w 307"/>
                  <a:gd name="T81" fmla="*/ 484 h 611"/>
                  <a:gd name="T82" fmla="*/ 0 w 307"/>
                  <a:gd name="T83" fmla="*/ 436 h 611"/>
                  <a:gd name="T84" fmla="*/ 23 w 307"/>
                  <a:gd name="T85" fmla="*/ 406 h 611"/>
                  <a:gd name="T86" fmla="*/ 52 w 307"/>
                  <a:gd name="T87" fmla="*/ 350 h 611"/>
                  <a:gd name="T88" fmla="*/ 54 w 307"/>
                  <a:gd name="T89" fmla="*/ 334 h 611"/>
                  <a:gd name="T90" fmla="*/ 39 w 307"/>
                  <a:gd name="T91" fmla="*/ 274 h 611"/>
                  <a:gd name="T92" fmla="*/ 30 w 307"/>
                  <a:gd name="T93" fmla="*/ 238 h 611"/>
                  <a:gd name="T94" fmla="*/ 52 w 307"/>
                  <a:gd name="T95" fmla="*/ 181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" h="611">
                    <a:moveTo>
                      <a:pt x="52" y="181"/>
                    </a:moveTo>
                    <a:lnTo>
                      <a:pt x="55" y="175"/>
                    </a:lnTo>
                    <a:lnTo>
                      <a:pt x="61" y="179"/>
                    </a:lnTo>
                    <a:lnTo>
                      <a:pt x="73" y="177"/>
                    </a:lnTo>
                    <a:lnTo>
                      <a:pt x="77" y="174"/>
                    </a:lnTo>
                    <a:lnTo>
                      <a:pt x="86" y="168"/>
                    </a:lnTo>
                    <a:lnTo>
                      <a:pt x="86" y="174"/>
                    </a:lnTo>
                    <a:lnTo>
                      <a:pt x="89" y="174"/>
                    </a:lnTo>
                    <a:lnTo>
                      <a:pt x="93" y="168"/>
                    </a:lnTo>
                    <a:lnTo>
                      <a:pt x="98" y="172"/>
                    </a:lnTo>
                    <a:lnTo>
                      <a:pt x="102" y="166"/>
                    </a:lnTo>
                    <a:lnTo>
                      <a:pt x="104" y="161"/>
                    </a:lnTo>
                    <a:lnTo>
                      <a:pt x="111" y="159"/>
                    </a:lnTo>
                    <a:lnTo>
                      <a:pt x="116" y="161"/>
                    </a:lnTo>
                    <a:lnTo>
                      <a:pt x="121" y="158"/>
                    </a:lnTo>
                    <a:lnTo>
                      <a:pt x="125" y="158"/>
                    </a:lnTo>
                    <a:lnTo>
                      <a:pt x="129" y="166"/>
                    </a:lnTo>
                    <a:lnTo>
                      <a:pt x="134" y="172"/>
                    </a:lnTo>
                    <a:lnTo>
                      <a:pt x="141" y="174"/>
                    </a:lnTo>
                    <a:lnTo>
                      <a:pt x="146" y="172"/>
                    </a:lnTo>
                    <a:lnTo>
                      <a:pt x="145" y="165"/>
                    </a:lnTo>
                    <a:lnTo>
                      <a:pt x="136" y="158"/>
                    </a:lnTo>
                    <a:lnTo>
                      <a:pt x="138" y="150"/>
                    </a:lnTo>
                    <a:lnTo>
                      <a:pt x="145" y="141"/>
                    </a:lnTo>
                    <a:lnTo>
                      <a:pt x="154" y="136"/>
                    </a:lnTo>
                    <a:lnTo>
                      <a:pt x="159" y="138"/>
                    </a:lnTo>
                    <a:lnTo>
                      <a:pt x="161" y="149"/>
                    </a:lnTo>
                    <a:lnTo>
                      <a:pt x="168" y="149"/>
                    </a:lnTo>
                    <a:lnTo>
                      <a:pt x="171" y="147"/>
                    </a:lnTo>
                    <a:lnTo>
                      <a:pt x="164" y="131"/>
                    </a:lnTo>
                    <a:lnTo>
                      <a:pt x="177" y="118"/>
                    </a:lnTo>
                    <a:lnTo>
                      <a:pt x="175" y="116"/>
                    </a:lnTo>
                    <a:lnTo>
                      <a:pt x="180" y="111"/>
                    </a:lnTo>
                    <a:lnTo>
                      <a:pt x="182" y="116"/>
                    </a:lnTo>
                    <a:lnTo>
                      <a:pt x="180" y="125"/>
                    </a:lnTo>
                    <a:lnTo>
                      <a:pt x="193" y="109"/>
                    </a:lnTo>
                    <a:lnTo>
                      <a:pt x="200" y="111"/>
                    </a:lnTo>
                    <a:lnTo>
                      <a:pt x="204" y="109"/>
                    </a:lnTo>
                    <a:lnTo>
                      <a:pt x="202" y="106"/>
                    </a:lnTo>
                    <a:lnTo>
                      <a:pt x="195" y="104"/>
                    </a:lnTo>
                    <a:lnTo>
                      <a:pt x="191" y="99"/>
                    </a:lnTo>
                    <a:lnTo>
                      <a:pt x="200" y="84"/>
                    </a:lnTo>
                    <a:lnTo>
                      <a:pt x="204" y="90"/>
                    </a:lnTo>
                    <a:lnTo>
                      <a:pt x="204" y="79"/>
                    </a:lnTo>
                    <a:lnTo>
                      <a:pt x="200" y="65"/>
                    </a:lnTo>
                    <a:lnTo>
                      <a:pt x="202" y="61"/>
                    </a:lnTo>
                    <a:lnTo>
                      <a:pt x="211" y="63"/>
                    </a:lnTo>
                    <a:lnTo>
                      <a:pt x="214" y="72"/>
                    </a:lnTo>
                    <a:lnTo>
                      <a:pt x="223" y="58"/>
                    </a:lnTo>
                    <a:lnTo>
                      <a:pt x="225" y="49"/>
                    </a:lnTo>
                    <a:lnTo>
                      <a:pt x="230" y="52"/>
                    </a:lnTo>
                    <a:lnTo>
                      <a:pt x="238" y="49"/>
                    </a:lnTo>
                    <a:lnTo>
                      <a:pt x="243" y="18"/>
                    </a:lnTo>
                    <a:lnTo>
                      <a:pt x="238" y="11"/>
                    </a:lnTo>
                    <a:lnTo>
                      <a:pt x="241" y="13"/>
                    </a:lnTo>
                    <a:lnTo>
                      <a:pt x="250" y="4"/>
                    </a:lnTo>
                    <a:lnTo>
                      <a:pt x="255" y="0"/>
                    </a:lnTo>
                    <a:lnTo>
                      <a:pt x="279" y="25"/>
                    </a:lnTo>
                    <a:lnTo>
                      <a:pt x="307" y="156"/>
                    </a:lnTo>
                    <a:lnTo>
                      <a:pt x="304" y="165"/>
                    </a:lnTo>
                    <a:lnTo>
                      <a:pt x="296" y="166"/>
                    </a:lnTo>
                    <a:lnTo>
                      <a:pt x="289" y="143"/>
                    </a:lnTo>
                    <a:lnTo>
                      <a:pt x="282" y="145"/>
                    </a:lnTo>
                    <a:lnTo>
                      <a:pt x="279" y="175"/>
                    </a:lnTo>
                    <a:lnTo>
                      <a:pt x="284" y="184"/>
                    </a:lnTo>
                    <a:lnTo>
                      <a:pt x="284" y="197"/>
                    </a:lnTo>
                    <a:lnTo>
                      <a:pt x="270" y="222"/>
                    </a:lnTo>
                    <a:lnTo>
                      <a:pt x="252" y="311"/>
                    </a:lnTo>
                    <a:lnTo>
                      <a:pt x="250" y="313"/>
                    </a:lnTo>
                    <a:lnTo>
                      <a:pt x="166" y="579"/>
                    </a:lnTo>
                    <a:lnTo>
                      <a:pt x="159" y="586"/>
                    </a:lnTo>
                    <a:lnTo>
                      <a:pt x="152" y="590"/>
                    </a:lnTo>
                    <a:lnTo>
                      <a:pt x="145" y="588"/>
                    </a:lnTo>
                    <a:lnTo>
                      <a:pt x="120" y="595"/>
                    </a:lnTo>
                    <a:lnTo>
                      <a:pt x="95" y="609"/>
                    </a:lnTo>
                    <a:lnTo>
                      <a:pt x="84" y="611"/>
                    </a:lnTo>
                    <a:lnTo>
                      <a:pt x="38" y="579"/>
                    </a:lnTo>
                    <a:lnTo>
                      <a:pt x="27" y="563"/>
                    </a:lnTo>
                    <a:lnTo>
                      <a:pt x="20" y="522"/>
                    </a:lnTo>
                    <a:lnTo>
                      <a:pt x="23" y="515"/>
                    </a:lnTo>
                    <a:lnTo>
                      <a:pt x="14" y="491"/>
                    </a:lnTo>
                    <a:lnTo>
                      <a:pt x="7" y="484"/>
                    </a:lnTo>
                    <a:lnTo>
                      <a:pt x="2" y="472"/>
                    </a:lnTo>
                    <a:lnTo>
                      <a:pt x="0" y="436"/>
                    </a:lnTo>
                    <a:lnTo>
                      <a:pt x="18" y="407"/>
                    </a:lnTo>
                    <a:lnTo>
                      <a:pt x="23" y="406"/>
                    </a:lnTo>
                    <a:lnTo>
                      <a:pt x="45" y="359"/>
                    </a:lnTo>
                    <a:lnTo>
                      <a:pt x="52" y="350"/>
                    </a:lnTo>
                    <a:lnTo>
                      <a:pt x="55" y="341"/>
                    </a:lnTo>
                    <a:lnTo>
                      <a:pt x="54" y="334"/>
                    </a:lnTo>
                    <a:lnTo>
                      <a:pt x="57" y="331"/>
                    </a:lnTo>
                    <a:lnTo>
                      <a:pt x="39" y="274"/>
                    </a:lnTo>
                    <a:lnTo>
                      <a:pt x="38" y="250"/>
                    </a:lnTo>
                    <a:lnTo>
                      <a:pt x="30" y="238"/>
                    </a:lnTo>
                    <a:lnTo>
                      <a:pt x="52" y="193"/>
                    </a:lnTo>
                    <a:lnTo>
                      <a:pt x="52" y="18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" name="Freeform 94"/>
              <p:cNvSpPr>
                <a:spLocks/>
              </p:cNvSpPr>
              <p:nvPr/>
            </p:nvSpPr>
            <p:spPr bwMode="auto">
              <a:xfrm>
                <a:off x="3928" y="3015"/>
                <a:ext cx="307" cy="611"/>
              </a:xfrm>
              <a:custGeom>
                <a:avLst/>
                <a:gdLst>
                  <a:gd name="T0" fmla="*/ 55 w 307"/>
                  <a:gd name="T1" fmla="*/ 175 h 611"/>
                  <a:gd name="T2" fmla="*/ 73 w 307"/>
                  <a:gd name="T3" fmla="*/ 177 h 611"/>
                  <a:gd name="T4" fmla="*/ 86 w 307"/>
                  <a:gd name="T5" fmla="*/ 168 h 611"/>
                  <a:gd name="T6" fmla="*/ 89 w 307"/>
                  <a:gd name="T7" fmla="*/ 174 h 611"/>
                  <a:gd name="T8" fmla="*/ 98 w 307"/>
                  <a:gd name="T9" fmla="*/ 172 h 611"/>
                  <a:gd name="T10" fmla="*/ 104 w 307"/>
                  <a:gd name="T11" fmla="*/ 161 h 611"/>
                  <a:gd name="T12" fmla="*/ 116 w 307"/>
                  <a:gd name="T13" fmla="*/ 161 h 611"/>
                  <a:gd name="T14" fmla="*/ 125 w 307"/>
                  <a:gd name="T15" fmla="*/ 158 h 611"/>
                  <a:gd name="T16" fmla="*/ 134 w 307"/>
                  <a:gd name="T17" fmla="*/ 172 h 611"/>
                  <a:gd name="T18" fmla="*/ 146 w 307"/>
                  <a:gd name="T19" fmla="*/ 172 h 611"/>
                  <a:gd name="T20" fmla="*/ 136 w 307"/>
                  <a:gd name="T21" fmla="*/ 158 h 611"/>
                  <a:gd name="T22" fmla="*/ 145 w 307"/>
                  <a:gd name="T23" fmla="*/ 141 h 611"/>
                  <a:gd name="T24" fmla="*/ 159 w 307"/>
                  <a:gd name="T25" fmla="*/ 138 h 611"/>
                  <a:gd name="T26" fmla="*/ 168 w 307"/>
                  <a:gd name="T27" fmla="*/ 149 h 611"/>
                  <a:gd name="T28" fmla="*/ 164 w 307"/>
                  <a:gd name="T29" fmla="*/ 131 h 611"/>
                  <a:gd name="T30" fmla="*/ 175 w 307"/>
                  <a:gd name="T31" fmla="*/ 116 h 611"/>
                  <a:gd name="T32" fmla="*/ 182 w 307"/>
                  <a:gd name="T33" fmla="*/ 116 h 611"/>
                  <a:gd name="T34" fmla="*/ 193 w 307"/>
                  <a:gd name="T35" fmla="*/ 109 h 611"/>
                  <a:gd name="T36" fmla="*/ 204 w 307"/>
                  <a:gd name="T37" fmla="*/ 109 h 611"/>
                  <a:gd name="T38" fmla="*/ 195 w 307"/>
                  <a:gd name="T39" fmla="*/ 104 h 611"/>
                  <a:gd name="T40" fmla="*/ 200 w 307"/>
                  <a:gd name="T41" fmla="*/ 84 h 611"/>
                  <a:gd name="T42" fmla="*/ 204 w 307"/>
                  <a:gd name="T43" fmla="*/ 79 h 611"/>
                  <a:gd name="T44" fmla="*/ 202 w 307"/>
                  <a:gd name="T45" fmla="*/ 61 h 611"/>
                  <a:gd name="T46" fmla="*/ 214 w 307"/>
                  <a:gd name="T47" fmla="*/ 72 h 611"/>
                  <a:gd name="T48" fmla="*/ 225 w 307"/>
                  <a:gd name="T49" fmla="*/ 49 h 611"/>
                  <a:gd name="T50" fmla="*/ 238 w 307"/>
                  <a:gd name="T51" fmla="*/ 49 h 611"/>
                  <a:gd name="T52" fmla="*/ 238 w 307"/>
                  <a:gd name="T53" fmla="*/ 11 h 611"/>
                  <a:gd name="T54" fmla="*/ 250 w 307"/>
                  <a:gd name="T55" fmla="*/ 4 h 611"/>
                  <a:gd name="T56" fmla="*/ 279 w 307"/>
                  <a:gd name="T57" fmla="*/ 25 h 611"/>
                  <a:gd name="T58" fmla="*/ 304 w 307"/>
                  <a:gd name="T59" fmla="*/ 165 h 611"/>
                  <a:gd name="T60" fmla="*/ 289 w 307"/>
                  <a:gd name="T61" fmla="*/ 143 h 611"/>
                  <a:gd name="T62" fmla="*/ 279 w 307"/>
                  <a:gd name="T63" fmla="*/ 175 h 611"/>
                  <a:gd name="T64" fmla="*/ 284 w 307"/>
                  <a:gd name="T65" fmla="*/ 197 h 611"/>
                  <a:gd name="T66" fmla="*/ 252 w 307"/>
                  <a:gd name="T67" fmla="*/ 311 h 611"/>
                  <a:gd name="T68" fmla="*/ 166 w 307"/>
                  <a:gd name="T69" fmla="*/ 579 h 611"/>
                  <a:gd name="T70" fmla="*/ 152 w 307"/>
                  <a:gd name="T71" fmla="*/ 590 h 611"/>
                  <a:gd name="T72" fmla="*/ 120 w 307"/>
                  <a:gd name="T73" fmla="*/ 595 h 611"/>
                  <a:gd name="T74" fmla="*/ 84 w 307"/>
                  <a:gd name="T75" fmla="*/ 611 h 611"/>
                  <a:gd name="T76" fmla="*/ 27 w 307"/>
                  <a:gd name="T77" fmla="*/ 563 h 611"/>
                  <a:gd name="T78" fmla="*/ 23 w 307"/>
                  <a:gd name="T79" fmla="*/ 515 h 611"/>
                  <a:gd name="T80" fmla="*/ 7 w 307"/>
                  <a:gd name="T81" fmla="*/ 484 h 611"/>
                  <a:gd name="T82" fmla="*/ 0 w 307"/>
                  <a:gd name="T83" fmla="*/ 436 h 611"/>
                  <a:gd name="T84" fmla="*/ 23 w 307"/>
                  <a:gd name="T85" fmla="*/ 406 h 611"/>
                  <a:gd name="T86" fmla="*/ 52 w 307"/>
                  <a:gd name="T87" fmla="*/ 350 h 611"/>
                  <a:gd name="T88" fmla="*/ 54 w 307"/>
                  <a:gd name="T89" fmla="*/ 334 h 611"/>
                  <a:gd name="T90" fmla="*/ 39 w 307"/>
                  <a:gd name="T91" fmla="*/ 274 h 611"/>
                  <a:gd name="T92" fmla="*/ 30 w 307"/>
                  <a:gd name="T93" fmla="*/ 238 h 611"/>
                  <a:gd name="T94" fmla="*/ 52 w 307"/>
                  <a:gd name="T95" fmla="*/ 181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" h="611">
                    <a:moveTo>
                      <a:pt x="52" y="181"/>
                    </a:moveTo>
                    <a:lnTo>
                      <a:pt x="55" y="175"/>
                    </a:lnTo>
                    <a:lnTo>
                      <a:pt x="61" y="179"/>
                    </a:lnTo>
                    <a:lnTo>
                      <a:pt x="73" y="177"/>
                    </a:lnTo>
                    <a:lnTo>
                      <a:pt x="77" y="174"/>
                    </a:lnTo>
                    <a:lnTo>
                      <a:pt x="86" y="168"/>
                    </a:lnTo>
                    <a:lnTo>
                      <a:pt x="86" y="174"/>
                    </a:lnTo>
                    <a:lnTo>
                      <a:pt x="89" y="174"/>
                    </a:lnTo>
                    <a:lnTo>
                      <a:pt x="93" y="168"/>
                    </a:lnTo>
                    <a:lnTo>
                      <a:pt x="98" y="172"/>
                    </a:lnTo>
                    <a:lnTo>
                      <a:pt x="102" y="166"/>
                    </a:lnTo>
                    <a:lnTo>
                      <a:pt x="104" y="161"/>
                    </a:lnTo>
                    <a:lnTo>
                      <a:pt x="111" y="159"/>
                    </a:lnTo>
                    <a:lnTo>
                      <a:pt x="116" y="161"/>
                    </a:lnTo>
                    <a:lnTo>
                      <a:pt x="121" y="158"/>
                    </a:lnTo>
                    <a:lnTo>
                      <a:pt x="125" y="158"/>
                    </a:lnTo>
                    <a:lnTo>
                      <a:pt x="129" y="166"/>
                    </a:lnTo>
                    <a:lnTo>
                      <a:pt x="134" y="172"/>
                    </a:lnTo>
                    <a:lnTo>
                      <a:pt x="141" y="174"/>
                    </a:lnTo>
                    <a:lnTo>
                      <a:pt x="146" y="172"/>
                    </a:lnTo>
                    <a:lnTo>
                      <a:pt x="145" y="165"/>
                    </a:lnTo>
                    <a:lnTo>
                      <a:pt x="136" y="158"/>
                    </a:lnTo>
                    <a:lnTo>
                      <a:pt x="138" y="150"/>
                    </a:lnTo>
                    <a:lnTo>
                      <a:pt x="145" y="141"/>
                    </a:lnTo>
                    <a:lnTo>
                      <a:pt x="154" y="136"/>
                    </a:lnTo>
                    <a:lnTo>
                      <a:pt x="159" y="138"/>
                    </a:lnTo>
                    <a:lnTo>
                      <a:pt x="161" y="149"/>
                    </a:lnTo>
                    <a:lnTo>
                      <a:pt x="168" y="149"/>
                    </a:lnTo>
                    <a:lnTo>
                      <a:pt x="171" y="147"/>
                    </a:lnTo>
                    <a:lnTo>
                      <a:pt x="164" y="131"/>
                    </a:lnTo>
                    <a:lnTo>
                      <a:pt x="177" y="118"/>
                    </a:lnTo>
                    <a:lnTo>
                      <a:pt x="175" y="116"/>
                    </a:lnTo>
                    <a:lnTo>
                      <a:pt x="180" y="111"/>
                    </a:lnTo>
                    <a:lnTo>
                      <a:pt x="182" y="116"/>
                    </a:lnTo>
                    <a:lnTo>
                      <a:pt x="180" y="125"/>
                    </a:lnTo>
                    <a:lnTo>
                      <a:pt x="193" y="109"/>
                    </a:lnTo>
                    <a:lnTo>
                      <a:pt x="200" y="111"/>
                    </a:lnTo>
                    <a:lnTo>
                      <a:pt x="204" y="109"/>
                    </a:lnTo>
                    <a:lnTo>
                      <a:pt x="202" y="106"/>
                    </a:lnTo>
                    <a:lnTo>
                      <a:pt x="195" y="104"/>
                    </a:lnTo>
                    <a:lnTo>
                      <a:pt x="191" y="99"/>
                    </a:lnTo>
                    <a:lnTo>
                      <a:pt x="200" y="84"/>
                    </a:lnTo>
                    <a:lnTo>
                      <a:pt x="204" y="90"/>
                    </a:lnTo>
                    <a:lnTo>
                      <a:pt x="204" y="79"/>
                    </a:lnTo>
                    <a:lnTo>
                      <a:pt x="200" y="65"/>
                    </a:lnTo>
                    <a:lnTo>
                      <a:pt x="202" y="61"/>
                    </a:lnTo>
                    <a:lnTo>
                      <a:pt x="211" y="63"/>
                    </a:lnTo>
                    <a:lnTo>
                      <a:pt x="214" y="72"/>
                    </a:lnTo>
                    <a:lnTo>
                      <a:pt x="223" y="58"/>
                    </a:lnTo>
                    <a:lnTo>
                      <a:pt x="225" y="49"/>
                    </a:lnTo>
                    <a:lnTo>
                      <a:pt x="230" y="52"/>
                    </a:lnTo>
                    <a:lnTo>
                      <a:pt x="238" y="49"/>
                    </a:lnTo>
                    <a:lnTo>
                      <a:pt x="243" y="18"/>
                    </a:lnTo>
                    <a:lnTo>
                      <a:pt x="238" y="11"/>
                    </a:lnTo>
                    <a:lnTo>
                      <a:pt x="241" y="13"/>
                    </a:lnTo>
                    <a:lnTo>
                      <a:pt x="250" y="4"/>
                    </a:lnTo>
                    <a:lnTo>
                      <a:pt x="255" y="0"/>
                    </a:lnTo>
                    <a:lnTo>
                      <a:pt x="279" y="25"/>
                    </a:lnTo>
                    <a:lnTo>
                      <a:pt x="307" y="156"/>
                    </a:lnTo>
                    <a:lnTo>
                      <a:pt x="304" y="165"/>
                    </a:lnTo>
                    <a:lnTo>
                      <a:pt x="296" y="166"/>
                    </a:lnTo>
                    <a:lnTo>
                      <a:pt x="289" y="143"/>
                    </a:lnTo>
                    <a:lnTo>
                      <a:pt x="282" y="145"/>
                    </a:lnTo>
                    <a:lnTo>
                      <a:pt x="279" y="175"/>
                    </a:lnTo>
                    <a:lnTo>
                      <a:pt x="284" y="184"/>
                    </a:lnTo>
                    <a:lnTo>
                      <a:pt x="284" y="197"/>
                    </a:lnTo>
                    <a:lnTo>
                      <a:pt x="270" y="222"/>
                    </a:lnTo>
                    <a:lnTo>
                      <a:pt x="252" y="311"/>
                    </a:lnTo>
                    <a:lnTo>
                      <a:pt x="250" y="313"/>
                    </a:lnTo>
                    <a:lnTo>
                      <a:pt x="166" y="579"/>
                    </a:lnTo>
                    <a:lnTo>
                      <a:pt x="159" y="586"/>
                    </a:lnTo>
                    <a:lnTo>
                      <a:pt x="152" y="590"/>
                    </a:lnTo>
                    <a:lnTo>
                      <a:pt x="145" y="588"/>
                    </a:lnTo>
                    <a:lnTo>
                      <a:pt x="120" y="595"/>
                    </a:lnTo>
                    <a:lnTo>
                      <a:pt x="95" y="609"/>
                    </a:lnTo>
                    <a:lnTo>
                      <a:pt x="84" y="611"/>
                    </a:lnTo>
                    <a:lnTo>
                      <a:pt x="38" y="579"/>
                    </a:lnTo>
                    <a:lnTo>
                      <a:pt x="27" y="563"/>
                    </a:lnTo>
                    <a:lnTo>
                      <a:pt x="20" y="522"/>
                    </a:lnTo>
                    <a:lnTo>
                      <a:pt x="23" y="515"/>
                    </a:lnTo>
                    <a:lnTo>
                      <a:pt x="14" y="491"/>
                    </a:lnTo>
                    <a:lnTo>
                      <a:pt x="7" y="484"/>
                    </a:lnTo>
                    <a:lnTo>
                      <a:pt x="2" y="472"/>
                    </a:lnTo>
                    <a:lnTo>
                      <a:pt x="0" y="436"/>
                    </a:lnTo>
                    <a:lnTo>
                      <a:pt x="18" y="407"/>
                    </a:lnTo>
                    <a:lnTo>
                      <a:pt x="23" y="406"/>
                    </a:lnTo>
                    <a:lnTo>
                      <a:pt x="45" y="359"/>
                    </a:lnTo>
                    <a:lnTo>
                      <a:pt x="52" y="350"/>
                    </a:lnTo>
                    <a:lnTo>
                      <a:pt x="55" y="341"/>
                    </a:lnTo>
                    <a:lnTo>
                      <a:pt x="54" y="334"/>
                    </a:lnTo>
                    <a:lnTo>
                      <a:pt x="57" y="331"/>
                    </a:lnTo>
                    <a:lnTo>
                      <a:pt x="39" y="274"/>
                    </a:lnTo>
                    <a:lnTo>
                      <a:pt x="38" y="250"/>
                    </a:lnTo>
                    <a:lnTo>
                      <a:pt x="30" y="238"/>
                    </a:lnTo>
                    <a:lnTo>
                      <a:pt x="52" y="193"/>
                    </a:lnTo>
                    <a:lnTo>
                      <a:pt x="52" y="18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" name="Freeform 95"/>
              <p:cNvSpPr>
                <a:spLocks/>
              </p:cNvSpPr>
              <p:nvPr/>
            </p:nvSpPr>
            <p:spPr bwMode="auto">
              <a:xfrm>
                <a:off x="1841" y="1837"/>
                <a:ext cx="328" cy="241"/>
              </a:xfrm>
              <a:custGeom>
                <a:avLst/>
                <a:gdLst>
                  <a:gd name="T0" fmla="*/ 205 w 328"/>
                  <a:gd name="T1" fmla="*/ 0 h 241"/>
                  <a:gd name="T2" fmla="*/ 132 w 328"/>
                  <a:gd name="T3" fmla="*/ 50 h 241"/>
                  <a:gd name="T4" fmla="*/ 64 w 328"/>
                  <a:gd name="T5" fmla="*/ 75 h 241"/>
                  <a:gd name="T6" fmla="*/ 36 w 328"/>
                  <a:gd name="T7" fmla="*/ 127 h 241"/>
                  <a:gd name="T8" fmla="*/ 0 w 328"/>
                  <a:gd name="T9" fmla="*/ 175 h 241"/>
                  <a:gd name="T10" fmla="*/ 2 w 328"/>
                  <a:gd name="T11" fmla="*/ 204 h 241"/>
                  <a:gd name="T12" fmla="*/ 3 w 328"/>
                  <a:gd name="T13" fmla="*/ 209 h 241"/>
                  <a:gd name="T14" fmla="*/ 5 w 328"/>
                  <a:gd name="T15" fmla="*/ 211 h 241"/>
                  <a:gd name="T16" fmla="*/ 11 w 328"/>
                  <a:gd name="T17" fmla="*/ 218 h 241"/>
                  <a:gd name="T18" fmla="*/ 11 w 328"/>
                  <a:gd name="T19" fmla="*/ 223 h 241"/>
                  <a:gd name="T20" fmla="*/ 18 w 328"/>
                  <a:gd name="T21" fmla="*/ 225 h 241"/>
                  <a:gd name="T22" fmla="*/ 23 w 328"/>
                  <a:gd name="T23" fmla="*/ 232 h 241"/>
                  <a:gd name="T24" fmla="*/ 27 w 328"/>
                  <a:gd name="T25" fmla="*/ 230 h 241"/>
                  <a:gd name="T26" fmla="*/ 30 w 328"/>
                  <a:gd name="T27" fmla="*/ 229 h 241"/>
                  <a:gd name="T28" fmla="*/ 36 w 328"/>
                  <a:gd name="T29" fmla="*/ 234 h 241"/>
                  <a:gd name="T30" fmla="*/ 41 w 328"/>
                  <a:gd name="T31" fmla="*/ 227 h 241"/>
                  <a:gd name="T32" fmla="*/ 84 w 328"/>
                  <a:gd name="T33" fmla="*/ 223 h 241"/>
                  <a:gd name="T34" fmla="*/ 89 w 328"/>
                  <a:gd name="T35" fmla="*/ 220 h 241"/>
                  <a:gd name="T36" fmla="*/ 96 w 328"/>
                  <a:gd name="T37" fmla="*/ 229 h 241"/>
                  <a:gd name="T38" fmla="*/ 103 w 328"/>
                  <a:gd name="T39" fmla="*/ 241 h 241"/>
                  <a:gd name="T40" fmla="*/ 111 w 328"/>
                  <a:gd name="T41" fmla="*/ 239 h 241"/>
                  <a:gd name="T42" fmla="*/ 109 w 328"/>
                  <a:gd name="T43" fmla="*/ 221 h 241"/>
                  <a:gd name="T44" fmla="*/ 107 w 328"/>
                  <a:gd name="T45" fmla="*/ 204 h 241"/>
                  <a:gd name="T46" fmla="*/ 103 w 328"/>
                  <a:gd name="T47" fmla="*/ 196 h 241"/>
                  <a:gd name="T48" fmla="*/ 100 w 328"/>
                  <a:gd name="T49" fmla="*/ 187 h 241"/>
                  <a:gd name="T50" fmla="*/ 103 w 328"/>
                  <a:gd name="T51" fmla="*/ 175 h 241"/>
                  <a:gd name="T52" fmla="*/ 193 w 328"/>
                  <a:gd name="T53" fmla="*/ 179 h 241"/>
                  <a:gd name="T54" fmla="*/ 216 w 328"/>
                  <a:gd name="T55" fmla="*/ 170 h 241"/>
                  <a:gd name="T56" fmla="*/ 243 w 328"/>
                  <a:gd name="T57" fmla="*/ 175 h 241"/>
                  <a:gd name="T58" fmla="*/ 250 w 328"/>
                  <a:gd name="T59" fmla="*/ 179 h 241"/>
                  <a:gd name="T60" fmla="*/ 262 w 328"/>
                  <a:gd name="T61" fmla="*/ 177 h 241"/>
                  <a:gd name="T62" fmla="*/ 269 w 328"/>
                  <a:gd name="T63" fmla="*/ 171 h 241"/>
                  <a:gd name="T64" fmla="*/ 273 w 328"/>
                  <a:gd name="T65" fmla="*/ 166 h 241"/>
                  <a:gd name="T66" fmla="*/ 275 w 328"/>
                  <a:gd name="T67" fmla="*/ 163 h 241"/>
                  <a:gd name="T68" fmla="*/ 284 w 328"/>
                  <a:gd name="T69" fmla="*/ 154 h 241"/>
                  <a:gd name="T70" fmla="*/ 291 w 328"/>
                  <a:gd name="T71" fmla="*/ 154 h 241"/>
                  <a:gd name="T72" fmla="*/ 303 w 328"/>
                  <a:gd name="T73" fmla="*/ 154 h 241"/>
                  <a:gd name="T74" fmla="*/ 312 w 328"/>
                  <a:gd name="T75" fmla="*/ 154 h 241"/>
                  <a:gd name="T76" fmla="*/ 325 w 328"/>
                  <a:gd name="T77" fmla="*/ 143 h 241"/>
                  <a:gd name="T78" fmla="*/ 327 w 328"/>
                  <a:gd name="T79" fmla="*/ 139 h 241"/>
                  <a:gd name="T80" fmla="*/ 328 w 328"/>
                  <a:gd name="T81" fmla="*/ 134 h 241"/>
                  <a:gd name="T82" fmla="*/ 314 w 328"/>
                  <a:gd name="T83" fmla="*/ 120 h 241"/>
                  <a:gd name="T84" fmla="*/ 314 w 328"/>
                  <a:gd name="T85" fmla="*/ 114 h 241"/>
                  <a:gd name="T86" fmla="*/ 321 w 328"/>
                  <a:gd name="T87" fmla="*/ 114 h 241"/>
                  <a:gd name="T88" fmla="*/ 316 w 328"/>
                  <a:gd name="T89" fmla="*/ 102 h 241"/>
                  <a:gd name="T90" fmla="*/ 309 w 328"/>
                  <a:gd name="T91" fmla="*/ 100 h 241"/>
                  <a:gd name="T92" fmla="*/ 300 w 328"/>
                  <a:gd name="T93" fmla="*/ 105 h 241"/>
                  <a:gd name="T94" fmla="*/ 284 w 328"/>
                  <a:gd name="T95" fmla="*/ 100 h 241"/>
                  <a:gd name="T96" fmla="*/ 237 w 328"/>
                  <a:gd name="T97" fmla="*/ 38 h 241"/>
                  <a:gd name="T98" fmla="*/ 237 w 328"/>
                  <a:gd name="T99" fmla="*/ 29 h 241"/>
                  <a:gd name="T100" fmla="*/ 228 w 328"/>
                  <a:gd name="T101" fmla="*/ 20 h 241"/>
                  <a:gd name="T102" fmla="*/ 230 w 328"/>
                  <a:gd name="T103" fmla="*/ 4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28" h="241">
                    <a:moveTo>
                      <a:pt x="232" y="0"/>
                    </a:moveTo>
                    <a:lnTo>
                      <a:pt x="205" y="0"/>
                    </a:lnTo>
                    <a:lnTo>
                      <a:pt x="143" y="38"/>
                    </a:lnTo>
                    <a:lnTo>
                      <a:pt x="132" y="50"/>
                    </a:lnTo>
                    <a:lnTo>
                      <a:pt x="118" y="61"/>
                    </a:lnTo>
                    <a:lnTo>
                      <a:pt x="64" y="75"/>
                    </a:lnTo>
                    <a:lnTo>
                      <a:pt x="57" y="79"/>
                    </a:lnTo>
                    <a:lnTo>
                      <a:pt x="36" y="127"/>
                    </a:lnTo>
                    <a:lnTo>
                      <a:pt x="12" y="146"/>
                    </a:lnTo>
                    <a:lnTo>
                      <a:pt x="0" y="175"/>
                    </a:lnTo>
                    <a:lnTo>
                      <a:pt x="0" y="204"/>
                    </a:lnTo>
                    <a:lnTo>
                      <a:pt x="2" y="204"/>
                    </a:lnTo>
                    <a:lnTo>
                      <a:pt x="3" y="205"/>
                    </a:lnTo>
                    <a:lnTo>
                      <a:pt x="3" y="209"/>
                    </a:lnTo>
                    <a:lnTo>
                      <a:pt x="3" y="211"/>
                    </a:lnTo>
                    <a:lnTo>
                      <a:pt x="5" y="211"/>
                    </a:lnTo>
                    <a:lnTo>
                      <a:pt x="9" y="216"/>
                    </a:lnTo>
                    <a:lnTo>
                      <a:pt x="11" y="218"/>
                    </a:lnTo>
                    <a:lnTo>
                      <a:pt x="11" y="220"/>
                    </a:lnTo>
                    <a:lnTo>
                      <a:pt x="11" y="223"/>
                    </a:lnTo>
                    <a:lnTo>
                      <a:pt x="14" y="223"/>
                    </a:lnTo>
                    <a:lnTo>
                      <a:pt x="18" y="225"/>
                    </a:lnTo>
                    <a:lnTo>
                      <a:pt x="18" y="229"/>
                    </a:lnTo>
                    <a:lnTo>
                      <a:pt x="23" y="232"/>
                    </a:lnTo>
                    <a:lnTo>
                      <a:pt x="23" y="230"/>
                    </a:lnTo>
                    <a:lnTo>
                      <a:pt x="27" y="230"/>
                    </a:lnTo>
                    <a:lnTo>
                      <a:pt x="28" y="229"/>
                    </a:lnTo>
                    <a:lnTo>
                      <a:pt x="30" y="229"/>
                    </a:lnTo>
                    <a:lnTo>
                      <a:pt x="30" y="232"/>
                    </a:lnTo>
                    <a:lnTo>
                      <a:pt x="36" y="234"/>
                    </a:lnTo>
                    <a:lnTo>
                      <a:pt x="39" y="232"/>
                    </a:lnTo>
                    <a:lnTo>
                      <a:pt x="41" y="227"/>
                    </a:lnTo>
                    <a:lnTo>
                      <a:pt x="69" y="220"/>
                    </a:lnTo>
                    <a:lnTo>
                      <a:pt x="84" y="223"/>
                    </a:lnTo>
                    <a:lnTo>
                      <a:pt x="87" y="220"/>
                    </a:lnTo>
                    <a:lnTo>
                      <a:pt x="89" y="220"/>
                    </a:lnTo>
                    <a:lnTo>
                      <a:pt x="93" y="227"/>
                    </a:lnTo>
                    <a:lnTo>
                      <a:pt x="96" y="229"/>
                    </a:lnTo>
                    <a:lnTo>
                      <a:pt x="102" y="239"/>
                    </a:lnTo>
                    <a:lnTo>
                      <a:pt x="103" y="241"/>
                    </a:lnTo>
                    <a:lnTo>
                      <a:pt x="109" y="241"/>
                    </a:lnTo>
                    <a:lnTo>
                      <a:pt x="111" y="239"/>
                    </a:lnTo>
                    <a:lnTo>
                      <a:pt x="109" y="234"/>
                    </a:lnTo>
                    <a:lnTo>
                      <a:pt x="109" y="221"/>
                    </a:lnTo>
                    <a:lnTo>
                      <a:pt x="105" y="214"/>
                    </a:lnTo>
                    <a:lnTo>
                      <a:pt x="107" y="204"/>
                    </a:lnTo>
                    <a:lnTo>
                      <a:pt x="103" y="204"/>
                    </a:lnTo>
                    <a:lnTo>
                      <a:pt x="103" y="196"/>
                    </a:lnTo>
                    <a:lnTo>
                      <a:pt x="102" y="195"/>
                    </a:lnTo>
                    <a:lnTo>
                      <a:pt x="100" y="187"/>
                    </a:lnTo>
                    <a:lnTo>
                      <a:pt x="100" y="182"/>
                    </a:lnTo>
                    <a:lnTo>
                      <a:pt x="103" y="175"/>
                    </a:lnTo>
                    <a:lnTo>
                      <a:pt x="189" y="179"/>
                    </a:lnTo>
                    <a:lnTo>
                      <a:pt x="193" y="179"/>
                    </a:lnTo>
                    <a:lnTo>
                      <a:pt x="203" y="171"/>
                    </a:lnTo>
                    <a:lnTo>
                      <a:pt x="216" y="170"/>
                    </a:lnTo>
                    <a:lnTo>
                      <a:pt x="216" y="170"/>
                    </a:lnTo>
                    <a:lnTo>
                      <a:pt x="243" y="175"/>
                    </a:lnTo>
                    <a:lnTo>
                      <a:pt x="246" y="179"/>
                    </a:lnTo>
                    <a:lnTo>
                      <a:pt x="250" y="179"/>
                    </a:lnTo>
                    <a:lnTo>
                      <a:pt x="252" y="177"/>
                    </a:lnTo>
                    <a:lnTo>
                      <a:pt x="262" y="177"/>
                    </a:lnTo>
                    <a:lnTo>
                      <a:pt x="266" y="171"/>
                    </a:lnTo>
                    <a:lnTo>
                      <a:pt x="269" y="171"/>
                    </a:lnTo>
                    <a:lnTo>
                      <a:pt x="269" y="168"/>
                    </a:lnTo>
                    <a:lnTo>
                      <a:pt x="273" y="166"/>
                    </a:lnTo>
                    <a:lnTo>
                      <a:pt x="273" y="164"/>
                    </a:lnTo>
                    <a:lnTo>
                      <a:pt x="275" y="163"/>
                    </a:lnTo>
                    <a:lnTo>
                      <a:pt x="278" y="163"/>
                    </a:lnTo>
                    <a:lnTo>
                      <a:pt x="284" y="154"/>
                    </a:lnTo>
                    <a:lnTo>
                      <a:pt x="286" y="154"/>
                    </a:lnTo>
                    <a:lnTo>
                      <a:pt x="291" y="154"/>
                    </a:lnTo>
                    <a:lnTo>
                      <a:pt x="296" y="155"/>
                    </a:lnTo>
                    <a:lnTo>
                      <a:pt x="303" y="154"/>
                    </a:lnTo>
                    <a:lnTo>
                      <a:pt x="309" y="155"/>
                    </a:lnTo>
                    <a:lnTo>
                      <a:pt x="312" y="154"/>
                    </a:lnTo>
                    <a:lnTo>
                      <a:pt x="323" y="145"/>
                    </a:lnTo>
                    <a:lnTo>
                      <a:pt x="325" y="143"/>
                    </a:lnTo>
                    <a:lnTo>
                      <a:pt x="323" y="141"/>
                    </a:lnTo>
                    <a:lnTo>
                      <a:pt x="327" y="139"/>
                    </a:lnTo>
                    <a:lnTo>
                      <a:pt x="328" y="136"/>
                    </a:lnTo>
                    <a:lnTo>
                      <a:pt x="328" y="134"/>
                    </a:lnTo>
                    <a:lnTo>
                      <a:pt x="327" y="134"/>
                    </a:lnTo>
                    <a:lnTo>
                      <a:pt x="314" y="120"/>
                    </a:lnTo>
                    <a:lnTo>
                      <a:pt x="312" y="116"/>
                    </a:lnTo>
                    <a:lnTo>
                      <a:pt x="314" y="114"/>
                    </a:lnTo>
                    <a:lnTo>
                      <a:pt x="318" y="113"/>
                    </a:lnTo>
                    <a:lnTo>
                      <a:pt x="321" y="114"/>
                    </a:lnTo>
                    <a:lnTo>
                      <a:pt x="321" y="113"/>
                    </a:lnTo>
                    <a:lnTo>
                      <a:pt x="316" y="102"/>
                    </a:lnTo>
                    <a:lnTo>
                      <a:pt x="311" y="100"/>
                    </a:lnTo>
                    <a:lnTo>
                      <a:pt x="309" y="100"/>
                    </a:lnTo>
                    <a:lnTo>
                      <a:pt x="303" y="104"/>
                    </a:lnTo>
                    <a:lnTo>
                      <a:pt x="300" y="105"/>
                    </a:lnTo>
                    <a:lnTo>
                      <a:pt x="296" y="105"/>
                    </a:lnTo>
                    <a:lnTo>
                      <a:pt x="284" y="100"/>
                    </a:lnTo>
                    <a:lnTo>
                      <a:pt x="239" y="43"/>
                    </a:lnTo>
                    <a:lnTo>
                      <a:pt x="237" y="38"/>
                    </a:lnTo>
                    <a:lnTo>
                      <a:pt x="237" y="30"/>
                    </a:lnTo>
                    <a:lnTo>
                      <a:pt x="237" y="29"/>
                    </a:lnTo>
                    <a:lnTo>
                      <a:pt x="228" y="21"/>
                    </a:lnTo>
                    <a:lnTo>
                      <a:pt x="228" y="20"/>
                    </a:lnTo>
                    <a:lnTo>
                      <a:pt x="230" y="13"/>
                    </a:lnTo>
                    <a:lnTo>
                      <a:pt x="230" y="4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" name="Freeform 96"/>
              <p:cNvSpPr>
                <a:spLocks/>
              </p:cNvSpPr>
              <p:nvPr/>
            </p:nvSpPr>
            <p:spPr bwMode="auto">
              <a:xfrm>
                <a:off x="1841" y="1837"/>
                <a:ext cx="328" cy="241"/>
              </a:xfrm>
              <a:custGeom>
                <a:avLst/>
                <a:gdLst>
                  <a:gd name="T0" fmla="*/ 205 w 328"/>
                  <a:gd name="T1" fmla="*/ 0 h 241"/>
                  <a:gd name="T2" fmla="*/ 132 w 328"/>
                  <a:gd name="T3" fmla="*/ 50 h 241"/>
                  <a:gd name="T4" fmla="*/ 64 w 328"/>
                  <a:gd name="T5" fmla="*/ 75 h 241"/>
                  <a:gd name="T6" fmla="*/ 36 w 328"/>
                  <a:gd name="T7" fmla="*/ 127 h 241"/>
                  <a:gd name="T8" fmla="*/ 0 w 328"/>
                  <a:gd name="T9" fmla="*/ 175 h 241"/>
                  <a:gd name="T10" fmla="*/ 2 w 328"/>
                  <a:gd name="T11" fmla="*/ 204 h 241"/>
                  <a:gd name="T12" fmla="*/ 3 w 328"/>
                  <a:gd name="T13" fmla="*/ 209 h 241"/>
                  <a:gd name="T14" fmla="*/ 5 w 328"/>
                  <a:gd name="T15" fmla="*/ 211 h 241"/>
                  <a:gd name="T16" fmla="*/ 11 w 328"/>
                  <a:gd name="T17" fmla="*/ 218 h 241"/>
                  <a:gd name="T18" fmla="*/ 11 w 328"/>
                  <a:gd name="T19" fmla="*/ 223 h 241"/>
                  <a:gd name="T20" fmla="*/ 18 w 328"/>
                  <a:gd name="T21" fmla="*/ 225 h 241"/>
                  <a:gd name="T22" fmla="*/ 23 w 328"/>
                  <a:gd name="T23" fmla="*/ 232 h 241"/>
                  <a:gd name="T24" fmla="*/ 27 w 328"/>
                  <a:gd name="T25" fmla="*/ 230 h 241"/>
                  <a:gd name="T26" fmla="*/ 30 w 328"/>
                  <a:gd name="T27" fmla="*/ 229 h 241"/>
                  <a:gd name="T28" fmla="*/ 36 w 328"/>
                  <a:gd name="T29" fmla="*/ 234 h 241"/>
                  <a:gd name="T30" fmla="*/ 41 w 328"/>
                  <a:gd name="T31" fmla="*/ 227 h 241"/>
                  <a:gd name="T32" fmla="*/ 84 w 328"/>
                  <a:gd name="T33" fmla="*/ 223 h 241"/>
                  <a:gd name="T34" fmla="*/ 89 w 328"/>
                  <a:gd name="T35" fmla="*/ 220 h 241"/>
                  <a:gd name="T36" fmla="*/ 96 w 328"/>
                  <a:gd name="T37" fmla="*/ 229 h 241"/>
                  <a:gd name="T38" fmla="*/ 103 w 328"/>
                  <a:gd name="T39" fmla="*/ 241 h 241"/>
                  <a:gd name="T40" fmla="*/ 111 w 328"/>
                  <a:gd name="T41" fmla="*/ 239 h 241"/>
                  <a:gd name="T42" fmla="*/ 109 w 328"/>
                  <a:gd name="T43" fmla="*/ 221 h 241"/>
                  <a:gd name="T44" fmla="*/ 107 w 328"/>
                  <a:gd name="T45" fmla="*/ 204 h 241"/>
                  <a:gd name="T46" fmla="*/ 103 w 328"/>
                  <a:gd name="T47" fmla="*/ 196 h 241"/>
                  <a:gd name="T48" fmla="*/ 100 w 328"/>
                  <a:gd name="T49" fmla="*/ 187 h 241"/>
                  <a:gd name="T50" fmla="*/ 103 w 328"/>
                  <a:gd name="T51" fmla="*/ 175 h 241"/>
                  <a:gd name="T52" fmla="*/ 193 w 328"/>
                  <a:gd name="T53" fmla="*/ 179 h 241"/>
                  <a:gd name="T54" fmla="*/ 216 w 328"/>
                  <a:gd name="T55" fmla="*/ 170 h 241"/>
                  <a:gd name="T56" fmla="*/ 243 w 328"/>
                  <a:gd name="T57" fmla="*/ 175 h 241"/>
                  <a:gd name="T58" fmla="*/ 250 w 328"/>
                  <a:gd name="T59" fmla="*/ 179 h 241"/>
                  <a:gd name="T60" fmla="*/ 262 w 328"/>
                  <a:gd name="T61" fmla="*/ 177 h 241"/>
                  <a:gd name="T62" fmla="*/ 269 w 328"/>
                  <a:gd name="T63" fmla="*/ 171 h 241"/>
                  <a:gd name="T64" fmla="*/ 273 w 328"/>
                  <a:gd name="T65" fmla="*/ 166 h 241"/>
                  <a:gd name="T66" fmla="*/ 275 w 328"/>
                  <a:gd name="T67" fmla="*/ 163 h 241"/>
                  <a:gd name="T68" fmla="*/ 284 w 328"/>
                  <a:gd name="T69" fmla="*/ 154 h 241"/>
                  <a:gd name="T70" fmla="*/ 291 w 328"/>
                  <a:gd name="T71" fmla="*/ 154 h 241"/>
                  <a:gd name="T72" fmla="*/ 303 w 328"/>
                  <a:gd name="T73" fmla="*/ 154 h 241"/>
                  <a:gd name="T74" fmla="*/ 312 w 328"/>
                  <a:gd name="T75" fmla="*/ 154 h 241"/>
                  <a:gd name="T76" fmla="*/ 325 w 328"/>
                  <a:gd name="T77" fmla="*/ 143 h 241"/>
                  <a:gd name="T78" fmla="*/ 327 w 328"/>
                  <a:gd name="T79" fmla="*/ 139 h 241"/>
                  <a:gd name="T80" fmla="*/ 328 w 328"/>
                  <a:gd name="T81" fmla="*/ 134 h 241"/>
                  <a:gd name="T82" fmla="*/ 314 w 328"/>
                  <a:gd name="T83" fmla="*/ 120 h 241"/>
                  <a:gd name="T84" fmla="*/ 314 w 328"/>
                  <a:gd name="T85" fmla="*/ 114 h 241"/>
                  <a:gd name="T86" fmla="*/ 321 w 328"/>
                  <a:gd name="T87" fmla="*/ 114 h 241"/>
                  <a:gd name="T88" fmla="*/ 316 w 328"/>
                  <a:gd name="T89" fmla="*/ 102 h 241"/>
                  <a:gd name="T90" fmla="*/ 309 w 328"/>
                  <a:gd name="T91" fmla="*/ 100 h 241"/>
                  <a:gd name="T92" fmla="*/ 300 w 328"/>
                  <a:gd name="T93" fmla="*/ 105 h 241"/>
                  <a:gd name="T94" fmla="*/ 284 w 328"/>
                  <a:gd name="T95" fmla="*/ 100 h 241"/>
                  <a:gd name="T96" fmla="*/ 237 w 328"/>
                  <a:gd name="T97" fmla="*/ 38 h 241"/>
                  <a:gd name="T98" fmla="*/ 237 w 328"/>
                  <a:gd name="T99" fmla="*/ 29 h 241"/>
                  <a:gd name="T100" fmla="*/ 228 w 328"/>
                  <a:gd name="T101" fmla="*/ 20 h 241"/>
                  <a:gd name="T102" fmla="*/ 230 w 328"/>
                  <a:gd name="T103" fmla="*/ 4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28" h="241">
                    <a:moveTo>
                      <a:pt x="232" y="0"/>
                    </a:moveTo>
                    <a:lnTo>
                      <a:pt x="205" y="0"/>
                    </a:lnTo>
                    <a:lnTo>
                      <a:pt x="143" y="38"/>
                    </a:lnTo>
                    <a:lnTo>
                      <a:pt x="132" y="50"/>
                    </a:lnTo>
                    <a:lnTo>
                      <a:pt x="118" y="61"/>
                    </a:lnTo>
                    <a:lnTo>
                      <a:pt x="64" y="75"/>
                    </a:lnTo>
                    <a:lnTo>
                      <a:pt x="57" y="79"/>
                    </a:lnTo>
                    <a:lnTo>
                      <a:pt x="36" y="127"/>
                    </a:lnTo>
                    <a:lnTo>
                      <a:pt x="12" y="146"/>
                    </a:lnTo>
                    <a:lnTo>
                      <a:pt x="0" y="175"/>
                    </a:lnTo>
                    <a:lnTo>
                      <a:pt x="0" y="204"/>
                    </a:lnTo>
                    <a:lnTo>
                      <a:pt x="2" y="204"/>
                    </a:lnTo>
                    <a:lnTo>
                      <a:pt x="3" y="205"/>
                    </a:lnTo>
                    <a:lnTo>
                      <a:pt x="3" y="209"/>
                    </a:lnTo>
                    <a:lnTo>
                      <a:pt x="3" y="211"/>
                    </a:lnTo>
                    <a:lnTo>
                      <a:pt x="5" y="211"/>
                    </a:lnTo>
                    <a:lnTo>
                      <a:pt x="9" y="216"/>
                    </a:lnTo>
                    <a:lnTo>
                      <a:pt x="11" y="218"/>
                    </a:lnTo>
                    <a:lnTo>
                      <a:pt x="11" y="220"/>
                    </a:lnTo>
                    <a:lnTo>
                      <a:pt x="11" y="223"/>
                    </a:lnTo>
                    <a:lnTo>
                      <a:pt x="14" y="223"/>
                    </a:lnTo>
                    <a:lnTo>
                      <a:pt x="18" y="225"/>
                    </a:lnTo>
                    <a:lnTo>
                      <a:pt x="18" y="229"/>
                    </a:lnTo>
                    <a:lnTo>
                      <a:pt x="23" y="232"/>
                    </a:lnTo>
                    <a:lnTo>
                      <a:pt x="23" y="230"/>
                    </a:lnTo>
                    <a:lnTo>
                      <a:pt x="27" y="230"/>
                    </a:lnTo>
                    <a:lnTo>
                      <a:pt x="28" y="229"/>
                    </a:lnTo>
                    <a:lnTo>
                      <a:pt x="30" y="229"/>
                    </a:lnTo>
                    <a:lnTo>
                      <a:pt x="30" y="232"/>
                    </a:lnTo>
                    <a:lnTo>
                      <a:pt x="36" y="234"/>
                    </a:lnTo>
                    <a:lnTo>
                      <a:pt x="39" y="232"/>
                    </a:lnTo>
                    <a:lnTo>
                      <a:pt x="41" y="227"/>
                    </a:lnTo>
                    <a:lnTo>
                      <a:pt x="69" y="220"/>
                    </a:lnTo>
                    <a:lnTo>
                      <a:pt x="84" y="223"/>
                    </a:lnTo>
                    <a:lnTo>
                      <a:pt x="87" y="220"/>
                    </a:lnTo>
                    <a:lnTo>
                      <a:pt x="89" y="220"/>
                    </a:lnTo>
                    <a:lnTo>
                      <a:pt x="93" y="227"/>
                    </a:lnTo>
                    <a:lnTo>
                      <a:pt x="96" y="229"/>
                    </a:lnTo>
                    <a:lnTo>
                      <a:pt x="102" y="239"/>
                    </a:lnTo>
                    <a:lnTo>
                      <a:pt x="103" y="241"/>
                    </a:lnTo>
                    <a:lnTo>
                      <a:pt x="109" y="241"/>
                    </a:lnTo>
                    <a:lnTo>
                      <a:pt x="111" y="239"/>
                    </a:lnTo>
                    <a:lnTo>
                      <a:pt x="109" y="234"/>
                    </a:lnTo>
                    <a:lnTo>
                      <a:pt x="109" y="221"/>
                    </a:lnTo>
                    <a:lnTo>
                      <a:pt x="105" y="214"/>
                    </a:lnTo>
                    <a:lnTo>
                      <a:pt x="107" y="204"/>
                    </a:lnTo>
                    <a:lnTo>
                      <a:pt x="103" y="204"/>
                    </a:lnTo>
                    <a:lnTo>
                      <a:pt x="103" y="196"/>
                    </a:lnTo>
                    <a:lnTo>
                      <a:pt x="102" y="195"/>
                    </a:lnTo>
                    <a:lnTo>
                      <a:pt x="100" y="187"/>
                    </a:lnTo>
                    <a:lnTo>
                      <a:pt x="100" y="182"/>
                    </a:lnTo>
                    <a:lnTo>
                      <a:pt x="103" y="175"/>
                    </a:lnTo>
                    <a:lnTo>
                      <a:pt x="189" y="179"/>
                    </a:lnTo>
                    <a:lnTo>
                      <a:pt x="193" y="179"/>
                    </a:lnTo>
                    <a:lnTo>
                      <a:pt x="203" y="171"/>
                    </a:lnTo>
                    <a:lnTo>
                      <a:pt x="216" y="170"/>
                    </a:lnTo>
                    <a:lnTo>
                      <a:pt x="216" y="170"/>
                    </a:lnTo>
                    <a:lnTo>
                      <a:pt x="243" y="175"/>
                    </a:lnTo>
                    <a:lnTo>
                      <a:pt x="246" y="179"/>
                    </a:lnTo>
                    <a:lnTo>
                      <a:pt x="250" y="179"/>
                    </a:lnTo>
                    <a:lnTo>
                      <a:pt x="252" y="177"/>
                    </a:lnTo>
                    <a:lnTo>
                      <a:pt x="262" y="177"/>
                    </a:lnTo>
                    <a:lnTo>
                      <a:pt x="266" y="171"/>
                    </a:lnTo>
                    <a:lnTo>
                      <a:pt x="269" y="171"/>
                    </a:lnTo>
                    <a:lnTo>
                      <a:pt x="269" y="168"/>
                    </a:lnTo>
                    <a:lnTo>
                      <a:pt x="273" y="166"/>
                    </a:lnTo>
                    <a:lnTo>
                      <a:pt x="273" y="164"/>
                    </a:lnTo>
                    <a:lnTo>
                      <a:pt x="275" y="163"/>
                    </a:lnTo>
                    <a:lnTo>
                      <a:pt x="278" y="163"/>
                    </a:lnTo>
                    <a:lnTo>
                      <a:pt x="284" y="154"/>
                    </a:lnTo>
                    <a:lnTo>
                      <a:pt x="286" y="154"/>
                    </a:lnTo>
                    <a:lnTo>
                      <a:pt x="291" y="154"/>
                    </a:lnTo>
                    <a:lnTo>
                      <a:pt x="296" y="155"/>
                    </a:lnTo>
                    <a:lnTo>
                      <a:pt x="303" y="154"/>
                    </a:lnTo>
                    <a:lnTo>
                      <a:pt x="309" y="155"/>
                    </a:lnTo>
                    <a:lnTo>
                      <a:pt x="312" y="154"/>
                    </a:lnTo>
                    <a:lnTo>
                      <a:pt x="323" y="145"/>
                    </a:lnTo>
                    <a:lnTo>
                      <a:pt x="325" y="143"/>
                    </a:lnTo>
                    <a:lnTo>
                      <a:pt x="323" y="141"/>
                    </a:lnTo>
                    <a:lnTo>
                      <a:pt x="327" y="139"/>
                    </a:lnTo>
                    <a:lnTo>
                      <a:pt x="328" y="136"/>
                    </a:lnTo>
                    <a:lnTo>
                      <a:pt x="328" y="134"/>
                    </a:lnTo>
                    <a:lnTo>
                      <a:pt x="327" y="134"/>
                    </a:lnTo>
                    <a:lnTo>
                      <a:pt x="314" y="120"/>
                    </a:lnTo>
                    <a:lnTo>
                      <a:pt x="312" y="116"/>
                    </a:lnTo>
                    <a:lnTo>
                      <a:pt x="314" y="114"/>
                    </a:lnTo>
                    <a:lnTo>
                      <a:pt x="318" y="113"/>
                    </a:lnTo>
                    <a:lnTo>
                      <a:pt x="321" y="114"/>
                    </a:lnTo>
                    <a:lnTo>
                      <a:pt x="321" y="113"/>
                    </a:lnTo>
                    <a:lnTo>
                      <a:pt x="316" y="102"/>
                    </a:lnTo>
                    <a:lnTo>
                      <a:pt x="311" y="100"/>
                    </a:lnTo>
                    <a:lnTo>
                      <a:pt x="309" y="100"/>
                    </a:lnTo>
                    <a:lnTo>
                      <a:pt x="303" y="104"/>
                    </a:lnTo>
                    <a:lnTo>
                      <a:pt x="300" y="105"/>
                    </a:lnTo>
                    <a:lnTo>
                      <a:pt x="296" y="105"/>
                    </a:lnTo>
                    <a:lnTo>
                      <a:pt x="284" y="100"/>
                    </a:lnTo>
                    <a:lnTo>
                      <a:pt x="239" y="43"/>
                    </a:lnTo>
                    <a:lnTo>
                      <a:pt x="237" y="38"/>
                    </a:lnTo>
                    <a:lnTo>
                      <a:pt x="237" y="30"/>
                    </a:lnTo>
                    <a:lnTo>
                      <a:pt x="237" y="29"/>
                    </a:lnTo>
                    <a:lnTo>
                      <a:pt x="228" y="21"/>
                    </a:lnTo>
                    <a:lnTo>
                      <a:pt x="228" y="20"/>
                    </a:lnTo>
                    <a:lnTo>
                      <a:pt x="230" y="13"/>
                    </a:lnTo>
                    <a:lnTo>
                      <a:pt x="230" y="4"/>
                    </a:lnTo>
                    <a:lnTo>
                      <a:pt x="232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" name="Freeform 97"/>
              <p:cNvSpPr>
                <a:spLocks/>
              </p:cNvSpPr>
              <p:nvPr/>
            </p:nvSpPr>
            <p:spPr bwMode="auto">
              <a:xfrm>
                <a:off x="1416" y="1937"/>
                <a:ext cx="318" cy="241"/>
              </a:xfrm>
              <a:custGeom>
                <a:avLst/>
                <a:gdLst>
                  <a:gd name="T0" fmla="*/ 137 w 318"/>
                  <a:gd name="T1" fmla="*/ 13 h 241"/>
                  <a:gd name="T2" fmla="*/ 120 w 318"/>
                  <a:gd name="T3" fmla="*/ 16 h 241"/>
                  <a:gd name="T4" fmla="*/ 100 w 318"/>
                  <a:gd name="T5" fmla="*/ 13 h 241"/>
                  <a:gd name="T6" fmla="*/ 87 w 318"/>
                  <a:gd name="T7" fmla="*/ 11 h 241"/>
                  <a:gd name="T8" fmla="*/ 73 w 318"/>
                  <a:gd name="T9" fmla="*/ 4 h 241"/>
                  <a:gd name="T10" fmla="*/ 62 w 318"/>
                  <a:gd name="T11" fmla="*/ 11 h 241"/>
                  <a:gd name="T12" fmla="*/ 53 w 318"/>
                  <a:gd name="T13" fmla="*/ 20 h 241"/>
                  <a:gd name="T14" fmla="*/ 57 w 318"/>
                  <a:gd name="T15" fmla="*/ 30 h 241"/>
                  <a:gd name="T16" fmla="*/ 36 w 318"/>
                  <a:gd name="T17" fmla="*/ 46 h 241"/>
                  <a:gd name="T18" fmla="*/ 5 w 318"/>
                  <a:gd name="T19" fmla="*/ 75 h 241"/>
                  <a:gd name="T20" fmla="*/ 5 w 318"/>
                  <a:gd name="T21" fmla="*/ 86 h 241"/>
                  <a:gd name="T22" fmla="*/ 14 w 318"/>
                  <a:gd name="T23" fmla="*/ 79 h 241"/>
                  <a:gd name="T24" fmla="*/ 23 w 318"/>
                  <a:gd name="T25" fmla="*/ 102 h 241"/>
                  <a:gd name="T26" fmla="*/ 59 w 318"/>
                  <a:gd name="T27" fmla="*/ 139 h 241"/>
                  <a:gd name="T28" fmla="*/ 70 w 318"/>
                  <a:gd name="T29" fmla="*/ 150 h 241"/>
                  <a:gd name="T30" fmla="*/ 89 w 318"/>
                  <a:gd name="T31" fmla="*/ 159 h 241"/>
                  <a:gd name="T32" fmla="*/ 100 w 318"/>
                  <a:gd name="T33" fmla="*/ 148 h 241"/>
                  <a:gd name="T34" fmla="*/ 111 w 318"/>
                  <a:gd name="T35" fmla="*/ 125 h 241"/>
                  <a:gd name="T36" fmla="*/ 136 w 318"/>
                  <a:gd name="T37" fmla="*/ 123 h 241"/>
                  <a:gd name="T38" fmla="*/ 173 w 318"/>
                  <a:gd name="T39" fmla="*/ 129 h 241"/>
                  <a:gd name="T40" fmla="*/ 182 w 318"/>
                  <a:gd name="T41" fmla="*/ 139 h 241"/>
                  <a:gd name="T42" fmla="*/ 189 w 318"/>
                  <a:gd name="T43" fmla="*/ 146 h 241"/>
                  <a:gd name="T44" fmla="*/ 189 w 318"/>
                  <a:gd name="T45" fmla="*/ 155 h 241"/>
                  <a:gd name="T46" fmla="*/ 196 w 318"/>
                  <a:gd name="T47" fmla="*/ 166 h 241"/>
                  <a:gd name="T48" fmla="*/ 187 w 318"/>
                  <a:gd name="T49" fmla="*/ 189 h 241"/>
                  <a:gd name="T50" fmla="*/ 203 w 318"/>
                  <a:gd name="T51" fmla="*/ 184 h 241"/>
                  <a:gd name="T52" fmla="*/ 211 w 318"/>
                  <a:gd name="T53" fmla="*/ 184 h 241"/>
                  <a:gd name="T54" fmla="*/ 223 w 318"/>
                  <a:gd name="T55" fmla="*/ 186 h 241"/>
                  <a:gd name="T56" fmla="*/ 234 w 318"/>
                  <a:gd name="T57" fmla="*/ 187 h 241"/>
                  <a:gd name="T58" fmla="*/ 245 w 318"/>
                  <a:gd name="T59" fmla="*/ 212 h 241"/>
                  <a:gd name="T60" fmla="*/ 241 w 318"/>
                  <a:gd name="T61" fmla="*/ 232 h 241"/>
                  <a:gd name="T62" fmla="*/ 246 w 318"/>
                  <a:gd name="T63" fmla="*/ 232 h 241"/>
                  <a:gd name="T64" fmla="*/ 262 w 318"/>
                  <a:gd name="T65" fmla="*/ 237 h 241"/>
                  <a:gd name="T66" fmla="*/ 273 w 318"/>
                  <a:gd name="T67" fmla="*/ 223 h 241"/>
                  <a:gd name="T68" fmla="*/ 287 w 318"/>
                  <a:gd name="T69" fmla="*/ 225 h 241"/>
                  <a:gd name="T70" fmla="*/ 302 w 318"/>
                  <a:gd name="T71" fmla="*/ 205 h 241"/>
                  <a:gd name="T72" fmla="*/ 303 w 318"/>
                  <a:gd name="T73" fmla="*/ 200 h 241"/>
                  <a:gd name="T74" fmla="*/ 295 w 318"/>
                  <a:gd name="T75" fmla="*/ 196 h 241"/>
                  <a:gd name="T76" fmla="*/ 295 w 318"/>
                  <a:gd name="T77" fmla="*/ 186 h 241"/>
                  <a:gd name="T78" fmla="*/ 312 w 318"/>
                  <a:gd name="T79" fmla="*/ 187 h 241"/>
                  <a:gd name="T80" fmla="*/ 318 w 318"/>
                  <a:gd name="T81" fmla="*/ 180 h 241"/>
                  <a:gd name="T82" fmla="*/ 309 w 318"/>
                  <a:gd name="T83" fmla="*/ 171 h 241"/>
                  <a:gd name="T84" fmla="*/ 316 w 318"/>
                  <a:gd name="T85" fmla="*/ 161 h 241"/>
                  <a:gd name="T86" fmla="*/ 311 w 318"/>
                  <a:gd name="T87" fmla="*/ 146 h 241"/>
                  <a:gd name="T88" fmla="*/ 298 w 318"/>
                  <a:gd name="T89" fmla="*/ 121 h 241"/>
                  <a:gd name="T90" fmla="*/ 305 w 318"/>
                  <a:gd name="T91" fmla="*/ 107 h 241"/>
                  <a:gd name="T92" fmla="*/ 295 w 318"/>
                  <a:gd name="T93" fmla="*/ 98 h 241"/>
                  <a:gd name="T94" fmla="*/ 282 w 318"/>
                  <a:gd name="T95" fmla="*/ 71 h 241"/>
                  <a:gd name="T96" fmla="*/ 277 w 318"/>
                  <a:gd name="T97" fmla="*/ 70 h 241"/>
                  <a:gd name="T98" fmla="*/ 286 w 318"/>
                  <a:gd name="T99" fmla="*/ 61 h 241"/>
                  <a:gd name="T100" fmla="*/ 284 w 318"/>
                  <a:gd name="T101" fmla="*/ 57 h 241"/>
                  <a:gd name="T102" fmla="*/ 271 w 318"/>
                  <a:gd name="T103" fmla="*/ 46 h 241"/>
                  <a:gd name="T104" fmla="*/ 266 w 318"/>
                  <a:gd name="T105" fmla="*/ 27 h 241"/>
                  <a:gd name="T106" fmla="*/ 262 w 318"/>
                  <a:gd name="T107" fmla="*/ 21 h 241"/>
                  <a:gd name="T108" fmla="*/ 257 w 318"/>
                  <a:gd name="T109" fmla="*/ 9 h 241"/>
                  <a:gd name="T110" fmla="*/ 246 w 318"/>
                  <a:gd name="T111" fmla="*/ 7 h 241"/>
                  <a:gd name="T112" fmla="*/ 234 w 318"/>
                  <a:gd name="T113" fmla="*/ 21 h 241"/>
                  <a:gd name="T114" fmla="*/ 212 w 318"/>
                  <a:gd name="T115" fmla="*/ 21 h 241"/>
                  <a:gd name="T116" fmla="*/ 196 w 318"/>
                  <a:gd name="T117" fmla="*/ 27 h 241"/>
                  <a:gd name="T118" fmla="*/ 178 w 318"/>
                  <a:gd name="T119" fmla="*/ 21 h 241"/>
                  <a:gd name="T120" fmla="*/ 162 w 318"/>
                  <a:gd name="T121" fmla="*/ 29 h 241"/>
                  <a:gd name="T122" fmla="*/ 159 w 318"/>
                  <a:gd name="T123" fmla="*/ 18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8" h="241">
                    <a:moveTo>
                      <a:pt x="162" y="13"/>
                    </a:moveTo>
                    <a:lnTo>
                      <a:pt x="153" y="11"/>
                    </a:lnTo>
                    <a:lnTo>
                      <a:pt x="148" y="13"/>
                    </a:lnTo>
                    <a:lnTo>
                      <a:pt x="137" y="13"/>
                    </a:lnTo>
                    <a:lnTo>
                      <a:pt x="136" y="13"/>
                    </a:lnTo>
                    <a:lnTo>
                      <a:pt x="128" y="13"/>
                    </a:lnTo>
                    <a:lnTo>
                      <a:pt x="123" y="14"/>
                    </a:lnTo>
                    <a:lnTo>
                      <a:pt x="120" y="16"/>
                    </a:lnTo>
                    <a:lnTo>
                      <a:pt x="114" y="13"/>
                    </a:lnTo>
                    <a:lnTo>
                      <a:pt x="112" y="14"/>
                    </a:lnTo>
                    <a:lnTo>
                      <a:pt x="105" y="13"/>
                    </a:lnTo>
                    <a:lnTo>
                      <a:pt x="100" y="13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3" y="11"/>
                    </a:lnTo>
                    <a:lnTo>
                      <a:pt x="87" y="11"/>
                    </a:lnTo>
                    <a:lnTo>
                      <a:pt x="87" y="5"/>
                    </a:lnTo>
                    <a:lnTo>
                      <a:pt x="86" y="2"/>
                    </a:lnTo>
                    <a:lnTo>
                      <a:pt x="78" y="2"/>
                    </a:lnTo>
                    <a:lnTo>
                      <a:pt x="73" y="4"/>
                    </a:lnTo>
                    <a:lnTo>
                      <a:pt x="71" y="0"/>
                    </a:lnTo>
                    <a:lnTo>
                      <a:pt x="59" y="0"/>
                    </a:lnTo>
                    <a:lnTo>
                      <a:pt x="61" y="5"/>
                    </a:lnTo>
                    <a:lnTo>
                      <a:pt x="62" y="11"/>
                    </a:lnTo>
                    <a:lnTo>
                      <a:pt x="62" y="14"/>
                    </a:lnTo>
                    <a:lnTo>
                      <a:pt x="61" y="18"/>
                    </a:lnTo>
                    <a:lnTo>
                      <a:pt x="59" y="20"/>
                    </a:lnTo>
                    <a:lnTo>
                      <a:pt x="53" y="20"/>
                    </a:lnTo>
                    <a:lnTo>
                      <a:pt x="52" y="20"/>
                    </a:lnTo>
                    <a:lnTo>
                      <a:pt x="52" y="23"/>
                    </a:lnTo>
                    <a:lnTo>
                      <a:pt x="55" y="27"/>
                    </a:lnTo>
                    <a:lnTo>
                      <a:pt x="57" y="30"/>
                    </a:lnTo>
                    <a:lnTo>
                      <a:pt x="59" y="45"/>
                    </a:lnTo>
                    <a:lnTo>
                      <a:pt x="53" y="45"/>
                    </a:lnTo>
                    <a:lnTo>
                      <a:pt x="50" y="46"/>
                    </a:lnTo>
                    <a:lnTo>
                      <a:pt x="36" y="46"/>
                    </a:lnTo>
                    <a:lnTo>
                      <a:pt x="21" y="52"/>
                    </a:lnTo>
                    <a:lnTo>
                      <a:pt x="16" y="57"/>
                    </a:lnTo>
                    <a:lnTo>
                      <a:pt x="9" y="73"/>
                    </a:lnTo>
                    <a:lnTo>
                      <a:pt x="5" y="75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3" y="86"/>
                    </a:lnTo>
                    <a:lnTo>
                      <a:pt x="5" y="86"/>
                    </a:lnTo>
                    <a:lnTo>
                      <a:pt x="7" y="86"/>
                    </a:lnTo>
                    <a:lnTo>
                      <a:pt x="11" y="79"/>
                    </a:lnTo>
                    <a:lnTo>
                      <a:pt x="12" y="79"/>
                    </a:lnTo>
                    <a:lnTo>
                      <a:pt x="14" y="79"/>
                    </a:lnTo>
                    <a:lnTo>
                      <a:pt x="16" y="89"/>
                    </a:lnTo>
                    <a:lnTo>
                      <a:pt x="23" y="89"/>
                    </a:lnTo>
                    <a:lnTo>
                      <a:pt x="23" y="91"/>
                    </a:lnTo>
                    <a:lnTo>
                      <a:pt x="23" y="102"/>
                    </a:lnTo>
                    <a:lnTo>
                      <a:pt x="30" y="114"/>
                    </a:lnTo>
                    <a:lnTo>
                      <a:pt x="52" y="125"/>
                    </a:lnTo>
                    <a:lnTo>
                      <a:pt x="57" y="132"/>
                    </a:lnTo>
                    <a:lnTo>
                      <a:pt x="59" y="139"/>
                    </a:lnTo>
                    <a:lnTo>
                      <a:pt x="64" y="143"/>
                    </a:lnTo>
                    <a:lnTo>
                      <a:pt x="68" y="146"/>
                    </a:lnTo>
                    <a:lnTo>
                      <a:pt x="70" y="148"/>
                    </a:lnTo>
                    <a:lnTo>
                      <a:pt x="70" y="150"/>
                    </a:lnTo>
                    <a:lnTo>
                      <a:pt x="73" y="154"/>
                    </a:lnTo>
                    <a:lnTo>
                      <a:pt x="75" y="157"/>
                    </a:lnTo>
                    <a:lnTo>
                      <a:pt x="82" y="159"/>
                    </a:lnTo>
                    <a:lnTo>
                      <a:pt x="89" y="159"/>
                    </a:lnTo>
                    <a:lnTo>
                      <a:pt x="91" y="157"/>
                    </a:lnTo>
                    <a:lnTo>
                      <a:pt x="95" y="150"/>
                    </a:lnTo>
                    <a:lnTo>
                      <a:pt x="98" y="150"/>
                    </a:lnTo>
                    <a:lnTo>
                      <a:pt x="100" y="148"/>
                    </a:lnTo>
                    <a:lnTo>
                      <a:pt x="100" y="145"/>
                    </a:lnTo>
                    <a:lnTo>
                      <a:pt x="103" y="143"/>
                    </a:lnTo>
                    <a:lnTo>
                      <a:pt x="112" y="132"/>
                    </a:lnTo>
                    <a:lnTo>
                      <a:pt x="111" y="125"/>
                    </a:lnTo>
                    <a:lnTo>
                      <a:pt x="114" y="123"/>
                    </a:lnTo>
                    <a:lnTo>
                      <a:pt x="121" y="123"/>
                    </a:lnTo>
                    <a:lnTo>
                      <a:pt x="123" y="125"/>
                    </a:lnTo>
                    <a:lnTo>
                      <a:pt x="136" y="123"/>
                    </a:lnTo>
                    <a:lnTo>
                      <a:pt x="136" y="120"/>
                    </a:lnTo>
                    <a:lnTo>
                      <a:pt x="166" y="120"/>
                    </a:lnTo>
                    <a:lnTo>
                      <a:pt x="170" y="125"/>
                    </a:lnTo>
                    <a:lnTo>
                      <a:pt x="173" y="129"/>
                    </a:lnTo>
                    <a:lnTo>
                      <a:pt x="177" y="132"/>
                    </a:lnTo>
                    <a:lnTo>
                      <a:pt x="180" y="136"/>
                    </a:lnTo>
                    <a:lnTo>
                      <a:pt x="180" y="137"/>
                    </a:lnTo>
                    <a:lnTo>
                      <a:pt x="182" y="139"/>
                    </a:lnTo>
                    <a:lnTo>
                      <a:pt x="182" y="143"/>
                    </a:lnTo>
                    <a:lnTo>
                      <a:pt x="182" y="145"/>
                    </a:lnTo>
                    <a:lnTo>
                      <a:pt x="187" y="146"/>
                    </a:lnTo>
                    <a:lnTo>
                      <a:pt x="189" y="146"/>
                    </a:lnTo>
                    <a:lnTo>
                      <a:pt x="189" y="148"/>
                    </a:lnTo>
                    <a:lnTo>
                      <a:pt x="187" y="150"/>
                    </a:lnTo>
                    <a:lnTo>
                      <a:pt x="189" y="154"/>
                    </a:lnTo>
                    <a:lnTo>
                      <a:pt x="189" y="155"/>
                    </a:lnTo>
                    <a:lnTo>
                      <a:pt x="189" y="159"/>
                    </a:lnTo>
                    <a:lnTo>
                      <a:pt x="191" y="161"/>
                    </a:lnTo>
                    <a:lnTo>
                      <a:pt x="195" y="162"/>
                    </a:lnTo>
                    <a:lnTo>
                      <a:pt x="196" y="166"/>
                    </a:lnTo>
                    <a:lnTo>
                      <a:pt x="196" y="175"/>
                    </a:lnTo>
                    <a:lnTo>
                      <a:pt x="196" y="175"/>
                    </a:lnTo>
                    <a:lnTo>
                      <a:pt x="193" y="177"/>
                    </a:lnTo>
                    <a:lnTo>
                      <a:pt x="187" y="189"/>
                    </a:lnTo>
                    <a:lnTo>
                      <a:pt x="187" y="191"/>
                    </a:lnTo>
                    <a:lnTo>
                      <a:pt x="198" y="187"/>
                    </a:lnTo>
                    <a:lnTo>
                      <a:pt x="203" y="184"/>
                    </a:lnTo>
                    <a:lnTo>
                      <a:pt x="203" y="184"/>
                    </a:lnTo>
                    <a:lnTo>
                      <a:pt x="205" y="186"/>
                    </a:lnTo>
                    <a:lnTo>
                      <a:pt x="205" y="189"/>
                    </a:lnTo>
                    <a:lnTo>
                      <a:pt x="209" y="189"/>
                    </a:lnTo>
                    <a:lnTo>
                      <a:pt x="211" y="184"/>
                    </a:lnTo>
                    <a:lnTo>
                      <a:pt x="212" y="182"/>
                    </a:lnTo>
                    <a:lnTo>
                      <a:pt x="220" y="186"/>
                    </a:lnTo>
                    <a:lnTo>
                      <a:pt x="221" y="186"/>
                    </a:lnTo>
                    <a:lnTo>
                      <a:pt x="223" y="186"/>
                    </a:lnTo>
                    <a:lnTo>
                      <a:pt x="230" y="182"/>
                    </a:lnTo>
                    <a:lnTo>
                      <a:pt x="232" y="184"/>
                    </a:lnTo>
                    <a:lnTo>
                      <a:pt x="232" y="184"/>
                    </a:lnTo>
                    <a:lnTo>
                      <a:pt x="234" y="187"/>
                    </a:lnTo>
                    <a:lnTo>
                      <a:pt x="239" y="191"/>
                    </a:lnTo>
                    <a:lnTo>
                      <a:pt x="239" y="196"/>
                    </a:lnTo>
                    <a:lnTo>
                      <a:pt x="243" y="202"/>
                    </a:lnTo>
                    <a:lnTo>
                      <a:pt x="245" y="212"/>
                    </a:lnTo>
                    <a:lnTo>
                      <a:pt x="246" y="214"/>
                    </a:lnTo>
                    <a:lnTo>
                      <a:pt x="246" y="227"/>
                    </a:lnTo>
                    <a:lnTo>
                      <a:pt x="243" y="229"/>
                    </a:lnTo>
                    <a:lnTo>
                      <a:pt x="241" y="232"/>
                    </a:lnTo>
                    <a:lnTo>
                      <a:pt x="239" y="232"/>
                    </a:lnTo>
                    <a:lnTo>
                      <a:pt x="241" y="234"/>
                    </a:lnTo>
                    <a:lnTo>
                      <a:pt x="245" y="234"/>
                    </a:lnTo>
                    <a:lnTo>
                      <a:pt x="246" y="232"/>
                    </a:lnTo>
                    <a:lnTo>
                      <a:pt x="250" y="232"/>
                    </a:lnTo>
                    <a:lnTo>
                      <a:pt x="257" y="241"/>
                    </a:lnTo>
                    <a:lnTo>
                      <a:pt x="261" y="239"/>
                    </a:lnTo>
                    <a:lnTo>
                      <a:pt x="262" y="237"/>
                    </a:lnTo>
                    <a:lnTo>
                      <a:pt x="270" y="237"/>
                    </a:lnTo>
                    <a:lnTo>
                      <a:pt x="270" y="234"/>
                    </a:lnTo>
                    <a:lnTo>
                      <a:pt x="273" y="229"/>
                    </a:lnTo>
                    <a:lnTo>
                      <a:pt x="273" y="223"/>
                    </a:lnTo>
                    <a:lnTo>
                      <a:pt x="277" y="221"/>
                    </a:lnTo>
                    <a:lnTo>
                      <a:pt x="280" y="221"/>
                    </a:lnTo>
                    <a:lnTo>
                      <a:pt x="284" y="227"/>
                    </a:lnTo>
                    <a:lnTo>
                      <a:pt x="287" y="225"/>
                    </a:lnTo>
                    <a:lnTo>
                      <a:pt x="298" y="225"/>
                    </a:lnTo>
                    <a:lnTo>
                      <a:pt x="298" y="221"/>
                    </a:lnTo>
                    <a:lnTo>
                      <a:pt x="302" y="216"/>
                    </a:lnTo>
                    <a:lnTo>
                      <a:pt x="302" y="205"/>
                    </a:lnTo>
                    <a:lnTo>
                      <a:pt x="305" y="204"/>
                    </a:lnTo>
                    <a:lnTo>
                      <a:pt x="305" y="202"/>
                    </a:lnTo>
                    <a:lnTo>
                      <a:pt x="303" y="202"/>
                    </a:lnTo>
                    <a:lnTo>
                      <a:pt x="303" y="200"/>
                    </a:lnTo>
                    <a:lnTo>
                      <a:pt x="303" y="198"/>
                    </a:lnTo>
                    <a:lnTo>
                      <a:pt x="302" y="196"/>
                    </a:lnTo>
                    <a:lnTo>
                      <a:pt x="296" y="196"/>
                    </a:lnTo>
                    <a:lnTo>
                      <a:pt x="295" y="196"/>
                    </a:lnTo>
                    <a:lnTo>
                      <a:pt x="296" y="191"/>
                    </a:lnTo>
                    <a:lnTo>
                      <a:pt x="295" y="187"/>
                    </a:lnTo>
                    <a:lnTo>
                      <a:pt x="295" y="187"/>
                    </a:lnTo>
                    <a:lnTo>
                      <a:pt x="295" y="186"/>
                    </a:lnTo>
                    <a:lnTo>
                      <a:pt x="300" y="184"/>
                    </a:lnTo>
                    <a:lnTo>
                      <a:pt x="307" y="184"/>
                    </a:lnTo>
                    <a:lnTo>
                      <a:pt x="311" y="187"/>
                    </a:lnTo>
                    <a:lnTo>
                      <a:pt x="312" y="187"/>
                    </a:lnTo>
                    <a:lnTo>
                      <a:pt x="314" y="187"/>
                    </a:lnTo>
                    <a:lnTo>
                      <a:pt x="316" y="191"/>
                    </a:lnTo>
                    <a:lnTo>
                      <a:pt x="318" y="191"/>
                    </a:lnTo>
                    <a:lnTo>
                      <a:pt x="318" y="180"/>
                    </a:lnTo>
                    <a:lnTo>
                      <a:pt x="314" y="177"/>
                    </a:lnTo>
                    <a:lnTo>
                      <a:pt x="314" y="173"/>
                    </a:lnTo>
                    <a:lnTo>
                      <a:pt x="312" y="173"/>
                    </a:lnTo>
                    <a:lnTo>
                      <a:pt x="309" y="171"/>
                    </a:lnTo>
                    <a:lnTo>
                      <a:pt x="307" y="173"/>
                    </a:lnTo>
                    <a:lnTo>
                      <a:pt x="311" y="166"/>
                    </a:lnTo>
                    <a:lnTo>
                      <a:pt x="312" y="162"/>
                    </a:lnTo>
                    <a:lnTo>
                      <a:pt x="316" y="161"/>
                    </a:lnTo>
                    <a:lnTo>
                      <a:pt x="316" y="161"/>
                    </a:lnTo>
                    <a:lnTo>
                      <a:pt x="312" y="155"/>
                    </a:lnTo>
                    <a:lnTo>
                      <a:pt x="309" y="157"/>
                    </a:lnTo>
                    <a:lnTo>
                      <a:pt x="311" y="146"/>
                    </a:lnTo>
                    <a:lnTo>
                      <a:pt x="305" y="146"/>
                    </a:lnTo>
                    <a:lnTo>
                      <a:pt x="300" y="143"/>
                    </a:lnTo>
                    <a:lnTo>
                      <a:pt x="298" y="141"/>
                    </a:lnTo>
                    <a:lnTo>
                      <a:pt x="298" y="121"/>
                    </a:lnTo>
                    <a:lnTo>
                      <a:pt x="300" y="120"/>
                    </a:lnTo>
                    <a:lnTo>
                      <a:pt x="300" y="118"/>
                    </a:lnTo>
                    <a:lnTo>
                      <a:pt x="305" y="111"/>
                    </a:lnTo>
                    <a:lnTo>
                      <a:pt x="305" y="107"/>
                    </a:lnTo>
                    <a:lnTo>
                      <a:pt x="305" y="105"/>
                    </a:lnTo>
                    <a:lnTo>
                      <a:pt x="300" y="102"/>
                    </a:lnTo>
                    <a:lnTo>
                      <a:pt x="298" y="98"/>
                    </a:lnTo>
                    <a:lnTo>
                      <a:pt x="295" y="98"/>
                    </a:lnTo>
                    <a:lnTo>
                      <a:pt x="293" y="93"/>
                    </a:lnTo>
                    <a:lnTo>
                      <a:pt x="291" y="73"/>
                    </a:lnTo>
                    <a:lnTo>
                      <a:pt x="287" y="71"/>
                    </a:lnTo>
                    <a:lnTo>
                      <a:pt x="282" y="71"/>
                    </a:lnTo>
                    <a:lnTo>
                      <a:pt x="278" y="77"/>
                    </a:lnTo>
                    <a:lnTo>
                      <a:pt x="277" y="77"/>
                    </a:lnTo>
                    <a:lnTo>
                      <a:pt x="277" y="71"/>
                    </a:lnTo>
                    <a:lnTo>
                      <a:pt x="277" y="70"/>
                    </a:lnTo>
                    <a:lnTo>
                      <a:pt x="280" y="68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6" y="61"/>
                    </a:lnTo>
                    <a:lnTo>
                      <a:pt x="289" y="61"/>
                    </a:lnTo>
                    <a:lnTo>
                      <a:pt x="289" y="57"/>
                    </a:lnTo>
                    <a:lnTo>
                      <a:pt x="289" y="57"/>
                    </a:lnTo>
                    <a:lnTo>
                      <a:pt x="284" y="57"/>
                    </a:lnTo>
                    <a:lnTo>
                      <a:pt x="282" y="54"/>
                    </a:lnTo>
                    <a:lnTo>
                      <a:pt x="278" y="52"/>
                    </a:lnTo>
                    <a:lnTo>
                      <a:pt x="275" y="45"/>
                    </a:lnTo>
                    <a:lnTo>
                      <a:pt x="271" y="46"/>
                    </a:lnTo>
                    <a:lnTo>
                      <a:pt x="270" y="46"/>
                    </a:lnTo>
                    <a:lnTo>
                      <a:pt x="270" y="32"/>
                    </a:lnTo>
                    <a:lnTo>
                      <a:pt x="268" y="29"/>
                    </a:lnTo>
                    <a:lnTo>
                      <a:pt x="266" y="27"/>
                    </a:lnTo>
                    <a:lnTo>
                      <a:pt x="268" y="23"/>
                    </a:lnTo>
                    <a:lnTo>
                      <a:pt x="266" y="21"/>
                    </a:lnTo>
                    <a:lnTo>
                      <a:pt x="262" y="21"/>
                    </a:lnTo>
                    <a:lnTo>
                      <a:pt x="262" y="21"/>
                    </a:lnTo>
                    <a:lnTo>
                      <a:pt x="262" y="13"/>
                    </a:lnTo>
                    <a:lnTo>
                      <a:pt x="262" y="11"/>
                    </a:lnTo>
                    <a:lnTo>
                      <a:pt x="259" y="9"/>
                    </a:lnTo>
                    <a:lnTo>
                      <a:pt x="257" y="9"/>
                    </a:lnTo>
                    <a:lnTo>
                      <a:pt x="255" y="11"/>
                    </a:lnTo>
                    <a:lnTo>
                      <a:pt x="253" y="11"/>
                    </a:lnTo>
                    <a:lnTo>
                      <a:pt x="248" y="7"/>
                    </a:lnTo>
                    <a:lnTo>
                      <a:pt x="246" y="7"/>
                    </a:lnTo>
                    <a:lnTo>
                      <a:pt x="246" y="9"/>
                    </a:lnTo>
                    <a:lnTo>
                      <a:pt x="246" y="16"/>
                    </a:lnTo>
                    <a:lnTo>
                      <a:pt x="243" y="18"/>
                    </a:lnTo>
                    <a:lnTo>
                      <a:pt x="234" y="21"/>
                    </a:lnTo>
                    <a:lnTo>
                      <a:pt x="232" y="25"/>
                    </a:lnTo>
                    <a:lnTo>
                      <a:pt x="232" y="29"/>
                    </a:lnTo>
                    <a:lnTo>
                      <a:pt x="220" y="25"/>
                    </a:lnTo>
                    <a:lnTo>
                      <a:pt x="212" y="21"/>
                    </a:lnTo>
                    <a:lnTo>
                      <a:pt x="205" y="20"/>
                    </a:lnTo>
                    <a:lnTo>
                      <a:pt x="203" y="20"/>
                    </a:lnTo>
                    <a:lnTo>
                      <a:pt x="200" y="25"/>
                    </a:lnTo>
                    <a:lnTo>
                      <a:pt x="196" y="27"/>
                    </a:lnTo>
                    <a:lnTo>
                      <a:pt x="195" y="30"/>
                    </a:lnTo>
                    <a:lnTo>
                      <a:pt x="191" y="34"/>
                    </a:lnTo>
                    <a:lnTo>
                      <a:pt x="187" y="32"/>
                    </a:lnTo>
                    <a:lnTo>
                      <a:pt x="178" y="21"/>
                    </a:lnTo>
                    <a:lnTo>
                      <a:pt x="175" y="21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2" y="29"/>
                    </a:lnTo>
                    <a:lnTo>
                      <a:pt x="159" y="27"/>
                    </a:lnTo>
                    <a:lnTo>
                      <a:pt x="155" y="23"/>
                    </a:lnTo>
                    <a:lnTo>
                      <a:pt x="157" y="21"/>
                    </a:lnTo>
                    <a:lnTo>
                      <a:pt x="159" y="18"/>
                    </a:lnTo>
                    <a:lnTo>
                      <a:pt x="159" y="14"/>
                    </a:lnTo>
                    <a:lnTo>
                      <a:pt x="16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" name="Freeform 98"/>
              <p:cNvSpPr>
                <a:spLocks/>
              </p:cNvSpPr>
              <p:nvPr/>
            </p:nvSpPr>
            <p:spPr bwMode="auto">
              <a:xfrm>
                <a:off x="1416" y="1937"/>
                <a:ext cx="318" cy="241"/>
              </a:xfrm>
              <a:custGeom>
                <a:avLst/>
                <a:gdLst>
                  <a:gd name="T0" fmla="*/ 137 w 318"/>
                  <a:gd name="T1" fmla="*/ 13 h 241"/>
                  <a:gd name="T2" fmla="*/ 120 w 318"/>
                  <a:gd name="T3" fmla="*/ 16 h 241"/>
                  <a:gd name="T4" fmla="*/ 100 w 318"/>
                  <a:gd name="T5" fmla="*/ 13 h 241"/>
                  <a:gd name="T6" fmla="*/ 87 w 318"/>
                  <a:gd name="T7" fmla="*/ 11 h 241"/>
                  <a:gd name="T8" fmla="*/ 73 w 318"/>
                  <a:gd name="T9" fmla="*/ 4 h 241"/>
                  <a:gd name="T10" fmla="*/ 62 w 318"/>
                  <a:gd name="T11" fmla="*/ 11 h 241"/>
                  <a:gd name="T12" fmla="*/ 53 w 318"/>
                  <a:gd name="T13" fmla="*/ 20 h 241"/>
                  <a:gd name="T14" fmla="*/ 57 w 318"/>
                  <a:gd name="T15" fmla="*/ 30 h 241"/>
                  <a:gd name="T16" fmla="*/ 36 w 318"/>
                  <a:gd name="T17" fmla="*/ 46 h 241"/>
                  <a:gd name="T18" fmla="*/ 5 w 318"/>
                  <a:gd name="T19" fmla="*/ 75 h 241"/>
                  <a:gd name="T20" fmla="*/ 5 w 318"/>
                  <a:gd name="T21" fmla="*/ 86 h 241"/>
                  <a:gd name="T22" fmla="*/ 14 w 318"/>
                  <a:gd name="T23" fmla="*/ 79 h 241"/>
                  <a:gd name="T24" fmla="*/ 23 w 318"/>
                  <a:gd name="T25" fmla="*/ 102 h 241"/>
                  <a:gd name="T26" fmla="*/ 59 w 318"/>
                  <a:gd name="T27" fmla="*/ 139 h 241"/>
                  <a:gd name="T28" fmla="*/ 70 w 318"/>
                  <a:gd name="T29" fmla="*/ 150 h 241"/>
                  <a:gd name="T30" fmla="*/ 89 w 318"/>
                  <a:gd name="T31" fmla="*/ 159 h 241"/>
                  <a:gd name="T32" fmla="*/ 100 w 318"/>
                  <a:gd name="T33" fmla="*/ 148 h 241"/>
                  <a:gd name="T34" fmla="*/ 111 w 318"/>
                  <a:gd name="T35" fmla="*/ 125 h 241"/>
                  <a:gd name="T36" fmla="*/ 136 w 318"/>
                  <a:gd name="T37" fmla="*/ 123 h 241"/>
                  <a:gd name="T38" fmla="*/ 173 w 318"/>
                  <a:gd name="T39" fmla="*/ 129 h 241"/>
                  <a:gd name="T40" fmla="*/ 182 w 318"/>
                  <a:gd name="T41" fmla="*/ 139 h 241"/>
                  <a:gd name="T42" fmla="*/ 189 w 318"/>
                  <a:gd name="T43" fmla="*/ 146 h 241"/>
                  <a:gd name="T44" fmla="*/ 189 w 318"/>
                  <a:gd name="T45" fmla="*/ 155 h 241"/>
                  <a:gd name="T46" fmla="*/ 196 w 318"/>
                  <a:gd name="T47" fmla="*/ 166 h 241"/>
                  <a:gd name="T48" fmla="*/ 187 w 318"/>
                  <a:gd name="T49" fmla="*/ 189 h 241"/>
                  <a:gd name="T50" fmla="*/ 203 w 318"/>
                  <a:gd name="T51" fmla="*/ 184 h 241"/>
                  <a:gd name="T52" fmla="*/ 211 w 318"/>
                  <a:gd name="T53" fmla="*/ 184 h 241"/>
                  <a:gd name="T54" fmla="*/ 223 w 318"/>
                  <a:gd name="T55" fmla="*/ 186 h 241"/>
                  <a:gd name="T56" fmla="*/ 234 w 318"/>
                  <a:gd name="T57" fmla="*/ 187 h 241"/>
                  <a:gd name="T58" fmla="*/ 245 w 318"/>
                  <a:gd name="T59" fmla="*/ 212 h 241"/>
                  <a:gd name="T60" fmla="*/ 241 w 318"/>
                  <a:gd name="T61" fmla="*/ 232 h 241"/>
                  <a:gd name="T62" fmla="*/ 246 w 318"/>
                  <a:gd name="T63" fmla="*/ 232 h 241"/>
                  <a:gd name="T64" fmla="*/ 262 w 318"/>
                  <a:gd name="T65" fmla="*/ 237 h 241"/>
                  <a:gd name="T66" fmla="*/ 273 w 318"/>
                  <a:gd name="T67" fmla="*/ 223 h 241"/>
                  <a:gd name="T68" fmla="*/ 287 w 318"/>
                  <a:gd name="T69" fmla="*/ 225 h 241"/>
                  <a:gd name="T70" fmla="*/ 302 w 318"/>
                  <a:gd name="T71" fmla="*/ 205 h 241"/>
                  <a:gd name="T72" fmla="*/ 303 w 318"/>
                  <a:gd name="T73" fmla="*/ 200 h 241"/>
                  <a:gd name="T74" fmla="*/ 295 w 318"/>
                  <a:gd name="T75" fmla="*/ 196 h 241"/>
                  <a:gd name="T76" fmla="*/ 295 w 318"/>
                  <a:gd name="T77" fmla="*/ 186 h 241"/>
                  <a:gd name="T78" fmla="*/ 312 w 318"/>
                  <a:gd name="T79" fmla="*/ 187 h 241"/>
                  <a:gd name="T80" fmla="*/ 318 w 318"/>
                  <a:gd name="T81" fmla="*/ 180 h 241"/>
                  <a:gd name="T82" fmla="*/ 309 w 318"/>
                  <a:gd name="T83" fmla="*/ 171 h 241"/>
                  <a:gd name="T84" fmla="*/ 316 w 318"/>
                  <a:gd name="T85" fmla="*/ 161 h 241"/>
                  <a:gd name="T86" fmla="*/ 311 w 318"/>
                  <a:gd name="T87" fmla="*/ 146 h 241"/>
                  <a:gd name="T88" fmla="*/ 298 w 318"/>
                  <a:gd name="T89" fmla="*/ 121 h 241"/>
                  <a:gd name="T90" fmla="*/ 305 w 318"/>
                  <a:gd name="T91" fmla="*/ 107 h 241"/>
                  <a:gd name="T92" fmla="*/ 295 w 318"/>
                  <a:gd name="T93" fmla="*/ 98 h 241"/>
                  <a:gd name="T94" fmla="*/ 282 w 318"/>
                  <a:gd name="T95" fmla="*/ 71 h 241"/>
                  <a:gd name="T96" fmla="*/ 277 w 318"/>
                  <a:gd name="T97" fmla="*/ 70 h 241"/>
                  <a:gd name="T98" fmla="*/ 286 w 318"/>
                  <a:gd name="T99" fmla="*/ 61 h 241"/>
                  <a:gd name="T100" fmla="*/ 284 w 318"/>
                  <a:gd name="T101" fmla="*/ 57 h 241"/>
                  <a:gd name="T102" fmla="*/ 271 w 318"/>
                  <a:gd name="T103" fmla="*/ 46 h 241"/>
                  <a:gd name="T104" fmla="*/ 266 w 318"/>
                  <a:gd name="T105" fmla="*/ 27 h 241"/>
                  <a:gd name="T106" fmla="*/ 262 w 318"/>
                  <a:gd name="T107" fmla="*/ 21 h 241"/>
                  <a:gd name="T108" fmla="*/ 257 w 318"/>
                  <a:gd name="T109" fmla="*/ 9 h 241"/>
                  <a:gd name="T110" fmla="*/ 246 w 318"/>
                  <a:gd name="T111" fmla="*/ 7 h 241"/>
                  <a:gd name="T112" fmla="*/ 234 w 318"/>
                  <a:gd name="T113" fmla="*/ 21 h 241"/>
                  <a:gd name="T114" fmla="*/ 212 w 318"/>
                  <a:gd name="T115" fmla="*/ 21 h 241"/>
                  <a:gd name="T116" fmla="*/ 196 w 318"/>
                  <a:gd name="T117" fmla="*/ 27 h 241"/>
                  <a:gd name="T118" fmla="*/ 178 w 318"/>
                  <a:gd name="T119" fmla="*/ 21 h 241"/>
                  <a:gd name="T120" fmla="*/ 162 w 318"/>
                  <a:gd name="T121" fmla="*/ 29 h 241"/>
                  <a:gd name="T122" fmla="*/ 159 w 318"/>
                  <a:gd name="T123" fmla="*/ 18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8" h="241">
                    <a:moveTo>
                      <a:pt x="162" y="13"/>
                    </a:moveTo>
                    <a:lnTo>
                      <a:pt x="153" y="11"/>
                    </a:lnTo>
                    <a:lnTo>
                      <a:pt x="148" y="13"/>
                    </a:lnTo>
                    <a:lnTo>
                      <a:pt x="137" y="13"/>
                    </a:lnTo>
                    <a:lnTo>
                      <a:pt x="136" y="13"/>
                    </a:lnTo>
                    <a:lnTo>
                      <a:pt x="128" y="13"/>
                    </a:lnTo>
                    <a:lnTo>
                      <a:pt x="123" y="14"/>
                    </a:lnTo>
                    <a:lnTo>
                      <a:pt x="120" y="16"/>
                    </a:lnTo>
                    <a:lnTo>
                      <a:pt x="114" y="13"/>
                    </a:lnTo>
                    <a:lnTo>
                      <a:pt x="112" y="14"/>
                    </a:lnTo>
                    <a:lnTo>
                      <a:pt x="105" y="13"/>
                    </a:lnTo>
                    <a:lnTo>
                      <a:pt x="100" y="13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3" y="11"/>
                    </a:lnTo>
                    <a:lnTo>
                      <a:pt x="87" y="11"/>
                    </a:lnTo>
                    <a:lnTo>
                      <a:pt x="87" y="5"/>
                    </a:lnTo>
                    <a:lnTo>
                      <a:pt x="86" y="2"/>
                    </a:lnTo>
                    <a:lnTo>
                      <a:pt x="78" y="2"/>
                    </a:lnTo>
                    <a:lnTo>
                      <a:pt x="73" y="4"/>
                    </a:lnTo>
                    <a:lnTo>
                      <a:pt x="71" y="0"/>
                    </a:lnTo>
                    <a:lnTo>
                      <a:pt x="59" y="0"/>
                    </a:lnTo>
                    <a:lnTo>
                      <a:pt x="61" y="5"/>
                    </a:lnTo>
                    <a:lnTo>
                      <a:pt x="62" y="11"/>
                    </a:lnTo>
                    <a:lnTo>
                      <a:pt x="62" y="14"/>
                    </a:lnTo>
                    <a:lnTo>
                      <a:pt x="61" y="18"/>
                    </a:lnTo>
                    <a:lnTo>
                      <a:pt x="59" y="20"/>
                    </a:lnTo>
                    <a:lnTo>
                      <a:pt x="53" y="20"/>
                    </a:lnTo>
                    <a:lnTo>
                      <a:pt x="52" y="20"/>
                    </a:lnTo>
                    <a:lnTo>
                      <a:pt x="52" y="23"/>
                    </a:lnTo>
                    <a:lnTo>
                      <a:pt x="55" y="27"/>
                    </a:lnTo>
                    <a:lnTo>
                      <a:pt x="57" y="30"/>
                    </a:lnTo>
                    <a:lnTo>
                      <a:pt x="59" y="45"/>
                    </a:lnTo>
                    <a:lnTo>
                      <a:pt x="53" y="45"/>
                    </a:lnTo>
                    <a:lnTo>
                      <a:pt x="50" y="46"/>
                    </a:lnTo>
                    <a:lnTo>
                      <a:pt x="36" y="46"/>
                    </a:lnTo>
                    <a:lnTo>
                      <a:pt x="21" y="52"/>
                    </a:lnTo>
                    <a:lnTo>
                      <a:pt x="16" y="57"/>
                    </a:lnTo>
                    <a:lnTo>
                      <a:pt x="9" y="73"/>
                    </a:lnTo>
                    <a:lnTo>
                      <a:pt x="5" y="75"/>
                    </a:lnTo>
                    <a:lnTo>
                      <a:pt x="0" y="77"/>
                    </a:lnTo>
                    <a:lnTo>
                      <a:pt x="0" y="84"/>
                    </a:lnTo>
                    <a:lnTo>
                      <a:pt x="3" y="86"/>
                    </a:lnTo>
                    <a:lnTo>
                      <a:pt x="5" y="86"/>
                    </a:lnTo>
                    <a:lnTo>
                      <a:pt x="7" y="86"/>
                    </a:lnTo>
                    <a:lnTo>
                      <a:pt x="11" y="79"/>
                    </a:lnTo>
                    <a:lnTo>
                      <a:pt x="12" y="79"/>
                    </a:lnTo>
                    <a:lnTo>
                      <a:pt x="14" y="79"/>
                    </a:lnTo>
                    <a:lnTo>
                      <a:pt x="16" y="89"/>
                    </a:lnTo>
                    <a:lnTo>
                      <a:pt x="23" y="89"/>
                    </a:lnTo>
                    <a:lnTo>
                      <a:pt x="23" y="91"/>
                    </a:lnTo>
                    <a:lnTo>
                      <a:pt x="23" y="102"/>
                    </a:lnTo>
                    <a:lnTo>
                      <a:pt x="30" y="114"/>
                    </a:lnTo>
                    <a:lnTo>
                      <a:pt x="52" y="125"/>
                    </a:lnTo>
                    <a:lnTo>
                      <a:pt x="57" y="132"/>
                    </a:lnTo>
                    <a:lnTo>
                      <a:pt x="59" y="139"/>
                    </a:lnTo>
                    <a:lnTo>
                      <a:pt x="64" y="143"/>
                    </a:lnTo>
                    <a:lnTo>
                      <a:pt x="68" y="146"/>
                    </a:lnTo>
                    <a:lnTo>
                      <a:pt x="70" y="148"/>
                    </a:lnTo>
                    <a:lnTo>
                      <a:pt x="70" y="150"/>
                    </a:lnTo>
                    <a:lnTo>
                      <a:pt x="73" y="154"/>
                    </a:lnTo>
                    <a:lnTo>
                      <a:pt x="75" y="157"/>
                    </a:lnTo>
                    <a:lnTo>
                      <a:pt x="82" y="159"/>
                    </a:lnTo>
                    <a:lnTo>
                      <a:pt x="89" y="159"/>
                    </a:lnTo>
                    <a:lnTo>
                      <a:pt x="91" y="157"/>
                    </a:lnTo>
                    <a:lnTo>
                      <a:pt x="95" y="150"/>
                    </a:lnTo>
                    <a:lnTo>
                      <a:pt x="98" y="150"/>
                    </a:lnTo>
                    <a:lnTo>
                      <a:pt x="100" y="148"/>
                    </a:lnTo>
                    <a:lnTo>
                      <a:pt x="100" y="145"/>
                    </a:lnTo>
                    <a:lnTo>
                      <a:pt x="103" y="143"/>
                    </a:lnTo>
                    <a:lnTo>
                      <a:pt x="112" y="132"/>
                    </a:lnTo>
                    <a:lnTo>
                      <a:pt x="111" y="125"/>
                    </a:lnTo>
                    <a:lnTo>
                      <a:pt x="114" y="123"/>
                    </a:lnTo>
                    <a:lnTo>
                      <a:pt x="121" y="123"/>
                    </a:lnTo>
                    <a:lnTo>
                      <a:pt x="123" y="125"/>
                    </a:lnTo>
                    <a:lnTo>
                      <a:pt x="136" y="123"/>
                    </a:lnTo>
                    <a:lnTo>
                      <a:pt x="136" y="120"/>
                    </a:lnTo>
                    <a:lnTo>
                      <a:pt x="166" y="120"/>
                    </a:lnTo>
                    <a:lnTo>
                      <a:pt x="170" y="125"/>
                    </a:lnTo>
                    <a:lnTo>
                      <a:pt x="173" y="129"/>
                    </a:lnTo>
                    <a:lnTo>
                      <a:pt x="177" y="132"/>
                    </a:lnTo>
                    <a:lnTo>
                      <a:pt x="180" y="136"/>
                    </a:lnTo>
                    <a:lnTo>
                      <a:pt x="180" y="137"/>
                    </a:lnTo>
                    <a:lnTo>
                      <a:pt x="182" y="139"/>
                    </a:lnTo>
                    <a:lnTo>
                      <a:pt x="182" y="143"/>
                    </a:lnTo>
                    <a:lnTo>
                      <a:pt x="182" y="145"/>
                    </a:lnTo>
                    <a:lnTo>
                      <a:pt x="187" y="146"/>
                    </a:lnTo>
                    <a:lnTo>
                      <a:pt x="189" y="146"/>
                    </a:lnTo>
                    <a:lnTo>
                      <a:pt x="189" y="148"/>
                    </a:lnTo>
                    <a:lnTo>
                      <a:pt x="187" y="150"/>
                    </a:lnTo>
                    <a:lnTo>
                      <a:pt x="189" y="154"/>
                    </a:lnTo>
                    <a:lnTo>
                      <a:pt x="189" y="155"/>
                    </a:lnTo>
                    <a:lnTo>
                      <a:pt x="189" y="159"/>
                    </a:lnTo>
                    <a:lnTo>
                      <a:pt x="191" y="161"/>
                    </a:lnTo>
                    <a:lnTo>
                      <a:pt x="195" y="162"/>
                    </a:lnTo>
                    <a:lnTo>
                      <a:pt x="196" y="166"/>
                    </a:lnTo>
                    <a:lnTo>
                      <a:pt x="196" y="175"/>
                    </a:lnTo>
                    <a:lnTo>
                      <a:pt x="196" y="175"/>
                    </a:lnTo>
                    <a:lnTo>
                      <a:pt x="193" y="177"/>
                    </a:lnTo>
                    <a:lnTo>
                      <a:pt x="187" y="189"/>
                    </a:lnTo>
                    <a:lnTo>
                      <a:pt x="187" y="191"/>
                    </a:lnTo>
                    <a:lnTo>
                      <a:pt x="198" y="187"/>
                    </a:lnTo>
                    <a:lnTo>
                      <a:pt x="203" y="184"/>
                    </a:lnTo>
                    <a:lnTo>
                      <a:pt x="203" y="184"/>
                    </a:lnTo>
                    <a:lnTo>
                      <a:pt x="205" y="186"/>
                    </a:lnTo>
                    <a:lnTo>
                      <a:pt x="205" y="189"/>
                    </a:lnTo>
                    <a:lnTo>
                      <a:pt x="209" y="189"/>
                    </a:lnTo>
                    <a:lnTo>
                      <a:pt x="211" y="184"/>
                    </a:lnTo>
                    <a:lnTo>
                      <a:pt x="212" y="182"/>
                    </a:lnTo>
                    <a:lnTo>
                      <a:pt x="220" y="186"/>
                    </a:lnTo>
                    <a:lnTo>
                      <a:pt x="221" y="186"/>
                    </a:lnTo>
                    <a:lnTo>
                      <a:pt x="223" y="186"/>
                    </a:lnTo>
                    <a:lnTo>
                      <a:pt x="230" y="182"/>
                    </a:lnTo>
                    <a:lnTo>
                      <a:pt x="232" y="184"/>
                    </a:lnTo>
                    <a:lnTo>
                      <a:pt x="232" y="184"/>
                    </a:lnTo>
                    <a:lnTo>
                      <a:pt x="234" y="187"/>
                    </a:lnTo>
                    <a:lnTo>
                      <a:pt x="239" y="191"/>
                    </a:lnTo>
                    <a:lnTo>
                      <a:pt x="239" y="196"/>
                    </a:lnTo>
                    <a:lnTo>
                      <a:pt x="243" y="202"/>
                    </a:lnTo>
                    <a:lnTo>
                      <a:pt x="245" y="212"/>
                    </a:lnTo>
                    <a:lnTo>
                      <a:pt x="246" y="214"/>
                    </a:lnTo>
                    <a:lnTo>
                      <a:pt x="246" y="227"/>
                    </a:lnTo>
                    <a:lnTo>
                      <a:pt x="243" y="229"/>
                    </a:lnTo>
                    <a:lnTo>
                      <a:pt x="241" y="232"/>
                    </a:lnTo>
                    <a:lnTo>
                      <a:pt x="239" y="232"/>
                    </a:lnTo>
                    <a:lnTo>
                      <a:pt x="241" y="234"/>
                    </a:lnTo>
                    <a:lnTo>
                      <a:pt x="245" y="234"/>
                    </a:lnTo>
                    <a:lnTo>
                      <a:pt x="246" y="232"/>
                    </a:lnTo>
                    <a:lnTo>
                      <a:pt x="250" y="232"/>
                    </a:lnTo>
                    <a:lnTo>
                      <a:pt x="257" y="241"/>
                    </a:lnTo>
                    <a:lnTo>
                      <a:pt x="261" y="239"/>
                    </a:lnTo>
                    <a:lnTo>
                      <a:pt x="262" y="237"/>
                    </a:lnTo>
                    <a:lnTo>
                      <a:pt x="270" y="237"/>
                    </a:lnTo>
                    <a:lnTo>
                      <a:pt x="270" y="234"/>
                    </a:lnTo>
                    <a:lnTo>
                      <a:pt x="273" y="229"/>
                    </a:lnTo>
                    <a:lnTo>
                      <a:pt x="273" y="223"/>
                    </a:lnTo>
                    <a:lnTo>
                      <a:pt x="277" y="221"/>
                    </a:lnTo>
                    <a:lnTo>
                      <a:pt x="280" y="221"/>
                    </a:lnTo>
                    <a:lnTo>
                      <a:pt x="284" y="227"/>
                    </a:lnTo>
                    <a:lnTo>
                      <a:pt x="287" y="225"/>
                    </a:lnTo>
                    <a:lnTo>
                      <a:pt x="298" y="225"/>
                    </a:lnTo>
                    <a:lnTo>
                      <a:pt x="298" y="221"/>
                    </a:lnTo>
                    <a:lnTo>
                      <a:pt x="302" y="216"/>
                    </a:lnTo>
                    <a:lnTo>
                      <a:pt x="302" y="205"/>
                    </a:lnTo>
                    <a:lnTo>
                      <a:pt x="305" y="204"/>
                    </a:lnTo>
                    <a:lnTo>
                      <a:pt x="305" y="202"/>
                    </a:lnTo>
                    <a:lnTo>
                      <a:pt x="303" y="202"/>
                    </a:lnTo>
                    <a:lnTo>
                      <a:pt x="303" y="200"/>
                    </a:lnTo>
                    <a:lnTo>
                      <a:pt x="303" y="198"/>
                    </a:lnTo>
                    <a:lnTo>
                      <a:pt x="302" y="196"/>
                    </a:lnTo>
                    <a:lnTo>
                      <a:pt x="296" y="196"/>
                    </a:lnTo>
                    <a:lnTo>
                      <a:pt x="295" y="196"/>
                    </a:lnTo>
                    <a:lnTo>
                      <a:pt x="296" y="191"/>
                    </a:lnTo>
                    <a:lnTo>
                      <a:pt x="295" y="187"/>
                    </a:lnTo>
                    <a:lnTo>
                      <a:pt x="295" y="187"/>
                    </a:lnTo>
                    <a:lnTo>
                      <a:pt x="295" y="186"/>
                    </a:lnTo>
                    <a:lnTo>
                      <a:pt x="300" y="184"/>
                    </a:lnTo>
                    <a:lnTo>
                      <a:pt x="307" y="184"/>
                    </a:lnTo>
                    <a:lnTo>
                      <a:pt x="311" y="187"/>
                    </a:lnTo>
                    <a:lnTo>
                      <a:pt x="312" y="187"/>
                    </a:lnTo>
                    <a:lnTo>
                      <a:pt x="314" y="187"/>
                    </a:lnTo>
                    <a:lnTo>
                      <a:pt x="316" y="191"/>
                    </a:lnTo>
                    <a:lnTo>
                      <a:pt x="318" y="191"/>
                    </a:lnTo>
                    <a:lnTo>
                      <a:pt x="318" y="180"/>
                    </a:lnTo>
                    <a:lnTo>
                      <a:pt x="314" y="177"/>
                    </a:lnTo>
                    <a:lnTo>
                      <a:pt x="314" y="173"/>
                    </a:lnTo>
                    <a:lnTo>
                      <a:pt x="312" y="173"/>
                    </a:lnTo>
                    <a:lnTo>
                      <a:pt x="309" y="171"/>
                    </a:lnTo>
                    <a:lnTo>
                      <a:pt x="307" y="173"/>
                    </a:lnTo>
                    <a:lnTo>
                      <a:pt x="311" y="166"/>
                    </a:lnTo>
                    <a:lnTo>
                      <a:pt x="312" y="162"/>
                    </a:lnTo>
                    <a:lnTo>
                      <a:pt x="316" y="161"/>
                    </a:lnTo>
                    <a:lnTo>
                      <a:pt x="316" y="161"/>
                    </a:lnTo>
                    <a:lnTo>
                      <a:pt x="312" y="155"/>
                    </a:lnTo>
                    <a:lnTo>
                      <a:pt x="309" y="157"/>
                    </a:lnTo>
                    <a:lnTo>
                      <a:pt x="311" y="146"/>
                    </a:lnTo>
                    <a:lnTo>
                      <a:pt x="305" y="146"/>
                    </a:lnTo>
                    <a:lnTo>
                      <a:pt x="300" y="143"/>
                    </a:lnTo>
                    <a:lnTo>
                      <a:pt x="298" y="141"/>
                    </a:lnTo>
                    <a:lnTo>
                      <a:pt x="298" y="121"/>
                    </a:lnTo>
                    <a:lnTo>
                      <a:pt x="300" y="120"/>
                    </a:lnTo>
                    <a:lnTo>
                      <a:pt x="300" y="118"/>
                    </a:lnTo>
                    <a:lnTo>
                      <a:pt x="305" y="111"/>
                    </a:lnTo>
                    <a:lnTo>
                      <a:pt x="305" y="107"/>
                    </a:lnTo>
                    <a:lnTo>
                      <a:pt x="305" y="105"/>
                    </a:lnTo>
                    <a:lnTo>
                      <a:pt x="300" y="102"/>
                    </a:lnTo>
                    <a:lnTo>
                      <a:pt x="298" y="98"/>
                    </a:lnTo>
                    <a:lnTo>
                      <a:pt x="295" y="98"/>
                    </a:lnTo>
                    <a:lnTo>
                      <a:pt x="293" y="93"/>
                    </a:lnTo>
                    <a:lnTo>
                      <a:pt x="291" y="73"/>
                    </a:lnTo>
                    <a:lnTo>
                      <a:pt x="287" y="71"/>
                    </a:lnTo>
                    <a:lnTo>
                      <a:pt x="282" y="71"/>
                    </a:lnTo>
                    <a:lnTo>
                      <a:pt x="278" y="77"/>
                    </a:lnTo>
                    <a:lnTo>
                      <a:pt x="277" y="77"/>
                    </a:lnTo>
                    <a:lnTo>
                      <a:pt x="277" y="71"/>
                    </a:lnTo>
                    <a:lnTo>
                      <a:pt x="277" y="70"/>
                    </a:lnTo>
                    <a:lnTo>
                      <a:pt x="280" y="68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6" y="61"/>
                    </a:lnTo>
                    <a:lnTo>
                      <a:pt x="289" y="61"/>
                    </a:lnTo>
                    <a:lnTo>
                      <a:pt x="289" y="57"/>
                    </a:lnTo>
                    <a:lnTo>
                      <a:pt x="289" y="57"/>
                    </a:lnTo>
                    <a:lnTo>
                      <a:pt x="284" y="57"/>
                    </a:lnTo>
                    <a:lnTo>
                      <a:pt x="282" y="54"/>
                    </a:lnTo>
                    <a:lnTo>
                      <a:pt x="278" y="52"/>
                    </a:lnTo>
                    <a:lnTo>
                      <a:pt x="275" y="45"/>
                    </a:lnTo>
                    <a:lnTo>
                      <a:pt x="271" y="46"/>
                    </a:lnTo>
                    <a:lnTo>
                      <a:pt x="270" y="46"/>
                    </a:lnTo>
                    <a:lnTo>
                      <a:pt x="270" y="32"/>
                    </a:lnTo>
                    <a:lnTo>
                      <a:pt x="268" y="29"/>
                    </a:lnTo>
                    <a:lnTo>
                      <a:pt x="266" y="27"/>
                    </a:lnTo>
                    <a:lnTo>
                      <a:pt x="268" y="23"/>
                    </a:lnTo>
                    <a:lnTo>
                      <a:pt x="266" y="21"/>
                    </a:lnTo>
                    <a:lnTo>
                      <a:pt x="262" y="21"/>
                    </a:lnTo>
                    <a:lnTo>
                      <a:pt x="262" y="21"/>
                    </a:lnTo>
                    <a:lnTo>
                      <a:pt x="262" y="13"/>
                    </a:lnTo>
                    <a:lnTo>
                      <a:pt x="262" y="11"/>
                    </a:lnTo>
                    <a:lnTo>
                      <a:pt x="259" y="9"/>
                    </a:lnTo>
                    <a:lnTo>
                      <a:pt x="257" y="9"/>
                    </a:lnTo>
                    <a:lnTo>
                      <a:pt x="255" y="11"/>
                    </a:lnTo>
                    <a:lnTo>
                      <a:pt x="253" y="11"/>
                    </a:lnTo>
                    <a:lnTo>
                      <a:pt x="248" y="7"/>
                    </a:lnTo>
                    <a:lnTo>
                      <a:pt x="246" y="7"/>
                    </a:lnTo>
                    <a:lnTo>
                      <a:pt x="246" y="9"/>
                    </a:lnTo>
                    <a:lnTo>
                      <a:pt x="246" y="16"/>
                    </a:lnTo>
                    <a:lnTo>
                      <a:pt x="243" y="18"/>
                    </a:lnTo>
                    <a:lnTo>
                      <a:pt x="234" y="21"/>
                    </a:lnTo>
                    <a:lnTo>
                      <a:pt x="232" y="25"/>
                    </a:lnTo>
                    <a:lnTo>
                      <a:pt x="232" y="29"/>
                    </a:lnTo>
                    <a:lnTo>
                      <a:pt x="220" y="25"/>
                    </a:lnTo>
                    <a:lnTo>
                      <a:pt x="212" y="21"/>
                    </a:lnTo>
                    <a:lnTo>
                      <a:pt x="205" y="20"/>
                    </a:lnTo>
                    <a:lnTo>
                      <a:pt x="203" y="20"/>
                    </a:lnTo>
                    <a:lnTo>
                      <a:pt x="200" y="25"/>
                    </a:lnTo>
                    <a:lnTo>
                      <a:pt x="196" y="27"/>
                    </a:lnTo>
                    <a:lnTo>
                      <a:pt x="195" y="30"/>
                    </a:lnTo>
                    <a:lnTo>
                      <a:pt x="191" y="34"/>
                    </a:lnTo>
                    <a:lnTo>
                      <a:pt x="187" y="32"/>
                    </a:lnTo>
                    <a:lnTo>
                      <a:pt x="178" y="21"/>
                    </a:lnTo>
                    <a:lnTo>
                      <a:pt x="175" y="21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2" y="29"/>
                    </a:lnTo>
                    <a:lnTo>
                      <a:pt x="159" y="27"/>
                    </a:lnTo>
                    <a:lnTo>
                      <a:pt x="155" y="23"/>
                    </a:lnTo>
                    <a:lnTo>
                      <a:pt x="157" y="21"/>
                    </a:lnTo>
                    <a:lnTo>
                      <a:pt x="159" y="18"/>
                    </a:lnTo>
                    <a:lnTo>
                      <a:pt x="159" y="14"/>
                    </a:lnTo>
                    <a:lnTo>
                      <a:pt x="162" y="1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" name="Freeform 99"/>
              <p:cNvSpPr>
                <a:spLocks/>
              </p:cNvSpPr>
              <p:nvPr/>
            </p:nvSpPr>
            <p:spPr bwMode="auto">
              <a:xfrm>
                <a:off x="2689" y="2010"/>
                <a:ext cx="566" cy="356"/>
              </a:xfrm>
              <a:custGeom>
                <a:avLst/>
                <a:gdLst>
                  <a:gd name="T0" fmla="*/ 325 w 566"/>
                  <a:gd name="T1" fmla="*/ 7 h 356"/>
                  <a:gd name="T2" fmla="*/ 316 w 566"/>
                  <a:gd name="T3" fmla="*/ 22 h 356"/>
                  <a:gd name="T4" fmla="*/ 311 w 566"/>
                  <a:gd name="T5" fmla="*/ 36 h 356"/>
                  <a:gd name="T6" fmla="*/ 303 w 566"/>
                  <a:gd name="T7" fmla="*/ 45 h 356"/>
                  <a:gd name="T8" fmla="*/ 287 w 566"/>
                  <a:gd name="T9" fmla="*/ 59 h 356"/>
                  <a:gd name="T10" fmla="*/ 280 w 566"/>
                  <a:gd name="T11" fmla="*/ 70 h 356"/>
                  <a:gd name="T12" fmla="*/ 262 w 566"/>
                  <a:gd name="T13" fmla="*/ 81 h 356"/>
                  <a:gd name="T14" fmla="*/ 250 w 566"/>
                  <a:gd name="T15" fmla="*/ 84 h 356"/>
                  <a:gd name="T16" fmla="*/ 230 w 566"/>
                  <a:gd name="T17" fmla="*/ 88 h 356"/>
                  <a:gd name="T18" fmla="*/ 196 w 566"/>
                  <a:gd name="T19" fmla="*/ 93 h 356"/>
                  <a:gd name="T20" fmla="*/ 195 w 566"/>
                  <a:gd name="T21" fmla="*/ 98 h 356"/>
                  <a:gd name="T22" fmla="*/ 202 w 566"/>
                  <a:gd name="T23" fmla="*/ 107 h 356"/>
                  <a:gd name="T24" fmla="*/ 196 w 566"/>
                  <a:gd name="T25" fmla="*/ 113 h 356"/>
                  <a:gd name="T26" fmla="*/ 189 w 566"/>
                  <a:gd name="T27" fmla="*/ 122 h 356"/>
                  <a:gd name="T28" fmla="*/ 184 w 566"/>
                  <a:gd name="T29" fmla="*/ 125 h 356"/>
                  <a:gd name="T30" fmla="*/ 182 w 566"/>
                  <a:gd name="T31" fmla="*/ 131 h 356"/>
                  <a:gd name="T32" fmla="*/ 157 w 566"/>
                  <a:gd name="T33" fmla="*/ 134 h 356"/>
                  <a:gd name="T34" fmla="*/ 125 w 566"/>
                  <a:gd name="T35" fmla="*/ 143 h 356"/>
                  <a:gd name="T36" fmla="*/ 111 w 566"/>
                  <a:gd name="T37" fmla="*/ 148 h 356"/>
                  <a:gd name="T38" fmla="*/ 105 w 566"/>
                  <a:gd name="T39" fmla="*/ 152 h 356"/>
                  <a:gd name="T40" fmla="*/ 98 w 566"/>
                  <a:gd name="T41" fmla="*/ 145 h 356"/>
                  <a:gd name="T42" fmla="*/ 93 w 566"/>
                  <a:gd name="T43" fmla="*/ 139 h 356"/>
                  <a:gd name="T44" fmla="*/ 89 w 566"/>
                  <a:gd name="T45" fmla="*/ 141 h 356"/>
                  <a:gd name="T46" fmla="*/ 84 w 566"/>
                  <a:gd name="T47" fmla="*/ 147 h 356"/>
                  <a:gd name="T48" fmla="*/ 66 w 566"/>
                  <a:gd name="T49" fmla="*/ 156 h 356"/>
                  <a:gd name="T50" fmla="*/ 57 w 566"/>
                  <a:gd name="T51" fmla="*/ 154 h 356"/>
                  <a:gd name="T52" fmla="*/ 39 w 566"/>
                  <a:gd name="T53" fmla="*/ 157 h 356"/>
                  <a:gd name="T54" fmla="*/ 0 w 566"/>
                  <a:gd name="T55" fmla="*/ 232 h 356"/>
                  <a:gd name="T56" fmla="*/ 4 w 566"/>
                  <a:gd name="T57" fmla="*/ 270 h 356"/>
                  <a:gd name="T58" fmla="*/ 66 w 566"/>
                  <a:gd name="T59" fmla="*/ 356 h 356"/>
                  <a:gd name="T60" fmla="*/ 79 w 566"/>
                  <a:gd name="T61" fmla="*/ 345 h 356"/>
                  <a:gd name="T62" fmla="*/ 125 w 566"/>
                  <a:gd name="T63" fmla="*/ 318 h 356"/>
                  <a:gd name="T64" fmla="*/ 177 w 566"/>
                  <a:gd name="T65" fmla="*/ 323 h 356"/>
                  <a:gd name="T66" fmla="*/ 191 w 566"/>
                  <a:gd name="T67" fmla="*/ 316 h 356"/>
                  <a:gd name="T68" fmla="*/ 193 w 566"/>
                  <a:gd name="T69" fmla="*/ 284 h 356"/>
                  <a:gd name="T70" fmla="*/ 203 w 566"/>
                  <a:gd name="T71" fmla="*/ 268 h 356"/>
                  <a:gd name="T72" fmla="*/ 241 w 566"/>
                  <a:gd name="T73" fmla="*/ 256 h 356"/>
                  <a:gd name="T74" fmla="*/ 250 w 566"/>
                  <a:gd name="T75" fmla="*/ 270 h 356"/>
                  <a:gd name="T76" fmla="*/ 271 w 566"/>
                  <a:gd name="T77" fmla="*/ 286 h 356"/>
                  <a:gd name="T78" fmla="*/ 289 w 566"/>
                  <a:gd name="T79" fmla="*/ 288 h 356"/>
                  <a:gd name="T80" fmla="*/ 346 w 566"/>
                  <a:gd name="T81" fmla="*/ 293 h 356"/>
                  <a:gd name="T82" fmla="*/ 353 w 566"/>
                  <a:gd name="T83" fmla="*/ 277 h 356"/>
                  <a:gd name="T84" fmla="*/ 380 w 566"/>
                  <a:gd name="T85" fmla="*/ 272 h 356"/>
                  <a:gd name="T86" fmla="*/ 439 w 566"/>
                  <a:gd name="T87" fmla="*/ 259 h 356"/>
                  <a:gd name="T88" fmla="*/ 445 w 566"/>
                  <a:gd name="T89" fmla="*/ 263 h 356"/>
                  <a:gd name="T90" fmla="*/ 450 w 566"/>
                  <a:gd name="T91" fmla="*/ 266 h 356"/>
                  <a:gd name="T92" fmla="*/ 464 w 566"/>
                  <a:gd name="T93" fmla="*/ 263 h 356"/>
                  <a:gd name="T94" fmla="*/ 484 w 566"/>
                  <a:gd name="T95" fmla="*/ 257 h 356"/>
                  <a:gd name="T96" fmla="*/ 523 w 566"/>
                  <a:gd name="T97" fmla="*/ 263 h 356"/>
                  <a:gd name="T98" fmla="*/ 539 w 566"/>
                  <a:gd name="T99" fmla="*/ 263 h 356"/>
                  <a:gd name="T100" fmla="*/ 566 w 566"/>
                  <a:gd name="T101" fmla="*/ 256 h 356"/>
                  <a:gd name="T102" fmla="*/ 561 w 566"/>
                  <a:gd name="T103" fmla="*/ 241 h 356"/>
                  <a:gd name="T104" fmla="*/ 534 w 566"/>
                  <a:gd name="T105" fmla="*/ 218 h 356"/>
                  <a:gd name="T106" fmla="*/ 525 w 566"/>
                  <a:gd name="T107" fmla="*/ 207 h 356"/>
                  <a:gd name="T108" fmla="*/ 512 w 566"/>
                  <a:gd name="T109" fmla="*/ 182 h 356"/>
                  <a:gd name="T110" fmla="*/ 498 w 566"/>
                  <a:gd name="T111" fmla="*/ 170 h 356"/>
                  <a:gd name="T112" fmla="*/ 464 w 566"/>
                  <a:gd name="T113" fmla="*/ 143 h 356"/>
                  <a:gd name="T114" fmla="*/ 464 w 566"/>
                  <a:gd name="T115" fmla="*/ 131 h 356"/>
                  <a:gd name="T116" fmla="*/ 432 w 566"/>
                  <a:gd name="T117" fmla="*/ 120 h 356"/>
                  <a:gd name="T118" fmla="*/ 420 w 566"/>
                  <a:gd name="T119" fmla="*/ 104 h 356"/>
                  <a:gd name="T120" fmla="*/ 391 w 566"/>
                  <a:gd name="T121" fmla="*/ 93 h 356"/>
                  <a:gd name="T122" fmla="*/ 396 w 566"/>
                  <a:gd name="T123" fmla="*/ 56 h 356"/>
                  <a:gd name="T124" fmla="*/ 359 w 566"/>
                  <a:gd name="T125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66" h="356">
                    <a:moveTo>
                      <a:pt x="359" y="0"/>
                    </a:moveTo>
                    <a:lnTo>
                      <a:pt x="325" y="7"/>
                    </a:lnTo>
                    <a:lnTo>
                      <a:pt x="320" y="13"/>
                    </a:lnTo>
                    <a:lnTo>
                      <a:pt x="316" y="22"/>
                    </a:lnTo>
                    <a:lnTo>
                      <a:pt x="316" y="34"/>
                    </a:lnTo>
                    <a:lnTo>
                      <a:pt x="311" y="36"/>
                    </a:lnTo>
                    <a:lnTo>
                      <a:pt x="305" y="43"/>
                    </a:lnTo>
                    <a:lnTo>
                      <a:pt x="303" y="45"/>
                    </a:lnTo>
                    <a:lnTo>
                      <a:pt x="300" y="47"/>
                    </a:lnTo>
                    <a:lnTo>
                      <a:pt x="287" y="59"/>
                    </a:lnTo>
                    <a:lnTo>
                      <a:pt x="284" y="66"/>
                    </a:lnTo>
                    <a:lnTo>
                      <a:pt x="280" y="70"/>
                    </a:lnTo>
                    <a:lnTo>
                      <a:pt x="266" y="75"/>
                    </a:lnTo>
                    <a:lnTo>
                      <a:pt x="262" y="81"/>
                    </a:lnTo>
                    <a:lnTo>
                      <a:pt x="255" y="86"/>
                    </a:lnTo>
                    <a:lnTo>
                      <a:pt x="250" y="84"/>
                    </a:lnTo>
                    <a:lnTo>
                      <a:pt x="232" y="88"/>
                    </a:lnTo>
                    <a:lnTo>
                      <a:pt x="230" y="88"/>
                    </a:lnTo>
                    <a:lnTo>
                      <a:pt x="205" y="89"/>
                    </a:lnTo>
                    <a:lnTo>
                      <a:pt x="196" y="93"/>
                    </a:lnTo>
                    <a:lnTo>
                      <a:pt x="195" y="97"/>
                    </a:lnTo>
                    <a:lnTo>
                      <a:pt x="195" y="98"/>
                    </a:lnTo>
                    <a:lnTo>
                      <a:pt x="200" y="102"/>
                    </a:lnTo>
                    <a:lnTo>
                      <a:pt x="202" y="107"/>
                    </a:lnTo>
                    <a:lnTo>
                      <a:pt x="200" y="111"/>
                    </a:lnTo>
                    <a:lnTo>
                      <a:pt x="196" y="113"/>
                    </a:lnTo>
                    <a:lnTo>
                      <a:pt x="193" y="120"/>
                    </a:lnTo>
                    <a:lnTo>
                      <a:pt x="189" y="122"/>
                    </a:lnTo>
                    <a:lnTo>
                      <a:pt x="186" y="123"/>
                    </a:lnTo>
                    <a:lnTo>
                      <a:pt x="184" y="125"/>
                    </a:lnTo>
                    <a:lnTo>
                      <a:pt x="184" y="131"/>
                    </a:lnTo>
                    <a:lnTo>
                      <a:pt x="182" y="131"/>
                    </a:lnTo>
                    <a:lnTo>
                      <a:pt x="162" y="131"/>
                    </a:lnTo>
                    <a:lnTo>
                      <a:pt x="157" y="134"/>
                    </a:lnTo>
                    <a:lnTo>
                      <a:pt x="145" y="134"/>
                    </a:lnTo>
                    <a:lnTo>
                      <a:pt x="125" y="143"/>
                    </a:lnTo>
                    <a:lnTo>
                      <a:pt x="121" y="145"/>
                    </a:lnTo>
                    <a:lnTo>
                      <a:pt x="111" y="148"/>
                    </a:lnTo>
                    <a:lnTo>
                      <a:pt x="109" y="152"/>
                    </a:lnTo>
                    <a:lnTo>
                      <a:pt x="105" y="152"/>
                    </a:lnTo>
                    <a:lnTo>
                      <a:pt x="100" y="147"/>
                    </a:lnTo>
                    <a:lnTo>
                      <a:pt x="98" y="145"/>
                    </a:lnTo>
                    <a:lnTo>
                      <a:pt x="95" y="141"/>
                    </a:lnTo>
                    <a:lnTo>
                      <a:pt x="93" y="139"/>
                    </a:lnTo>
                    <a:lnTo>
                      <a:pt x="91" y="139"/>
                    </a:lnTo>
                    <a:lnTo>
                      <a:pt x="89" y="141"/>
                    </a:lnTo>
                    <a:lnTo>
                      <a:pt x="86" y="141"/>
                    </a:lnTo>
                    <a:lnTo>
                      <a:pt x="84" y="147"/>
                    </a:lnTo>
                    <a:lnTo>
                      <a:pt x="73" y="148"/>
                    </a:lnTo>
                    <a:lnTo>
                      <a:pt x="66" y="156"/>
                    </a:lnTo>
                    <a:lnTo>
                      <a:pt x="62" y="156"/>
                    </a:lnTo>
                    <a:lnTo>
                      <a:pt x="57" y="154"/>
                    </a:lnTo>
                    <a:lnTo>
                      <a:pt x="43" y="156"/>
                    </a:lnTo>
                    <a:lnTo>
                      <a:pt x="39" y="157"/>
                    </a:lnTo>
                    <a:lnTo>
                      <a:pt x="2" y="223"/>
                    </a:lnTo>
                    <a:lnTo>
                      <a:pt x="0" y="232"/>
                    </a:lnTo>
                    <a:lnTo>
                      <a:pt x="4" y="245"/>
                    </a:lnTo>
                    <a:lnTo>
                      <a:pt x="4" y="270"/>
                    </a:lnTo>
                    <a:lnTo>
                      <a:pt x="46" y="339"/>
                    </a:lnTo>
                    <a:lnTo>
                      <a:pt x="66" y="356"/>
                    </a:lnTo>
                    <a:lnTo>
                      <a:pt x="71" y="356"/>
                    </a:lnTo>
                    <a:lnTo>
                      <a:pt x="79" y="345"/>
                    </a:lnTo>
                    <a:lnTo>
                      <a:pt x="109" y="322"/>
                    </a:lnTo>
                    <a:lnTo>
                      <a:pt x="125" y="318"/>
                    </a:lnTo>
                    <a:lnTo>
                      <a:pt x="152" y="331"/>
                    </a:lnTo>
                    <a:lnTo>
                      <a:pt x="177" y="323"/>
                    </a:lnTo>
                    <a:lnTo>
                      <a:pt x="180" y="318"/>
                    </a:lnTo>
                    <a:lnTo>
                      <a:pt x="191" y="316"/>
                    </a:lnTo>
                    <a:lnTo>
                      <a:pt x="189" y="311"/>
                    </a:lnTo>
                    <a:lnTo>
                      <a:pt x="193" y="284"/>
                    </a:lnTo>
                    <a:lnTo>
                      <a:pt x="198" y="281"/>
                    </a:lnTo>
                    <a:lnTo>
                      <a:pt x="203" y="268"/>
                    </a:lnTo>
                    <a:lnTo>
                      <a:pt x="218" y="256"/>
                    </a:lnTo>
                    <a:lnTo>
                      <a:pt x="241" y="256"/>
                    </a:lnTo>
                    <a:lnTo>
                      <a:pt x="248" y="263"/>
                    </a:lnTo>
                    <a:lnTo>
                      <a:pt x="250" y="270"/>
                    </a:lnTo>
                    <a:lnTo>
                      <a:pt x="266" y="286"/>
                    </a:lnTo>
                    <a:lnTo>
                      <a:pt x="271" y="286"/>
                    </a:lnTo>
                    <a:lnTo>
                      <a:pt x="278" y="281"/>
                    </a:lnTo>
                    <a:lnTo>
                      <a:pt x="289" y="288"/>
                    </a:lnTo>
                    <a:lnTo>
                      <a:pt x="307" y="293"/>
                    </a:lnTo>
                    <a:lnTo>
                      <a:pt x="346" y="293"/>
                    </a:lnTo>
                    <a:lnTo>
                      <a:pt x="353" y="289"/>
                    </a:lnTo>
                    <a:lnTo>
                      <a:pt x="353" y="277"/>
                    </a:lnTo>
                    <a:lnTo>
                      <a:pt x="364" y="270"/>
                    </a:lnTo>
                    <a:lnTo>
                      <a:pt x="380" y="272"/>
                    </a:lnTo>
                    <a:lnTo>
                      <a:pt x="387" y="277"/>
                    </a:lnTo>
                    <a:lnTo>
                      <a:pt x="439" y="259"/>
                    </a:lnTo>
                    <a:lnTo>
                      <a:pt x="443" y="259"/>
                    </a:lnTo>
                    <a:lnTo>
                      <a:pt x="445" y="263"/>
                    </a:lnTo>
                    <a:lnTo>
                      <a:pt x="443" y="263"/>
                    </a:lnTo>
                    <a:lnTo>
                      <a:pt x="450" y="266"/>
                    </a:lnTo>
                    <a:lnTo>
                      <a:pt x="455" y="263"/>
                    </a:lnTo>
                    <a:lnTo>
                      <a:pt x="464" y="263"/>
                    </a:lnTo>
                    <a:lnTo>
                      <a:pt x="468" y="254"/>
                    </a:lnTo>
                    <a:lnTo>
                      <a:pt x="484" y="257"/>
                    </a:lnTo>
                    <a:lnTo>
                      <a:pt x="512" y="252"/>
                    </a:lnTo>
                    <a:lnTo>
                      <a:pt x="523" y="263"/>
                    </a:lnTo>
                    <a:lnTo>
                      <a:pt x="528" y="257"/>
                    </a:lnTo>
                    <a:lnTo>
                      <a:pt x="539" y="263"/>
                    </a:lnTo>
                    <a:lnTo>
                      <a:pt x="545" y="256"/>
                    </a:lnTo>
                    <a:lnTo>
                      <a:pt x="566" y="256"/>
                    </a:lnTo>
                    <a:lnTo>
                      <a:pt x="562" y="250"/>
                    </a:lnTo>
                    <a:lnTo>
                      <a:pt x="561" y="241"/>
                    </a:lnTo>
                    <a:lnTo>
                      <a:pt x="557" y="232"/>
                    </a:lnTo>
                    <a:lnTo>
                      <a:pt x="534" y="218"/>
                    </a:lnTo>
                    <a:lnTo>
                      <a:pt x="525" y="216"/>
                    </a:lnTo>
                    <a:lnTo>
                      <a:pt x="525" y="207"/>
                    </a:lnTo>
                    <a:lnTo>
                      <a:pt x="520" y="200"/>
                    </a:lnTo>
                    <a:lnTo>
                      <a:pt x="512" y="182"/>
                    </a:lnTo>
                    <a:lnTo>
                      <a:pt x="503" y="179"/>
                    </a:lnTo>
                    <a:lnTo>
                      <a:pt x="498" y="170"/>
                    </a:lnTo>
                    <a:lnTo>
                      <a:pt x="468" y="152"/>
                    </a:lnTo>
                    <a:lnTo>
                      <a:pt x="464" y="143"/>
                    </a:lnTo>
                    <a:lnTo>
                      <a:pt x="464" y="134"/>
                    </a:lnTo>
                    <a:lnTo>
                      <a:pt x="464" y="131"/>
                    </a:lnTo>
                    <a:lnTo>
                      <a:pt x="450" y="122"/>
                    </a:lnTo>
                    <a:lnTo>
                      <a:pt x="432" y="120"/>
                    </a:lnTo>
                    <a:lnTo>
                      <a:pt x="423" y="116"/>
                    </a:lnTo>
                    <a:lnTo>
                      <a:pt x="420" y="104"/>
                    </a:lnTo>
                    <a:lnTo>
                      <a:pt x="400" y="102"/>
                    </a:lnTo>
                    <a:lnTo>
                      <a:pt x="391" y="93"/>
                    </a:lnTo>
                    <a:lnTo>
                      <a:pt x="391" y="82"/>
                    </a:lnTo>
                    <a:lnTo>
                      <a:pt x="396" y="56"/>
                    </a:lnTo>
                    <a:lnTo>
                      <a:pt x="393" y="45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" name="Freeform 100"/>
              <p:cNvSpPr>
                <a:spLocks/>
              </p:cNvSpPr>
              <p:nvPr/>
            </p:nvSpPr>
            <p:spPr bwMode="auto">
              <a:xfrm>
                <a:off x="2689" y="2010"/>
                <a:ext cx="566" cy="356"/>
              </a:xfrm>
              <a:custGeom>
                <a:avLst/>
                <a:gdLst>
                  <a:gd name="T0" fmla="*/ 325 w 566"/>
                  <a:gd name="T1" fmla="*/ 7 h 356"/>
                  <a:gd name="T2" fmla="*/ 316 w 566"/>
                  <a:gd name="T3" fmla="*/ 22 h 356"/>
                  <a:gd name="T4" fmla="*/ 311 w 566"/>
                  <a:gd name="T5" fmla="*/ 36 h 356"/>
                  <a:gd name="T6" fmla="*/ 303 w 566"/>
                  <a:gd name="T7" fmla="*/ 45 h 356"/>
                  <a:gd name="T8" fmla="*/ 287 w 566"/>
                  <a:gd name="T9" fmla="*/ 59 h 356"/>
                  <a:gd name="T10" fmla="*/ 280 w 566"/>
                  <a:gd name="T11" fmla="*/ 70 h 356"/>
                  <a:gd name="T12" fmla="*/ 262 w 566"/>
                  <a:gd name="T13" fmla="*/ 81 h 356"/>
                  <a:gd name="T14" fmla="*/ 250 w 566"/>
                  <a:gd name="T15" fmla="*/ 84 h 356"/>
                  <a:gd name="T16" fmla="*/ 230 w 566"/>
                  <a:gd name="T17" fmla="*/ 88 h 356"/>
                  <a:gd name="T18" fmla="*/ 196 w 566"/>
                  <a:gd name="T19" fmla="*/ 93 h 356"/>
                  <a:gd name="T20" fmla="*/ 195 w 566"/>
                  <a:gd name="T21" fmla="*/ 98 h 356"/>
                  <a:gd name="T22" fmla="*/ 202 w 566"/>
                  <a:gd name="T23" fmla="*/ 107 h 356"/>
                  <a:gd name="T24" fmla="*/ 196 w 566"/>
                  <a:gd name="T25" fmla="*/ 113 h 356"/>
                  <a:gd name="T26" fmla="*/ 189 w 566"/>
                  <a:gd name="T27" fmla="*/ 122 h 356"/>
                  <a:gd name="T28" fmla="*/ 184 w 566"/>
                  <a:gd name="T29" fmla="*/ 125 h 356"/>
                  <a:gd name="T30" fmla="*/ 182 w 566"/>
                  <a:gd name="T31" fmla="*/ 131 h 356"/>
                  <a:gd name="T32" fmla="*/ 157 w 566"/>
                  <a:gd name="T33" fmla="*/ 134 h 356"/>
                  <a:gd name="T34" fmla="*/ 125 w 566"/>
                  <a:gd name="T35" fmla="*/ 143 h 356"/>
                  <a:gd name="T36" fmla="*/ 111 w 566"/>
                  <a:gd name="T37" fmla="*/ 148 h 356"/>
                  <a:gd name="T38" fmla="*/ 105 w 566"/>
                  <a:gd name="T39" fmla="*/ 152 h 356"/>
                  <a:gd name="T40" fmla="*/ 98 w 566"/>
                  <a:gd name="T41" fmla="*/ 145 h 356"/>
                  <a:gd name="T42" fmla="*/ 93 w 566"/>
                  <a:gd name="T43" fmla="*/ 139 h 356"/>
                  <a:gd name="T44" fmla="*/ 89 w 566"/>
                  <a:gd name="T45" fmla="*/ 141 h 356"/>
                  <a:gd name="T46" fmla="*/ 84 w 566"/>
                  <a:gd name="T47" fmla="*/ 147 h 356"/>
                  <a:gd name="T48" fmla="*/ 66 w 566"/>
                  <a:gd name="T49" fmla="*/ 156 h 356"/>
                  <a:gd name="T50" fmla="*/ 57 w 566"/>
                  <a:gd name="T51" fmla="*/ 154 h 356"/>
                  <a:gd name="T52" fmla="*/ 39 w 566"/>
                  <a:gd name="T53" fmla="*/ 157 h 356"/>
                  <a:gd name="T54" fmla="*/ 0 w 566"/>
                  <a:gd name="T55" fmla="*/ 232 h 356"/>
                  <a:gd name="T56" fmla="*/ 4 w 566"/>
                  <a:gd name="T57" fmla="*/ 270 h 356"/>
                  <a:gd name="T58" fmla="*/ 66 w 566"/>
                  <a:gd name="T59" fmla="*/ 356 h 356"/>
                  <a:gd name="T60" fmla="*/ 79 w 566"/>
                  <a:gd name="T61" fmla="*/ 345 h 356"/>
                  <a:gd name="T62" fmla="*/ 125 w 566"/>
                  <a:gd name="T63" fmla="*/ 318 h 356"/>
                  <a:gd name="T64" fmla="*/ 177 w 566"/>
                  <a:gd name="T65" fmla="*/ 323 h 356"/>
                  <a:gd name="T66" fmla="*/ 191 w 566"/>
                  <a:gd name="T67" fmla="*/ 316 h 356"/>
                  <a:gd name="T68" fmla="*/ 193 w 566"/>
                  <a:gd name="T69" fmla="*/ 284 h 356"/>
                  <a:gd name="T70" fmla="*/ 203 w 566"/>
                  <a:gd name="T71" fmla="*/ 268 h 356"/>
                  <a:gd name="T72" fmla="*/ 241 w 566"/>
                  <a:gd name="T73" fmla="*/ 256 h 356"/>
                  <a:gd name="T74" fmla="*/ 250 w 566"/>
                  <a:gd name="T75" fmla="*/ 270 h 356"/>
                  <a:gd name="T76" fmla="*/ 271 w 566"/>
                  <a:gd name="T77" fmla="*/ 286 h 356"/>
                  <a:gd name="T78" fmla="*/ 289 w 566"/>
                  <a:gd name="T79" fmla="*/ 288 h 356"/>
                  <a:gd name="T80" fmla="*/ 346 w 566"/>
                  <a:gd name="T81" fmla="*/ 293 h 356"/>
                  <a:gd name="T82" fmla="*/ 353 w 566"/>
                  <a:gd name="T83" fmla="*/ 277 h 356"/>
                  <a:gd name="T84" fmla="*/ 380 w 566"/>
                  <a:gd name="T85" fmla="*/ 272 h 356"/>
                  <a:gd name="T86" fmla="*/ 439 w 566"/>
                  <a:gd name="T87" fmla="*/ 259 h 356"/>
                  <a:gd name="T88" fmla="*/ 445 w 566"/>
                  <a:gd name="T89" fmla="*/ 263 h 356"/>
                  <a:gd name="T90" fmla="*/ 450 w 566"/>
                  <a:gd name="T91" fmla="*/ 266 h 356"/>
                  <a:gd name="T92" fmla="*/ 464 w 566"/>
                  <a:gd name="T93" fmla="*/ 263 h 356"/>
                  <a:gd name="T94" fmla="*/ 484 w 566"/>
                  <a:gd name="T95" fmla="*/ 257 h 356"/>
                  <a:gd name="T96" fmla="*/ 523 w 566"/>
                  <a:gd name="T97" fmla="*/ 263 h 356"/>
                  <a:gd name="T98" fmla="*/ 539 w 566"/>
                  <a:gd name="T99" fmla="*/ 263 h 356"/>
                  <a:gd name="T100" fmla="*/ 566 w 566"/>
                  <a:gd name="T101" fmla="*/ 256 h 356"/>
                  <a:gd name="T102" fmla="*/ 561 w 566"/>
                  <a:gd name="T103" fmla="*/ 241 h 356"/>
                  <a:gd name="T104" fmla="*/ 534 w 566"/>
                  <a:gd name="T105" fmla="*/ 218 h 356"/>
                  <a:gd name="T106" fmla="*/ 525 w 566"/>
                  <a:gd name="T107" fmla="*/ 207 h 356"/>
                  <a:gd name="T108" fmla="*/ 512 w 566"/>
                  <a:gd name="T109" fmla="*/ 182 h 356"/>
                  <a:gd name="T110" fmla="*/ 498 w 566"/>
                  <a:gd name="T111" fmla="*/ 170 h 356"/>
                  <a:gd name="T112" fmla="*/ 464 w 566"/>
                  <a:gd name="T113" fmla="*/ 143 h 356"/>
                  <a:gd name="T114" fmla="*/ 464 w 566"/>
                  <a:gd name="T115" fmla="*/ 131 h 356"/>
                  <a:gd name="T116" fmla="*/ 432 w 566"/>
                  <a:gd name="T117" fmla="*/ 120 h 356"/>
                  <a:gd name="T118" fmla="*/ 420 w 566"/>
                  <a:gd name="T119" fmla="*/ 104 h 356"/>
                  <a:gd name="T120" fmla="*/ 391 w 566"/>
                  <a:gd name="T121" fmla="*/ 93 h 356"/>
                  <a:gd name="T122" fmla="*/ 396 w 566"/>
                  <a:gd name="T123" fmla="*/ 56 h 356"/>
                  <a:gd name="T124" fmla="*/ 359 w 566"/>
                  <a:gd name="T125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66" h="356">
                    <a:moveTo>
                      <a:pt x="359" y="0"/>
                    </a:moveTo>
                    <a:lnTo>
                      <a:pt x="325" y="7"/>
                    </a:lnTo>
                    <a:lnTo>
                      <a:pt x="320" y="13"/>
                    </a:lnTo>
                    <a:lnTo>
                      <a:pt x="316" y="22"/>
                    </a:lnTo>
                    <a:lnTo>
                      <a:pt x="316" y="34"/>
                    </a:lnTo>
                    <a:lnTo>
                      <a:pt x="311" y="36"/>
                    </a:lnTo>
                    <a:lnTo>
                      <a:pt x="305" y="43"/>
                    </a:lnTo>
                    <a:lnTo>
                      <a:pt x="303" y="45"/>
                    </a:lnTo>
                    <a:lnTo>
                      <a:pt x="300" y="47"/>
                    </a:lnTo>
                    <a:lnTo>
                      <a:pt x="287" y="59"/>
                    </a:lnTo>
                    <a:lnTo>
                      <a:pt x="284" y="66"/>
                    </a:lnTo>
                    <a:lnTo>
                      <a:pt x="280" y="70"/>
                    </a:lnTo>
                    <a:lnTo>
                      <a:pt x="266" y="75"/>
                    </a:lnTo>
                    <a:lnTo>
                      <a:pt x="262" y="81"/>
                    </a:lnTo>
                    <a:lnTo>
                      <a:pt x="255" y="86"/>
                    </a:lnTo>
                    <a:lnTo>
                      <a:pt x="250" y="84"/>
                    </a:lnTo>
                    <a:lnTo>
                      <a:pt x="232" y="88"/>
                    </a:lnTo>
                    <a:lnTo>
                      <a:pt x="230" y="88"/>
                    </a:lnTo>
                    <a:lnTo>
                      <a:pt x="205" y="89"/>
                    </a:lnTo>
                    <a:lnTo>
                      <a:pt x="196" y="93"/>
                    </a:lnTo>
                    <a:lnTo>
                      <a:pt x="195" y="97"/>
                    </a:lnTo>
                    <a:lnTo>
                      <a:pt x="195" y="98"/>
                    </a:lnTo>
                    <a:lnTo>
                      <a:pt x="200" y="102"/>
                    </a:lnTo>
                    <a:lnTo>
                      <a:pt x="202" y="107"/>
                    </a:lnTo>
                    <a:lnTo>
                      <a:pt x="200" y="111"/>
                    </a:lnTo>
                    <a:lnTo>
                      <a:pt x="196" y="113"/>
                    </a:lnTo>
                    <a:lnTo>
                      <a:pt x="193" y="120"/>
                    </a:lnTo>
                    <a:lnTo>
                      <a:pt x="189" y="122"/>
                    </a:lnTo>
                    <a:lnTo>
                      <a:pt x="186" y="123"/>
                    </a:lnTo>
                    <a:lnTo>
                      <a:pt x="184" y="125"/>
                    </a:lnTo>
                    <a:lnTo>
                      <a:pt x="184" y="131"/>
                    </a:lnTo>
                    <a:lnTo>
                      <a:pt x="182" y="131"/>
                    </a:lnTo>
                    <a:lnTo>
                      <a:pt x="162" y="131"/>
                    </a:lnTo>
                    <a:lnTo>
                      <a:pt x="157" y="134"/>
                    </a:lnTo>
                    <a:lnTo>
                      <a:pt x="145" y="134"/>
                    </a:lnTo>
                    <a:lnTo>
                      <a:pt x="125" y="143"/>
                    </a:lnTo>
                    <a:lnTo>
                      <a:pt x="121" y="145"/>
                    </a:lnTo>
                    <a:lnTo>
                      <a:pt x="111" y="148"/>
                    </a:lnTo>
                    <a:lnTo>
                      <a:pt x="109" y="152"/>
                    </a:lnTo>
                    <a:lnTo>
                      <a:pt x="105" y="152"/>
                    </a:lnTo>
                    <a:lnTo>
                      <a:pt x="100" y="147"/>
                    </a:lnTo>
                    <a:lnTo>
                      <a:pt x="98" y="145"/>
                    </a:lnTo>
                    <a:lnTo>
                      <a:pt x="95" y="141"/>
                    </a:lnTo>
                    <a:lnTo>
                      <a:pt x="93" y="139"/>
                    </a:lnTo>
                    <a:lnTo>
                      <a:pt x="91" y="139"/>
                    </a:lnTo>
                    <a:lnTo>
                      <a:pt x="89" y="141"/>
                    </a:lnTo>
                    <a:lnTo>
                      <a:pt x="86" y="141"/>
                    </a:lnTo>
                    <a:lnTo>
                      <a:pt x="84" y="147"/>
                    </a:lnTo>
                    <a:lnTo>
                      <a:pt x="73" y="148"/>
                    </a:lnTo>
                    <a:lnTo>
                      <a:pt x="66" y="156"/>
                    </a:lnTo>
                    <a:lnTo>
                      <a:pt x="62" y="156"/>
                    </a:lnTo>
                    <a:lnTo>
                      <a:pt x="57" y="154"/>
                    </a:lnTo>
                    <a:lnTo>
                      <a:pt x="43" y="156"/>
                    </a:lnTo>
                    <a:lnTo>
                      <a:pt x="39" y="157"/>
                    </a:lnTo>
                    <a:lnTo>
                      <a:pt x="2" y="223"/>
                    </a:lnTo>
                    <a:lnTo>
                      <a:pt x="0" y="232"/>
                    </a:lnTo>
                    <a:lnTo>
                      <a:pt x="4" y="245"/>
                    </a:lnTo>
                    <a:lnTo>
                      <a:pt x="4" y="270"/>
                    </a:lnTo>
                    <a:lnTo>
                      <a:pt x="46" y="339"/>
                    </a:lnTo>
                    <a:lnTo>
                      <a:pt x="66" y="356"/>
                    </a:lnTo>
                    <a:lnTo>
                      <a:pt x="71" y="356"/>
                    </a:lnTo>
                    <a:lnTo>
                      <a:pt x="79" y="345"/>
                    </a:lnTo>
                    <a:lnTo>
                      <a:pt x="109" y="322"/>
                    </a:lnTo>
                    <a:lnTo>
                      <a:pt x="125" y="318"/>
                    </a:lnTo>
                    <a:lnTo>
                      <a:pt x="152" y="331"/>
                    </a:lnTo>
                    <a:lnTo>
                      <a:pt x="177" y="323"/>
                    </a:lnTo>
                    <a:lnTo>
                      <a:pt x="180" y="318"/>
                    </a:lnTo>
                    <a:lnTo>
                      <a:pt x="191" y="316"/>
                    </a:lnTo>
                    <a:lnTo>
                      <a:pt x="189" y="311"/>
                    </a:lnTo>
                    <a:lnTo>
                      <a:pt x="193" y="284"/>
                    </a:lnTo>
                    <a:lnTo>
                      <a:pt x="198" y="281"/>
                    </a:lnTo>
                    <a:lnTo>
                      <a:pt x="203" y="268"/>
                    </a:lnTo>
                    <a:lnTo>
                      <a:pt x="218" y="256"/>
                    </a:lnTo>
                    <a:lnTo>
                      <a:pt x="241" y="256"/>
                    </a:lnTo>
                    <a:lnTo>
                      <a:pt x="248" y="263"/>
                    </a:lnTo>
                    <a:lnTo>
                      <a:pt x="250" y="270"/>
                    </a:lnTo>
                    <a:lnTo>
                      <a:pt x="266" y="286"/>
                    </a:lnTo>
                    <a:lnTo>
                      <a:pt x="271" y="286"/>
                    </a:lnTo>
                    <a:lnTo>
                      <a:pt x="278" y="281"/>
                    </a:lnTo>
                    <a:lnTo>
                      <a:pt x="289" y="288"/>
                    </a:lnTo>
                    <a:lnTo>
                      <a:pt x="307" y="293"/>
                    </a:lnTo>
                    <a:lnTo>
                      <a:pt x="346" y="293"/>
                    </a:lnTo>
                    <a:lnTo>
                      <a:pt x="353" y="289"/>
                    </a:lnTo>
                    <a:lnTo>
                      <a:pt x="353" y="277"/>
                    </a:lnTo>
                    <a:lnTo>
                      <a:pt x="364" y="270"/>
                    </a:lnTo>
                    <a:lnTo>
                      <a:pt x="380" y="272"/>
                    </a:lnTo>
                    <a:lnTo>
                      <a:pt x="387" y="277"/>
                    </a:lnTo>
                    <a:lnTo>
                      <a:pt x="439" y="259"/>
                    </a:lnTo>
                    <a:lnTo>
                      <a:pt x="443" y="259"/>
                    </a:lnTo>
                    <a:lnTo>
                      <a:pt x="445" y="263"/>
                    </a:lnTo>
                    <a:lnTo>
                      <a:pt x="443" y="263"/>
                    </a:lnTo>
                    <a:lnTo>
                      <a:pt x="450" y="266"/>
                    </a:lnTo>
                    <a:lnTo>
                      <a:pt x="455" y="263"/>
                    </a:lnTo>
                    <a:lnTo>
                      <a:pt x="464" y="263"/>
                    </a:lnTo>
                    <a:lnTo>
                      <a:pt x="468" y="254"/>
                    </a:lnTo>
                    <a:lnTo>
                      <a:pt x="484" y="257"/>
                    </a:lnTo>
                    <a:lnTo>
                      <a:pt x="512" y="252"/>
                    </a:lnTo>
                    <a:lnTo>
                      <a:pt x="523" y="263"/>
                    </a:lnTo>
                    <a:lnTo>
                      <a:pt x="528" y="257"/>
                    </a:lnTo>
                    <a:lnTo>
                      <a:pt x="539" y="263"/>
                    </a:lnTo>
                    <a:lnTo>
                      <a:pt x="545" y="256"/>
                    </a:lnTo>
                    <a:lnTo>
                      <a:pt x="566" y="256"/>
                    </a:lnTo>
                    <a:lnTo>
                      <a:pt x="562" y="250"/>
                    </a:lnTo>
                    <a:lnTo>
                      <a:pt x="561" y="241"/>
                    </a:lnTo>
                    <a:lnTo>
                      <a:pt x="557" y="232"/>
                    </a:lnTo>
                    <a:lnTo>
                      <a:pt x="534" y="218"/>
                    </a:lnTo>
                    <a:lnTo>
                      <a:pt x="525" y="216"/>
                    </a:lnTo>
                    <a:lnTo>
                      <a:pt x="525" y="207"/>
                    </a:lnTo>
                    <a:lnTo>
                      <a:pt x="520" y="200"/>
                    </a:lnTo>
                    <a:lnTo>
                      <a:pt x="512" y="182"/>
                    </a:lnTo>
                    <a:lnTo>
                      <a:pt x="503" y="179"/>
                    </a:lnTo>
                    <a:lnTo>
                      <a:pt x="498" y="170"/>
                    </a:lnTo>
                    <a:lnTo>
                      <a:pt x="468" y="152"/>
                    </a:lnTo>
                    <a:lnTo>
                      <a:pt x="464" y="143"/>
                    </a:lnTo>
                    <a:lnTo>
                      <a:pt x="464" y="134"/>
                    </a:lnTo>
                    <a:lnTo>
                      <a:pt x="464" y="131"/>
                    </a:lnTo>
                    <a:lnTo>
                      <a:pt x="450" y="122"/>
                    </a:lnTo>
                    <a:lnTo>
                      <a:pt x="432" y="120"/>
                    </a:lnTo>
                    <a:lnTo>
                      <a:pt x="423" y="116"/>
                    </a:lnTo>
                    <a:lnTo>
                      <a:pt x="420" y="104"/>
                    </a:lnTo>
                    <a:lnTo>
                      <a:pt x="400" y="102"/>
                    </a:lnTo>
                    <a:lnTo>
                      <a:pt x="391" y="93"/>
                    </a:lnTo>
                    <a:lnTo>
                      <a:pt x="391" y="82"/>
                    </a:lnTo>
                    <a:lnTo>
                      <a:pt x="396" y="56"/>
                    </a:lnTo>
                    <a:lnTo>
                      <a:pt x="393" y="45"/>
                    </a:lnTo>
                    <a:lnTo>
                      <a:pt x="359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" name="Freeform 101"/>
              <p:cNvSpPr>
                <a:spLocks/>
              </p:cNvSpPr>
              <p:nvPr/>
            </p:nvSpPr>
            <p:spPr bwMode="auto">
              <a:xfrm>
                <a:off x="3321" y="2532"/>
                <a:ext cx="80" cy="75"/>
              </a:xfrm>
              <a:custGeom>
                <a:avLst/>
                <a:gdLst>
                  <a:gd name="T0" fmla="*/ 4 w 80"/>
                  <a:gd name="T1" fmla="*/ 71 h 75"/>
                  <a:gd name="T2" fmla="*/ 5 w 80"/>
                  <a:gd name="T3" fmla="*/ 71 h 75"/>
                  <a:gd name="T4" fmla="*/ 5 w 80"/>
                  <a:gd name="T5" fmla="*/ 64 h 75"/>
                  <a:gd name="T6" fmla="*/ 9 w 80"/>
                  <a:gd name="T7" fmla="*/ 62 h 75"/>
                  <a:gd name="T8" fmla="*/ 13 w 80"/>
                  <a:gd name="T9" fmla="*/ 62 h 75"/>
                  <a:gd name="T10" fmla="*/ 14 w 80"/>
                  <a:gd name="T11" fmla="*/ 62 h 75"/>
                  <a:gd name="T12" fmla="*/ 20 w 80"/>
                  <a:gd name="T13" fmla="*/ 75 h 75"/>
                  <a:gd name="T14" fmla="*/ 21 w 80"/>
                  <a:gd name="T15" fmla="*/ 75 h 75"/>
                  <a:gd name="T16" fmla="*/ 27 w 80"/>
                  <a:gd name="T17" fmla="*/ 73 h 75"/>
                  <a:gd name="T18" fmla="*/ 30 w 80"/>
                  <a:gd name="T19" fmla="*/ 71 h 75"/>
                  <a:gd name="T20" fmla="*/ 36 w 80"/>
                  <a:gd name="T21" fmla="*/ 71 h 75"/>
                  <a:gd name="T22" fmla="*/ 39 w 80"/>
                  <a:gd name="T23" fmla="*/ 67 h 75"/>
                  <a:gd name="T24" fmla="*/ 39 w 80"/>
                  <a:gd name="T25" fmla="*/ 62 h 75"/>
                  <a:gd name="T26" fmla="*/ 41 w 80"/>
                  <a:gd name="T27" fmla="*/ 58 h 75"/>
                  <a:gd name="T28" fmla="*/ 43 w 80"/>
                  <a:gd name="T29" fmla="*/ 57 h 75"/>
                  <a:gd name="T30" fmla="*/ 50 w 80"/>
                  <a:gd name="T31" fmla="*/ 57 h 75"/>
                  <a:gd name="T32" fmla="*/ 61 w 80"/>
                  <a:gd name="T33" fmla="*/ 55 h 75"/>
                  <a:gd name="T34" fmla="*/ 64 w 80"/>
                  <a:gd name="T35" fmla="*/ 55 h 75"/>
                  <a:gd name="T36" fmla="*/ 64 w 80"/>
                  <a:gd name="T37" fmla="*/ 55 h 75"/>
                  <a:gd name="T38" fmla="*/ 68 w 80"/>
                  <a:gd name="T39" fmla="*/ 55 h 75"/>
                  <a:gd name="T40" fmla="*/ 70 w 80"/>
                  <a:gd name="T41" fmla="*/ 57 h 75"/>
                  <a:gd name="T42" fmla="*/ 79 w 80"/>
                  <a:gd name="T43" fmla="*/ 46 h 75"/>
                  <a:gd name="T44" fmla="*/ 80 w 80"/>
                  <a:gd name="T45" fmla="*/ 39 h 75"/>
                  <a:gd name="T46" fmla="*/ 63 w 80"/>
                  <a:gd name="T47" fmla="*/ 0 h 75"/>
                  <a:gd name="T48" fmla="*/ 59 w 80"/>
                  <a:gd name="T49" fmla="*/ 1 h 75"/>
                  <a:gd name="T50" fmla="*/ 52 w 80"/>
                  <a:gd name="T51" fmla="*/ 3 h 75"/>
                  <a:gd name="T52" fmla="*/ 50 w 80"/>
                  <a:gd name="T53" fmla="*/ 7 h 75"/>
                  <a:gd name="T54" fmla="*/ 45 w 80"/>
                  <a:gd name="T55" fmla="*/ 14 h 75"/>
                  <a:gd name="T56" fmla="*/ 38 w 80"/>
                  <a:gd name="T57" fmla="*/ 16 h 75"/>
                  <a:gd name="T58" fmla="*/ 32 w 80"/>
                  <a:gd name="T59" fmla="*/ 14 h 75"/>
                  <a:gd name="T60" fmla="*/ 29 w 80"/>
                  <a:gd name="T61" fmla="*/ 10 h 75"/>
                  <a:gd name="T62" fmla="*/ 27 w 80"/>
                  <a:gd name="T63" fmla="*/ 12 h 75"/>
                  <a:gd name="T64" fmla="*/ 0 w 80"/>
                  <a:gd name="T65" fmla="*/ 57 h 75"/>
                  <a:gd name="T66" fmla="*/ 0 w 80"/>
                  <a:gd name="T67" fmla="*/ 66 h 75"/>
                  <a:gd name="T68" fmla="*/ 4 w 80"/>
                  <a:gd name="T69" fmla="*/ 7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0" h="75">
                    <a:moveTo>
                      <a:pt x="4" y="71"/>
                    </a:moveTo>
                    <a:lnTo>
                      <a:pt x="5" y="71"/>
                    </a:lnTo>
                    <a:lnTo>
                      <a:pt x="5" y="64"/>
                    </a:lnTo>
                    <a:lnTo>
                      <a:pt x="9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20" y="75"/>
                    </a:lnTo>
                    <a:lnTo>
                      <a:pt x="21" y="75"/>
                    </a:lnTo>
                    <a:lnTo>
                      <a:pt x="27" y="73"/>
                    </a:lnTo>
                    <a:lnTo>
                      <a:pt x="30" y="71"/>
                    </a:lnTo>
                    <a:lnTo>
                      <a:pt x="36" y="71"/>
                    </a:lnTo>
                    <a:lnTo>
                      <a:pt x="39" y="67"/>
                    </a:lnTo>
                    <a:lnTo>
                      <a:pt x="39" y="62"/>
                    </a:lnTo>
                    <a:lnTo>
                      <a:pt x="41" y="58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61" y="55"/>
                    </a:lnTo>
                    <a:lnTo>
                      <a:pt x="64" y="55"/>
                    </a:lnTo>
                    <a:lnTo>
                      <a:pt x="64" y="55"/>
                    </a:lnTo>
                    <a:lnTo>
                      <a:pt x="68" y="55"/>
                    </a:lnTo>
                    <a:lnTo>
                      <a:pt x="70" y="57"/>
                    </a:lnTo>
                    <a:lnTo>
                      <a:pt x="79" y="46"/>
                    </a:lnTo>
                    <a:lnTo>
                      <a:pt x="80" y="39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2" y="3"/>
                    </a:lnTo>
                    <a:lnTo>
                      <a:pt x="50" y="7"/>
                    </a:lnTo>
                    <a:lnTo>
                      <a:pt x="45" y="14"/>
                    </a:lnTo>
                    <a:lnTo>
                      <a:pt x="38" y="16"/>
                    </a:lnTo>
                    <a:lnTo>
                      <a:pt x="32" y="14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0" y="57"/>
                    </a:lnTo>
                    <a:lnTo>
                      <a:pt x="0" y="66"/>
                    </a:lnTo>
                    <a:lnTo>
                      <a:pt x="4" y="71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" name="Freeform 102"/>
              <p:cNvSpPr>
                <a:spLocks/>
              </p:cNvSpPr>
              <p:nvPr/>
            </p:nvSpPr>
            <p:spPr bwMode="auto">
              <a:xfrm>
                <a:off x="3321" y="2532"/>
                <a:ext cx="80" cy="75"/>
              </a:xfrm>
              <a:custGeom>
                <a:avLst/>
                <a:gdLst>
                  <a:gd name="T0" fmla="*/ 4 w 80"/>
                  <a:gd name="T1" fmla="*/ 71 h 75"/>
                  <a:gd name="T2" fmla="*/ 5 w 80"/>
                  <a:gd name="T3" fmla="*/ 71 h 75"/>
                  <a:gd name="T4" fmla="*/ 5 w 80"/>
                  <a:gd name="T5" fmla="*/ 64 h 75"/>
                  <a:gd name="T6" fmla="*/ 9 w 80"/>
                  <a:gd name="T7" fmla="*/ 62 h 75"/>
                  <a:gd name="T8" fmla="*/ 13 w 80"/>
                  <a:gd name="T9" fmla="*/ 62 h 75"/>
                  <a:gd name="T10" fmla="*/ 14 w 80"/>
                  <a:gd name="T11" fmla="*/ 62 h 75"/>
                  <a:gd name="T12" fmla="*/ 20 w 80"/>
                  <a:gd name="T13" fmla="*/ 75 h 75"/>
                  <a:gd name="T14" fmla="*/ 21 w 80"/>
                  <a:gd name="T15" fmla="*/ 75 h 75"/>
                  <a:gd name="T16" fmla="*/ 27 w 80"/>
                  <a:gd name="T17" fmla="*/ 73 h 75"/>
                  <a:gd name="T18" fmla="*/ 30 w 80"/>
                  <a:gd name="T19" fmla="*/ 71 h 75"/>
                  <a:gd name="T20" fmla="*/ 36 w 80"/>
                  <a:gd name="T21" fmla="*/ 71 h 75"/>
                  <a:gd name="T22" fmla="*/ 39 w 80"/>
                  <a:gd name="T23" fmla="*/ 67 h 75"/>
                  <a:gd name="T24" fmla="*/ 39 w 80"/>
                  <a:gd name="T25" fmla="*/ 62 h 75"/>
                  <a:gd name="T26" fmla="*/ 41 w 80"/>
                  <a:gd name="T27" fmla="*/ 58 h 75"/>
                  <a:gd name="T28" fmla="*/ 43 w 80"/>
                  <a:gd name="T29" fmla="*/ 57 h 75"/>
                  <a:gd name="T30" fmla="*/ 50 w 80"/>
                  <a:gd name="T31" fmla="*/ 57 h 75"/>
                  <a:gd name="T32" fmla="*/ 61 w 80"/>
                  <a:gd name="T33" fmla="*/ 55 h 75"/>
                  <a:gd name="T34" fmla="*/ 64 w 80"/>
                  <a:gd name="T35" fmla="*/ 55 h 75"/>
                  <a:gd name="T36" fmla="*/ 64 w 80"/>
                  <a:gd name="T37" fmla="*/ 55 h 75"/>
                  <a:gd name="T38" fmla="*/ 68 w 80"/>
                  <a:gd name="T39" fmla="*/ 55 h 75"/>
                  <a:gd name="T40" fmla="*/ 70 w 80"/>
                  <a:gd name="T41" fmla="*/ 57 h 75"/>
                  <a:gd name="T42" fmla="*/ 79 w 80"/>
                  <a:gd name="T43" fmla="*/ 46 h 75"/>
                  <a:gd name="T44" fmla="*/ 80 w 80"/>
                  <a:gd name="T45" fmla="*/ 39 h 75"/>
                  <a:gd name="T46" fmla="*/ 63 w 80"/>
                  <a:gd name="T47" fmla="*/ 0 h 75"/>
                  <a:gd name="T48" fmla="*/ 59 w 80"/>
                  <a:gd name="T49" fmla="*/ 1 h 75"/>
                  <a:gd name="T50" fmla="*/ 52 w 80"/>
                  <a:gd name="T51" fmla="*/ 3 h 75"/>
                  <a:gd name="T52" fmla="*/ 50 w 80"/>
                  <a:gd name="T53" fmla="*/ 7 h 75"/>
                  <a:gd name="T54" fmla="*/ 45 w 80"/>
                  <a:gd name="T55" fmla="*/ 14 h 75"/>
                  <a:gd name="T56" fmla="*/ 38 w 80"/>
                  <a:gd name="T57" fmla="*/ 16 h 75"/>
                  <a:gd name="T58" fmla="*/ 32 w 80"/>
                  <a:gd name="T59" fmla="*/ 14 h 75"/>
                  <a:gd name="T60" fmla="*/ 29 w 80"/>
                  <a:gd name="T61" fmla="*/ 10 h 75"/>
                  <a:gd name="T62" fmla="*/ 27 w 80"/>
                  <a:gd name="T63" fmla="*/ 12 h 75"/>
                  <a:gd name="T64" fmla="*/ 0 w 80"/>
                  <a:gd name="T65" fmla="*/ 57 h 75"/>
                  <a:gd name="T66" fmla="*/ 0 w 80"/>
                  <a:gd name="T67" fmla="*/ 66 h 75"/>
                  <a:gd name="T68" fmla="*/ 4 w 80"/>
                  <a:gd name="T69" fmla="*/ 7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0" h="75">
                    <a:moveTo>
                      <a:pt x="4" y="71"/>
                    </a:moveTo>
                    <a:lnTo>
                      <a:pt x="5" y="71"/>
                    </a:lnTo>
                    <a:lnTo>
                      <a:pt x="5" y="64"/>
                    </a:lnTo>
                    <a:lnTo>
                      <a:pt x="9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20" y="75"/>
                    </a:lnTo>
                    <a:lnTo>
                      <a:pt x="21" y="75"/>
                    </a:lnTo>
                    <a:lnTo>
                      <a:pt x="27" y="73"/>
                    </a:lnTo>
                    <a:lnTo>
                      <a:pt x="30" y="71"/>
                    </a:lnTo>
                    <a:lnTo>
                      <a:pt x="36" y="71"/>
                    </a:lnTo>
                    <a:lnTo>
                      <a:pt x="39" y="67"/>
                    </a:lnTo>
                    <a:lnTo>
                      <a:pt x="39" y="62"/>
                    </a:lnTo>
                    <a:lnTo>
                      <a:pt x="41" y="58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61" y="55"/>
                    </a:lnTo>
                    <a:lnTo>
                      <a:pt x="64" y="55"/>
                    </a:lnTo>
                    <a:lnTo>
                      <a:pt x="64" y="55"/>
                    </a:lnTo>
                    <a:lnTo>
                      <a:pt x="68" y="55"/>
                    </a:lnTo>
                    <a:lnTo>
                      <a:pt x="70" y="57"/>
                    </a:lnTo>
                    <a:lnTo>
                      <a:pt x="79" y="46"/>
                    </a:lnTo>
                    <a:lnTo>
                      <a:pt x="80" y="39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2" y="3"/>
                    </a:lnTo>
                    <a:lnTo>
                      <a:pt x="50" y="7"/>
                    </a:lnTo>
                    <a:lnTo>
                      <a:pt x="45" y="14"/>
                    </a:lnTo>
                    <a:lnTo>
                      <a:pt x="38" y="16"/>
                    </a:lnTo>
                    <a:lnTo>
                      <a:pt x="32" y="14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0" y="57"/>
                    </a:lnTo>
                    <a:lnTo>
                      <a:pt x="0" y="66"/>
                    </a:lnTo>
                    <a:lnTo>
                      <a:pt x="4" y="7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" name="Freeform 103"/>
              <p:cNvSpPr>
                <a:spLocks/>
              </p:cNvSpPr>
              <p:nvPr/>
            </p:nvSpPr>
            <p:spPr bwMode="auto">
              <a:xfrm>
                <a:off x="1334" y="1273"/>
                <a:ext cx="521" cy="573"/>
              </a:xfrm>
              <a:custGeom>
                <a:avLst/>
                <a:gdLst>
                  <a:gd name="T0" fmla="*/ 14 w 521"/>
                  <a:gd name="T1" fmla="*/ 273 h 573"/>
                  <a:gd name="T2" fmla="*/ 2 w 521"/>
                  <a:gd name="T3" fmla="*/ 287 h 573"/>
                  <a:gd name="T4" fmla="*/ 0 w 521"/>
                  <a:gd name="T5" fmla="*/ 291 h 573"/>
                  <a:gd name="T6" fmla="*/ 0 w 521"/>
                  <a:gd name="T7" fmla="*/ 291 h 573"/>
                  <a:gd name="T8" fmla="*/ 18 w 521"/>
                  <a:gd name="T9" fmla="*/ 309 h 573"/>
                  <a:gd name="T10" fmla="*/ 25 w 521"/>
                  <a:gd name="T11" fmla="*/ 309 h 573"/>
                  <a:gd name="T12" fmla="*/ 34 w 521"/>
                  <a:gd name="T13" fmla="*/ 344 h 573"/>
                  <a:gd name="T14" fmla="*/ 27 w 521"/>
                  <a:gd name="T15" fmla="*/ 360 h 573"/>
                  <a:gd name="T16" fmla="*/ 21 w 521"/>
                  <a:gd name="T17" fmla="*/ 366 h 573"/>
                  <a:gd name="T18" fmla="*/ 41 w 521"/>
                  <a:gd name="T19" fmla="*/ 443 h 573"/>
                  <a:gd name="T20" fmla="*/ 19 w 521"/>
                  <a:gd name="T21" fmla="*/ 512 h 573"/>
                  <a:gd name="T22" fmla="*/ 28 w 521"/>
                  <a:gd name="T23" fmla="*/ 494 h 573"/>
                  <a:gd name="T24" fmla="*/ 34 w 521"/>
                  <a:gd name="T25" fmla="*/ 493 h 573"/>
                  <a:gd name="T26" fmla="*/ 55 w 521"/>
                  <a:gd name="T27" fmla="*/ 496 h 573"/>
                  <a:gd name="T28" fmla="*/ 62 w 521"/>
                  <a:gd name="T29" fmla="*/ 493 h 573"/>
                  <a:gd name="T30" fmla="*/ 78 w 521"/>
                  <a:gd name="T31" fmla="*/ 491 h 573"/>
                  <a:gd name="T32" fmla="*/ 80 w 521"/>
                  <a:gd name="T33" fmla="*/ 487 h 573"/>
                  <a:gd name="T34" fmla="*/ 85 w 521"/>
                  <a:gd name="T35" fmla="*/ 487 h 573"/>
                  <a:gd name="T36" fmla="*/ 107 w 521"/>
                  <a:gd name="T37" fmla="*/ 489 h 573"/>
                  <a:gd name="T38" fmla="*/ 112 w 521"/>
                  <a:gd name="T39" fmla="*/ 489 h 573"/>
                  <a:gd name="T40" fmla="*/ 118 w 521"/>
                  <a:gd name="T41" fmla="*/ 493 h 573"/>
                  <a:gd name="T42" fmla="*/ 128 w 521"/>
                  <a:gd name="T43" fmla="*/ 505 h 573"/>
                  <a:gd name="T44" fmla="*/ 143 w 521"/>
                  <a:gd name="T45" fmla="*/ 509 h 573"/>
                  <a:gd name="T46" fmla="*/ 144 w 521"/>
                  <a:gd name="T47" fmla="*/ 512 h 573"/>
                  <a:gd name="T48" fmla="*/ 152 w 521"/>
                  <a:gd name="T49" fmla="*/ 510 h 573"/>
                  <a:gd name="T50" fmla="*/ 162 w 521"/>
                  <a:gd name="T51" fmla="*/ 532 h 573"/>
                  <a:gd name="T52" fmla="*/ 168 w 521"/>
                  <a:gd name="T53" fmla="*/ 537 h 573"/>
                  <a:gd name="T54" fmla="*/ 169 w 521"/>
                  <a:gd name="T55" fmla="*/ 541 h 573"/>
                  <a:gd name="T56" fmla="*/ 173 w 521"/>
                  <a:gd name="T57" fmla="*/ 539 h 573"/>
                  <a:gd name="T58" fmla="*/ 178 w 521"/>
                  <a:gd name="T59" fmla="*/ 546 h 573"/>
                  <a:gd name="T60" fmla="*/ 177 w 521"/>
                  <a:gd name="T61" fmla="*/ 550 h 573"/>
                  <a:gd name="T62" fmla="*/ 180 w 521"/>
                  <a:gd name="T63" fmla="*/ 552 h 573"/>
                  <a:gd name="T64" fmla="*/ 185 w 521"/>
                  <a:gd name="T65" fmla="*/ 557 h 573"/>
                  <a:gd name="T66" fmla="*/ 193 w 521"/>
                  <a:gd name="T67" fmla="*/ 559 h 573"/>
                  <a:gd name="T68" fmla="*/ 196 w 521"/>
                  <a:gd name="T69" fmla="*/ 566 h 573"/>
                  <a:gd name="T70" fmla="*/ 202 w 521"/>
                  <a:gd name="T71" fmla="*/ 568 h 573"/>
                  <a:gd name="T72" fmla="*/ 225 w 521"/>
                  <a:gd name="T73" fmla="*/ 555 h 573"/>
                  <a:gd name="T74" fmla="*/ 241 w 521"/>
                  <a:gd name="T75" fmla="*/ 523 h 573"/>
                  <a:gd name="T76" fmla="*/ 243 w 521"/>
                  <a:gd name="T77" fmla="*/ 525 h 573"/>
                  <a:gd name="T78" fmla="*/ 252 w 521"/>
                  <a:gd name="T79" fmla="*/ 528 h 573"/>
                  <a:gd name="T80" fmla="*/ 277 w 521"/>
                  <a:gd name="T81" fmla="*/ 555 h 573"/>
                  <a:gd name="T82" fmla="*/ 493 w 521"/>
                  <a:gd name="T83" fmla="*/ 543 h 573"/>
                  <a:gd name="T84" fmla="*/ 485 w 521"/>
                  <a:gd name="T85" fmla="*/ 500 h 573"/>
                  <a:gd name="T86" fmla="*/ 521 w 521"/>
                  <a:gd name="T87" fmla="*/ 105 h 573"/>
                  <a:gd name="T88" fmla="*/ 362 w 521"/>
                  <a:gd name="T89" fmla="*/ 55 h 573"/>
                  <a:gd name="T90" fmla="*/ 223 w 521"/>
                  <a:gd name="T91" fmla="*/ 175 h 573"/>
                  <a:gd name="T92" fmla="*/ 177 w 521"/>
                  <a:gd name="T93" fmla="*/ 189 h 573"/>
                  <a:gd name="T94" fmla="*/ 175 w 521"/>
                  <a:gd name="T95" fmla="*/ 2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21" h="573">
                    <a:moveTo>
                      <a:pt x="155" y="273"/>
                    </a:moveTo>
                    <a:lnTo>
                      <a:pt x="14" y="273"/>
                    </a:lnTo>
                    <a:lnTo>
                      <a:pt x="12" y="278"/>
                    </a:lnTo>
                    <a:lnTo>
                      <a:pt x="2" y="287"/>
                    </a:lnTo>
                    <a:lnTo>
                      <a:pt x="3" y="287"/>
                    </a:lnTo>
                    <a:lnTo>
                      <a:pt x="0" y="291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9" y="287"/>
                    </a:lnTo>
                    <a:lnTo>
                      <a:pt x="18" y="309"/>
                    </a:lnTo>
                    <a:lnTo>
                      <a:pt x="19" y="309"/>
                    </a:lnTo>
                    <a:lnTo>
                      <a:pt x="25" y="309"/>
                    </a:lnTo>
                    <a:lnTo>
                      <a:pt x="34" y="327"/>
                    </a:lnTo>
                    <a:lnTo>
                      <a:pt x="34" y="344"/>
                    </a:lnTo>
                    <a:lnTo>
                      <a:pt x="28" y="359"/>
                    </a:lnTo>
                    <a:lnTo>
                      <a:pt x="27" y="360"/>
                    </a:lnTo>
                    <a:lnTo>
                      <a:pt x="23" y="362"/>
                    </a:lnTo>
                    <a:lnTo>
                      <a:pt x="21" y="366"/>
                    </a:lnTo>
                    <a:lnTo>
                      <a:pt x="35" y="384"/>
                    </a:lnTo>
                    <a:lnTo>
                      <a:pt x="41" y="443"/>
                    </a:lnTo>
                    <a:lnTo>
                      <a:pt x="18" y="512"/>
                    </a:lnTo>
                    <a:lnTo>
                      <a:pt x="19" y="512"/>
                    </a:lnTo>
                    <a:lnTo>
                      <a:pt x="27" y="503"/>
                    </a:lnTo>
                    <a:lnTo>
                      <a:pt x="28" y="494"/>
                    </a:lnTo>
                    <a:lnTo>
                      <a:pt x="32" y="494"/>
                    </a:lnTo>
                    <a:lnTo>
                      <a:pt x="34" y="493"/>
                    </a:lnTo>
                    <a:lnTo>
                      <a:pt x="46" y="493"/>
                    </a:lnTo>
                    <a:lnTo>
                      <a:pt x="55" y="496"/>
                    </a:lnTo>
                    <a:lnTo>
                      <a:pt x="60" y="494"/>
                    </a:lnTo>
                    <a:lnTo>
                      <a:pt x="62" y="493"/>
                    </a:lnTo>
                    <a:lnTo>
                      <a:pt x="71" y="491"/>
                    </a:lnTo>
                    <a:lnTo>
                      <a:pt x="78" y="491"/>
                    </a:lnTo>
                    <a:lnTo>
                      <a:pt x="78" y="491"/>
                    </a:lnTo>
                    <a:lnTo>
                      <a:pt x="80" y="487"/>
                    </a:lnTo>
                    <a:lnTo>
                      <a:pt x="80" y="487"/>
                    </a:lnTo>
                    <a:lnTo>
                      <a:pt x="85" y="487"/>
                    </a:lnTo>
                    <a:lnTo>
                      <a:pt x="89" y="487"/>
                    </a:lnTo>
                    <a:lnTo>
                      <a:pt x="107" y="489"/>
                    </a:lnTo>
                    <a:lnTo>
                      <a:pt x="109" y="489"/>
                    </a:lnTo>
                    <a:lnTo>
                      <a:pt x="112" y="489"/>
                    </a:lnTo>
                    <a:lnTo>
                      <a:pt x="114" y="493"/>
                    </a:lnTo>
                    <a:lnTo>
                      <a:pt x="118" y="493"/>
                    </a:lnTo>
                    <a:lnTo>
                      <a:pt x="127" y="500"/>
                    </a:lnTo>
                    <a:lnTo>
                      <a:pt x="128" y="505"/>
                    </a:lnTo>
                    <a:lnTo>
                      <a:pt x="134" y="510"/>
                    </a:lnTo>
                    <a:lnTo>
                      <a:pt x="143" y="509"/>
                    </a:lnTo>
                    <a:lnTo>
                      <a:pt x="143" y="512"/>
                    </a:lnTo>
                    <a:lnTo>
                      <a:pt x="144" y="512"/>
                    </a:lnTo>
                    <a:lnTo>
                      <a:pt x="148" y="510"/>
                    </a:lnTo>
                    <a:lnTo>
                      <a:pt x="152" y="510"/>
                    </a:lnTo>
                    <a:lnTo>
                      <a:pt x="162" y="530"/>
                    </a:lnTo>
                    <a:lnTo>
                      <a:pt x="162" y="532"/>
                    </a:lnTo>
                    <a:lnTo>
                      <a:pt x="166" y="534"/>
                    </a:lnTo>
                    <a:lnTo>
                      <a:pt x="168" y="537"/>
                    </a:lnTo>
                    <a:lnTo>
                      <a:pt x="168" y="539"/>
                    </a:lnTo>
                    <a:lnTo>
                      <a:pt x="169" y="541"/>
                    </a:lnTo>
                    <a:lnTo>
                      <a:pt x="173" y="539"/>
                    </a:lnTo>
                    <a:lnTo>
                      <a:pt x="173" y="539"/>
                    </a:lnTo>
                    <a:lnTo>
                      <a:pt x="175" y="544"/>
                    </a:lnTo>
                    <a:lnTo>
                      <a:pt x="178" y="546"/>
                    </a:lnTo>
                    <a:lnTo>
                      <a:pt x="180" y="548"/>
                    </a:lnTo>
                    <a:lnTo>
                      <a:pt x="177" y="550"/>
                    </a:lnTo>
                    <a:lnTo>
                      <a:pt x="177" y="550"/>
                    </a:lnTo>
                    <a:lnTo>
                      <a:pt x="180" y="552"/>
                    </a:lnTo>
                    <a:lnTo>
                      <a:pt x="182" y="555"/>
                    </a:lnTo>
                    <a:lnTo>
                      <a:pt x="185" y="557"/>
                    </a:lnTo>
                    <a:lnTo>
                      <a:pt x="189" y="557"/>
                    </a:lnTo>
                    <a:lnTo>
                      <a:pt x="193" y="559"/>
                    </a:lnTo>
                    <a:lnTo>
                      <a:pt x="194" y="560"/>
                    </a:lnTo>
                    <a:lnTo>
                      <a:pt x="196" y="566"/>
                    </a:lnTo>
                    <a:lnTo>
                      <a:pt x="198" y="566"/>
                    </a:lnTo>
                    <a:lnTo>
                      <a:pt x="202" y="568"/>
                    </a:lnTo>
                    <a:lnTo>
                      <a:pt x="207" y="573"/>
                    </a:lnTo>
                    <a:lnTo>
                      <a:pt x="225" y="555"/>
                    </a:lnTo>
                    <a:lnTo>
                      <a:pt x="239" y="523"/>
                    </a:lnTo>
                    <a:lnTo>
                      <a:pt x="241" y="523"/>
                    </a:lnTo>
                    <a:lnTo>
                      <a:pt x="243" y="523"/>
                    </a:lnTo>
                    <a:lnTo>
                      <a:pt x="243" y="525"/>
                    </a:lnTo>
                    <a:lnTo>
                      <a:pt x="248" y="525"/>
                    </a:lnTo>
                    <a:lnTo>
                      <a:pt x="252" y="528"/>
                    </a:lnTo>
                    <a:lnTo>
                      <a:pt x="262" y="553"/>
                    </a:lnTo>
                    <a:lnTo>
                      <a:pt x="277" y="555"/>
                    </a:lnTo>
                    <a:lnTo>
                      <a:pt x="296" y="539"/>
                    </a:lnTo>
                    <a:lnTo>
                      <a:pt x="493" y="543"/>
                    </a:lnTo>
                    <a:lnTo>
                      <a:pt x="503" y="505"/>
                    </a:lnTo>
                    <a:lnTo>
                      <a:pt x="485" y="500"/>
                    </a:lnTo>
                    <a:lnTo>
                      <a:pt x="444" y="105"/>
                    </a:lnTo>
                    <a:lnTo>
                      <a:pt x="521" y="105"/>
                    </a:lnTo>
                    <a:lnTo>
                      <a:pt x="362" y="0"/>
                    </a:lnTo>
                    <a:lnTo>
                      <a:pt x="362" y="55"/>
                    </a:lnTo>
                    <a:lnTo>
                      <a:pt x="223" y="55"/>
                    </a:lnTo>
                    <a:lnTo>
                      <a:pt x="223" y="175"/>
                    </a:lnTo>
                    <a:lnTo>
                      <a:pt x="180" y="186"/>
                    </a:lnTo>
                    <a:lnTo>
                      <a:pt x="177" y="189"/>
                    </a:lnTo>
                    <a:lnTo>
                      <a:pt x="169" y="202"/>
                    </a:lnTo>
                    <a:lnTo>
                      <a:pt x="175" y="273"/>
                    </a:lnTo>
                    <a:lnTo>
                      <a:pt x="155" y="27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" name="Freeform 104"/>
              <p:cNvSpPr>
                <a:spLocks/>
              </p:cNvSpPr>
              <p:nvPr/>
            </p:nvSpPr>
            <p:spPr bwMode="auto">
              <a:xfrm>
                <a:off x="1334" y="1273"/>
                <a:ext cx="521" cy="573"/>
              </a:xfrm>
              <a:custGeom>
                <a:avLst/>
                <a:gdLst>
                  <a:gd name="T0" fmla="*/ 14 w 521"/>
                  <a:gd name="T1" fmla="*/ 273 h 573"/>
                  <a:gd name="T2" fmla="*/ 2 w 521"/>
                  <a:gd name="T3" fmla="*/ 287 h 573"/>
                  <a:gd name="T4" fmla="*/ 0 w 521"/>
                  <a:gd name="T5" fmla="*/ 291 h 573"/>
                  <a:gd name="T6" fmla="*/ 0 w 521"/>
                  <a:gd name="T7" fmla="*/ 291 h 573"/>
                  <a:gd name="T8" fmla="*/ 18 w 521"/>
                  <a:gd name="T9" fmla="*/ 309 h 573"/>
                  <a:gd name="T10" fmla="*/ 25 w 521"/>
                  <a:gd name="T11" fmla="*/ 309 h 573"/>
                  <a:gd name="T12" fmla="*/ 34 w 521"/>
                  <a:gd name="T13" fmla="*/ 344 h 573"/>
                  <a:gd name="T14" fmla="*/ 27 w 521"/>
                  <a:gd name="T15" fmla="*/ 360 h 573"/>
                  <a:gd name="T16" fmla="*/ 21 w 521"/>
                  <a:gd name="T17" fmla="*/ 366 h 573"/>
                  <a:gd name="T18" fmla="*/ 41 w 521"/>
                  <a:gd name="T19" fmla="*/ 443 h 573"/>
                  <a:gd name="T20" fmla="*/ 19 w 521"/>
                  <a:gd name="T21" fmla="*/ 512 h 573"/>
                  <a:gd name="T22" fmla="*/ 28 w 521"/>
                  <a:gd name="T23" fmla="*/ 494 h 573"/>
                  <a:gd name="T24" fmla="*/ 34 w 521"/>
                  <a:gd name="T25" fmla="*/ 493 h 573"/>
                  <a:gd name="T26" fmla="*/ 55 w 521"/>
                  <a:gd name="T27" fmla="*/ 496 h 573"/>
                  <a:gd name="T28" fmla="*/ 62 w 521"/>
                  <a:gd name="T29" fmla="*/ 493 h 573"/>
                  <a:gd name="T30" fmla="*/ 78 w 521"/>
                  <a:gd name="T31" fmla="*/ 491 h 573"/>
                  <a:gd name="T32" fmla="*/ 80 w 521"/>
                  <a:gd name="T33" fmla="*/ 487 h 573"/>
                  <a:gd name="T34" fmla="*/ 85 w 521"/>
                  <a:gd name="T35" fmla="*/ 487 h 573"/>
                  <a:gd name="T36" fmla="*/ 107 w 521"/>
                  <a:gd name="T37" fmla="*/ 489 h 573"/>
                  <a:gd name="T38" fmla="*/ 112 w 521"/>
                  <a:gd name="T39" fmla="*/ 489 h 573"/>
                  <a:gd name="T40" fmla="*/ 118 w 521"/>
                  <a:gd name="T41" fmla="*/ 493 h 573"/>
                  <a:gd name="T42" fmla="*/ 128 w 521"/>
                  <a:gd name="T43" fmla="*/ 505 h 573"/>
                  <a:gd name="T44" fmla="*/ 143 w 521"/>
                  <a:gd name="T45" fmla="*/ 509 h 573"/>
                  <a:gd name="T46" fmla="*/ 144 w 521"/>
                  <a:gd name="T47" fmla="*/ 512 h 573"/>
                  <a:gd name="T48" fmla="*/ 152 w 521"/>
                  <a:gd name="T49" fmla="*/ 510 h 573"/>
                  <a:gd name="T50" fmla="*/ 162 w 521"/>
                  <a:gd name="T51" fmla="*/ 532 h 573"/>
                  <a:gd name="T52" fmla="*/ 168 w 521"/>
                  <a:gd name="T53" fmla="*/ 537 h 573"/>
                  <a:gd name="T54" fmla="*/ 169 w 521"/>
                  <a:gd name="T55" fmla="*/ 541 h 573"/>
                  <a:gd name="T56" fmla="*/ 173 w 521"/>
                  <a:gd name="T57" fmla="*/ 539 h 573"/>
                  <a:gd name="T58" fmla="*/ 178 w 521"/>
                  <a:gd name="T59" fmla="*/ 546 h 573"/>
                  <a:gd name="T60" fmla="*/ 177 w 521"/>
                  <a:gd name="T61" fmla="*/ 550 h 573"/>
                  <a:gd name="T62" fmla="*/ 180 w 521"/>
                  <a:gd name="T63" fmla="*/ 552 h 573"/>
                  <a:gd name="T64" fmla="*/ 185 w 521"/>
                  <a:gd name="T65" fmla="*/ 557 h 573"/>
                  <a:gd name="T66" fmla="*/ 193 w 521"/>
                  <a:gd name="T67" fmla="*/ 559 h 573"/>
                  <a:gd name="T68" fmla="*/ 196 w 521"/>
                  <a:gd name="T69" fmla="*/ 566 h 573"/>
                  <a:gd name="T70" fmla="*/ 202 w 521"/>
                  <a:gd name="T71" fmla="*/ 568 h 573"/>
                  <a:gd name="T72" fmla="*/ 225 w 521"/>
                  <a:gd name="T73" fmla="*/ 555 h 573"/>
                  <a:gd name="T74" fmla="*/ 241 w 521"/>
                  <a:gd name="T75" fmla="*/ 523 h 573"/>
                  <a:gd name="T76" fmla="*/ 243 w 521"/>
                  <a:gd name="T77" fmla="*/ 525 h 573"/>
                  <a:gd name="T78" fmla="*/ 252 w 521"/>
                  <a:gd name="T79" fmla="*/ 528 h 573"/>
                  <a:gd name="T80" fmla="*/ 277 w 521"/>
                  <a:gd name="T81" fmla="*/ 555 h 573"/>
                  <a:gd name="T82" fmla="*/ 493 w 521"/>
                  <a:gd name="T83" fmla="*/ 543 h 573"/>
                  <a:gd name="T84" fmla="*/ 485 w 521"/>
                  <a:gd name="T85" fmla="*/ 500 h 573"/>
                  <a:gd name="T86" fmla="*/ 521 w 521"/>
                  <a:gd name="T87" fmla="*/ 105 h 573"/>
                  <a:gd name="T88" fmla="*/ 362 w 521"/>
                  <a:gd name="T89" fmla="*/ 55 h 573"/>
                  <a:gd name="T90" fmla="*/ 223 w 521"/>
                  <a:gd name="T91" fmla="*/ 175 h 573"/>
                  <a:gd name="T92" fmla="*/ 177 w 521"/>
                  <a:gd name="T93" fmla="*/ 189 h 573"/>
                  <a:gd name="T94" fmla="*/ 175 w 521"/>
                  <a:gd name="T95" fmla="*/ 2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21" h="573">
                    <a:moveTo>
                      <a:pt x="155" y="273"/>
                    </a:moveTo>
                    <a:lnTo>
                      <a:pt x="14" y="273"/>
                    </a:lnTo>
                    <a:lnTo>
                      <a:pt x="12" y="278"/>
                    </a:lnTo>
                    <a:lnTo>
                      <a:pt x="2" y="287"/>
                    </a:lnTo>
                    <a:lnTo>
                      <a:pt x="3" y="287"/>
                    </a:lnTo>
                    <a:lnTo>
                      <a:pt x="0" y="291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9" y="287"/>
                    </a:lnTo>
                    <a:lnTo>
                      <a:pt x="18" y="309"/>
                    </a:lnTo>
                    <a:lnTo>
                      <a:pt x="19" y="309"/>
                    </a:lnTo>
                    <a:lnTo>
                      <a:pt x="25" y="309"/>
                    </a:lnTo>
                    <a:lnTo>
                      <a:pt x="34" y="327"/>
                    </a:lnTo>
                    <a:lnTo>
                      <a:pt x="34" y="344"/>
                    </a:lnTo>
                    <a:lnTo>
                      <a:pt x="28" y="359"/>
                    </a:lnTo>
                    <a:lnTo>
                      <a:pt x="27" y="360"/>
                    </a:lnTo>
                    <a:lnTo>
                      <a:pt x="23" y="362"/>
                    </a:lnTo>
                    <a:lnTo>
                      <a:pt x="21" y="366"/>
                    </a:lnTo>
                    <a:lnTo>
                      <a:pt x="35" y="384"/>
                    </a:lnTo>
                    <a:lnTo>
                      <a:pt x="41" y="443"/>
                    </a:lnTo>
                    <a:lnTo>
                      <a:pt x="18" y="512"/>
                    </a:lnTo>
                    <a:lnTo>
                      <a:pt x="19" y="512"/>
                    </a:lnTo>
                    <a:lnTo>
                      <a:pt x="27" y="503"/>
                    </a:lnTo>
                    <a:lnTo>
                      <a:pt x="28" y="494"/>
                    </a:lnTo>
                    <a:lnTo>
                      <a:pt x="32" y="494"/>
                    </a:lnTo>
                    <a:lnTo>
                      <a:pt x="34" y="493"/>
                    </a:lnTo>
                    <a:lnTo>
                      <a:pt x="46" y="493"/>
                    </a:lnTo>
                    <a:lnTo>
                      <a:pt x="55" y="496"/>
                    </a:lnTo>
                    <a:lnTo>
                      <a:pt x="60" y="494"/>
                    </a:lnTo>
                    <a:lnTo>
                      <a:pt x="62" y="493"/>
                    </a:lnTo>
                    <a:lnTo>
                      <a:pt x="71" y="491"/>
                    </a:lnTo>
                    <a:lnTo>
                      <a:pt x="78" y="491"/>
                    </a:lnTo>
                    <a:lnTo>
                      <a:pt x="78" y="491"/>
                    </a:lnTo>
                    <a:lnTo>
                      <a:pt x="80" y="487"/>
                    </a:lnTo>
                    <a:lnTo>
                      <a:pt x="80" y="487"/>
                    </a:lnTo>
                    <a:lnTo>
                      <a:pt x="85" y="487"/>
                    </a:lnTo>
                    <a:lnTo>
                      <a:pt x="89" y="487"/>
                    </a:lnTo>
                    <a:lnTo>
                      <a:pt x="107" y="489"/>
                    </a:lnTo>
                    <a:lnTo>
                      <a:pt x="109" y="489"/>
                    </a:lnTo>
                    <a:lnTo>
                      <a:pt x="112" y="489"/>
                    </a:lnTo>
                    <a:lnTo>
                      <a:pt x="114" y="493"/>
                    </a:lnTo>
                    <a:lnTo>
                      <a:pt x="118" y="493"/>
                    </a:lnTo>
                    <a:lnTo>
                      <a:pt x="127" y="500"/>
                    </a:lnTo>
                    <a:lnTo>
                      <a:pt x="128" y="505"/>
                    </a:lnTo>
                    <a:lnTo>
                      <a:pt x="134" y="510"/>
                    </a:lnTo>
                    <a:lnTo>
                      <a:pt x="143" y="509"/>
                    </a:lnTo>
                    <a:lnTo>
                      <a:pt x="143" y="512"/>
                    </a:lnTo>
                    <a:lnTo>
                      <a:pt x="144" y="512"/>
                    </a:lnTo>
                    <a:lnTo>
                      <a:pt x="148" y="510"/>
                    </a:lnTo>
                    <a:lnTo>
                      <a:pt x="152" y="510"/>
                    </a:lnTo>
                    <a:lnTo>
                      <a:pt x="162" y="530"/>
                    </a:lnTo>
                    <a:lnTo>
                      <a:pt x="162" y="532"/>
                    </a:lnTo>
                    <a:lnTo>
                      <a:pt x="166" y="534"/>
                    </a:lnTo>
                    <a:lnTo>
                      <a:pt x="168" y="537"/>
                    </a:lnTo>
                    <a:lnTo>
                      <a:pt x="168" y="539"/>
                    </a:lnTo>
                    <a:lnTo>
                      <a:pt x="169" y="541"/>
                    </a:lnTo>
                    <a:lnTo>
                      <a:pt x="173" y="539"/>
                    </a:lnTo>
                    <a:lnTo>
                      <a:pt x="173" y="539"/>
                    </a:lnTo>
                    <a:lnTo>
                      <a:pt x="175" y="544"/>
                    </a:lnTo>
                    <a:lnTo>
                      <a:pt x="178" y="546"/>
                    </a:lnTo>
                    <a:lnTo>
                      <a:pt x="180" y="548"/>
                    </a:lnTo>
                    <a:lnTo>
                      <a:pt x="177" y="550"/>
                    </a:lnTo>
                    <a:lnTo>
                      <a:pt x="177" y="550"/>
                    </a:lnTo>
                    <a:lnTo>
                      <a:pt x="180" y="552"/>
                    </a:lnTo>
                    <a:lnTo>
                      <a:pt x="182" y="555"/>
                    </a:lnTo>
                    <a:lnTo>
                      <a:pt x="185" y="557"/>
                    </a:lnTo>
                    <a:lnTo>
                      <a:pt x="189" y="557"/>
                    </a:lnTo>
                    <a:lnTo>
                      <a:pt x="193" y="559"/>
                    </a:lnTo>
                    <a:lnTo>
                      <a:pt x="194" y="560"/>
                    </a:lnTo>
                    <a:lnTo>
                      <a:pt x="196" y="566"/>
                    </a:lnTo>
                    <a:lnTo>
                      <a:pt x="198" y="566"/>
                    </a:lnTo>
                    <a:lnTo>
                      <a:pt x="202" y="568"/>
                    </a:lnTo>
                    <a:lnTo>
                      <a:pt x="207" y="573"/>
                    </a:lnTo>
                    <a:lnTo>
                      <a:pt x="225" y="555"/>
                    </a:lnTo>
                    <a:lnTo>
                      <a:pt x="239" y="523"/>
                    </a:lnTo>
                    <a:lnTo>
                      <a:pt x="241" y="523"/>
                    </a:lnTo>
                    <a:lnTo>
                      <a:pt x="243" y="523"/>
                    </a:lnTo>
                    <a:lnTo>
                      <a:pt x="243" y="525"/>
                    </a:lnTo>
                    <a:lnTo>
                      <a:pt x="248" y="525"/>
                    </a:lnTo>
                    <a:lnTo>
                      <a:pt x="252" y="528"/>
                    </a:lnTo>
                    <a:lnTo>
                      <a:pt x="262" y="553"/>
                    </a:lnTo>
                    <a:lnTo>
                      <a:pt x="277" y="555"/>
                    </a:lnTo>
                    <a:lnTo>
                      <a:pt x="296" y="539"/>
                    </a:lnTo>
                    <a:lnTo>
                      <a:pt x="493" y="543"/>
                    </a:lnTo>
                    <a:lnTo>
                      <a:pt x="503" y="505"/>
                    </a:lnTo>
                    <a:lnTo>
                      <a:pt x="485" y="500"/>
                    </a:lnTo>
                    <a:lnTo>
                      <a:pt x="444" y="105"/>
                    </a:lnTo>
                    <a:lnTo>
                      <a:pt x="521" y="105"/>
                    </a:lnTo>
                    <a:lnTo>
                      <a:pt x="362" y="0"/>
                    </a:lnTo>
                    <a:lnTo>
                      <a:pt x="362" y="55"/>
                    </a:lnTo>
                    <a:lnTo>
                      <a:pt x="223" y="55"/>
                    </a:lnTo>
                    <a:lnTo>
                      <a:pt x="223" y="175"/>
                    </a:lnTo>
                    <a:lnTo>
                      <a:pt x="180" y="186"/>
                    </a:lnTo>
                    <a:lnTo>
                      <a:pt x="177" y="189"/>
                    </a:lnTo>
                    <a:lnTo>
                      <a:pt x="169" y="202"/>
                    </a:lnTo>
                    <a:lnTo>
                      <a:pt x="175" y="273"/>
                    </a:lnTo>
                    <a:lnTo>
                      <a:pt x="155" y="27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" name="Freeform 105"/>
              <p:cNvSpPr>
                <a:spLocks/>
              </p:cNvSpPr>
              <p:nvPr/>
            </p:nvSpPr>
            <p:spPr bwMode="auto">
              <a:xfrm>
                <a:off x="3016" y="2840"/>
                <a:ext cx="505" cy="434"/>
              </a:xfrm>
              <a:custGeom>
                <a:avLst/>
                <a:gdLst>
                  <a:gd name="T0" fmla="*/ 94 w 505"/>
                  <a:gd name="T1" fmla="*/ 209 h 434"/>
                  <a:gd name="T2" fmla="*/ 84 w 505"/>
                  <a:gd name="T3" fmla="*/ 202 h 434"/>
                  <a:gd name="T4" fmla="*/ 89 w 505"/>
                  <a:gd name="T5" fmla="*/ 122 h 434"/>
                  <a:gd name="T6" fmla="*/ 87 w 505"/>
                  <a:gd name="T7" fmla="*/ 116 h 434"/>
                  <a:gd name="T8" fmla="*/ 105 w 505"/>
                  <a:gd name="T9" fmla="*/ 122 h 434"/>
                  <a:gd name="T10" fmla="*/ 109 w 505"/>
                  <a:gd name="T11" fmla="*/ 136 h 434"/>
                  <a:gd name="T12" fmla="*/ 137 w 505"/>
                  <a:gd name="T13" fmla="*/ 127 h 434"/>
                  <a:gd name="T14" fmla="*/ 148 w 505"/>
                  <a:gd name="T15" fmla="*/ 145 h 434"/>
                  <a:gd name="T16" fmla="*/ 216 w 505"/>
                  <a:gd name="T17" fmla="*/ 154 h 434"/>
                  <a:gd name="T18" fmla="*/ 255 w 505"/>
                  <a:gd name="T19" fmla="*/ 177 h 434"/>
                  <a:gd name="T20" fmla="*/ 276 w 505"/>
                  <a:gd name="T21" fmla="*/ 199 h 434"/>
                  <a:gd name="T22" fmla="*/ 316 w 505"/>
                  <a:gd name="T23" fmla="*/ 218 h 434"/>
                  <a:gd name="T24" fmla="*/ 328 w 505"/>
                  <a:gd name="T25" fmla="*/ 222 h 434"/>
                  <a:gd name="T26" fmla="*/ 335 w 505"/>
                  <a:gd name="T27" fmla="*/ 222 h 434"/>
                  <a:gd name="T28" fmla="*/ 326 w 505"/>
                  <a:gd name="T29" fmla="*/ 175 h 434"/>
                  <a:gd name="T30" fmla="*/ 296 w 505"/>
                  <a:gd name="T31" fmla="*/ 174 h 434"/>
                  <a:gd name="T32" fmla="*/ 300 w 505"/>
                  <a:gd name="T33" fmla="*/ 79 h 434"/>
                  <a:gd name="T34" fmla="*/ 310 w 505"/>
                  <a:gd name="T35" fmla="*/ 13 h 434"/>
                  <a:gd name="T36" fmla="*/ 371 w 505"/>
                  <a:gd name="T37" fmla="*/ 9 h 434"/>
                  <a:gd name="T38" fmla="*/ 380 w 505"/>
                  <a:gd name="T39" fmla="*/ 18 h 434"/>
                  <a:gd name="T40" fmla="*/ 401 w 505"/>
                  <a:gd name="T41" fmla="*/ 17 h 434"/>
                  <a:gd name="T42" fmla="*/ 471 w 505"/>
                  <a:gd name="T43" fmla="*/ 49 h 434"/>
                  <a:gd name="T44" fmla="*/ 475 w 505"/>
                  <a:gd name="T45" fmla="*/ 54 h 434"/>
                  <a:gd name="T46" fmla="*/ 476 w 505"/>
                  <a:gd name="T47" fmla="*/ 65 h 434"/>
                  <a:gd name="T48" fmla="*/ 492 w 505"/>
                  <a:gd name="T49" fmla="*/ 84 h 434"/>
                  <a:gd name="T50" fmla="*/ 503 w 505"/>
                  <a:gd name="T51" fmla="*/ 104 h 434"/>
                  <a:gd name="T52" fmla="*/ 498 w 505"/>
                  <a:gd name="T53" fmla="*/ 116 h 434"/>
                  <a:gd name="T54" fmla="*/ 492 w 505"/>
                  <a:gd name="T55" fmla="*/ 133 h 434"/>
                  <a:gd name="T56" fmla="*/ 491 w 505"/>
                  <a:gd name="T57" fmla="*/ 181 h 434"/>
                  <a:gd name="T58" fmla="*/ 494 w 505"/>
                  <a:gd name="T59" fmla="*/ 190 h 434"/>
                  <a:gd name="T60" fmla="*/ 478 w 505"/>
                  <a:gd name="T61" fmla="*/ 197 h 434"/>
                  <a:gd name="T62" fmla="*/ 466 w 505"/>
                  <a:gd name="T63" fmla="*/ 238 h 434"/>
                  <a:gd name="T64" fmla="*/ 471 w 505"/>
                  <a:gd name="T65" fmla="*/ 249 h 434"/>
                  <a:gd name="T66" fmla="*/ 482 w 505"/>
                  <a:gd name="T67" fmla="*/ 254 h 434"/>
                  <a:gd name="T68" fmla="*/ 353 w 505"/>
                  <a:gd name="T69" fmla="*/ 324 h 434"/>
                  <a:gd name="T70" fmla="*/ 350 w 505"/>
                  <a:gd name="T71" fmla="*/ 327 h 434"/>
                  <a:gd name="T72" fmla="*/ 334 w 505"/>
                  <a:gd name="T73" fmla="*/ 325 h 434"/>
                  <a:gd name="T74" fmla="*/ 309 w 505"/>
                  <a:gd name="T75" fmla="*/ 331 h 434"/>
                  <a:gd name="T76" fmla="*/ 289 w 505"/>
                  <a:gd name="T77" fmla="*/ 341 h 434"/>
                  <a:gd name="T78" fmla="*/ 266 w 505"/>
                  <a:gd name="T79" fmla="*/ 370 h 434"/>
                  <a:gd name="T80" fmla="*/ 255 w 505"/>
                  <a:gd name="T81" fmla="*/ 379 h 434"/>
                  <a:gd name="T82" fmla="*/ 244 w 505"/>
                  <a:gd name="T83" fmla="*/ 383 h 434"/>
                  <a:gd name="T84" fmla="*/ 234 w 505"/>
                  <a:gd name="T85" fmla="*/ 397 h 434"/>
                  <a:gd name="T86" fmla="*/ 225 w 505"/>
                  <a:gd name="T87" fmla="*/ 413 h 434"/>
                  <a:gd name="T88" fmla="*/ 198 w 505"/>
                  <a:gd name="T89" fmla="*/ 434 h 434"/>
                  <a:gd name="T90" fmla="*/ 191 w 505"/>
                  <a:gd name="T91" fmla="*/ 427 h 434"/>
                  <a:gd name="T92" fmla="*/ 168 w 505"/>
                  <a:gd name="T93" fmla="*/ 431 h 434"/>
                  <a:gd name="T94" fmla="*/ 137 w 505"/>
                  <a:gd name="T95" fmla="*/ 427 h 434"/>
                  <a:gd name="T96" fmla="*/ 125 w 505"/>
                  <a:gd name="T97" fmla="*/ 413 h 434"/>
                  <a:gd name="T98" fmla="*/ 91 w 505"/>
                  <a:gd name="T99" fmla="*/ 406 h 434"/>
                  <a:gd name="T100" fmla="*/ 43 w 505"/>
                  <a:gd name="T101" fmla="*/ 406 h 434"/>
                  <a:gd name="T102" fmla="*/ 0 w 505"/>
                  <a:gd name="T103" fmla="*/ 37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05" h="434">
                    <a:moveTo>
                      <a:pt x="0" y="368"/>
                    </a:moveTo>
                    <a:lnTo>
                      <a:pt x="0" y="209"/>
                    </a:lnTo>
                    <a:lnTo>
                      <a:pt x="94" y="209"/>
                    </a:lnTo>
                    <a:lnTo>
                      <a:pt x="87" y="208"/>
                    </a:lnTo>
                    <a:lnTo>
                      <a:pt x="84" y="204"/>
                    </a:lnTo>
                    <a:lnTo>
                      <a:pt x="84" y="202"/>
                    </a:lnTo>
                    <a:lnTo>
                      <a:pt x="89" y="133"/>
                    </a:lnTo>
                    <a:lnTo>
                      <a:pt x="87" y="125"/>
                    </a:lnTo>
                    <a:lnTo>
                      <a:pt x="89" y="122"/>
                    </a:lnTo>
                    <a:lnTo>
                      <a:pt x="91" y="122"/>
                    </a:lnTo>
                    <a:lnTo>
                      <a:pt x="89" y="118"/>
                    </a:lnTo>
                    <a:lnTo>
                      <a:pt x="87" y="116"/>
                    </a:lnTo>
                    <a:lnTo>
                      <a:pt x="98" y="113"/>
                    </a:lnTo>
                    <a:lnTo>
                      <a:pt x="100" y="115"/>
                    </a:lnTo>
                    <a:lnTo>
                      <a:pt x="105" y="122"/>
                    </a:lnTo>
                    <a:lnTo>
                      <a:pt x="105" y="133"/>
                    </a:lnTo>
                    <a:lnTo>
                      <a:pt x="105" y="136"/>
                    </a:lnTo>
                    <a:lnTo>
                      <a:pt x="109" y="136"/>
                    </a:lnTo>
                    <a:lnTo>
                      <a:pt x="123" y="131"/>
                    </a:lnTo>
                    <a:lnTo>
                      <a:pt x="128" y="131"/>
                    </a:lnTo>
                    <a:lnTo>
                      <a:pt x="137" y="127"/>
                    </a:lnTo>
                    <a:lnTo>
                      <a:pt x="143" y="133"/>
                    </a:lnTo>
                    <a:lnTo>
                      <a:pt x="144" y="140"/>
                    </a:lnTo>
                    <a:lnTo>
                      <a:pt x="148" y="145"/>
                    </a:lnTo>
                    <a:lnTo>
                      <a:pt x="182" y="161"/>
                    </a:lnTo>
                    <a:lnTo>
                      <a:pt x="193" y="161"/>
                    </a:lnTo>
                    <a:lnTo>
                      <a:pt x="216" y="154"/>
                    </a:lnTo>
                    <a:lnTo>
                      <a:pt x="219" y="156"/>
                    </a:lnTo>
                    <a:lnTo>
                      <a:pt x="235" y="170"/>
                    </a:lnTo>
                    <a:lnTo>
                      <a:pt x="255" y="177"/>
                    </a:lnTo>
                    <a:lnTo>
                      <a:pt x="264" y="179"/>
                    </a:lnTo>
                    <a:lnTo>
                      <a:pt x="269" y="184"/>
                    </a:lnTo>
                    <a:lnTo>
                      <a:pt x="276" y="199"/>
                    </a:lnTo>
                    <a:lnTo>
                      <a:pt x="298" y="215"/>
                    </a:lnTo>
                    <a:lnTo>
                      <a:pt x="312" y="218"/>
                    </a:lnTo>
                    <a:lnTo>
                      <a:pt x="316" y="218"/>
                    </a:lnTo>
                    <a:lnTo>
                      <a:pt x="321" y="216"/>
                    </a:lnTo>
                    <a:lnTo>
                      <a:pt x="325" y="216"/>
                    </a:lnTo>
                    <a:lnTo>
                      <a:pt x="328" y="222"/>
                    </a:lnTo>
                    <a:lnTo>
                      <a:pt x="332" y="224"/>
                    </a:lnTo>
                    <a:lnTo>
                      <a:pt x="334" y="224"/>
                    </a:lnTo>
                    <a:lnTo>
                      <a:pt x="335" y="222"/>
                    </a:lnTo>
                    <a:lnTo>
                      <a:pt x="334" y="183"/>
                    </a:lnTo>
                    <a:lnTo>
                      <a:pt x="332" y="175"/>
                    </a:lnTo>
                    <a:lnTo>
                      <a:pt x="326" y="175"/>
                    </a:lnTo>
                    <a:lnTo>
                      <a:pt x="321" y="179"/>
                    </a:lnTo>
                    <a:lnTo>
                      <a:pt x="301" y="177"/>
                    </a:lnTo>
                    <a:lnTo>
                      <a:pt x="296" y="174"/>
                    </a:lnTo>
                    <a:lnTo>
                      <a:pt x="282" y="156"/>
                    </a:lnTo>
                    <a:lnTo>
                      <a:pt x="282" y="149"/>
                    </a:lnTo>
                    <a:lnTo>
                      <a:pt x="300" y="79"/>
                    </a:lnTo>
                    <a:lnTo>
                      <a:pt x="291" y="43"/>
                    </a:lnTo>
                    <a:lnTo>
                      <a:pt x="307" y="15"/>
                    </a:lnTo>
                    <a:lnTo>
                      <a:pt x="310" y="13"/>
                    </a:lnTo>
                    <a:lnTo>
                      <a:pt x="369" y="0"/>
                    </a:lnTo>
                    <a:lnTo>
                      <a:pt x="371" y="4"/>
                    </a:lnTo>
                    <a:lnTo>
                      <a:pt x="371" y="9"/>
                    </a:lnTo>
                    <a:lnTo>
                      <a:pt x="371" y="17"/>
                    </a:lnTo>
                    <a:lnTo>
                      <a:pt x="375" y="18"/>
                    </a:lnTo>
                    <a:lnTo>
                      <a:pt x="380" y="18"/>
                    </a:lnTo>
                    <a:lnTo>
                      <a:pt x="389" y="25"/>
                    </a:lnTo>
                    <a:lnTo>
                      <a:pt x="396" y="17"/>
                    </a:lnTo>
                    <a:lnTo>
                      <a:pt x="401" y="17"/>
                    </a:lnTo>
                    <a:lnTo>
                      <a:pt x="407" y="18"/>
                    </a:lnTo>
                    <a:lnTo>
                      <a:pt x="423" y="34"/>
                    </a:lnTo>
                    <a:lnTo>
                      <a:pt x="471" y="49"/>
                    </a:lnTo>
                    <a:lnTo>
                      <a:pt x="473" y="49"/>
                    </a:lnTo>
                    <a:lnTo>
                      <a:pt x="475" y="54"/>
                    </a:lnTo>
                    <a:lnTo>
                      <a:pt x="475" y="54"/>
                    </a:lnTo>
                    <a:lnTo>
                      <a:pt x="475" y="58"/>
                    </a:lnTo>
                    <a:lnTo>
                      <a:pt x="476" y="59"/>
                    </a:lnTo>
                    <a:lnTo>
                      <a:pt x="476" y="65"/>
                    </a:lnTo>
                    <a:lnTo>
                      <a:pt x="485" y="65"/>
                    </a:lnTo>
                    <a:lnTo>
                      <a:pt x="491" y="75"/>
                    </a:lnTo>
                    <a:lnTo>
                      <a:pt x="492" y="84"/>
                    </a:lnTo>
                    <a:lnTo>
                      <a:pt x="498" y="88"/>
                    </a:lnTo>
                    <a:lnTo>
                      <a:pt x="500" y="102"/>
                    </a:lnTo>
                    <a:lnTo>
                      <a:pt x="503" y="104"/>
                    </a:lnTo>
                    <a:lnTo>
                      <a:pt x="505" y="109"/>
                    </a:lnTo>
                    <a:lnTo>
                      <a:pt x="505" y="113"/>
                    </a:lnTo>
                    <a:lnTo>
                      <a:pt x="498" y="116"/>
                    </a:lnTo>
                    <a:lnTo>
                      <a:pt x="496" y="116"/>
                    </a:lnTo>
                    <a:lnTo>
                      <a:pt x="492" y="118"/>
                    </a:lnTo>
                    <a:lnTo>
                      <a:pt x="492" y="133"/>
                    </a:lnTo>
                    <a:lnTo>
                      <a:pt x="487" y="147"/>
                    </a:lnTo>
                    <a:lnTo>
                      <a:pt x="489" y="177"/>
                    </a:lnTo>
                    <a:lnTo>
                      <a:pt x="491" y="181"/>
                    </a:lnTo>
                    <a:lnTo>
                      <a:pt x="496" y="183"/>
                    </a:lnTo>
                    <a:lnTo>
                      <a:pt x="496" y="188"/>
                    </a:lnTo>
                    <a:lnTo>
                      <a:pt x="494" y="190"/>
                    </a:lnTo>
                    <a:lnTo>
                      <a:pt x="487" y="191"/>
                    </a:lnTo>
                    <a:lnTo>
                      <a:pt x="484" y="195"/>
                    </a:lnTo>
                    <a:lnTo>
                      <a:pt x="478" y="197"/>
                    </a:lnTo>
                    <a:lnTo>
                      <a:pt x="478" y="197"/>
                    </a:lnTo>
                    <a:lnTo>
                      <a:pt x="471" y="231"/>
                    </a:lnTo>
                    <a:lnTo>
                      <a:pt x="466" y="238"/>
                    </a:lnTo>
                    <a:lnTo>
                      <a:pt x="466" y="241"/>
                    </a:lnTo>
                    <a:lnTo>
                      <a:pt x="466" y="247"/>
                    </a:lnTo>
                    <a:lnTo>
                      <a:pt x="471" y="249"/>
                    </a:lnTo>
                    <a:lnTo>
                      <a:pt x="473" y="254"/>
                    </a:lnTo>
                    <a:lnTo>
                      <a:pt x="480" y="254"/>
                    </a:lnTo>
                    <a:lnTo>
                      <a:pt x="482" y="254"/>
                    </a:lnTo>
                    <a:lnTo>
                      <a:pt x="482" y="256"/>
                    </a:lnTo>
                    <a:lnTo>
                      <a:pt x="346" y="302"/>
                    </a:lnTo>
                    <a:lnTo>
                      <a:pt x="353" y="324"/>
                    </a:lnTo>
                    <a:lnTo>
                      <a:pt x="357" y="325"/>
                    </a:lnTo>
                    <a:lnTo>
                      <a:pt x="357" y="327"/>
                    </a:lnTo>
                    <a:lnTo>
                      <a:pt x="350" y="327"/>
                    </a:lnTo>
                    <a:lnTo>
                      <a:pt x="344" y="329"/>
                    </a:lnTo>
                    <a:lnTo>
                      <a:pt x="339" y="327"/>
                    </a:lnTo>
                    <a:lnTo>
                      <a:pt x="334" y="325"/>
                    </a:lnTo>
                    <a:lnTo>
                      <a:pt x="332" y="325"/>
                    </a:lnTo>
                    <a:lnTo>
                      <a:pt x="321" y="331"/>
                    </a:lnTo>
                    <a:lnTo>
                      <a:pt x="309" y="331"/>
                    </a:lnTo>
                    <a:lnTo>
                      <a:pt x="298" y="340"/>
                    </a:lnTo>
                    <a:lnTo>
                      <a:pt x="293" y="340"/>
                    </a:lnTo>
                    <a:lnTo>
                      <a:pt x="289" y="341"/>
                    </a:lnTo>
                    <a:lnTo>
                      <a:pt x="285" y="368"/>
                    </a:lnTo>
                    <a:lnTo>
                      <a:pt x="269" y="366"/>
                    </a:lnTo>
                    <a:lnTo>
                      <a:pt x="266" y="370"/>
                    </a:lnTo>
                    <a:lnTo>
                      <a:pt x="264" y="372"/>
                    </a:lnTo>
                    <a:lnTo>
                      <a:pt x="260" y="372"/>
                    </a:lnTo>
                    <a:lnTo>
                      <a:pt x="255" y="379"/>
                    </a:lnTo>
                    <a:lnTo>
                      <a:pt x="250" y="379"/>
                    </a:lnTo>
                    <a:lnTo>
                      <a:pt x="246" y="381"/>
                    </a:lnTo>
                    <a:lnTo>
                      <a:pt x="244" y="383"/>
                    </a:lnTo>
                    <a:lnTo>
                      <a:pt x="243" y="384"/>
                    </a:lnTo>
                    <a:lnTo>
                      <a:pt x="239" y="386"/>
                    </a:lnTo>
                    <a:lnTo>
                      <a:pt x="234" y="397"/>
                    </a:lnTo>
                    <a:lnTo>
                      <a:pt x="226" y="404"/>
                    </a:lnTo>
                    <a:lnTo>
                      <a:pt x="225" y="408"/>
                    </a:lnTo>
                    <a:lnTo>
                      <a:pt x="225" y="413"/>
                    </a:lnTo>
                    <a:lnTo>
                      <a:pt x="209" y="433"/>
                    </a:lnTo>
                    <a:lnTo>
                      <a:pt x="203" y="433"/>
                    </a:lnTo>
                    <a:lnTo>
                      <a:pt x="198" y="434"/>
                    </a:lnTo>
                    <a:lnTo>
                      <a:pt x="194" y="434"/>
                    </a:lnTo>
                    <a:lnTo>
                      <a:pt x="194" y="429"/>
                    </a:lnTo>
                    <a:lnTo>
                      <a:pt x="191" y="427"/>
                    </a:lnTo>
                    <a:lnTo>
                      <a:pt x="184" y="429"/>
                    </a:lnTo>
                    <a:lnTo>
                      <a:pt x="180" y="429"/>
                    </a:lnTo>
                    <a:lnTo>
                      <a:pt x="168" y="431"/>
                    </a:lnTo>
                    <a:lnTo>
                      <a:pt x="155" y="425"/>
                    </a:lnTo>
                    <a:lnTo>
                      <a:pt x="141" y="427"/>
                    </a:lnTo>
                    <a:lnTo>
                      <a:pt x="137" y="427"/>
                    </a:lnTo>
                    <a:lnTo>
                      <a:pt x="135" y="425"/>
                    </a:lnTo>
                    <a:lnTo>
                      <a:pt x="130" y="424"/>
                    </a:lnTo>
                    <a:lnTo>
                      <a:pt x="125" y="413"/>
                    </a:lnTo>
                    <a:lnTo>
                      <a:pt x="121" y="411"/>
                    </a:lnTo>
                    <a:lnTo>
                      <a:pt x="93" y="408"/>
                    </a:lnTo>
                    <a:lnTo>
                      <a:pt x="91" y="406"/>
                    </a:lnTo>
                    <a:lnTo>
                      <a:pt x="51" y="415"/>
                    </a:lnTo>
                    <a:lnTo>
                      <a:pt x="46" y="411"/>
                    </a:lnTo>
                    <a:lnTo>
                      <a:pt x="43" y="406"/>
                    </a:lnTo>
                    <a:lnTo>
                      <a:pt x="9" y="381"/>
                    </a:lnTo>
                    <a:lnTo>
                      <a:pt x="7" y="374"/>
                    </a:lnTo>
                    <a:lnTo>
                      <a:pt x="0" y="370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" name="Freeform 106"/>
              <p:cNvSpPr>
                <a:spLocks/>
              </p:cNvSpPr>
              <p:nvPr/>
            </p:nvSpPr>
            <p:spPr bwMode="auto">
              <a:xfrm>
                <a:off x="3016" y="2840"/>
                <a:ext cx="505" cy="434"/>
              </a:xfrm>
              <a:custGeom>
                <a:avLst/>
                <a:gdLst>
                  <a:gd name="T0" fmla="*/ 94 w 505"/>
                  <a:gd name="T1" fmla="*/ 209 h 434"/>
                  <a:gd name="T2" fmla="*/ 84 w 505"/>
                  <a:gd name="T3" fmla="*/ 202 h 434"/>
                  <a:gd name="T4" fmla="*/ 89 w 505"/>
                  <a:gd name="T5" fmla="*/ 122 h 434"/>
                  <a:gd name="T6" fmla="*/ 87 w 505"/>
                  <a:gd name="T7" fmla="*/ 116 h 434"/>
                  <a:gd name="T8" fmla="*/ 105 w 505"/>
                  <a:gd name="T9" fmla="*/ 122 h 434"/>
                  <a:gd name="T10" fmla="*/ 109 w 505"/>
                  <a:gd name="T11" fmla="*/ 136 h 434"/>
                  <a:gd name="T12" fmla="*/ 137 w 505"/>
                  <a:gd name="T13" fmla="*/ 127 h 434"/>
                  <a:gd name="T14" fmla="*/ 148 w 505"/>
                  <a:gd name="T15" fmla="*/ 145 h 434"/>
                  <a:gd name="T16" fmla="*/ 216 w 505"/>
                  <a:gd name="T17" fmla="*/ 154 h 434"/>
                  <a:gd name="T18" fmla="*/ 255 w 505"/>
                  <a:gd name="T19" fmla="*/ 177 h 434"/>
                  <a:gd name="T20" fmla="*/ 276 w 505"/>
                  <a:gd name="T21" fmla="*/ 199 h 434"/>
                  <a:gd name="T22" fmla="*/ 316 w 505"/>
                  <a:gd name="T23" fmla="*/ 218 h 434"/>
                  <a:gd name="T24" fmla="*/ 328 w 505"/>
                  <a:gd name="T25" fmla="*/ 222 h 434"/>
                  <a:gd name="T26" fmla="*/ 335 w 505"/>
                  <a:gd name="T27" fmla="*/ 222 h 434"/>
                  <a:gd name="T28" fmla="*/ 326 w 505"/>
                  <a:gd name="T29" fmla="*/ 175 h 434"/>
                  <a:gd name="T30" fmla="*/ 296 w 505"/>
                  <a:gd name="T31" fmla="*/ 174 h 434"/>
                  <a:gd name="T32" fmla="*/ 300 w 505"/>
                  <a:gd name="T33" fmla="*/ 79 h 434"/>
                  <a:gd name="T34" fmla="*/ 310 w 505"/>
                  <a:gd name="T35" fmla="*/ 13 h 434"/>
                  <a:gd name="T36" fmla="*/ 371 w 505"/>
                  <a:gd name="T37" fmla="*/ 9 h 434"/>
                  <a:gd name="T38" fmla="*/ 380 w 505"/>
                  <a:gd name="T39" fmla="*/ 18 h 434"/>
                  <a:gd name="T40" fmla="*/ 401 w 505"/>
                  <a:gd name="T41" fmla="*/ 17 h 434"/>
                  <a:gd name="T42" fmla="*/ 471 w 505"/>
                  <a:gd name="T43" fmla="*/ 49 h 434"/>
                  <a:gd name="T44" fmla="*/ 475 w 505"/>
                  <a:gd name="T45" fmla="*/ 54 h 434"/>
                  <a:gd name="T46" fmla="*/ 476 w 505"/>
                  <a:gd name="T47" fmla="*/ 65 h 434"/>
                  <a:gd name="T48" fmla="*/ 492 w 505"/>
                  <a:gd name="T49" fmla="*/ 84 h 434"/>
                  <a:gd name="T50" fmla="*/ 503 w 505"/>
                  <a:gd name="T51" fmla="*/ 104 h 434"/>
                  <a:gd name="T52" fmla="*/ 498 w 505"/>
                  <a:gd name="T53" fmla="*/ 116 h 434"/>
                  <a:gd name="T54" fmla="*/ 492 w 505"/>
                  <a:gd name="T55" fmla="*/ 133 h 434"/>
                  <a:gd name="T56" fmla="*/ 491 w 505"/>
                  <a:gd name="T57" fmla="*/ 181 h 434"/>
                  <a:gd name="T58" fmla="*/ 494 w 505"/>
                  <a:gd name="T59" fmla="*/ 190 h 434"/>
                  <a:gd name="T60" fmla="*/ 478 w 505"/>
                  <a:gd name="T61" fmla="*/ 197 h 434"/>
                  <a:gd name="T62" fmla="*/ 466 w 505"/>
                  <a:gd name="T63" fmla="*/ 238 h 434"/>
                  <a:gd name="T64" fmla="*/ 471 w 505"/>
                  <a:gd name="T65" fmla="*/ 249 h 434"/>
                  <a:gd name="T66" fmla="*/ 482 w 505"/>
                  <a:gd name="T67" fmla="*/ 254 h 434"/>
                  <a:gd name="T68" fmla="*/ 353 w 505"/>
                  <a:gd name="T69" fmla="*/ 324 h 434"/>
                  <a:gd name="T70" fmla="*/ 350 w 505"/>
                  <a:gd name="T71" fmla="*/ 327 h 434"/>
                  <a:gd name="T72" fmla="*/ 334 w 505"/>
                  <a:gd name="T73" fmla="*/ 325 h 434"/>
                  <a:gd name="T74" fmla="*/ 309 w 505"/>
                  <a:gd name="T75" fmla="*/ 331 h 434"/>
                  <a:gd name="T76" fmla="*/ 289 w 505"/>
                  <a:gd name="T77" fmla="*/ 341 h 434"/>
                  <a:gd name="T78" fmla="*/ 266 w 505"/>
                  <a:gd name="T79" fmla="*/ 370 h 434"/>
                  <a:gd name="T80" fmla="*/ 255 w 505"/>
                  <a:gd name="T81" fmla="*/ 379 h 434"/>
                  <a:gd name="T82" fmla="*/ 244 w 505"/>
                  <a:gd name="T83" fmla="*/ 383 h 434"/>
                  <a:gd name="T84" fmla="*/ 234 w 505"/>
                  <a:gd name="T85" fmla="*/ 397 h 434"/>
                  <a:gd name="T86" fmla="*/ 225 w 505"/>
                  <a:gd name="T87" fmla="*/ 413 h 434"/>
                  <a:gd name="T88" fmla="*/ 198 w 505"/>
                  <a:gd name="T89" fmla="*/ 434 h 434"/>
                  <a:gd name="T90" fmla="*/ 191 w 505"/>
                  <a:gd name="T91" fmla="*/ 427 h 434"/>
                  <a:gd name="T92" fmla="*/ 168 w 505"/>
                  <a:gd name="T93" fmla="*/ 431 h 434"/>
                  <a:gd name="T94" fmla="*/ 137 w 505"/>
                  <a:gd name="T95" fmla="*/ 427 h 434"/>
                  <a:gd name="T96" fmla="*/ 125 w 505"/>
                  <a:gd name="T97" fmla="*/ 413 h 434"/>
                  <a:gd name="T98" fmla="*/ 91 w 505"/>
                  <a:gd name="T99" fmla="*/ 406 h 434"/>
                  <a:gd name="T100" fmla="*/ 43 w 505"/>
                  <a:gd name="T101" fmla="*/ 406 h 434"/>
                  <a:gd name="T102" fmla="*/ 0 w 505"/>
                  <a:gd name="T103" fmla="*/ 370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05" h="434">
                    <a:moveTo>
                      <a:pt x="0" y="368"/>
                    </a:moveTo>
                    <a:lnTo>
                      <a:pt x="0" y="209"/>
                    </a:lnTo>
                    <a:lnTo>
                      <a:pt x="94" y="209"/>
                    </a:lnTo>
                    <a:lnTo>
                      <a:pt x="87" y="208"/>
                    </a:lnTo>
                    <a:lnTo>
                      <a:pt x="84" y="204"/>
                    </a:lnTo>
                    <a:lnTo>
                      <a:pt x="84" y="202"/>
                    </a:lnTo>
                    <a:lnTo>
                      <a:pt x="89" y="133"/>
                    </a:lnTo>
                    <a:lnTo>
                      <a:pt x="87" y="125"/>
                    </a:lnTo>
                    <a:lnTo>
                      <a:pt x="89" y="122"/>
                    </a:lnTo>
                    <a:lnTo>
                      <a:pt x="91" y="122"/>
                    </a:lnTo>
                    <a:lnTo>
                      <a:pt x="89" y="118"/>
                    </a:lnTo>
                    <a:lnTo>
                      <a:pt x="87" y="116"/>
                    </a:lnTo>
                    <a:lnTo>
                      <a:pt x="98" y="113"/>
                    </a:lnTo>
                    <a:lnTo>
                      <a:pt x="100" y="115"/>
                    </a:lnTo>
                    <a:lnTo>
                      <a:pt x="105" y="122"/>
                    </a:lnTo>
                    <a:lnTo>
                      <a:pt x="105" y="133"/>
                    </a:lnTo>
                    <a:lnTo>
                      <a:pt x="105" y="136"/>
                    </a:lnTo>
                    <a:lnTo>
                      <a:pt x="109" y="136"/>
                    </a:lnTo>
                    <a:lnTo>
                      <a:pt x="123" y="131"/>
                    </a:lnTo>
                    <a:lnTo>
                      <a:pt x="128" y="131"/>
                    </a:lnTo>
                    <a:lnTo>
                      <a:pt x="137" y="127"/>
                    </a:lnTo>
                    <a:lnTo>
                      <a:pt x="143" y="133"/>
                    </a:lnTo>
                    <a:lnTo>
                      <a:pt x="144" y="140"/>
                    </a:lnTo>
                    <a:lnTo>
                      <a:pt x="148" y="145"/>
                    </a:lnTo>
                    <a:lnTo>
                      <a:pt x="182" y="161"/>
                    </a:lnTo>
                    <a:lnTo>
                      <a:pt x="193" y="161"/>
                    </a:lnTo>
                    <a:lnTo>
                      <a:pt x="216" y="154"/>
                    </a:lnTo>
                    <a:lnTo>
                      <a:pt x="219" y="156"/>
                    </a:lnTo>
                    <a:lnTo>
                      <a:pt x="235" y="170"/>
                    </a:lnTo>
                    <a:lnTo>
                      <a:pt x="255" y="177"/>
                    </a:lnTo>
                    <a:lnTo>
                      <a:pt x="264" y="179"/>
                    </a:lnTo>
                    <a:lnTo>
                      <a:pt x="269" y="184"/>
                    </a:lnTo>
                    <a:lnTo>
                      <a:pt x="276" y="199"/>
                    </a:lnTo>
                    <a:lnTo>
                      <a:pt x="298" y="215"/>
                    </a:lnTo>
                    <a:lnTo>
                      <a:pt x="312" y="218"/>
                    </a:lnTo>
                    <a:lnTo>
                      <a:pt x="316" y="218"/>
                    </a:lnTo>
                    <a:lnTo>
                      <a:pt x="321" y="216"/>
                    </a:lnTo>
                    <a:lnTo>
                      <a:pt x="325" y="216"/>
                    </a:lnTo>
                    <a:lnTo>
                      <a:pt x="328" y="222"/>
                    </a:lnTo>
                    <a:lnTo>
                      <a:pt x="332" y="224"/>
                    </a:lnTo>
                    <a:lnTo>
                      <a:pt x="334" y="224"/>
                    </a:lnTo>
                    <a:lnTo>
                      <a:pt x="335" y="222"/>
                    </a:lnTo>
                    <a:lnTo>
                      <a:pt x="334" y="183"/>
                    </a:lnTo>
                    <a:lnTo>
                      <a:pt x="332" y="175"/>
                    </a:lnTo>
                    <a:lnTo>
                      <a:pt x="326" y="175"/>
                    </a:lnTo>
                    <a:lnTo>
                      <a:pt x="321" y="179"/>
                    </a:lnTo>
                    <a:lnTo>
                      <a:pt x="301" y="177"/>
                    </a:lnTo>
                    <a:lnTo>
                      <a:pt x="296" y="174"/>
                    </a:lnTo>
                    <a:lnTo>
                      <a:pt x="282" y="156"/>
                    </a:lnTo>
                    <a:lnTo>
                      <a:pt x="282" y="149"/>
                    </a:lnTo>
                    <a:lnTo>
                      <a:pt x="300" y="79"/>
                    </a:lnTo>
                    <a:lnTo>
                      <a:pt x="291" y="43"/>
                    </a:lnTo>
                    <a:lnTo>
                      <a:pt x="307" y="15"/>
                    </a:lnTo>
                    <a:lnTo>
                      <a:pt x="310" y="13"/>
                    </a:lnTo>
                    <a:lnTo>
                      <a:pt x="369" y="0"/>
                    </a:lnTo>
                    <a:lnTo>
                      <a:pt x="371" y="4"/>
                    </a:lnTo>
                    <a:lnTo>
                      <a:pt x="371" y="9"/>
                    </a:lnTo>
                    <a:lnTo>
                      <a:pt x="371" y="17"/>
                    </a:lnTo>
                    <a:lnTo>
                      <a:pt x="375" y="18"/>
                    </a:lnTo>
                    <a:lnTo>
                      <a:pt x="380" y="18"/>
                    </a:lnTo>
                    <a:lnTo>
                      <a:pt x="389" y="25"/>
                    </a:lnTo>
                    <a:lnTo>
                      <a:pt x="396" y="17"/>
                    </a:lnTo>
                    <a:lnTo>
                      <a:pt x="401" y="17"/>
                    </a:lnTo>
                    <a:lnTo>
                      <a:pt x="407" y="18"/>
                    </a:lnTo>
                    <a:lnTo>
                      <a:pt x="423" y="34"/>
                    </a:lnTo>
                    <a:lnTo>
                      <a:pt x="471" y="49"/>
                    </a:lnTo>
                    <a:lnTo>
                      <a:pt x="473" y="49"/>
                    </a:lnTo>
                    <a:lnTo>
                      <a:pt x="475" y="54"/>
                    </a:lnTo>
                    <a:lnTo>
                      <a:pt x="475" y="54"/>
                    </a:lnTo>
                    <a:lnTo>
                      <a:pt x="475" y="58"/>
                    </a:lnTo>
                    <a:lnTo>
                      <a:pt x="476" y="59"/>
                    </a:lnTo>
                    <a:lnTo>
                      <a:pt x="476" y="65"/>
                    </a:lnTo>
                    <a:lnTo>
                      <a:pt x="485" y="65"/>
                    </a:lnTo>
                    <a:lnTo>
                      <a:pt x="491" y="75"/>
                    </a:lnTo>
                    <a:lnTo>
                      <a:pt x="492" y="84"/>
                    </a:lnTo>
                    <a:lnTo>
                      <a:pt x="498" y="88"/>
                    </a:lnTo>
                    <a:lnTo>
                      <a:pt x="500" y="102"/>
                    </a:lnTo>
                    <a:lnTo>
                      <a:pt x="503" y="104"/>
                    </a:lnTo>
                    <a:lnTo>
                      <a:pt x="505" y="109"/>
                    </a:lnTo>
                    <a:lnTo>
                      <a:pt x="505" y="113"/>
                    </a:lnTo>
                    <a:lnTo>
                      <a:pt x="498" y="116"/>
                    </a:lnTo>
                    <a:lnTo>
                      <a:pt x="496" y="116"/>
                    </a:lnTo>
                    <a:lnTo>
                      <a:pt x="492" y="118"/>
                    </a:lnTo>
                    <a:lnTo>
                      <a:pt x="492" y="133"/>
                    </a:lnTo>
                    <a:lnTo>
                      <a:pt x="487" y="147"/>
                    </a:lnTo>
                    <a:lnTo>
                      <a:pt x="489" y="177"/>
                    </a:lnTo>
                    <a:lnTo>
                      <a:pt x="491" y="181"/>
                    </a:lnTo>
                    <a:lnTo>
                      <a:pt x="496" y="183"/>
                    </a:lnTo>
                    <a:lnTo>
                      <a:pt x="496" y="188"/>
                    </a:lnTo>
                    <a:lnTo>
                      <a:pt x="494" y="190"/>
                    </a:lnTo>
                    <a:lnTo>
                      <a:pt x="487" y="191"/>
                    </a:lnTo>
                    <a:lnTo>
                      <a:pt x="484" y="195"/>
                    </a:lnTo>
                    <a:lnTo>
                      <a:pt x="478" y="197"/>
                    </a:lnTo>
                    <a:lnTo>
                      <a:pt x="478" y="197"/>
                    </a:lnTo>
                    <a:lnTo>
                      <a:pt x="471" y="231"/>
                    </a:lnTo>
                    <a:lnTo>
                      <a:pt x="466" y="238"/>
                    </a:lnTo>
                    <a:lnTo>
                      <a:pt x="466" y="241"/>
                    </a:lnTo>
                    <a:lnTo>
                      <a:pt x="466" y="247"/>
                    </a:lnTo>
                    <a:lnTo>
                      <a:pt x="471" y="249"/>
                    </a:lnTo>
                    <a:lnTo>
                      <a:pt x="473" y="254"/>
                    </a:lnTo>
                    <a:lnTo>
                      <a:pt x="480" y="254"/>
                    </a:lnTo>
                    <a:lnTo>
                      <a:pt x="482" y="254"/>
                    </a:lnTo>
                    <a:lnTo>
                      <a:pt x="482" y="256"/>
                    </a:lnTo>
                    <a:lnTo>
                      <a:pt x="346" y="302"/>
                    </a:lnTo>
                    <a:lnTo>
                      <a:pt x="353" y="324"/>
                    </a:lnTo>
                    <a:lnTo>
                      <a:pt x="357" y="325"/>
                    </a:lnTo>
                    <a:lnTo>
                      <a:pt x="357" y="327"/>
                    </a:lnTo>
                    <a:lnTo>
                      <a:pt x="350" y="327"/>
                    </a:lnTo>
                    <a:lnTo>
                      <a:pt x="344" y="329"/>
                    </a:lnTo>
                    <a:lnTo>
                      <a:pt x="339" y="327"/>
                    </a:lnTo>
                    <a:lnTo>
                      <a:pt x="334" y="325"/>
                    </a:lnTo>
                    <a:lnTo>
                      <a:pt x="332" y="325"/>
                    </a:lnTo>
                    <a:lnTo>
                      <a:pt x="321" y="331"/>
                    </a:lnTo>
                    <a:lnTo>
                      <a:pt x="309" y="331"/>
                    </a:lnTo>
                    <a:lnTo>
                      <a:pt x="298" y="340"/>
                    </a:lnTo>
                    <a:lnTo>
                      <a:pt x="293" y="340"/>
                    </a:lnTo>
                    <a:lnTo>
                      <a:pt x="289" y="341"/>
                    </a:lnTo>
                    <a:lnTo>
                      <a:pt x="285" y="368"/>
                    </a:lnTo>
                    <a:lnTo>
                      <a:pt x="269" y="366"/>
                    </a:lnTo>
                    <a:lnTo>
                      <a:pt x="266" y="370"/>
                    </a:lnTo>
                    <a:lnTo>
                      <a:pt x="264" y="372"/>
                    </a:lnTo>
                    <a:lnTo>
                      <a:pt x="260" y="372"/>
                    </a:lnTo>
                    <a:lnTo>
                      <a:pt x="255" y="379"/>
                    </a:lnTo>
                    <a:lnTo>
                      <a:pt x="250" y="379"/>
                    </a:lnTo>
                    <a:lnTo>
                      <a:pt x="246" y="381"/>
                    </a:lnTo>
                    <a:lnTo>
                      <a:pt x="244" y="383"/>
                    </a:lnTo>
                    <a:lnTo>
                      <a:pt x="243" y="384"/>
                    </a:lnTo>
                    <a:lnTo>
                      <a:pt x="239" y="386"/>
                    </a:lnTo>
                    <a:lnTo>
                      <a:pt x="234" y="397"/>
                    </a:lnTo>
                    <a:lnTo>
                      <a:pt x="226" y="404"/>
                    </a:lnTo>
                    <a:lnTo>
                      <a:pt x="225" y="408"/>
                    </a:lnTo>
                    <a:lnTo>
                      <a:pt x="225" y="413"/>
                    </a:lnTo>
                    <a:lnTo>
                      <a:pt x="209" y="433"/>
                    </a:lnTo>
                    <a:lnTo>
                      <a:pt x="203" y="433"/>
                    </a:lnTo>
                    <a:lnTo>
                      <a:pt x="198" y="434"/>
                    </a:lnTo>
                    <a:lnTo>
                      <a:pt x="194" y="434"/>
                    </a:lnTo>
                    <a:lnTo>
                      <a:pt x="194" y="429"/>
                    </a:lnTo>
                    <a:lnTo>
                      <a:pt x="191" y="427"/>
                    </a:lnTo>
                    <a:lnTo>
                      <a:pt x="184" y="429"/>
                    </a:lnTo>
                    <a:lnTo>
                      <a:pt x="180" y="429"/>
                    </a:lnTo>
                    <a:lnTo>
                      <a:pt x="168" y="431"/>
                    </a:lnTo>
                    <a:lnTo>
                      <a:pt x="155" y="425"/>
                    </a:lnTo>
                    <a:lnTo>
                      <a:pt x="141" y="427"/>
                    </a:lnTo>
                    <a:lnTo>
                      <a:pt x="137" y="427"/>
                    </a:lnTo>
                    <a:lnTo>
                      <a:pt x="135" y="425"/>
                    </a:lnTo>
                    <a:lnTo>
                      <a:pt x="130" y="424"/>
                    </a:lnTo>
                    <a:lnTo>
                      <a:pt x="125" y="413"/>
                    </a:lnTo>
                    <a:lnTo>
                      <a:pt x="121" y="411"/>
                    </a:lnTo>
                    <a:lnTo>
                      <a:pt x="93" y="408"/>
                    </a:lnTo>
                    <a:lnTo>
                      <a:pt x="91" y="406"/>
                    </a:lnTo>
                    <a:lnTo>
                      <a:pt x="51" y="415"/>
                    </a:lnTo>
                    <a:lnTo>
                      <a:pt x="46" y="411"/>
                    </a:lnTo>
                    <a:lnTo>
                      <a:pt x="43" y="406"/>
                    </a:lnTo>
                    <a:lnTo>
                      <a:pt x="9" y="381"/>
                    </a:lnTo>
                    <a:lnTo>
                      <a:pt x="7" y="374"/>
                    </a:lnTo>
                    <a:lnTo>
                      <a:pt x="0" y="370"/>
                    </a:lnTo>
                    <a:lnTo>
                      <a:pt x="0" y="36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" name="Freeform 107"/>
              <p:cNvSpPr>
                <a:spLocks/>
              </p:cNvSpPr>
              <p:nvPr/>
            </p:nvSpPr>
            <p:spPr bwMode="auto">
              <a:xfrm>
                <a:off x="2378" y="2412"/>
                <a:ext cx="6" cy="11"/>
              </a:xfrm>
              <a:custGeom>
                <a:avLst/>
                <a:gdLst>
                  <a:gd name="T0" fmla="*/ 4 w 6"/>
                  <a:gd name="T1" fmla="*/ 0 h 11"/>
                  <a:gd name="T2" fmla="*/ 6 w 6"/>
                  <a:gd name="T3" fmla="*/ 0 h 11"/>
                  <a:gd name="T4" fmla="*/ 6 w 6"/>
                  <a:gd name="T5" fmla="*/ 4 h 11"/>
                  <a:gd name="T6" fmla="*/ 4 w 6"/>
                  <a:gd name="T7" fmla="*/ 9 h 11"/>
                  <a:gd name="T8" fmla="*/ 2 w 6"/>
                  <a:gd name="T9" fmla="*/ 11 h 11"/>
                  <a:gd name="T10" fmla="*/ 0 w 6"/>
                  <a:gd name="T11" fmla="*/ 2 h 11"/>
                  <a:gd name="T12" fmla="*/ 0 w 6"/>
                  <a:gd name="T13" fmla="*/ 2 h 11"/>
                  <a:gd name="T14" fmla="*/ 4 w 6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" name="Freeform 108"/>
              <p:cNvSpPr>
                <a:spLocks/>
              </p:cNvSpPr>
              <p:nvPr/>
            </p:nvSpPr>
            <p:spPr bwMode="auto">
              <a:xfrm>
                <a:off x="2378" y="2412"/>
                <a:ext cx="6" cy="11"/>
              </a:xfrm>
              <a:custGeom>
                <a:avLst/>
                <a:gdLst>
                  <a:gd name="T0" fmla="*/ 4 w 6"/>
                  <a:gd name="T1" fmla="*/ 0 h 11"/>
                  <a:gd name="T2" fmla="*/ 6 w 6"/>
                  <a:gd name="T3" fmla="*/ 0 h 11"/>
                  <a:gd name="T4" fmla="*/ 6 w 6"/>
                  <a:gd name="T5" fmla="*/ 4 h 11"/>
                  <a:gd name="T6" fmla="*/ 4 w 6"/>
                  <a:gd name="T7" fmla="*/ 9 h 11"/>
                  <a:gd name="T8" fmla="*/ 2 w 6"/>
                  <a:gd name="T9" fmla="*/ 11 h 11"/>
                  <a:gd name="T10" fmla="*/ 0 w 6"/>
                  <a:gd name="T11" fmla="*/ 2 h 11"/>
                  <a:gd name="T12" fmla="*/ 0 w 6"/>
                  <a:gd name="T13" fmla="*/ 2 h 11"/>
                  <a:gd name="T14" fmla="*/ 4 w 6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1">
                    <a:moveTo>
                      <a:pt x="4" y="0"/>
                    </a:moveTo>
                    <a:lnTo>
                      <a:pt x="6" y="0"/>
                    </a:lnTo>
                    <a:lnTo>
                      <a:pt x="6" y="4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" name="Freeform 109"/>
              <p:cNvSpPr>
                <a:spLocks/>
              </p:cNvSpPr>
              <p:nvPr/>
            </p:nvSpPr>
            <p:spPr bwMode="auto">
              <a:xfrm>
                <a:off x="2343" y="2469"/>
                <a:ext cx="14" cy="14"/>
              </a:xfrm>
              <a:custGeom>
                <a:avLst/>
                <a:gdLst>
                  <a:gd name="T0" fmla="*/ 8 w 14"/>
                  <a:gd name="T1" fmla="*/ 0 h 14"/>
                  <a:gd name="T2" fmla="*/ 10 w 14"/>
                  <a:gd name="T3" fmla="*/ 0 h 14"/>
                  <a:gd name="T4" fmla="*/ 12 w 14"/>
                  <a:gd name="T5" fmla="*/ 0 h 14"/>
                  <a:gd name="T6" fmla="*/ 14 w 14"/>
                  <a:gd name="T7" fmla="*/ 7 h 14"/>
                  <a:gd name="T8" fmla="*/ 7 w 14"/>
                  <a:gd name="T9" fmla="*/ 14 h 14"/>
                  <a:gd name="T10" fmla="*/ 5 w 14"/>
                  <a:gd name="T11" fmla="*/ 14 h 14"/>
                  <a:gd name="T12" fmla="*/ 1 w 14"/>
                  <a:gd name="T13" fmla="*/ 11 h 14"/>
                  <a:gd name="T14" fmla="*/ 0 w 14"/>
                  <a:gd name="T15" fmla="*/ 5 h 14"/>
                  <a:gd name="T16" fmla="*/ 1 w 14"/>
                  <a:gd name="T17" fmla="*/ 4 h 14"/>
                  <a:gd name="T18" fmla="*/ 3 w 14"/>
                  <a:gd name="T19" fmla="*/ 0 h 14"/>
                  <a:gd name="T20" fmla="*/ 8 w 14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8" y="0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" name="Freeform 110"/>
              <p:cNvSpPr>
                <a:spLocks/>
              </p:cNvSpPr>
              <p:nvPr/>
            </p:nvSpPr>
            <p:spPr bwMode="auto">
              <a:xfrm>
                <a:off x="2343" y="2469"/>
                <a:ext cx="14" cy="14"/>
              </a:xfrm>
              <a:custGeom>
                <a:avLst/>
                <a:gdLst>
                  <a:gd name="T0" fmla="*/ 8 w 14"/>
                  <a:gd name="T1" fmla="*/ 0 h 14"/>
                  <a:gd name="T2" fmla="*/ 10 w 14"/>
                  <a:gd name="T3" fmla="*/ 0 h 14"/>
                  <a:gd name="T4" fmla="*/ 12 w 14"/>
                  <a:gd name="T5" fmla="*/ 0 h 14"/>
                  <a:gd name="T6" fmla="*/ 14 w 14"/>
                  <a:gd name="T7" fmla="*/ 7 h 14"/>
                  <a:gd name="T8" fmla="*/ 7 w 14"/>
                  <a:gd name="T9" fmla="*/ 14 h 14"/>
                  <a:gd name="T10" fmla="*/ 5 w 14"/>
                  <a:gd name="T11" fmla="*/ 14 h 14"/>
                  <a:gd name="T12" fmla="*/ 1 w 14"/>
                  <a:gd name="T13" fmla="*/ 11 h 14"/>
                  <a:gd name="T14" fmla="*/ 0 w 14"/>
                  <a:gd name="T15" fmla="*/ 5 h 14"/>
                  <a:gd name="T16" fmla="*/ 1 w 14"/>
                  <a:gd name="T17" fmla="*/ 4 h 14"/>
                  <a:gd name="T18" fmla="*/ 3 w 14"/>
                  <a:gd name="T19" fmla="*/ 0 h 14"/>
                  <a:gd name="T20" fmla="*/ 8 w 14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4">
                    <a:moveTo>
                      <a:pt x="8" y="0"/>
                    </a:moveTo>
                    <a:lnTo>
                      <a:pt x="10" y="0"/>
                    </a:lnTo>
                    <a:lnTo>
                      <a:pt x="12" y="0"/>
                    </a:lnTo>
                    <a:lnTo>
                      <a:pt x="14" y="7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8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" name="Freeform 111"/>
              <p:cNvSpPr>
                <a:spLocks/>
              </p:cNvSpPr>
              <p:nvPr/>
            </p:nvSpPr>
            <p:spPr bwMode="auto">
              <a:xfrm>
                <a:off x="3533" y="2291"/>
                <a:ext cx="343" cy="396"/>
              </a:xfrm>
              <a:custGeom>
                <a:avLst/>
                <a:gdLst>
                  <a:gd name="T0" fmla="*/ 306 w 343"/>
                  <a:gd name="T1" fmla="*/ 201 h 396"/>
                  <a:gd name="T2" fmla="*/ 306 w 343"/>
                  <a:gd name="T3" fmla="*/ 76 h 396"/>
                  <a:gd name="T4" fmla="*/ 308 w 343"/>
                  <a:gd name="T5" fmla="*/ 75 h 396"/>
                  <a:gd name="T6" fmla="*/ 342 w 343"/>
                  <a:gd name="T7" fmla="*/ 32 h 396"/>
                  <a:gd name="T8" fmla="*/ 343 w 343"/>
                  <a:gd name="T9" fmla="*/ 28 h 396"/>
                  <a:gd name="T10" fmla="*/ 320 w 343"/>
                  <a:gd name="T11" fmla="*/ 28 h 396"/>
                  <a:gd name="T12" fmla="*/ 295 w 343"/>
                  <a:gd name="T13" fmla="*/ 16 h 396"/>
                  <a:gd name="T14" fmla="*/ 265 w 343"/>
                  <a:gd name="T15" fmla="*/ 25 h 396"/>
                  <a:gd name="T16" fmla="*/ 252 w 343"/>
                  <a:gd name="T17" fmla="*/ 37 h 396"/>
                  <a:gd name="T18" fmla="*/ 234 w 343"/>
                  <a:gd name="T19" fmla="*/ 46 h 396"/>
                  <a:gd name="T20" fmla="*/ 168 w 343"/>
                  <a:gd name="T21" fmla="*/ 35 h 396"/>
                  <a:gd name="T22" fmla="*/ 117 w 343"/>
                  <a:gd name="T23" fmla="*/ 1 h 396"/>
                  <a:gd name="T24" fmla="*/ 92 w 343"/>
                  <a:gd name="T25" fmla="*/ 3 h 396"/>
                  <a:gd name="T26" fmla="*/ 81 w 343"/>
                  <a:gd name="T27" fmla="*/ 0 h 396"/>
                  <a:gd name="T28" fmla="*/ 22 w 343"/>
                  <a:gd name="T29" fmla="*/ 0 h 396"/>
                  <a:gd name="T30" fmla="*/ 13 w 343"/>
                  <a:gd name="T31" fmla="*/ 5 h 396"/>
                  <a:gd name="T32" fmla="*/ 0 w 343"/>
                  <a:gd name="T33" fmla="*/ 21 h 396"/>
                  <a:gd name="T34" fmla="*/ 2 w 343"/>
                  <a:gd name="T35" fmla="*/ 23 h 396"/>
                  <a:gd name="T36" fmla="*/ 4 w 343"/>
                  <a:gd name="T37" fmla="*/ 25 h 396"/>
                  <a:gd name="T38" fmla="*/ 13 w 343"/>
                  <a:gd name="T39" fmla="*/ 26 h 396"/>
                  <a:gd name="T40" fmla="*/ 15 w 343"/>
                  <a:gd name="T41" fmla="*/ 28 h 396"/>
                  <a:gd name="T42" fmla="*/ 15 w 343"/>
                  <a:gd name="T43" fmla="*/ 33 h 396"/>
                  <a:gd name="T44" fmla="*/ 17 w 343"/>
                  <a:gd name="T45" fmla="*/ 35 h 396"/>
                  <a:gd name="T46" fmla="*/ 18 w 343"/>
                  <a:gd name="T47" fmla="*/ 37 h 396"/>
                  <a:gd name="T48" fmla="*/ 24 w 343"/>
                  <a:gd name="T49" fmla="*/ 62 h 396"/>
                  <a:gd name="T50" fmla="*/ 27 w 343"/>
                  <a:gd name="T51" fmla="*/ 67 h 396"/>
                  <a:gd name="T52" fmla="*/ 36 w 343"/>
                  <a:gd name="T53" fmla="*/ 71 h 396"/>
                  <a:gd name="T54" fmla="*/ 43 w 343"/>
                  <a:gd name="T55" fmla="*/ 78 h 396"/>
                  <a:gd name="T56" fmla="*/ 45 w 343"/>
                  <a:gd name="T57" fmla="*/ 121 h 396"/>
                  <a:gd name="T58" fmla="*/ 43 w 343"/>
                  <a:gd name="T59" fmla="*/ 132 h 396"/>
                  <a:gd name="T60" fmla="*/ 2 w 343"/>
                  <a:gd name="T61" fmla="*/ 187 h 396"/>
                  <a:gd name="T62" fmla="*/ 2 w 343"/>
                  <a:gd name="T63" fmla="*/ 198 h 396"/>
                  <a:gd name="T64" fmla="*/ 8 w 343"/>
                  <a:gd name="T65" fmla="*/ 207 h 396"/>
                  <a:gd name="T66" fmla="*/ 9 w 343"/>
                  <a:gd name="T67" fmla="*/ 212 h 396"/>
                  <a:gd name="T68" fmla="*/ 15 w 343"/>
                  <a:gd name="T69" fmla="*/ 212 h 396"/>
                  <a:gd name="T70" fmla="*/ 20 w 343"/>
                  <a:gd name="T71" fmla="*/ 208 h 396"/>
                  <a:gd name="T72" fmla="*/ 36 w 343"/>
                  <a:gd name="T73" fmla="*/ 208 h 396"/>
                  <a:gd name="T74" fmla="*/ 36 w 343"/>
                  <a:gd name="T75" fmla="*/ 212 h 396"/>
                  <a:gd name="T76" fmla="*/ 27 w 343"/>
                  <a:gd name="T77" fmla="*/ 216 h 396"/>
                  <a:gd name="T78" fmla="*/ 20 w 343"/>
                  <a:gd name="T79" fmla="*/ 221 h 396"/>
                  <a:gd name="T80" fmla="*/ 11 w 343"/>
                  <a:gd name="T81" fmla="*/ 221 h 396"/>
                  <a:gd name="T82" fmla="*/ 6 w 343"/>
                  <a:gd name="T83" fmla="*/ 232 h 396"/>
                  <a:gd name="T84" fmla="*/ 13 w 343"/>
                  <a:gd name="T85" fmla="*/ 237 h 396"/>
                  <a:gd name="T86" fmla="*/ 163 w 343"/>
                  <a:gd name="T87" fmla="*/ 326 h 396"/>
                  <a:gd name="T88" fmla="*/ 172 w 343"/>
                  <a:gd name="T89" fmla="*/ 360 h 396"/>
                  <a:gd name="T90" fmla="*/ 233 w 343"/>
                  <a:gd name="T91" fmla="*/ 396 h 396"/>
                  <a:gd name="T92" fmla="*/ 242 w 343"/>
                  <a:gd name="T93" fmla="*/ 392 h 396"/>
                  <a:gd name="T94" fmla="*/ 270 w 343"/>
                  <a:gd name="T95" fmla="*/ 337 h 396"/>
                  <a:gd name="T96" fmla="*/ 272 w 343"/>
                  <a:gd name="T97" fmla="*/ 324 h 396"/>
                  <a:gd name="T98" fmla="*/ 283 w 343"/>
                  <a:gd name="T99" fmla="*/ 308 h 396"/>
                  <a:gd name="T100" fmla="*/ 299 w 343"/>
                  <a:gd name="T101" fmla="*/ 299 h 396"/>
                  <a:gd name="T102" fmla="*/ 300 w 343"/>
                  <a:gd name="T103" fmla="*/ 291 h 396"/>
                  <a:gd name="T104" fmla="*/ 306 w 343"/>
                  <a:gd name="T105" fmla="*/ 283 h 396"/>
                  <a:gd name="T106" fmla="*/ 311 w 343"/>
                  <a:gd name="T107" fmla="*/ 282 h 396"/>
                  <a:gd name="T108" fmla="*/ 318 w 343"/>
                  <a:gd name="T109" fmla="*/ 280 h 396"/>
                  <a:gd name="T110" fmla="*/ 325 w 343"/>
                  <a:gd name="T111" fmla="*/ 271 h 396"/>
                  <a:gd name="T112" fmla="*/ 329 w 343"/>
                  <a:gd name="T113" fmla="*/ 267 h 396"/>
                  <a:gd name="T114" fmla="*/ 329 w 343"/>
                  <a:gd name="T115" fmla="*/ 264 h 396"/>
                  <a:gd name="T116" fmla="*/ 306 w 343"/>
                  <a:gd name="T117" fmla="*/ 235 h 396"/>
                  <a:gd name="T118" fmla="*/ 306 w 343"/>
                  <a:gd name="T119" fmla="*/ 201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3" h="396">
                    <a:moveTo>
                      <a:pt x="306" y="201"/>
                    </a:moveTo>
                    <a:lnTo>
                      <a:pt x="306" y="76"/>
                    </a:lnTo>
                    <a:lnTo>
                      <a:pt x="308" y="75"/>
                    </a:lnTo>
                    <a:lnTo>
                      <a:pt x="342" y="32"/>
                    </a:lnTo>
                    <a:lnTo>
                      <a:pt x="343" y="28"/>
                    </a:lnTo>
                    <a:lnTo>
                      <a:pt x="320" y="28"/>
                    </a:lnTo>
                    <a:lnTo>
                      <a:pt x="295" y="16"/>
                    </a:lnTo>
                    <a:lnTo>
                      <a:pt x="265" y="25"/>
                    </a:lnTo>
                    <a:lnTo>
                      <a:pt x="252" y="37"/>
                    </a:lnTo>
                    <a:lnTo>
                      <a:pt x="234" y="46"/>
                    </a:lnTo>
                    <a:lnTo>
                      <a:pt x="168" y="35"/>
                    </a:lnTo>
                    <a:lnTo>
                      <a:pt x="117" y="1"/>
                    </a:lnTo>
                    <a:lnTo>
                      <a:pt x="92" y="3"/>
                    </a:lnTo>
                    <a:lnTo>
                      <a:pt x="81" y="0"/>
                    </a:lnTo>
                    <a:lnTo>
                      <a:pt x="22" y="0"/>
                    </a:lnTo>
                    <a:lnTo>
                      <a:pt x="13" y="5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13" y="26"/>
                    </a:lnTo>
                    <a:lnTo>
                      <a:pt x="15" y="28"/>
                    </a:lnTo>
                    <a:lnTo>
                      <a:pt x="15" y="33"/>
                    </a:lnTo>
                    <a:lnTo>
                      <a:pt x="17" y="35"/>
                    </a:lnTo>
                    <a:lnTo>
                      <a:pt x="18" y="37"/>
                    </a:lnTo>
                    <a:lnTo>
                      <a:pt x="24" y="62"/>
                    </a:lnTo>
                    <a:lnTo>
                      <a:pt x="27" y="67"/>
                    </a:lnTo>
                    <a:lnTo>
                      <a:pt x="36" y="71"/>
                    </a:lnTo>
                    <a:lnTo>
                      <a:pt x="43" y="78"/>
                    </a:lnTo>
                    <a:lnTo>
                      <a:pt x="45" y="121"/>
                    </a:lnTo>
                    <a:lnTo>
                      <a:pt x="43" y="132"/>
                    </a:lnTo>
                    <a:lnTo>
                      <a:pt x="2" y="187"/>
                    </a:lnTo>
                    <a:lnTo>
                      <a:pt x="2" y="198"/>
                    </a:lnTo>
                    <a:lnTo>
                      <a:pt x="8" y="207"/>
                    </a:lnTo>
                    <a:lnTo>
                      <a:pt x="9" y="212"/>
                    </a:lnTo>
                    <a:lnTo>
                      <a:pt x="15" y="212"/>
                    </a:lnTo>
                    <a:lnTo>
                      <a:pt x="20" y="208"/>
                    </a:lnTo>
                    <a:lnTo>
                      <a:pt x="36" y="208"/>
                    </a:lnTo>
                    <a:lnTo>
                      <a:pt x="36" y="212"/>
                    </a:lnTo>
                    <a:lnTo>
                      <a:pt x="27" y="216"/>
                    </a:lnTo>
                    <a:lnTo>
                      <a:pt x="20" y="221"/>
                    </a:lnTo>
                    <a:lnTo>
                      <a:pt x="11" y="221"/>
                    </a:lnTo>
                    <a:lnTo>
                      <a:pt x="6" y="232"/>
                    </a:lnTo>
                    <a:lnTo>
                      <a:pt x="13" y="237"/>
                    </a:lnTo>
                    <a:lnTo>
                      <a:pt x="163" y="326"/>
                    </a:lnTo>
                    <a:lnTo>
                      <a:pt x="172" y="360"/>
                    </a:lnTo>
                    <a:lnTo>
                      <a:pt x="233" y="396"/>
                    </a:lnTo>
                    <a:lnTo>
                      <a:pt x="242" y="392"/>
                    </a:lnTo>
                    <a:lnTo>
                      <a:pt x="270" y="337"/>
                    </a:lnTo>
                    <a:lnTo>
                      <a:pt x="272" y="324"/>
                    </a:lnTo>
                    <a:lnTo>
                      <a:pt x="283" y="308"/>
                    </a:lnTo>
                    <a:lnTo>
                      <a:pt x="299" y="299"/>
                    </a:lnTo>
                    <a:lnTo>
                      <a:pt x="300" y="291"/>
                    </a:lnTo>
                    <a:lnTo>
                      <a:pt x="306" y="283"/>
                    </a:lnTo>
                    <a:lnTo>
                      <a:pt x="311" y="282"/>
                    </a:lnTo>
                    <a:lnTo>
                      <a:pt x="318" y="280"/>
                    </a:lnTo>
                    <a:lnTo>
                      <a:pt x="325" y="271"/>
                    </a:lnTo>
                    <a:lnTo>
                      <a:pt x="329" y="267"/>
                    </a:lnTo>
                    <a:lnTo>
                      <a:pt x="329" y="264"/>
                    </a:lnTo>
                    <a:lnTo>
                      <a:pt x="306" y="235"/>
                    </a:lnTo>
                    <a:lnTo>
                      <a:pt x="306" y="20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" name="Freeform 112"/>
              <p:cNvSpPr>
                <a:spLocks/>
              </p:cNvSpPr>
              <p:nvPr/>
            </p:nvSpPr>
            <p:spPr bwMode="auto">
              <a:xfrm>
                <a:off x="3533" y="2291"/>
                <a:ext cx="343" cy="396"/>
              </a:xfrm>
              <a:custGeom>
                <a:avLst/>
                <a:gdLst>
                  <a:gd name="T0" fmla="*/ 306 w 343"/>
                  <a:gd name="T1" fmla="*/ 201 h 396"/>
                  <a:gd name="T2" fmla="*/ 306 w 343"/>
                  <a:gd name="T3" fmla="*/ 76 h 396"/>
                  <a:gd name="T4" fmla="*/ 308 w 343"/>
                  <a:gd name="T5" fmla="*/ 75 h 396"/>
                  <a:gd name="T6" fmla="*/ 342 w 343"/>
                  <a:gd name="T7" fmla="*/ 32 h 396"/>
                  <a:gd name="T8" fmla="*/ 343 w 343"/>
                  <a:gd name="T9" fmla="*/ 28 h 396"/>
                  <a:gd name="T10" fmla="*/ 320 w 343"/>
                  <a:gd name="T11" fmla="*/ 28 h 396"/>
                  <a:gd name="T12" fmla="*/ 295 w 343"/>
                  <a:gd name="T13" fmla="*/ 16 h 396"/>
                  <a:gd name="T14" fmla="*/ 265 w 343"/>
                  <a:gd name="T15" fmla="*/ 25 h 396"/>
                  <a:gd name="T16" fmla="*/ 252 w 343"/>
                  <a:gd name="T17" fmla="*/ 37 h 396"/>
                  <a:gd name="T18" fmla="*/ 234 w 343"/>
                  <a:gd name="T19" fmla="*/ 46 h 396"/>
                  <a:gd name="T20" fmla="*/ 168 w 343"/>
                  <a:gd name="T21" fmla="*/ 35 h 396"/>
                  <a:gd name="T22" fmla="*/ 117 w 343"/>
                  <a:gd name="T23" fmla="*/ 1 h 396"/>
                  <a:gd name="T24" fmla="*/ 92 w 343"/>
                  <a:gd name="T25" fmla="*/ 3 h 396"/>
                  <a:gd name="T26" fmla="*/ 81 w 343"/>
                  <a:gd name="T27" fmla="*/ 0 h 396"/>
                  <a:gd name="T28" fmla="*/ 22 w 343"/>
                  <a:gd name="T29" fmla="*/ 0 h 396"/>
                  <a:gd name="T30" fmla="*/ 13 w 343"/>
                  <a:gd name="T31" fmla="*/ 5 h 396"/>
                  <a:gd name="T32" fmla="*/ 0 w 343"/>
                  <a:gd name="T33" fmla="*/ 21 h 396"/>
                  <a:gd name="T34" fmla="*/ 2 w 343"/>
                  <a:gd name="T35" fmla="*/ 23 h 396"/>
                  <a:gd name="T36" fmla="*/ 4 w 343"/>
                  <a:gd name="T37" fmla="*/ 25 h 396"/>
                  <a:gd name="T38" fmla="*/ 13 w 343"/>
                  <a:gd name="T39" fmla="*/ 26 h 396"/>
                  <a:gd name="T40" fmla="*/ 15 w 343"/>
                  <a:gd name="T41" fmla="*/ 28 h 396"/>
                  <a:gd name="T42" fmla="*/ 15 w 343"/>
                  <a:gd name="T43" fmla="*/ 33 h 396"/>
                  <a:gd name="T44" fmla="*/ 17 w 343"/>
                  <a:gd name="T45" fmla="*/ 35 h 396"/>
                  <a:gd name="T46" fmla="*/ 18 w 343"/>
                  <a:gd name="T47" fmla="*/ 37 h 396"/>
                  <a:gd name="T48" fmla="*/ 24 w 343"/>
                  <a:gd name="T49" fmla="*/ 62 h 396"/>
                  <a:gd name="T50" fmla="*/ 27 w 343"/>
                  <a:gd name="T51" fmla="*/ 67 h 396"/>
                  <a:gd name="T52" fmla="*/ 36 w 343"/>
                  <a:gd name="T53" fmla="*/ 71 h 396"/>
                  <a:gd name="T54" fmla="*/ 43 w 343"/>
                  <a:gd name="T55" fmla="*/ 78 h 396"/>
                  <a:gd name="T56" fmla="*/ 45 w 343"/>
                  <a:gd name="T57" fmla="*/ 121 h 396"/>
                  <a:gd name="T58" fmla="*/ 43 w 343"/>
                  <a:gd name="T59" fmla="*/ 132 h 396"/>
                  <a:gd name="T60" fmla="*/ 2 w 343"/>
                  <a:gd name="T61" fmla="*/ 187 h 396"/>
                  <a:gd name="T62" fmla="*/ 2 w 343"/>
                  <a:gd name="T63" fmla="*/ 198 h 396"/>
                  <a:gd name="T64" fmla="*/ 8 w 343"/>
                  <a:gd name="T65" fmla="*/ 207 h 396"/>
                  <a:gd name="T66" fmla="*/ 9 w 343"/>
                  <a:gd name="T67" fmla="*/ 212 h 396"/>
                  <a:gd name="T68" fmla="*/ 15 w 343"/>
                  <a:gd name="T69" fmla="*/ 212 h 396"/>
                  <a:gd name="T70" fmla="*/ 20 w 343"/>
                  <a:gd name="T71" fmla="*/ 208 h 396"/>
                  <a:gd name="T72" fmla="*/ 36 w 343"/>
                  <a:gd name="T73" fmla="*/ 208 h 396"/>
                  <a:gd name="T74" fmla="*/ 36 w 343"/>
                  <a:gd name="T75" fmla="*/ 212 h 396"/>
                  <a:gd name="T76" fmla="*/ 27 w 343"/>
                  <a:gd name="T77" fmla="*/ 216 h 396"/>
                  <a:gd name="T78" fmla="*/ 20 w 343"/>
                  <a:gd name="T79" fmla="*/ 221 h 396"/>
                  <a:gd name="T80" fmla="*/ 11 w 343"/>
                  <a:gd name="T81" fmla="*/ 221 h 396"/>
                  <a:gd name="T82" fmla="*/ 6 w 343"/>
                  <a:gd name="T83" fmla="*/ 232 h 396"/>
                  <a:gd name="T84" fmla="*/ 13 w 343"/>
                  <a:gd name="T85" fmla="*/ 237 h 396"/>
                  <a:gd name="T86" fmla="*/ 163 w 343"/>
                  <a:gd name="T87" fmla="*/ 326 h 396"/>
                  <a:gd name="T88" fmla="*/ 172 w 343"/>
                  <a:gd name="T89" fmla="*/ 360 h 396"/>
                  <a:gd name="T90" fmla="*/ 233 w 343"/>
                  <a:gd name="T91" fmla="*/ 396 h 396"/>
                  <a:gd name="T92" fmla="*/ 242 w 343"/>
                  <a:gd name="T93" fmla="*/ 392 h 396"/>
                  <a:gd name="T94" fmla="*/ 270 w 343"/>
                  <a:gd name="T95" fmla="*/ 337 h 396"/>
                  <a:gd name="T96" fmla="*/ 272 w 343"/>
                  <a:gd name="T97" fmla="*/ 324 h 396"/>
                  <a:gd name="T98" fmla="*/ 283 w 343"/>
                  <a:gd name="T99" fmla="*/ 308 h 396"/>
                  <a:gd name="T100" fmla="*/ 299 w 343"/>
                  <a:gd name="T101" fmla="*/ 299 h 396"/>
                  <a:gd name="T102" fmla="*/ 300 w 343"/>
                  <a:gd name="T103" fmla="*/ 291 h 396"/>
                  <a:gd name="T104" fmla="*/ 306 w 343"/>
                  <a:gd name="T105" fmla="*/ 283 h 396"/>
                  <a:gd name="T106" fmla="*/ 311 w 343"/>
                  <a:gd name="T107" fmla="*/ 282 h 396"/>
                  <a:gd name="T108" fmla="*/ 318 w 343"/>
                  <a:gd name="T109" fmla="*/ 280 h 396"/>
                  <a:gd name="T110" fmla="*/ 325 w 343"/>
                  <a:gd name="T111" fmla="*/ 271 h 396"/>
                  <a:gd name="T112" fmla="*/ 329 w 343"/>
                  <a:gd name="T113" fmla="*/ 267 h 396"/>
                  <a:gd name="T114" fmla="*/ 329 w 343"/>
                  <a:gd name="T115" fmla="*/ 264 h 396"/>
                  <a:gd name="T116" fmla="*/ 306 w 343"/>
                  <a:gd name="T117" fmla="*/ 235 h 396"/>
                  <a:gd name="T118" fmla="*/ 306 w 343"/>
                  <a:gd name="T119" fmla="*/ 201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3" h="396">
                    <a:moveTo>
                      <a:pt x="306" y="201"/>
                    </a:moveTo>
                    <a:lnTo>
                      <a:pt x="306" y="76"/>
                    </a:lnTo>
                    <a:lnTo>
                      <a:pt x="308" y="75"/>
                    </a:lnTo>
                    <a:lnTo>
                      <a:pt x="342" y="32"/>
                    </a:lnTo>
                    <a:lnTo>
                      <a:pt x="343" y="28"/>
                    </a:lnTo>
                    <a:lnTo>
                      <a:pt x="320" y="28"/>
                    </a:lnTo>
                    <a:lnTo>
                      <a:pt x="295" y="16"/>
                    </a:lnTo>
                    <a:lnTo>
                      <a:pt x="265" y="25"/>
                    </a:lnTo>
                    <a:lnTo>
                      <a:pt x="252" y="37"/>
                    </a:lnTo>
                    <a:lnTo>
                      <a:pt x="234" y="46"/>
                    </a:lnTo>
                    <a:lnTo>
                      <a:pt x="168" y="35"/>
                    </a:lnTo>
                    <a:lnTo>
                      <a:pt x="117" y="1"/>
                    </a:lnTo>
                    <a:lnTo>
                      <a:pt x="92" y="3"/>
                    </a:lnTo>
                    <a:lnTo>
                      <a:pt x="81" y="0"/>
                    </a:lnTo>
                    <a:lnTo>
                      <a:pt x="22" y="0"/>
                    </a:lnTo>
                    <a:lnTo>
                      <a:pt x="13" y="5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4" y="25"/>
                    </a:lnTo>
                    <a:lnTo>
                      <a:pt x="13" y="26"/>
                    </a:lnTo>
                    <a:lnTo>
                      <a:pt x="15" y="28"/>
                    </a:lnTo>
                    <a:lnTo>
                      <a:pt x="15" y="33"/>
                    </a:lnTo>
                    <a:lnTo>
                      <a:pt x="17" y="35"/>
                    </a:lnTo>
                    <a:lnTo>
                      <a:pt x="18" y="37"/>
                    </a:lnTo>
                    <a:lnTo>
                      <a:pt x="24" y="62"/>
                    </a:lnTo>
                    <a:lnTo>
                      <a:pt x="27" y="67"/>
                    </a:lnTo>
                    <a:lnTo>
                      <a:pt x="36" y="71"/>
                    </a:lnTo>
                    <a:lnTo>
                      <a:pt x="43" y="78"/>
                    </a:lnTo>
                    <a:lnTo>
                      <a:pt x="45" y="121"/>
                    </a:lnTo>
                    <a:lnTo>
                      <a:pt x="43" y="132"/>
                    </a:lnTo>
                    <a:lnTo>
                      <a:pt x="2" y="187"/>
                    </a:lnTo>
                    <a:lnTo>
                      <a:pt x="2" y="198"/>
                    </a:lnTo>
                    <a:lnTo>
                      <a:pt x="8" y="207"/>
                    </a:lnTo>
                    <a:lnTo>
                      <a:pt x="9" y="212"/>
                    </a:lnTo>
                    <a:lnTo>
                      <a:pt x="15" y="212"/>
                    </a:lnTo>
                    <a:lnTo>
                      <a:pt x="20" y="208"/>
                    </a:lnTo>
                    <a:lnTo>
                      <a:pt x="36" y="208"/>
                    </a:lnTo>
                    <a:lnTo>
                      <a:pt x="36" y="212"/>
                    </a:lnTo>
                    <a:lnTo>
                      <a:pt x="27" y="216"/>
                    </a:lnTo>
                    <a:lnTo>
                      <a:pt x="20" y="221"/>
                    </a:lnTo>
                    <a:lnTo>
                      <a:pt x="11" y="221"/>
                    </a:lnTo>
                    <a:lnTo>
                      <a:pt x="6" y="232"/>
                    </a:lnTo>
                    <a:lnTo>
                      <a:pt x="13" y="237"/>
                    </a:lnTo>
                    <a:lnTo>
                      <a:pt x="163" y="326"/>
                    </a:lnTo>
                    <a:lnTo>
                      <a:pt x="172" y="360"/>
                    </a:lnTo>
                    <a:lnTo>
                      <a:pt x="233" y="396"/>
                    </a:lnTo>
                    <a:lnTo>
                      <a:pt x="242" y="392"/>
                    </a:lnTo>
                    <a:lnTo>
                      <a:pt x="270" y="337"/>
                    </a:lnTo>
                    <a:lnTo>
                      <a:pt x="272" y="324"/>
                    </a:lnTo>
                    <a:lnTo>
                      <a:pt x="283" y="308"/>
                    </a:lnTo>
                    <a:lnTo>
                      <a:pt x="299" y="299"/>
                    </a:lnTo>
                    <a:lnTo>
                      <a:pt x="300" y="291"/>
                    </a:lnTo>
                    <a:lnTo>
                      <a:pt x="306" y="283"/>
                    </a:lnTo>
                    <a:lnTo>
                      <a:pt x="311" y="282"/>
                    </a:lnTo>
                    <a:lnTo>
                      <a:pt x="318" y="280"/>
                    </a:lnTo>
                    <a:lnTo>
                      <a:pt x="325" y="271"/>
                    </a:lnTo>
                    <a:lnTo>
                      <a:pt x="329" y="267"/>
                    </a:lnTo>
                    <a:lnTo>
                      <a:pt x="329" y="264"/>
                    </a:lnTo>
                    <a:lnTo>
                      <a:pt x="306" y="235"/>
                    </a:lnTo>
                    <a:lnTo>
                      <a:pt x="306" y="20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" name="Freeform 113"/>
              <p:cNvSpPr>
                <a:spLocks/>
              </p:cNvSpPr>
              <p:nvPr/>
            </p:nvSpPr>
            <p:spPr bwMode="auto">
              <a:xfrm>
                <a:off x="2098" y="1951"/>
                <a:ext cx="130" cy="268"/>
              </a:xfrm>
              <a:custGeom>
                <a:avLst/>
                <a:gdLst>
                  <a:gd name="T0" fmla="*/ 123 w 130"/>
                  <a:gd name="T1" fmla="*/ 29 h 268"/>
                  <a:gd name="T2" fmla="*/ 89 w 130"/>
                  <a:gd name="T3" fmla="*/ 0 h 268"/>
                  <a:gd name="T4" fmla="*/ 84 w 130"/>
                  <a:gd name="T5" fmla="*/ 4 h 268"/>
                  <a:gd name="T6" fmla="*/ 70 w 130"/>
                  <a:gd name="T7" fmla="*/ 6 h 268"/>
                  <a:gd name="T8" fmla="*/ 71 w 130"/>
                  <a:gd name="T9" fmla="*/ 9 h 268"/>
                  <a:gd name="T10" fmla="*/ 77 w 130"/>
                  <a:gd name="T11" fmla="*/ 16 h 268"/>
                  <a:gd name="T12" fmla="*/ 70 w 130"/>
                  <a:gd name="T13" fmla="*/ 20 h 268"/>
                  <a:gd name="T14" fmla="*/ 71 w 130"/>
                  <a:gd name="T15" fmla="*/ 20 h 268"/>
                  <a:gd name="T16" fmla="*/ 71 w 130"/>
                  <a:gd name="T17" fmla="*/ 22 h 268"/>
                  <a:gd name="T18" fmla="*/ 70 w 130"/>
                  <a:gd name="T19" fmla="*/ 25 h 268"/>
                  <a:gd name="T20" fmla="*/ 66 w 130"/>
                  <a:gd name="T21" fmla="*/ 27 h 268"/>
                  <a:gd name="T22" fmla="*/ 68 w 130"/>
                  <a:gd name="T23" fmla="*/ 29 h 268"/>
                  <a:gd name="T24" fmla="*/ 66 w 130"/>
                  <a:gd name="T25" fmla="*/ 31 h 268"/>
                  <a:gd name="T26" fmla="*/ 55 w 130"/>
                  <a:gd name="T27" fmla="*/ 40 h 268"/>
                  <a:gd name="T28" fmla="*/ 52 w 130"/>
                  <a:gd name="T29" fmla="*/ 41 h 268"/>
                  <a:gd name="T30" fmla="*/ 46 w 130"/>
                  <a:gd name="T31" fmla="*/ 40 h 268"/>
                  <a:gd name="T32" fmla="*/ 39 w 130"/>
                  <a:gd name="T33" fmla="*/ 41 h 268"/>
                  <a:gd name="T34" fmla="*/ 34 w 130"/>
                  <a:gd name="T35" fmla="*/ 40 h 268"/>
                  <a:gd name="T36" fmla="*/ 29 w 130"/>
                  <a:gd name="T37" fmla="*/ 40 h 268"/>
                  <a:gd name="T38" fmla="*/ 27 w 130"/>
                  <a:gd name="T39" fmla="*/ 40 h 268"/>
                  <a:gd name="T40" fmla="*/ 21 w 130"/>
                  <a:gd name="T41" fmla="*/ 49 h 268"/>
                  <a:gd name="T42" fmla="*/ 18 w 130"/>
                  <a:gd name="T43" fmla="*/ 49 h 268"/>
                  <a:gd name="T44" fmla="*/ 16 w 130"/>
                  <a:gd name="T45" fmla="*/ 50 h 268"/>
                  <a:gd name="T46" fmla="*/ 16 w 130"/>
                  <a:gd name="T47" fmla="*/ 52 h 268"/>
                  <a:gd name="T48" fmla="*/ 12 w 130"/>
                  <a:gd name="T49" fmla="*/ 54 h 268"/>
                  <a:gd name="T50" fmla="*/ 12 w 130"/>
                  <a:gd name="T51" fmla="*/ 57 h 268"/>
                  <a:gd name="T52" fmla="*/ 9 w 130"/>
                  <a:gd name="T53" fmla="*/ 57 h 268"/>
                  <a:gd name="T54" fmla="*/ 5 w 130"/>
                  <a:gd name="T55" fmla="*/ 63 h 268"/>
                  <a:gd name="T56" fmla="*/ 4 w 130"/>
                  <a:gd name="T57" fmla="*/ 70 h 268"/>
                  <a:gd name="T58" fmla="*/ 2 w 130"/>
                  <a:gd name="T59" fmla="*/ 75 h 268"/>
                  <a:gd name="T60" fmla="*/ 0 w 130"/>
                  <a:gd name="T61" fmla="*/ 82 h 268"/>
                  <a:gd name="T62" fmla="*/ 0 w 130"/>
                  <a:gd name="T63" fmla="*/ 90 h 268"/>
                  <a:gd name="T64" fmla="*/ 4 w 130"/>
                  <a:gd name="T65" fmla="*/ 93 h 268"/>
                  <a:gd name="T66" fmla="*/ 9 w 130"/>
                  <a:gd name="T67" fmla="*/ 95 h 268"/>
                  <a:gd name="T68" fmla="*/ 11 w 130"/>
                  <a:gd name="T69" fmla="*/ 95 h 268"/>
                  <a:gd name="T70" fmla="*/ 16 w 130"/>
                  <a:gd name="T71" fmla="*/ 98 h 268"/>
                  <a:gd name="T72" fmla="*/ 25 w 130"/>
                  <a:gd name="T73" fmla="*/ 109 h 268"/>
                  <a:gd name="T74" fmla="*/ 45 w 130"/>
                  <a:gd name="T75" fmla="*/ 261 h 268"/>
                  <a:gd name="T76" fmla="*/ 48 w 130"/>
                  <a:gd name="T77" fmla="*/ 268 h 268"/>
                  <a:gd name="T78" fmla="*/ 87 w 130"/>
                  <a:gd name="T79" fmla="*/ 266 h 268"/>
                  <a:gd name="T80" fmla="*/ 86 w 130"/>
                  <a:gd name="T81" fmla="*/ 263 h 268"/>
                  <a:gd name="T82" fmla="*/ 89 w 130"/>
                  <a:gd name="T83" fmla="*/ 170 h 268"/>
                  <a:gd name="T84" fmla="*/ 102 w 130"/>
                  <a:gd name="T85" fmla="*/ 145 h 268"/>
                  <a:gd name="T86" fmla="*/ 105 w 130"/>
                  <a:gd name="T87" fmla="*/ 125 h 268"/>
                  <a:gd name="T88" fmla="*/ 121 w 130"/>
                  <a:gd name="T89" fmla="*/ 109 h 268"/>
                  <a:gd name="T90" fmla="*/ 123 w 130"/>
                  <a:gd name="T91" fmla="*/ 104 h 268"/>
                  <a:gd name="T92" fmla="*/ 125 w 130"/>
                  <a:gd name="T93" fmla="*/ 102 h 268"/>
                  <a:gd name="T94" fmla="*/ 125 w 130"/>
                  <a:gd name="T95" fmla="*/ 100 h 268"/>
                  <a:gd name="T96" fmla="*/ 125 w 130"/>
                  <a:gd name="T97" fmla="*/ 98 h 268"/>
                  <a:gd name="T98" fmla="*/ 121 w 130"/>
                  <a:gd name="T99" fmla="*/ 95 h 268"/>
                  <a:gd name="T100" fmla="*/ 121 w 130"/>
                  <a:gd name="T101" fmla="*/ 91 h 268"/>
                  <a:gd name="T102" fmla="*/ 123 w 130"/>
                  <a:gd name="T103" fmla="*/ 88 h 268"/>
                  <a:gd name="T104" fmla="*/ 127 w 130"/>
                  <a:gd name="T105" fmla="*/ 86 h 268"/>
                  <a:gd name="T106" fmla="*/ 130 w 130"/>
                  <a:gd name="T107" fmla="*/ 86 h 268"/>
                  <a:gd name="T108" fmla="*/ 130 w 130"/>
                  <a:gd name="T109" fmla="*/ 84 h 268"/>
                  <a:gd name="T110" fmla="*/ 127 w 130"/>
                  <a:gd name="T111" fmla="*/ 54 h 268"/>
                  <a:gd name="T112" fmla="*/ 120 w 130"/>
                  <a:gd name="T113" fmla="*/ 47 h 268"/>
                  <a:gd name="T114" fmla="*/ 118 w 130"/>
                  <a:gd name="T115" fmla="*/ 43 h 268"/>
                  <a:gd name="T116" fmla="*/ 120 w 130"/>
                  <a:gd name="T117" fmla="*/ 34 h 268"/>
                  <a:gd name="T118" fmla="*/ 123 w 130"/>
                  <a:gd name="T119" fmla="*/ 29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268">
                    <a:moveTo>
                      <a:pt x="123" y="29"/>
                    </a:moveTo>
                    <a:lnTo>
                      <a:pt x="89" y="0"/>
                    </a:lnTo>
                    <a:lnTo>
                      <a:pt x="84" y="4"/>
                    </a:lnTo>
                    <a:lnTo>
                      <a:pt x="70" y="6"/>
                    </a:lnTo>
                    <a:lnTo>
                      <a:pt x="71" y="9"/>
                    </a:lnTo>
                    <a:lnTo>
                      <a:pt x="77" y="16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22"/>
                    </a:lnTo>
                    <a:lnTo>
                      <a:pt x="70" y="25"/>
                    </a:lnTo>
                    <a:lnTo>
                      <a:pt x="66" y="27"/>
                    </a:lnTo>
                    <a:lnTo>
                      <a:pt x="68" y="29"/>
                    </a:lnTo>
                    <a:lnTo>
                      <a:pt x="66" y="31"/>
                    </a:lnTo>
                    <a:lnTo>
                      <a:pt x="55" y="40"/>
                    </a:lnTo>
                    <a:lnTo>
                      <a:pt x="52" y="41"/>
                    </a:lnTo>
                    <a:lnTo>
                      <a:pt x="46" y="40"/>
                    </a:lnTo>
                    <a:lnTo>
                      <a:pt x="39" y="41"/>
                    </a:lnTo>
                    <a:lnTo>
                      <a:pt x="34" y="40"/>
                    </a:lnTo>
                    <a:lnTo>
                      <a:pt x="29" y="40"/>
                    </a:lnTo>
                    <a:lnTo>
                      <a:pt x="27" y="40"/>
                    </a:lnTo>
                    <a:lnTo>
                      <a:pt x="21" y="49"/>
                    </a:lnTo>
                    <a:lnTo>
                      <a:pt x="18" y="49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2" y="54"/>
                    </a:lnTo>
                    <a:lnTo>
                      <a:pt x="12" y="57"/>
                    </a:lnTo>
                    <a:lnTo>
                      <a:pt x="9" y="57"/>
                    </a:lnTo>
                    <a:lnTo>
                      <a:pt x="5" y="63"/>
                    </a:lnTo>
                    <a:lnTo>
                      <a:pt x="4" y="70"/>
                    </a:lnTo>
                    <a:lnTo>
                      <a:pt x="2" y="75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4" y="93"/>
                    </a:lnTo>
                    <a:lnTo>
                      <a:pt x="9" y="95"/>
                    </a:lnTo>
                    <a:lnTo>
                      <a:pt x="11" y="95"/>
                    </a:lnTo>
                    <a:lnTo>
                      <a:pt x="16" y="98"/>
                    </a:lnTo>
                    <a:lnTo>
                      <a:pt x="25" y="109"/>
                    </a:lnTo>
                    <a:lnTo>
                      <a:pt x="45" y="261"/>
                    </a:lnTo>
                    <a:lnTo>
                      <a:pt x="48" y="268"/>
                    </a:lnTo>
                    <a:lnTo>
                      <a:pt x="87" y="266"/>
                    </a:lnTo>
                    <a:lnTo>
                      <a:pt x="86" y="263"/>
                    </a:lnTo>
                    <a:lnTo>
                      <a:pt x="89" y="170"/>
                    </a:lnTo>
                    <a:lnTo>
                      <a:pt x="102" y="145"/>
                    </a:lnTo>
                    <a:lnTo>
                      <a:pt x="105" y="125"/>
                    </a:lnTo>
                    <a:lnTo>
                      <a:pt x="121" y="109"/>
                    </a:lnTo>
                    <a:lnTo>
                      <a:pt x="123" y="104"/>
                    </a:lnTo>
                    <a:lnTo>
                      <a:pt x="125" y="102"/>
                    </a:lnTo>
                    <a:lnTo>
                      <a:pt x="125" y="100"/>
                    </a:lnTo>
                    <a:lnTo>
                      <a:pt x="125" y="98"/>
                    </a:lnTo>
                    <a:lnTo>
                      <a:pt x="121" y="95"/>
                    </a:lnTo>
                    <a:lnTo>
                      <a:pt x="121" y="91"/>
                    </a:lnTo>
                    <a:lnTo>
                      <a:pt x="123" y="88"/>
                    </a:lnTo>
                    <a:lnTo>
                      <a:pt x="127" y="86"/>
                    </a:lnTo>
                    <a:lnTo>
                      <a:pt x="130" y="86"/>
                    </a:lnTo>
                    <a:lnTo>
                      <a:pt x="130" y="84"/>
                    </a:lnTo>
                    <a:lnTo>
                      <a:pt x="127" y="54"/>
                    </a:lnTo>
                    <a:lnTo>
                      <a:pt x="120" y="47"/>
                    </a:lnTo>
                    <a:lnTo>
                      <a:pt x="118" y="43"/>
                    </a:lnTo>
                    <a:lnTo>
                      <a:pt x="120" y="34"/>
                    </a:lnTo>
                    <a:lnTo>
                      <a:pt x="123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" name="Freeform 114"/>
              <p:cNvSpPr>
                <a:spLocks/>
              </p:cNvSpPr>
              <p:nvPr/>
            </p:nvSpPr>
            <p:spPr bwMode="auto">
              <a:xfrm>
                <a:off x="2098" y="1951"/>
                <a:ext cx="130" cy="268"/>
              </a:xfrm>
              <a:custGeom>
                <a:avLst/>
                <a:gdLst>
                  <a:gd name="T0" fmla="*/ 123 w 130"/>
                  <a:gd name="T1" fmla="*/ 29 h 268"/>
                  <a:gd name="T2" fmla="*/ 89 w 130"/>
                  <a:gd name="T3" fmla="*/ 0 h 268"/>
                  <a:gd name="T4" fmla="*/ 84 w 130"/>
                  <a:gd name="T5" fmla="*/ 4 h 268"/>
                  <a:gd name="T6" fmla="*/ 70 w 130"/>
                  <a:gd name="T7" fmla="*/ 6 h 268"/>
                  <a:gd name="T8" fmla="*/ 71 w 130"/>
                  <a:gd name="T9" fmla="*/ 9 h 268"/>
                  <a:gd name="T10" fmla="*/ 77 w 130"/>
                  <a:gd name="T11" fmla="*/ 16 h 268"/>
                  <a:gd name="T12" fmla="*/ 70 w 130"/>
                  <a:gd name="T13" fmla="*/ 20 h 268"/>
                  <a:gd name="T14" fmla="*/ 71 w 130"/>
                  <a:gd name="T15" fmla="*/ 20 h 268"/>
                  <a:gd name="T16" fmla="*/ 71 w 130"/>
                  <a:gd name="T17" fmla="*/ 22 h 268"/>
                  <a:gd name="T18" fmla="*/ 70 w 130"/>
                  <a:gd name="T19" fmla="*/ 25 h 268"/>
                  <a:gd name="T20" fmla="*/ 66 w 130"/>
                  <a:gd name="T21" fmla="*/ 27 h 268"/>
                  <a:gd name="T22" fmla="*/ 68 w 130"/>
                  <a:gd name="T23" fmla="*/ 29 h 268"/>
                  <a:gd name="T24" fmla="*/ 66 w 130"/>
                  <a:gd name="T25" fmla="*/ 31 h 268"/>
                  <a:gd name="T26" fmla="*/ 55 w 130"/>
                  <a:gd name="T27" fmla="*/ 40 h 268"/>
                  <a:gd name="T28" fmla="*/ 52 w 130"/>
                  <a:gd name="T29" fmla="*/ 41 h 268"/>
                  <a:gd name="T30" fmla="*/ 46 w 130"/>
                  <a:gd name="T31" fmla="*/ 40 h 268"/>
                  <a:gd name="T32" fmla="*/ 39 w 130"/>
                  <a:gd name="T33" fmla="*/ 41 h 268"/>
                  <a:gd name="T34" fmla="*/ 34 w 130"/>
                  <a:gd name="T35" fmla="*/ 40 h 268"/>
                  <a:gd name="T36" fmla="*/ 29 w 130"/>
                  <a:gd name="T37" fmla="*/ 40 h 268"/>
                  <a:gd name="T38" fmla="*/ 27 w 130"/>
                  <a:gd name="T39" fmla="*/ 40 h 268"/>
                  <a:gd name="T40" fmla="*/ 21 w 130"/>
                  <a:gd name="T41" fmla="*/ 49 h 268"/>
                  <a:gd name="T42" fmla="*/ 18 w 130"/>
                  <a:gd name="T43" fmla="*/ 49 h 268"/>
                  <a:gd name="T44" fmla="*/ 16 w 130"/>
                  <a:gd name="T45" fmla="*/ 50 h 268"/>
                  <a:gd name="T46" fmla="*/ 16 w 130"/>
                  <a:gd name="T47" fmla="*/ 52 h 268"/>
                  <a:gd name="T48" fmla="*/ 12 w 130"/>
                  <a:gd name="T49" fmla="*/ 54 h 268"/>
                  <a:gd name="T50" fmla="*/ 12 w 130"/>
                  <a:gd name="T51" fmla="*/ 57 h 268"/>
                  <a:gd name="T52" fmla="*/ 9 w 130"/>
                  <a:gd name="T53" fmla="*/ 57 h 268"/>
                  <a:gd name="T54" fmla="*/ 5 w 130"/>
                  <a:gd name="T55" fmla="*/ 63 h 268"/>
                  <a:gd name="T56" fmla="*/ 4 w 130"/>
                  <a:gd name="T57" fmla="*/ 70 h 268"/>
                  <a:gd name="T58" fmla="*/ 2 w 130"/>
                  <a:gd name="T59" fmla="*/ 75 h 268"/>
                  <a:gd name="T60" fmla="*/ 0 w 130"/>
                  <a:gd name="T61" fmla="*/ 82 h 268"/>
                  <a:gd name="T62" fmla="*/ 0 w 130"/>
                  <a:gd name="T63" fmla="*/ 90 h 268"/>
                  <a:gd name="T64" fmla="*/ 4 w 130"/>
                  <a:gd name="T65" fmla="*/ 93 h 268"/>
                  <a:gd name="T66" fmla="*/ 9 w 130"/>
                  <a:gd name="T67" fmla="*/ 95 h 268"/>
                  <a:gd name="T68" fmla="*/ 11 w 130"/>
                  <a:gd name="T69" fmla="*/ 95 h 268"/>
                  <a:gd name="T70" fmla="*/ 16 w 130"/>
                  <a:gd name="T71" fmla="*/ 98 h 268"/>
                  <a:gd name="T72" fmla="*/ 25 w 130"/>
                  <a:gd name="T73" fmla="*/ 109 h 268"/>
                  <a:gd name="T74" fmla="*/ 45 w 130"/>
                  <a:gd name="T75" fmla="*/ 261 h 268"/>
                  <a:gd name="T76" fmla="*/ 48 w 130"/>
                  <a:gd name="T77" fmla="*/ 268 h 268"/>
                  <a:gd name="T78" fmla="*/ 87 w 130"/>
                  <a:gd name="T79" fmla="*/ 266 h 268"/>
                  <a:gd name="T80" fmla="*/ 86 w 130"/>
                  <a:gd name="T81" fmla="*/ 263 h 268"/>
                  <a:gd name="T82" fmla="*/ 89 w 130"/>
                  <a:gd name="T83" fmla="*/ 170 h 268"/>
                  <a:gd name="T84" fmla="*/ 102 w 130"/>
                  <a:gd name="T85" fmla="*/ 145 h 268"/>
                  <a:gd name="T86" fmla="*/ 105 w 130"/>
                  <a:gd name="T87" fmla="*/ 125 h 268"/>
                  <a:gd name="T88" fmla="*/ 121 w 130"/>
                  <a:gd name="T89" fmla="*/ 109 h 268"/>
                  <a:gd name="T90" fmla="*/ 123 w 130"/>
                  <a:gd name="T91" fmla="*/ 104 h 268"/>
                  <a:gd name="T92" fmla="*/ 125 w 130"/>
                  <a:gd name="T93" fmla="*/ 102 h 268"/>
                  <a:gd name="T94" fmla="*/ 125 w 130"/>
                  <a:gd name="T95" fmla="*/ 100 h 268"/>
                  <a:gd name="T96" fmla="*/ 125 w 130"/>
                  <a:gd name="T97" fmla="*/ 98 h 268"/>
                  <a:gd name="T98" fmla="*/ 121 w 130"/>
                  <a:gd name="T99" fmla="*/ 95 h 268"/>
                  <a:gd name="T100" fmla="*/ 121 w 130"/>
                  <a:gd name="T101" fmla="*/ 91 h 268"/>
                  <a:gd name="T102" fmla="*/ 123 w 130"/>
                  <a:gd name="T103" fmla="*/ 88 h 268"/>
                  <a:gd name="T104" fmla="*/ 127 w 130"/>
                  <a:gd name="T105" fmla="*/ 86 h 268"/>
                  <a:gd name="T106" fmla="*/ 130 w 130"/>
                  <a:gd name="T107" fmla="*/ 86 h 268"/>
                  <a:gd name="T108" fmla="*/ 130 w 130"/>
                  <a:gd name="T109" fmla="*/ 84 h 268"/>
                  <a:gd name="T110" fmla="*/ 127 w 130"/>
                  <a:gd name="T111" fmla="*/ 54 h 268"/>
                  <a:gd name="T112" fmla="*/ 120 w 130"/>
                  <a:gd name="T113" fmla="*/ 47 h 268"/>
                  <a:gd name="T114" fmla="*/ 118 w 130"/>
                  <a:gd name="T115" fmla="*/ 43 h 268"/>
                  <a:gd name="T116" fmla="*/ 120 w 130"/>
                  <a:gd name="T117" fmla="*/ 34 h 268"/>
                  <a:gd name="T118" fmla="*/ 123 w 130"/>
                  <a:gd name="T119" fmla="*/ 29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0" h="268">
                    <a:moveTo>
                      <a:pt x="123" y="29"/>
                    </a:moveTo>
                    <a:lnTo>
                      <a:pt x="89" y="0"/>
                    </a:lnTo>
                    <a:lnTo>
                      <a:pt x="84" y="4"/>
                    </a:lnTo>
                    <a:lnTo>
                      <a:pt x="70" y="6"/>
                    </a:lnTo>
                    <a:lnTo>
                      <a:pt x="71" y="9"/>
                    </a:lnTo>
                    <a:lnTo>
                      <a:pt x="77" y="16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22"/>
                    </a:lnTo>
                    <a:lnTo>
                      <a:pt x="70" y="25"/>
                    </a:lnTo>
                    <a:lnTo>
                      <a:pt x="66" y="27"/>
                    </a:lnTo>
                    <a:lnTo>
                      <a:pt x="68" y="29"/>
                    </a:lnTo>
                    <a:lnTo>
                      <a:pt x="66" y="31"/>
                    </a:lnTo>
                    <a:lnTo>
                      <a:pt x="55" y="40"/>
                    </a:lnTo>
                    <a:lnTo>
                      <a:pt x="52" y="41"/>
                    </a:lnTo>
                    <a:lnTo>
                      <a:pt x="46" y="40"/>
                    </a:lnTo>
                    <a:lnTo>
                      <a:pt x="39" y="41"/>
                    </a:lnTo>
                    <a:lnTo>
                      <a:pt x="34" y="40"/>
                    </a:lnTo>
                    <a:lnTo>
                      <a:pt x="29" y="40"/>
                    </a:lnTo>
                    <a:lnTo>
                      <a:pt x="27" y="40"/>
                    </a:lnTo>
                    <a:lnTo>
                      <a:pt x="21" y="49"/>
                    </a:lnTo>
                    <a:lnTo>
                      <a:pt x="18" y="49"/>
                    </a:lnTo>
                    <a:lnTo>
                      <a:pt x="16" y="50"/>
                    </a:lnTo>
                    <a:lnTo>
                      <a:pt x="16" y="52"/>
                    </a:lnTo>
                    <a:lnTo>
                      <a:pt x="12" y="54"/>
                    </a:lnTo>
                    <a:lnTo>
                      <a:pt x="12" y="57"/>
                    </a:lnTo>
                    <a:lnTo>
                      <a:pt x="9" y="57"/>
                    </a:lnTo>
                    <a:lnTo>
                      <a:pt x="5" y="63"/>
                    </a:lnTo>
                    <a:lnTo>
                      <a:pt x="4" y="70"/>
                    </a:lnTo>
                    <a:lnTo>
                      <a:pt x="2" y="75"/>
                    </a:lnTo>
                    <a:lnTo>
                      <a:pt x="0" y="82"/>
                    </a:lnTo>
                    <a:lnTo>
                      <a:pt x="0" y="90"/>
                    </a:lnTo>
                    <a:lnTo>
                      <a:pt x="4" y="93"/>
                    </a:lnTo>
                    <a:lnTo>
                      <a:pt x="9" y="95"/>
                    </a:lnTo>
                    <a:lnTo>
                      <a:pt x="11" y="95"/>
                    </a:lnTo>
                    <a:lnTo>
                      <a:pt x="16" y="98"/>
                    </a:lnTo>
                    <a:lnTo>
                      <a:pt x="25" y="109"/>
                    </a:lnTo>
                    <a:lnTo>
                      <a:pt x="45" y="261"/>
                    </a:lnTo>
                    <a:lnTo>
                      <a:pt x="48" y="268"/>
                    </a:lnTo>
                    <a:lnTo>
                      <a:pt x="87" y="266"/>
                    </a:lnTo>
                    <a:lnTo>
                      <a:pt x="86" y="263"/>
                    </a:lnTo>
                    <a:lnTo>
                      <a:pt x="89" y="170"/>
                    </a:lnTo>
                    <a:lnTo>
                      <a:pt x="102" y="145"/>
                    </a:lnTo>
                    <a:lnTo>
                      <a:pt x="105" y="125"/>
                    </a:lnTo>
                    <a:lnTo>
                      <a:pt x="121" y="109"/>
                    </a:lnTo>
                    <a:lnTo>
                      <a:pt x="123" y="104"/>
                    </a:lnTo>
                    <a:lnTo>
                      <a:pt x="125" y="102"/>
                    </a:lnTo>
                    <a:lnTo>
                      <a:pt x="125" y="100"/>
                    </a:lnTo>
                    <a:lnTo>
                      <a:pt x="125" y="98"/>
                    </a:lnTo>
                    <a:lnTo>
                      <a:pt x="121" y="95"/>
                    </a:lnTo>
                    <a:lnTo>
                      <a:pt x="121" y="91"/>
                    </a:lnTo>
                    <a:lnTo>
                      <a:pt x="123" y="88"/>
                    </a:lnTo>
                    <a:lnTo>
                      <a:pt x="127" y="86"/>
                    </a:lnTo>
                    <a:lnTo>
                      <a:pt x="130" y="86"/>
                    </a:lnTo>
                    <a:lnTo>
                      <a:pt x="130" y="84"/>
                    </a:lnTo>
                    <a:lnTo>
                      <a:pt x="127" y="54"/>
                    </a:lnTo>
                    <a:lnTo>
                      <a:pt x="120" y="47"/>
                    </a:lnTo>
                    <a:lnTo>
                      <a:pt x="118" y="43"/>
                    </a:lnTo>
                    <a:lnTo>
                      <a:pt x="120" y="34"/>
                    </a:lnTo>
                    <a:lnTo>
                      <a:pt x="123" y="29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" name="Freeform 115"/>
              <p:cNvSpPr>
                <a:spLocks/>
              </p:cNvSpPr>
              <p:nvPr/>
            </p:nvSpPr>
            <p:spPr bwMode="auto">
              <a:xfrm>
                <a:off x="2444" y="2392"/>
                <a:ext cx="240" cy="266"/>
              </a:xfrm>
              <a:custGeom>
                <a:avLst/>
                <a:gdLst>
                  <a:gd name="T0" fmla="*/ 100 w 240"/>
                  <a:gd name="T1" fmla="*/ 266 h 266"/>
                  <a:gd name="T2" fmla="*/ 95 w 240"/>
                  <a:gd name="T3" fmla="*/ 256 h 266"/>
                  <a:gd name="T4" fmla="*/ 22 w 240"/>
                  <a:gd name="T5" fmla="*/ 179 h 266"/>
                  <a:gd name="T6" fmla="*/ 0 w 240"/>
                  <a:gd name="T7" fmla="*/ 129 h 266"/>
                  <a:gd name="T8" fmla="*/ 9 w 240"/>
                  <a:gd name="T9" fmla="*/ 125 h 266"/>
                  <a:gd name="T10" fmla="*/ 13 w 240"/>
                  <a:gd name="T11" fmla="*/ 120 h 266"/>
                  <a:gd name="T12" fmla="*/ 18 w 240"/>
                  <a:gd name="T13" fmla="*/ 115 h 266"/>
                  <a:gd name="T14" fmla="*/ 22 w 240"/>
                  <a:gd name="T15" fmla="*/ 86 h 266"/>
                  <a:gd name="T16" fmla="*/ 25 w 240"/>
                  <a:gd name="T17" fmla="*/ 86 h 266"/>
                  <a:gd name="T18" fmla="*/ 29 w 240"/>
                  <a:gd name="T19" fmla="*/ 90 h 266"/>
                  <a:gd name="T20" fmla="*/ 36 w 240"/>
                  <a:gd name="T21" fmla="*/ 93 h 266"/>
                  <a:gd name="T22" fmla="*/ 45 w 240"/>
                  <a:gd name="T23" fmla="*/ 93 h 266"/>
                  <a:gd name="T24" fmla="*/ 47 w 240"/>
                  <a:gd name="T25" fmla="*/ 91 h 266"/>
                  <a:gd name="T26" fmla="*/ 45 w 240"/>
                  <a:gd name="T27" fmla="*/ 88 h 266"/>
                  <a:gd name="T28" fmla="*/ 38 w 240"/>
                  <a:gd name="T29" fmla="*/ 88 h 266"/>
                  <a:gd name="T30" fmla="*/ 27 w 240"/>
                  <a:gd name="T31" fmla="*/ 79 h 266"/>
                  <a:gd name="T32" fmla="*/ 24 w 240"/>
                  <a:gd name="T33" fmla="*/ 73 h 266"/>
                  <a:gd name="T34" fmla="*/ 25 w 240"/>
                  <a:gd name="T35" fmla="*/ 70 h 266"/>
                  <a:gd name="T36" fmla="*/ 31 w 240"/>
                  <a:gd name="T37" fmla="*/ 70 h 266"/>
                  <a:gd name="T38" fmla="*/ 32 w 240"/>
                  <a:gd name="T39" fmla="*/ 66 h 266"/>
                  <a:gd name="T40" fmla="*/ 32 w 240"/>
                  <a:gd name="T41" fmla="*/ 54 h 266"/>
                  <a:gd name="T42" fmla="*/ 107 w 240"/>
                  <a:gd name="T43" fmla="*/ 48 h 266"/>
                  <a:gd name="T44" fmla="*/ 106 w 240"/>
                  <a:gd name="T45" fmla="*/ 47 h 266"/>
                  <a:gd name="T46" fmla="*/ 102 w 240"/>
                  <a:gd name="T47" fmla="*/ 11 h 266"/>
                  <a:gd name="T48" fmla="*/ 107 w 240"/>
                  <a:gd name="T49" fmla="*/ 0 h 266"/>
                  <a:gd name="T50" fmla="*/ 186 w 240"/>
                  <a:gd name="T51" fmla="*/ 0 h 266"/>
                  <a:gd name="T52" fmla="*/ 193 w 240"/>
                  <a:gd name="T53" fmla="*/ 2 h 266"/>
                  <a:gd name="T54" fmla="*/ 188 w 240"/>
                  <a:gd name="T55" fmla="*/ 15 h 266"/>
                  <a:gd name="T56" fmla="*/ 188 w 240"/>
                  <a:gd name="T57" fmla="*/ 43 h 266"/>
                  <a:gd name="T58" fmla="*/ 195 w 240"/>
                  <a:gd name="T59" fmla="*/ 47 h 266"/>
                  <a:gd name="T60" fmla="*/ 207 w 240"/>
                  <a:gd name="T61" fmla="*/ 29 h 266"/>
                  <a:gd name="T62" fmla="*/ 231 w 240"/>
                  <a:gd name="T63" fmla="*/ 34 h 266"/>
                  <a:gd name="T64" fmla="*/ 238 w 240"/>
                  <a:gd name="T65" fmla="*/ 43 h 266"/>
                  <a:gd name="T66" fmla="*/ 240 w 240"/>
                  <a:gd name="T67" fmla="*/ 61 h 266"/>
                  <a:gd name="T68" fmla="*/ 225 w 240"/>
                  <a:gd name="T69" fmla="*/ 84 h 266"/>
                  <a:gd name="T70" fmla="*/ 224 w 240"/>
                  <a:gd name="T71" fmla="*/ 97 h 266"/>
                  <a:gd name="T72" fmla="*/ 236 w 240"/>
                  <a:gd name="T73" fmla="*/ 131 h 266"/>
                  <a:gd name="T74" fmla="*/ 227 w 240"/>
                  <a:gd name="T75" fmla="*/ 195 h 266"/>
                  <a:gd name="T76" fmla="*/ 215 w 240"/>
                  <a:gd name="T77" fmla="*/ 200 h 266"/>
                  <a:gd name="T78" fmla="*/ 199 w 240"/>
                  <a:gd name="T79" fmla="*/ 188 h 266"/>
                  <a:gd name="T80" fmla="*/ 181 w 240"/>
                  <a:gd name="T81" fmla="*/ 190 h 266"/>
                  <a:gd name="T82" fmla="*/ 174 w 240"/>
                  <a:gd name="T83" fmla="*/ 181 h 266"/>
                  <a:gd name="T84" fmla="*/ 166 w 240"/>
                  <a:gd name="T85" fmla="*/ 177 h 266"/>
                  <a:gd name="T86" fmla="*/ 152 w 240"/>
                  <a:gd name="T87" fmla="*/ 191 h 266"/>
                  <a:gd name="T88" fmla="*/ 125 w 240"/>
                  <a:gd name="T89" fmla="*/ 206 h 266"/>
                  <a:gd name="T90" fmla="*/ 120 w 240"/>
                  <a:gd name="T91" fmla="*/ 213 h 266"/>
                  <a:gd name="T92" fmla="*/ 120 w 240"/>
                  <a:gd name="T93" fmla="*/ 222 h 266"/>
                  <a:gd name="T94" fmla="*/ 125 w 240"/>
                  <a:gd name="T95" fmla="*/ 243 h 266"/>
                  <a:gd name="T96" fmla="*/ 124 w 240"/>
                  <a:gd name="T97" fmla="*/ 247 h 266"/>
                  <a:gd name="T98" fmla="*/ 115 w 240"/>
                  <a:gd name="T99" fmla="*/ 247 h 266"/>
                  <a:gd name="T100" fmla="*/ 106 w 240"/>
                  <a:gd name="T101" fmla="*/ 248 h 266"/>
                  <a:gd name="T102" fmla="*/ 100 w 240"/>
                  <a:gd name="T103" fmla="*/ 256 h 266"/>
                  <a:gd name="T104" fmla="*/ 100 w 240"/>
                  <a:gd name="T105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0" h="266">
                    <a:moveTo>
                      <a:pt x="100" y="266"/>
                    </a:moveTo>
                    <a:lnTo>
                      <a:pt x="95" y="256"/>
                    </a:lnTo>
                    <a:lnTo>
                      <a:pt x="22" y="179"/>
                    </a:lnTo>
                    <a:lnTo>
                      <a:pt x="0" y="129"/>
                    </a:lnTo>
                    <a:lnTo>
                      <a:pt x="9" y="125"/>
                    </a:lnTo>
                    <a:lnTo>
                      <a:pt x="13" y="120"/>
                    </a:lnTo>
                    <a:lnTo>
                      <a:pt x="18" y="115"/>
                    </a:lnTo>
                    <a:lnTo>
                      <a:pt x="22" y="86"/>
                    </a:lnTo>
                    <a:lnTo>
                      <a:pt x="25" y="86"/>
                    </a:lnTo>
                    <a:lnTo>
                      <a:pt x="29" y="90"/>
                    </a:lnTo>
                    <a:lnTo>
                      <a:pt x="36" y="93"/>
                    </a:lnTo>
                    <a:lnTo>
                      <a:pt x="45" y="93"/>
                    </a:lnTo>
                    <a:lnTo>
                      <a:pt x="47" y="91"/>
                    </a:lnTo>
                    <a:lnTo>
                      <a:pt x="45" y="88"/>
                    </a:lnTo>
                    <a:lnTo>
                      <a:pt x="38" y="88"/>
                    </a:lnTo>
                    <a:lnTo>
                      <a:pt x="27" y="79"/>
                    </a:lnTo>
                    <a:lnTo>
                      <a:pt x="24" y="73"/>
                    </a:lnTo>
                    <a:lnTo>
                      <a:pt x="25" y="70"/>
                    </a:lnTo>
                    <a:lnTo>
                      <a:pt x="31" y="70"/>
                    </a:lnTo>
                    <a:lnTo>
                      <a:pt x="32" y="66"/>
                    </a:lnTo>
                    <a:lnTo>
                      <a:pt x="32" y="54"/>
                    </a:lnTo>
                    <a:lnTo>
                      <a:pt x="107" y="48"/>
                    </a:lnTo>
                    <a:lnTo>
                      <a:pt x="106" y="47"/>
                    </a:lnTo>
                    <a:lnTo>
                      <a:pt x="102" y="11"/>
                    </a:lnTo>
                    <a:lnTo>
                      <a:pt x="107" y="0"/>
                    </a:lnTo>
                    <a:lnTo>
                      <a:pt x="186" y="0"/>
                    </a:lnTo>
                    <a:lnTo>
                      <a:pt x="193" y="2"/>
                    </a:lnTo>
                    <a:lnTo>
                      <a:pt x="188" y="15"/>
                    </a:lnTo>
                    <a:lnTo>
                      <a:pt x="188" y="43"/>
                    </a:lnTo>
                    <a:lnTo>
                      <a:pt x="195" y="47"/>
                    </a:lnTo>
                    <a:lnTo>
                      <a:pt x="207" y="29"/>
                    </a:lnTo>
                    <a:lnTo>
                      <a:pt x="231" y="34"/>
                    </a:lnTo>
                    <a:lnTo>
                      <a:pt x="238" y="43"/>
                    </a:lnTo>
                    <a:lnTo>
                      <a:pt x="240" y="61"/>
                    </a:lnTo>
                    <a:lnTo>
                      <a:pt x="225" y="84"/>
                    </a:lnTo>
                    <a:lnTo>
                      <a:pt x="224" y="97"/>
                    </a:lnTo>
                    <a:lnTo>
                      <a:pt x="236" y="131"/>
                    </a:lnTo>
                    <a:lnTo>
                      <a:pt x="227" y="195"/>
                    </a:lnTo>
                    <a:lnTo>
                      <a:pt x="215" y="200"/>
                    </a:lnTo>
                    <a:lnTo>
                      <a:pt x="199" y="188"/>
                    </a:lnTo>
                    <a:lnTo>
                      <a:pt x="181" y="190"/>
                    </a:lnTo>
                    <a:lnTo>
                      <a:pt x="174" y="181"/>
                    </a:lnTo>
                    <a:lnTo>
                      <a:pt x="166" y="177"/>
                    </a:lnTo>
                    <a:lnTo>
                      <a:pt x="152" y="191"/>
                    </a:lnTo>
                    <a:lnTo>
                      <a:pt x="125" y="206"/>
                    </a:lnTo>
                    <a:lnTo>
                      <a:pt x="120" y="213"/>
                    </a:lnTo>
                    <a:lnTo>
                      <a:pt x="120" y="222"/>
                    </a:lnTo>
                    <a:lnTo>
                      <a:pt x="125" y="243"/>
                    </a:lnTo>
                    <a:lnTo>
                      <a:pt x="124" y="247"/>
                    </a:lnTo>
                    <a:lnTo>
                      <a:pt x="115" y="247"/>
                    </a:lnTo>
                    <a:lnTo>
                      <a:pt x="106" y="248"/>
                    </a:lnTo>
                    <a:lnTo>
                      <a:pt x="100" y="256"/>
                    </a:lnTo>
                    <a:lnTo>
                      <a:pt x="100" y="26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" name="Freeform 116"/>
              <p:cNvSpPr>
                <a:spLocks/>
              </p:cNvSpPr>
              <p:nvPr/>
            </p:nvSpPr>
            <p:spPr bwMode="auto">
              <a:xfrm>
                <a:off x="2444" y="2392"/>
                <a:ext cx="240" cy="266"/>
              </a:xfrm>
              <a:custGeom>
                <a:avLst/>
                <a:gdLst>
                  <a:gd name="T0" fmla="*/ 100 w 240"/>
                  <a:gd name="T1" fmla="*/ 266 h 266"/>
                  <a:gd name="T2" fmla="*/ 95 w 240"/>
                  <a:gd name="T3" fmla="*/ 256 h 266"/>
                  <a:gd name="T4" fmla="*/ 22 w 240"/>
                  <a:gd name="T5" fmla="*/ 179 h 266"/>
                  <a:gd name="T6" fmla="*/ 0 w 240"/>
                  <a:gd name="T7" fmla="*/ 129 h 266"/>
                  <a:gd name="T8" fmla="*/ 9 w 240"/>
                  <a:gd name="T9" fmla="*/ 125 h 266"/>
                  <a:gd name="T10" fmla="*/ 13 w 240"/>
                  <a:gd name="T11" fmla="*/ 120 h 266"/>
                  <a:gd name="T12" fmla="*/ 18 w 240"/>
                  <a:gd name="T13" fmla="*/ 115 h 266"/>
                  <a:gd name="T14" fmla="*/ 22 w 240"/>
                  <a:gd name="T15" fmla="*/ 86 h 266"/>
                  <a:gd name="T16" fmla="*/ 25 w 240"/>
                  <a:gd name="T17" fmla="*/ 86 h 266"/>
                  <a:gd name="T18" fmla="*/ 29 w 240"/>
                  <a:gd name="T19" fmla="*/ 90 h 266"/>
                  <a:gd name="T20" fmla="*/ 36 w 240"/>
                  <a:gd name="T21" fmla="*/ 93 h 266"/>
                  <a:gd name="T22" fmla="*/ 45 w 240"/>
                  <a:gd name="T23" fmla="*/ 93 h 266"/>
                  <a:gd name="T24" fmla="*/ 47 w 240"/>
                  <a:gd name="T25" fmla="*/ 91 h 266"/>
                  <a:gd name="T26" fmla="*/ 45 w 240"/>
                  <a:gd name="T27" fmla="*/ 88 h 266"/>
                  <a:gd name="T28" fmla="*/ 38 w 240"/>
                  <a:gd name="T29" fmla="*/ 88 h 266"/>
                  <a:gd name="T30" fmla="*/ 27 w 240"/>
                  <a:gd name="T31" fmla="*/ 79 h 266"/>
                  <a:gd name="T32" fmla="*/ 24 w 240"/>
                  <a:gd name="T33" fmla="*/ 73 h 266"/>
                  <a:gd name="T34" fmla="*/ 25 w 240"/>
                  <a:gd name="T35" fmla="*/ 70 h 266"/>
                  <a:gd name="T36" fmla="*/ 31 w 240"/>
                  <a:gd name="T37" fmla="*/ 70 h 266"/>
                  <a:gd name="T38" fmla="*/ 32 w 240"/>
                  <a:gd name="T39" fmla="*/ 66 h 266"/>
                  <a:gd name="T40" fmla="*/ 32 w 240"/>
                  <a:gd name="T41" fmla="*/ 54 h 266"/>
                  <a:gd name="T42" fmla="*/ 107 w 240"/>
                  <a:gd name="T43" fmla="*/ 48 h 266"/>
                  <a:gd name="T44" fmla="*/ 106 w 240"/>
                  <a:gd name="T45" fmla="*/ 47 h 266"/>
                  <a:gd name="T46" fmla="*/ 102 w 240"/>
                  <a:gd name="T47" fmla="*/ 11 h 266"/>
                  <a:gd name="T48" fmla="*/ 107 w 240"/>
                  <a:gd name="T49" fmla="*/ 0 h 266"/>
                  <a:gd name="T50" fmla="*/ 186 w 240"/>
                  <a:gd name="T51" fmla="*/ 0 h 266"/>
                  <a:gd name="T52" fmla="*/ 193 w 240"/>
                  <a:gd name="T53" fmla="*/ 2 h 266"/>
                  <a:gd name="T54" fmla="*/ 188 w 240"/>
                  <a:gd name="T55" fmla="*/ 15 h 266"/>
                  <a:gd name="T56" fmla="*/ 188 w 240"/>
                  <a:gd name="T57" fmla="*/ 43 h 266"/>
                  <a:gd name="T58" fmla="*/ 195 w 240"/>
                  <a:gd name="T59" fmla="*/ 47 h 266"/>
                  <a:gd name="T60" fmla="*/ 207 w 240"/>
                  <a:gd name="T61" fmla="*/ 29 h 266"/>
                  <a:gd name="T62" fmla="*/ 231 w 240"/>
                  <a:gd name="T63" fmla="*/ 34 h 266"/>
                  <a:gd name="T64" fmla="*/ 238 w 240"/>
                  <a:gd name="T65" fmla="*/ 43 h 266"/>
                  <a:gd name="T66" fmla="*/ 240 w 240"/>
                  <a:gd name="T67" fmla="*/ 61 h 266"/>
                  <a:gd name="T68" fmla="*/ 225 w 240"/>
                  <a:gd name="T69" fmla="*/ 84 h 266"/>
                  <a:gd name="T70" fmla="*/ 224 w 240"/>
                  <a:gd name="T71" fmla="*/ 97 h 266"/>
                  <a:gd name="T72" fmla="*/ 236 w 240"/>
                  <a:gd name="T73" fmla="*/ 131 h 266"/>
                  <a:gd name="T74" fmla="*/ 227 w 240"/>
                  <a:gd name="T75" fmla="*/ 195 h 266"/>
                  <a:gd name="T76" fmla="*/ 215 w 240"/>
                  <a:gd name="T77" fmla="*/ 200 h 266"/>
                  <a:gd name="T78" fmla="*/ 199 w 240"/>
                  <a:gd name="T79" fmla="*/ 188 h 266"/>
                  <a:gd name="T80" fmla="*/ 181 w 240"/>
                  <a:gd name="T81" fmla="*/ 190 h 266"/>
                  <a:gd name="T82" fmla="*/ 174 w 240"/>
                  <a:gd name="T83" fmla="*/ 181 h 266"/>
                  <a:gd name="T84" fmla="*/ 166 w 240"/>
                  <a:gd name="T85" fmla="*/ 177 h 266"/>
                  <a:gd name="T86" fmla="*/ 152 w 240"/>
                  <a:gd name="T87" fmla="*/ 191 h 266"/>
                  <a:gd name="T88" fmla="*/ 125 w 240"/>
                  <a:gd name="T89" fmla="*/ 206 h 266"/>
                  <a:gd name="T90" fmla="*/ 120 w 240"/>
                  <a:gd name="T91" fmla="*/ 213 h 266"/>
                  <a:gd name="T92" fmla="*/ 120 w 240"/>
                  <a:gd name="T93" fmla="*/ 222 h 266"/>
                  <a:gd name="T94" fmla="*/ 125 w 240"/>
                  <a:gd name="T95" fmla="*/ 243 h 266"/>
                  <a:gd name="T96" fmla="*/ 124 w 240"/>
                  <a:gd name="T97" fmla="*/ 247 h 266"/>
                  <a:gd name="T98" fmla="*/ 115 w 240"/>
                  <a:gd name="T99" fmla="*/ 247 h 266"/>
                  <a:gd name="T100" fmla="*/ 106 w 240"/>
                  <a:gd name="T101" fmla="*/ 248 h 266"/>
                  <a:gd name="T102" fmla="*/ 100 w 240"/>
                  <a:gd name="T103" fmla="*/ 256 h 266"/>
                  <a:gd name="T104" fmla="*/ 100 w 240"/>
                  <a:gd name="T105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0" h="266">
                    <a:moveTo>
                      <a:pt x="100" y="266"/>
                    </a:moveTo>
                    <a:lnTo>
                      <a:pt x="95" y="256"/>
                    </a:lnTo>
                    <a:lnTo>
                      <a:pt x="22" y="179"/>
                    </a:lnTo>
                    <a:lnTo>
                      <a:pt x="0" y="129"/>
                    </a:lnTo>
                    <a:lnTo>
                      <a:pt x="9" y="125"/>
                    </a:lnTo>
                    <a:lnTo>
                      <a:pt x="13" y="120"/>
                    </a:lnTo>
                    <a:lnTo>
                      <a:pt x="18" y="115"/>
                    </a:lnTo>
                    <a:lnTo>
                      <a:pt x="22" y="86"/>
                    </a:lnTo>
                    <a:lnTo>
                      <a:pt x="25" y="86"/>
                    </a:lnTo>
                    <a:lnTo>
                      <a:pt x="29" y="90"/>
                    </a:lnTo>
                    <a:lnTo>
                      <a:pt x="36" y="93"/>
                    </a:lnTo>
                    <a:lnTo>
                      <a:pt x="45" y="93"/>
                    </a:lnTo>
                    <a:lnTo>
                      <a:pt x="47" y="91"/>
                    </a:lnTo>
                    <a:lnTo>
                      <a:pt x="45" y="88"/>
                    </a:lnTo>
                    <a:lnTo>
                      <a:pt x="38" y="88"/>
                    </a:lnTo>
                    <a:lnTo>
                      <a:pt x="27" y="79"/>
                    </a:lnTo>
                    <a:lnTo>
                      <a:pt x="24" y="73"/>
                    </a:lnTo>
                    <a:lnTo>
                      <a:pt x="25" y="70"/>
                    </a:lnTo>
                    <a:lnTo>
                      <a:pt x="31" y="70"/>
                    </a:lnTo>
                    <a:lnTo>
                      <a:pt x="32" y="66"/>
                    </a:lnTo>
                    <a:lnTo>
                      <a:pt x="32" y="54"/>
                    </a:lnTo>
                    <a:lnTo>
                      <a:pt x="107" y="48"/>
                    </a:lnTo>
                    <a:lnTo>
                      <a:pt x="106" y="47"/>
                    </a:lnTo>
                    <a:lnTo>
                      <a:pt x="102" y="11"/>
                    </a:lnTo>
                    <a:lnTo>
                      <a:pt x="107" y="0"/>
                    </a:lnTo>
                    <a:lnTo>
                      <a:pt x="186" y="0"/>
                    </a:lnTo>
                    <a:lnTo>
                      <a:pt x="193" y="2"/>
                    </a:lnTo>
                    <a:lnTo>
                      <a:pt x="188" y="15"/>
                    </a:lnTo>
                    <a:lnTo>
                      <a:pt x="188" y="43"/>
                    </a:lnTo>
                    <a:lnTo>
                      <a:pt x="195" y="47"/>
                    </a:lnTo>
                    <a:lnTo>
                      <a:pt x="207" y="29"/>
                    </a:lnTo>
                    <a:lnTo>
                      <a:pt x="231" y="34"/>
                    </a:lnTo>
                    <a:lnTo>
                      <a:pt x="238" y="43"/>
                    </a:lnTo>
                    <a:lnTo>
                      <a:pt x="240" y="61"/>
                    </a:lnTo>
                    <a:lnTo>
                      <a:pt x="225" y="84"/>
                    </a:lnTo>
                    <a:lnTo>
                      <a:pt x="224" y="97"/>
                    </a:lnTo>
                    <a:lnTo>
                      <a:pt x="236" y="131"/>
                    </a:lnTo>
                    <a:lnTo>
                      <a:pt x="227" y="195"/>
                    </a:lnTo>
                    <a:lnTo>
                      <a:pt x="215" y="200"/>
                    </a:lnTo>
                    <a:lnTo>
                      <a:pt x="199" y="188"/>
                    </a:lnTo>
                    <a:lnTo>
                      <a:pt x="181" y="190"/>
                    </a:lnTo>
                    <a:lnTo>
                      <a:pt x="174" y="181"/>
                    </a:lnTo>
                    <a:lnTo>
                      <a:pt x="166" y="177"/>
                    </a:lnTo>
                    <a:lnTo>
                      <a:pt x="152" y="191"/>
                    </a:lnTo>
                    <a:lnTo>
                      <a:pt x="125" y="206"/>
                    </a:lnTo>
                    <a:lnTo>
                      <a:pt x="120" y="213"/>
                    </a:lnTo>
                    <a:lnTo>
                      <a:pt x="120" y="222"/>
                    </a:lnTo>
                    <a:lnTo>
                      <a:pt x="125" y="243"/>
                    </a:lnTo>
                    <a:lnTo>
                      <a:pt x="124" y="247"/>
                    </a:lnTo>
                    <a:lnTo>
                      <a:pt x="115" y="247"/>
                    </a:lnTo>
                    <a:lnTo>
                      <a:pt x="106" y="248"/>
                    </a:lnTo>
                    <a:lnTo>
                      <a:pt x="100" y="256"/>
                    </a:lnTo>
                    <a:lnTo>
                      <a:pt x="100" y="266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" name="Freeform 117"/>
              <p:cNvSpPr>
                <a:spLocks/>
              </p:cNvSpPr>
              <p:nvPr/>
            </p:nvSpPr>
            <p:spPr bwMode="auto">
              <a:xfrm>
                <a:off x="3492" y="1844"/>
                <a:ext cx="649" cy="493"/>
              </a:xfrm>
              <a:custGeom>
                <a:avLst/>
                <a:gdLst>
                  <a:gd name="T0" fmla="*/ 136 w 649"/>
                  <a:gd name="T1" fmla="*/ 84 h 493"/>
                  <a:gd name="T2" fmla="*/ 124 w 649"/>
                  <a:gd name="T3" fmla="*/ 91 h 493"/>
                  <a:gd name="T4" fmla="*/ 81 w 649"/>
                  <a:gd name="T5" fmla="*/ 170 h 493"/>
                  <a:gd name="T6" fmla="*/ 68 w 649"/>
                  <a:gd name="T7" fmla="*/ 173 h 493"/>
                  <a:gd name="T8" fmla="*/ 56 w 649"/>
                  <a:gd name="T9" fmla="*/ 193 h 493"/>
                  <a:gd name="T10" fmla="*/ 49 w 649"/>
                  <a:gd name="T11" fmla="*/ 273 h 493"/>
                  <a:gd name="T12" fmla="*/ 33 w 649"/>
                  <a:gd name="T13" fmla="*/ 282 h 493"/>
                  <a:gd name="T14" fmla="*/ 8 w 649"/>
                  <a:gd name="T15" fmla="*/ 282 h 493"/>
                  <a:gd name="T16" fmla="*/ 4 w 649"/>
                  <a:gd name="T17" fmla="*/ 298 h 493"/>
                  <a:gd name="T18" fmla="*/ 4 w 649"/>
                  <a:gd name="T19" fmla="*/ 307 h 493"/>
                  <a:gd name="T20" fmla="*/ 15 w 649"/>
                  <a:gd name="T21" fmla="*/ 313 h 493"/>
                  <a:gd name="T22" fmla="*/ 31 w 649"/>
                  <a:gd name="T23" fmla="*/ 314 h 493"/>
                  <a:gd name="T24" fmla="*/ 43 w 649"/>
                  <a:gd name="T25" fmla="*/ 325 h 493"/>
                  <a:gd name="T26" fmla="*/ 56 w 649"/>
                  <a:gd name="T27" fmla="*/ 347 h 493"/>
                  <a:gd name="T28" fmla="*/ 91 w 649"/>
                  <a:gd name="T29" fmla="*/ 404 h 493"/>
                  <a:gd name="T30" fmla="*/ 118 w 649"/>
                  <a:gd name="T31" fmla="*/ 411 h 493"/>
                  <a:gd name="T32" fmla="*/ 122 w 649"/>
                  <a:gd name="T33" fmla="*/ 447 h 493"/>
                  <a:gd name="T34" fmla="*/ 158 w 649"/>
                  <a:gd name="T35" fmla="*/ 448 h 493"/>
                  <a:gd name="T36" fmla="*/ 209 w 649"/>
                  <a:gd name="T37" fmla="*/ 482 h 493"/>
                  <a:gd name="T38" fmla="*/ 293 w 649"/>
                  <a:gd name="T39" fmla="*/ 484 h 493"/>
                  <a:gd name="T40" fmla="*/ 336 w 649"/>
                  <a:gd name="T41" fmla="*/ 463 h 493"/>
                  <a:gd name="T42" fmla="*/ 384 w 649"/>
                  <a:gd name="T43" fmla="*/ 475 h 493"/>
                  <a:gd name="T44" fmla="*/ 425 w 649"/>
                  <a:gd name="T45" fmla="*/ 457 h 493"/>
                  <a:gd name="T46" fmla="*/ 468 w 649"/>
                  <a:gd name="T47" fmla="*/ 430 h 493"/>
                  <a:gd name="T48" fmla="*/ 649 w 649"/>
                  <a:gd name="T49" fmla="*/ 300 h 493"/>
                  <a:gd name="T50" fmla="*/ 607 w 649"/>
                  <a:gd name="T51" fmla="*/ 298 h 493"/>
                  <a:gd name="T52" fmla="*/ 472 w 649"/>
                  <a:gd name="T53" fmla="*/ 247 h 493"/>
                  <a:gd name="T54" fmla="*/ 450 w 649"/>
                  <a:gd name="T55" fmla="*/ 227 h 493"/>
                  <a:gd name="T56" fmla="*/ 443 w 649"/>
                  <a:gd name="T57" fmla="*/ 218 h 493"/>
                  <a:gd name="T58" fmla="*/ 433 w 649"/>
                  <a:gd name="T59" fmla="*/ 205 h 493"/>
                  <a:gd name="T60" fmla="*/ 424 w 649"/>
                  <a:gd name="T61" fmla="*/ 182 h 493"/>
                  <a:gd name="T62" fmla="*/ 427 w 649"/>
                  <a:gd name="T63" fmla="*/ 173 h 493"/>
                  <a:gd name="T64" fmla="*/ 420 w 649"/>
                  <a:gd name="T65" fmla="*/ 168 h 493"/>
                  <a:gd name="T66" fmla="*/ 408 w 649"/>
                  <a:gd name="T67" fmla="*/ 170 h 493"/>
                  <a:gd name="T68" fmla="*/ 404 w 649"/>
                  <a:gd name="T69" fmla="*/ 173 h 493"/>
                  <a:gd name="T70" fmla="*/ 395 w 649"/>
                  <a:gd name="T71" fmla="*/ 173 h 493"/>
                  <a:gd name="T72" fmla="*/ 381 w 649"/>
                  <a:gd name="T73" fmla="*/ 166 h 493"/>
                  <a:gd name="T74" fmla="*/ 391 w 649"/>
                  <a:gd name="T75" fmla="*/ 139 h 493"/>
                  <a:gd name="T76" fmla="*/ 404 w 649"/>
                  <a:gd name="T77" fmla="*/ 109 h 493"/>
                  <a:gd name="T78" fmla="*/ 383 w 649"/>
                  <a:gd name="T79" fmla="*/ 91 h 493"/>
                  <a:gd name="T80" fmla="*/ 331 w 649"/>
                  <a:gd name="T81" fmla="*/ 32 h 493"/>
                  <a:gd name="T82" fmla="*/ 306 w 649"/>
                  <a:gd name="T83" fmla="*/ 18 h 493"/>
                  <a:gd name="T84" fmla="*/ 295 w 649"/>
                  <a:gd name="T85" fmla="*/ 20 h 493"/>
                  <a:gd name="T86" fmla="*/ 291 w 649"/>
                  <a:gd name="T87" fmla="*/ 18 h 493"/>
                  <a:gd name="T88" fmla="*/ 279 w 649"/>
                  <a:gd name="T89" fmla="*/ 14 h 493"/>
                  <a:gd name="T90" fmla="*/ 274 w 649"/>
                  <a:gd name="T91" fmla="*/ 18 h 493"/>
                  <a:gd name="T92" fmla="*/ 266 w 649"/>
                  <a:gd name="T93" fmla="*/ 20 h 493"/>
                  <a:gd name="T94" fmla="*/ 263 w 649"/>
                  <a:gd name="T95" fmla="*/ 14 h 493"/>
                  <a:gd name="T96" fmla="*/ 254 w 649"/>
                  <a:gd name="T97" fmla="*/ 11 h 493"/>
                  <a:gd name="T98" fmla="*/ 250 w 649"/>
                  <a:gd name="T99" fmla="*/ 18 h 493"/>
                  <a:gd name="T100" fmla="*/ 236 w 649"/>
                  <a:gd name="T101" fmla="*/ 20 h 493"/>
                  <a:gd name="T102" fmla="*/ 224 w 649"/>
                  <a:gd name="T103" fmla="*/ 11 h 493"/>
                  <a:gd name="T104" fmla="*/ 222 w 649"/>
                  <a:gd name="T105" fmla="*/ 9 h 493"/>
                  <a:gd name="T106" fmla="*/ 208 w 649"/>
                  <a:gd name="T107" fmla="*/ 0 h 493"/>
                  <a:gd name="T108" fmla="*/ 186 w 649"/>
                  <a:gd name="T109" fmla="*/ 27 h 493"/>
                  <a:gd name="T110" fmla="*/ 181 w 649"/>
                  <a:gd name="T111" fmla="*/ 20 h 493"/>
                  <a:gd name="T112" fmla="*/ 172 w 649"/>
                  <a:gd name="T113" fmla="*/ 23 h 493"/>
                  <a:gd name="T114" fmla="*/ 170 w 649"/>
                  <a:gd name="T115" fmla="*/ 27 h 493"/>
                  <a:gd name="T116" fmla="*/ 163 w 649"/>
                  <a:gd name="T117" fmla="*/ 25 h 493"/>
                  <a:gd name="T118" fmla="*/ 150 w 649"/>
                  <a:gd name="T119" fmla="*/ 25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493">
                    <a:moveTo>
                      <a:pt x="150" y="25"/>
                    </a:moveTo>
                    <a:lnTo>
                      <a:pt x="136" y="84"/>
                    </a:lnTo>
                    <a:lnTo>
                      <a:pt x="131" y="89"/>
                    </a:lnTo>
                    <a:lnTo>
                      <a:pt x="124" y="91"/>
                    </a:lnTo>
                    <a:lnTo>
                      <a:pt x="90" y="138"/>
                    </a:lnTo>
                    <a:lnTo>
                      <a:pt x="81" y="170"/>
                    </a:lnTo>
                    <a:lnTo>
                      <a:pt x="79" y="173"/>
                    </a:lnTo>
                    <a:lnTo>
                      <a:pt x="68" y="173"/>
                    </a:lnTo>
                    <a:lnTo>
                      <a:pt x="63" y="177"/>
                    </a:lnTo>
                    <a:lnTo>
                      <a:pt x="56" y="193"/>
                    </a:lnTo>
                    <a:lnTo>
                      <a:pt x="52" y="191"/>
                    </a:lnTo>
                    <a:lnTo>
                      <a:pt x="49" y="273"/>
                    </a:lnTo>
                    <a:lnTo>
                      <a:pt x="41" y="279"/>
                    </a:lnTo>
                    <a:lnTo>
                      <a:pt x="33" y="282"/>
                    </a:lnTo>
                    <a:lnTo>
                      <a:pt x="15" y="280"/>
                    </a:lnTo>
                    <a:lnTo>
                      <a:pt x="8" y="282"/>
                    </a:lnTo>
                    <a:lnTo>
                      <a:pt x="8" y="295"/>
                    </a:lnTo>
                    <a:lnTo>
                      <a:pt x="4" y="298"/>
                    </a:lnTo>
                    <a:lnTo>
                      <a:pt x="0" y="304"/>
                    </a:lnTo>
                    <a:lnTo>
                      <a:pt x="4" y="307"/>
                    </a:lnTo>
                    <a:lnTo>
                      <a:pt x="9" y="307"/>
                    </a:lnTo>
                    <a:lnTo>
                      <a:pt x="15" y="313"/>
                    </a:lnTo>
                    <a:lnTo>
                      <a:pt x="22" y="311"/>
                    </a:lnTo>
                    <a:lnTo>
                      <a:pt x="31" y="314"/>
                    </a:lnTo>
                    <a:lnTo>
                      <a:pt x="38" y="318"/>
                    </a:lnTo>
                    <a:lnTo>
                      <a:pt x="43" y="325"/>
                    </a:lnTo>
                    <a:lnTo>
                      <a:pt x="45" y="334"/>
                    </a:lnTo>
                    <a:lnTo>
                      <a:pt x="56" y="347"/>
                    </a:lnTo>
                    <a:lnTo>
                      <a:pt x="74" y="357"/>
                    </a:lnTo>
                    <a:lnTo>
                      <a:pt x="91" y="404"/>
                    </a:lnTo>
                    <a:lnTo>
                      <a:pt x="99" y="407"/>
                    </a:lnTo>
                    <a:lnTo>
                      <a:pt x="118" y="411"/>
                    </a:lnTo>
                    <a:lnTo>
                      <a:pt x="124" y="416"/>
                    </a:lnTo>
                    <a:lnTo>
                      <a:pt x="122" y="447"/>
                    </a:lnTo>
                    <a:lnTo>
                      <a:pt x="133" y="450"/>
                    </a:lnTo>
                    <a:lnTo>
                      <a:pt x="158" y="448"/>
                    </a:lnTo>
                    <a:lnTo>
                      <a:pt x="200" y="473"/>
                    </a:lnTo>
                    <a:lnTo>
                      <a:pt x="209" y="482"/>
                    </a:lnTo>
                    <a:lnTo>
                      <a:pt x="275" y="493"/>
                    </a:lnTo>
                    <a:lnTo>
                      <a:pt x="293" y="484"/>
                    </a:lnTo>
                    <a:lnTo>
                      <a:pt x="306" y="472"/>
                    </a:lnTo>
                    <a:lnTo>
                      <a:pt x="336" y="463"/>
                    </a:lnTo>
                    <a:lnTo>
                      <a:pt x="361" y="477"/>
                    </a:lnTo>
                    <a:lnTo>
                      <a:pt x="384" y="475"/>
                    </a:lnTo>
                    <a:lnTo>
                      <a:pt x="386" y="472"/>
                    </a:lnTo>
                    <a:lnTo>
                      <a:pt x="425" y="457"/>
                    </a:lnTo>
                    <a:lnTo>
                      <a:pt x="447" y="441"/>
                    </a:lnTo>
                    <a:lnTo>
                      <a:pt x="468" y="430"/>
                    </a:lnTo>
                    <a:lnTo>
                      <a:pt x="520" y="429"/>
                    </a:lnTo>
                    <a:lnTo>
                      <a:pt x="649" y="300"/>
                    </a:lnTo>
                    <a:lnTo>
                      <a:pt x="649" y="298"/>
                    </a:lnTo>
                    <a:lnTo>
                      <a:pt x="607" y="298"/>
                    </a:lnTo>
                    <a:lnTo>
                      <a:pt x="477" y="252"/>
                    </a:lnTo>
                    <a:lnTo>
                      <a:pt x="472" y="247"/>
                    </a:lnTo>
                    <a:lnTo>
                      <a:pt x="456" y="234"/>
                    </a:lnTo>
                    <a:lnTo>
                      <a:pt x="450" y="227"/>
                    </a:lnTo>
                    <a:lnTo>
                      <a:pt x="445" y="223"/>
                    </a:lnTo>
                    <a:lnTo>
                      <a:pt x="443" y="218"/>
                    </a:lnTo>
                    <a:lnTo>
                      <a:pt x="434" y="209"/>
                    </a:lnTo>
                    <a:lnTo>
                      <a:pt x="433" y="205"/>
                    </a:lnTo>
                    <a:lnTo>
                      <a:pt x="427" y="200"/>
                    </a:lnTo>
                    <a:lnTo>
                      <a:pt x="424" y="182"/>
                    </a:lnTo>
                    <a:lnTo>
                      <a:pt x="424" y="179"/>
                    </a:lnTo>
                    <a:lnTo>
                      <a:pt x="427" y="173"/>
                    </a:lnTo>
                    <a:lnTo>
                      <a:pt x="427" y="173"/>
                    </a:lnTo>
                    <a:lnTo>
                      <a:pt x="420" y="168"/>
                    </a:lnTo>
                    <a:lnTo>
                      <a:pt x="416" y="166"/>
                    </a:lnTo>
                    <a:lnTo>
                      <a:pt x="408" y="170"/>
                    </a:lnTo>
                    <a:lnTo>
                      <a:pt x="406" y="172"/>
                    </a:lnTo>
                    <a:lnTo>
                      <a:pt x="404" y="173"/>
                    </a:lnTo>
                    <a:lnTo>
                      <a:pt x="400" y="172"/>
                    </a:lnTo>
                    <a:lnTo>
                      <a:pt x="395" y="173"/>
                    </a:lnTo>
                    <a:lnTo>
                      <a:pt x="386" y="172"/>
                    </a:lnTo>
                    <a:lnTo>
                      <a:pt x="381" y="166"/>
                    </a:lnTo>
                    <a:lnTo>
                      <a:pt x="381" y="159"/>
                    </a:lnTo>
                    <a:lnTo>
                      <a:pt x="391" y="139"/>
                    </a:lnTo>
                    <a:lnTo>
                      <a:pt x="399" y="113"/>
                    </a:lnTo>
                    <a:lnTo>
                      <a:pt x="404" y="109"/>
                    </a:lnTo>
                    <a:lnTo>
                      <a:pt x="395" y="98"/>
                    </a:lnTo>
                    <a:lnTo>
                      <a:pt x="383" y="91"/>
                    </a:lnTo>
                    <a:lnTo>
                      <a:pt x="377" y="79"/>
                    </a:lnTo>
                    <a:lnTo>
                      <a:pt x="331" y="32"/>
                    </a:lnTo>
                    <a:lnTo>
                      <a:pt x="325" y="31"/>
                    </a:lnTo>
                    <a:lnTo>
                      <a:pt x="306" y="18"/>
                    </a:lnTo>
                    <a:lnTo>
                      <a:pt x="297" y="18"/>
                    </a:lnTo>
                    <a:lnTo>
                      <a:pt x="295" y="20"/>
                    </a:lnTo>
                    <a:lnTo>
                      <a:pt x="293" y="20"/>
                    </a:lnTo>
                    <a:lnTo>
                      <a:pt x="291" y="18"/>
                    </a:lnTo>
                    <a:lnTo>
                      <a:pt x="284" y="18"/>
                    </a:lnTo>
                    <a:lnTo>
                      <a:pt x="279" y="14"/>
                    </a:lnTo>
                    <a:lnTo>
                      <a:pt x="277" y="14"/>
                    </a:lnTo>
                    <a:lnTo>
                      <a:pt x="274" y="18"/>
                    </a:lnTo>
                    <a:lnTo>
                      <a:pt x="268" y="18"/>
                    </a:lnTo>
                    <a:lnTo>
                      <a:pt x="266" y="20"/>
                    </a:lnTo>
                    <a:lnTo>
                      <a:pt x="265" y="20"/>
                    </a:lnTo>
                    <a:lnTo>
                      <a:pt x="263" y="14"/>
                    </a:lnTo>
                    <a:lnTo>
                      <a:pt x="258" y="11"/>
                    </a:lnTo>
                    <a:lnTo>
                      <a:pt x="254" y="11"/>
                    </a:lnTo>
                    <a:lnTo>
                      <a:pt x="254" y="14"/>
                    </a:lnTo>
                    <a:lnTo>
                      <a:pt x="250" y="18"/>
                    </a:lnTo>
                    <a:lnTo>
                      <a:pt x="240" y="20"/>
                    </a:lnTo>
                    <a:lnTo>
                      <a:pt x="236" y="20"/>
                    </a:lnTo>
                    <a:lnTo>
                      <a:pt x="229" y="20"/>
                    </a:lnTo>
                    <a:lnTo>
                      <a:pt x="224" y="11"/>
                    </a:lnTo>
                    <a:lnTo>
                      <a:pt x="224" y="9"/>
                    </a:lnTo>
                    <a:lnTo>
                      <a:pt x="222" y="9"/>
                    </a:lnTo>
                    <a:lnTo>
                      <a:pt x="215" y="9"/>
                    </a:lnTo>
                    <a:lnTo>
                      <a:pt x="208" y="0"/>
                    </a:lnTo>
                    <a:lnTo>
                      <a:pt x="191" y="34"/>
                    </a:lnTo>
                    <a:lnTo>
                      <a:pt x="186" y="27"/>
                    </a:lnTo>
                    <a:lnTo>
                      <a:pt x="184" y="23"/>
                    </a:lnTo>
                    <a:lnTo>
                      <a:pt x="181" y="20"/>
                    </a:lnTo>
                    <a:lnTo>
                      <a:pt x="175" y="20"/>
                    </a:lnTo>
                    <a:lnTo>
                      <a:pt x="172" y="23"/>
                    </a:lnTo>
                    <a:lnTo>
                      <a:pt x="172" y="25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3" y="25"/>
                    </a:lnTo>
                    <a:lnTo>
                      <a:pt x="152" y="25"/>
                    </a:lnTo>
                    <a:lnTo>
                      <a:pt x="150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" name="Freeform 118"/>
              <p:cNvSpPr>
                <a:spLocks/>
              </p:cNvSpPr>
              <p:nvPr/>
            </p:nvSpPr>
            <p:spPr bwMode="auto">
              <a:xfrm>
                <a:off x="3492" y="1844"/>
                <a:ext cx="649" cy="493"/>
              </a:xfrm>
              <a:custGeom>
                <a:avLst/>
                <a:gdLst>
                  <a:gd name="T0" fmla="*/ 136 w 649"/>
                  <a:gd name="T1" fmla="*/ 84 h 493"/>
                  <a:gd name="T2" fmla="*/ 124 w 649"/>
                  <a:gd name="T3" fmla="*/ 91 h 493"/>
                  <a:gd name="T4" fmla="*/ 81 w 649"/>
                  <a:gd name="T5" fmla="*/ 170 h 493"/>
                  <a:gd name="T6" fmla="*/ 68 w 649"/>
                  <a:gd name="T7" fmla="*/ 173 h 493"/>
                  <a:gd name="T8" fmla="*/ 56 w 649"/>
                  <a:gd name="T9" fmla="*/ 193 h 493"/>
                  <a:gd name="T10" fmla="*/ 49 w 649"/>
                  <a:gd name="T11" fmla="*/ 273 h 493"/>
                  <a:gd name="T12" fmla="*/ 33 w 649"/>
                  <a:gd name="T13" fmla="*/ 282 h 493"/>
                  <a:gd name="T14" fmla="*/ 8 w 649"/>
                  <a:gd name="T15" fmla="*/ 282 h 493"/>
                  <a:gd name="T16" fmla="*/ 4 w 649"/>
                  <a:gd name="T17" fmla="*/ 298 h 493"/>
                  <a:gd name="T18" fmla="*/ 4 w 649"/>
                  <a:gd name="T19" fmla="*/ 307 h 493"/>
                  <a:gd name="T20" fmla="*/ 15 w 649"/>
                  <a:gd name="T21" fmla="*/ 313 h 493"/>
                  <a:gd name="T22" fmla="*/ 31 w 649"/>
                  <a:gd name="T23" fmla="*/ 314 h 493"/>
                  <a:gd name="T24" fmla="*/ 43 w 649"/>
                  <a:gd name="T25" fmla="*/ 325 h 493"/>
                  <a:gd name="T26" fmla="*/ 56 w 649"/>
                  <a:gd name="T27" fmla="*/ 347 h 493"/>
                  <a:gd name="T28" fmla="*/ 91 w 649"/>
                  <a:gd name="T29" fmla="*/ 404 h 493"/>
                  <a:gd name="T30" fmla="*/ 118 w 649"/>
                  <a:gd name="T31" fmla="*/ 411 h 493"/>
                  <a:gd name="T32" fmla="*/ 122 w 649"/>
                  <a:gd name="T33" fmla="*/ 447 h 493"/>
                  <a:gd name="T34" fmla="*/ 158 w 649"/>
                  <a:gd name="T35" fmla="*/ 448 h 493"/>
                  <a:gd name="T36" fmla="*/ 209 w 649"/>
                  <a:gd name="T37" fmla="*/ 482 h 493"/>
                  <a:gd name="T38" fmla="*/ 293 w 649"/>
                  <a:gd name="T39" fmla="*/ 484 h 493"/>
                  <a:gd name="T40" fmla="*/ 336 w 649"/>
                  <a:gd name="T41" fmla="*/ 463 h 493"/>
                  <a:gd name="T42" fmla="*/ 384 w 649"/>
                  <a:gd name="T43" fmla="*/ 475 h 493"/>
                  <a:gd name="T44" fmla="*/ 425 w 649"/>
                  <a:gd name="T45" fmla="*/ 457 h 493"/>
                  <a:gd name="T46" fmla="*/ 468 w 649"/>
                  <a:gd name="T47" fmla="*/ 430 h 493"/>
                  <a:gd name="T48" fmla="*/ 649 w 649"/>
                  <a:gd name="T49" fmla="*/ 300 h 493"/>
                  <a:gd name="T50" fmla="*/ 607 w 649"/>
                  <a:gd name="T51" fmla="*/ 298 h 493"/>
                  <a:gd name="T52" fmla="*/ 472 w 649"/>
                  <a:gd name="T53" fmla="*/ 247 h 493"/>
                  <a:gd name="T54" fmla="*/ 450 w 649"/>
                  <a:gd name="T55" fmla="*/ 227 h 493"/>
                  <a:gd name="T56" fmla="*/ 443 w 649"/>
                  <a:gd name="T57" fmla="*/ 218 h 493"/>
                  <a:gd name="T58" fmla="*/ 433 w 649"/>
                  <a:gd name="T59" fmla="*/ 205 h 493"/>
                  <a:gd name="T60" fmla="*/ 424 w 649"/>
                  <a:gd name="T61" fmla="*/ 182 h 493"/>
                  <a:gd name="T62" fmla="*/ 427 w 649"/>
                  <a:gd name="T63" fmla="*/ 173 h 493"/>
                  <a:gd name="T64" fmla="*/ 420 w 649"/>
                  <a:gd name="T65" fmla="*/ 168 h 493"/>
                  <a:gd name="T66" fmla="*/ 408 w 649"/>
                  <a:gd name="T67" fmla="*/ 170 h 493"/>
                  <a:gd name="T68" fmla="*/ 404 w 649"/>
                  <a:gd name="T69" fmla="*/ 173 h 493"/>
                  <a:gd name="T70" fmla="*/ 395 w 649"/>
                  <a:gd name="T71" fmla="*/ 173 h 493"/>
                  <a:gd name="T72" fmla="*/ 381 w 649"/>
                  <a:gd name="T73" fmla="*/ 166 h 493"/>
                  <a:gd name="T74" fmla="*/ 391 w 649"/>
                  <a:gd name="T75" fmla="*/ 139 h 493"/>
                  <a:gd name="T76" fmla="*/ 404 w 649"/>
                  <a:gd name="T77" fmla="*/ 109 h 493"/>
                  <a:gd name="T78" fmla="*/ 383 w 649"/>
                  <a:gd name="T79" fmla="*/ 91 h 493"/>
                  <a:gd name="T80" fmla="*/ 331 w 649"/>
                  <a:gd name="T81" fmla="*/ 32 h 493"/>
                  <a:gd name="T82" fmla="*/ 306 w 649"/>
                  <a:gd name="T83" fmla="*/ 18 h 493"/>
                  <a:gd name="T84" fmla="*/ 295 w 649"/>
                  <a:gd name="T85" fmla="*/ 20 h 493"/>
                  <a:gd name="T86" fmla="*/ 291 w 649"/>
                  <a:gd name="T87" fmla="*/ 18 h 493"/>
                  <a:gd name="T88" fmla="*/ 279 w 649"/>
                  <a:gd name="T89" fmla="*/ 14 h 493"/>
                  <a:gd name="T90" fmla="*/ 274 w 649"/>
                  <a:gd name="T91" fmla="*/ 18 h 493"/>
                  <a:gd name="T92" fmla="*/ 266 w 649"/>
                  <a:gd name="T93" fmla="*/ 20 h 493"/>
                  <a:gd name="T94" fmla="*/ 263 w 649"/>
                  <a:gd name="T95" fmla="*/ 14 h 493"/>
                  <a:gd name="T96" fmla="*/ 254 w 649"/>
                  <a:gd name="T97" fmla="*/ 11 h 493"/>
                  <a:gd name="T98" fmla="*/ 250 w 649"/>
                  <a:gd name="T99" fmla="*/ 18 h 493"/>
                  <a:gd name="T100" fmla="*/ 236 w 649"/>
                  <a:gd name="T101" fmla="*/ 20 h 493"/>
                  <a:gd name="T102" fmla="*/ 224 w 649"/>
                  <a:gd name="T103" fmla="*/ 11 h 493"/>
                  <a:gd name="T104" fmla="*/ 222 w 649"/>
                  <a:gd name="T105" fmla="*/ 9 h 493"/>
                  <a:gd name="T106" fmla="*/ 208 w 649"/>
                  <a:gd name="T107" fmla="*/ 0 h 493"/>
                  <a:gd name="T108" fmla="*/ 186 w 649"/>
                  <a:gd name="T109" fmla="*/ 27 h 493"/>
                  <a:gd name="T110" fmla="*/ 181 w 649"/>
                  <a:gd name="T111" fmla="*/ 20 h 493"/>
                  <a:gd name="T112" fmla="*/ 172 w 649"/>
                  <a:gd name="T113" fmla="*/ 23 h 493"/>
                  <a:gd name="T114" fmla="*/ 170 w 649"/>
                  <a:gd name="T115" fmla="*/ 27 h 493"/>
                  <a:gd name="T116" fmla="*/ 163 w 649"/>
                  <a:gd name="T117" fmla="*/ 25 h 493"/>
                  <a:gd name="T118" fmla="*/ 150 w 649"/>
                  <a:gd name="T119" fmla="*/ 25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493">
                    <a:moveTo>
                      <a:pt x="150" y="25"/>
                    </a:moveTo>
                    <a:lnTo>
                      <a:pt x="136" y="84"/>
                    </a:lnTo>
                    <a:lnTo>
                      <a:pt x="131" y="89"/>
                    </a:lnTo>
                    <a:lnTo>
                      <a:pt x="124" y="91"/>
                    </a:lnTo>
                    <a:lnTo>
                      <a:pt x="90" y="138"/>
                    </a:lnTo>
                    <a:lnTo>
                      <a:pt x="81" y="170"/>
                    </a:lnTo>
                    <a:lnTo>
                      <a:pt x="79" y="173"/>
                    </a:lnTo>
                    <a:lnTo>
                      <a:pt x="68" y="173"/>
                    </a:lnTo>
                    <a:lnTo>
                      <a:pt x="63" y="177"/>
                    </a:lnTo>
                    <a:lnTo>
                      <a:pt x="56" y="193"/>
                    </a:lnTo>
                    <a:lnTo>
                      <a:pt x="52" y="191"/>
                    </a:lnTo>
                    <a:lnTo>
                      <a:pt x="49" y="273"/>
                    </a:lnTo>
                    <a:lnTo>
                      <a:pt x="41" y="279"/>
                    </a:lnTo>
                    <a:lnTo>
                      <a:pt x="33" y="282"/>
                    </a:lnTo>
                    <a:lnTo>
                      <a:pt x="15" y="280"/>
                    </a:lnTo>
                    <a:lnTo>
                      <a:pt x="8" y="282"/>
                    </a:lnTo>
                    <a:lnTo>
                      <a:pt x="8" y="295"/>
                    </a:lnTo>
                    <a:lnTo>
                      <a:pt x="4" y="298"/>
                    </a:lnTo>
                    <a:lnTo>
                      <a:pt x="0" y="304"/>
                    </a:lnTo>
                    <a:lnTo>
                      <a:pt x="4" y="307"/>
                    </a:lnTo>
                    <a:lnTo>
                      <a:pt x="9" y="307"/>
                    </a:lnTo>
                    <a:lnTo>
                      <a:pt x="15" y="313"/>
                    </a:lnTo>
                    <a:lnTo>
                      <a:pt x="22" y="311"/>
                    </a:lnTo>
                    <a:lnTo>
                      <a:pt x="31" y="314"/>
                    </a:lnTo>
                    <a:lnTo>
                      <a:pt x="38" y="318"/>
                    </a:lnTo>
                    <a:lnTo>
                      <a:pt x="43" y="325"/>
                    </a:lnTo>
                    <a:lnTo>
                      <a:pt x="45" y="334"/>
                    </a:lnTo>
                    <a:lnTo>
                      <a:pt x="56" y="347"/>
                    </a:lnTo>
                    <a:lnTo>
                      <a:pt x="74" y="357"/>
                    </a:lnTo>
                    <a:lnTo>
                      <a:pt x="91" y="404"/>
                    </a:lnTo>
                    <a:lnTo>
                      <a:pt x="99" y="407"/>
                    </a:lnTo>
                    <a:lnTo>
                      <a:pt x="118" y="411"/>
                    </a:lnTo>
                    <a:lnTo>
                      <a:pt x="124" y="416"/>
                    </a:lnTo>
                    <a:lnTo>
                      <a:pt x="122" y="447"/>
                    </a:lnTo>
                    <a:lnTo>
                      <a:pt x="133" y="450"/>
                    </a:lnTo>
                    <a:lnTo>
                      <a:pt x="158" y="448"/>
                    </a:lnTo>
                    <a:lnTo>
                      <a:pt x="200" y="473"/>
                    </a:lnTo>
                    <a:lnTo>
                      <a:pt x="209" y="482"/>
                    </a:lnTo>
                    <a:lnTo>
                      <a:pt x="275" y="493"/>
                    </a:lnTo>
                    <a:lnTo>
                      <a:pt x="293" y="484"/>
                    </a:lnTo>
                    <a:lnTo>
                      <a:pt x="306" y="472"/>
                    </a:lnTo>
                    <a:lnTo>
                      <a:pt x="336" y="463"/>
                    </a:lnTo>
                    <a:lnTo>
                      <a:pt x="361" y="477"/>
                    </a:lnTo>
                    <a:lnTo>
                      <a:pt x="384" y="475"/>
                    </a:lnTo>
                    <a:lnTo>
                      <a:pt x="386" y="472"/>
                    </a:lnTo>
                    <a:lnTo>
                      <a:pt x="425" y="457"/>
                    </a:lnTo>
                    <a:lnTo>
                      <a:pt x="447" y="441"/>
                    </a:lnTo>
                    <a:lnTo>
                      <a:pt x="468" y="430"/>
                    </a:lnTo>
                    <a:lnTo>
                      <a:pt x="520" y="429"/>
                    </a:lnTo>
                    <a:lnTo>
                      <a:pt x="649" y="300"/>
                    </a:lnTo>
                    <a:lnTo>
                      <a:pt x="649" y="298"/>
                    </a:lnTo>
                    <a:lnTo>
                      <a:pt x="607" y="298"/>
                    </a:lnTo>
                    <a:lnTo>
                      <a:pt x="477" y="252"/>
                    </a:lnTo>
                    <a:lnTo>
                      <a:pt x="472" y="247"/>
                    </a:lnTo>
                    <a:lnTo>
                      <a:pt x="456" y="234"/>
                    </a:lnTo>
                    <a:lnTo>
                      <a:pt x="450" y="227"/>
                    </a:lnTo>
                    <a:lnTo>
                      <a:pt x="445" y="223"/>
                    </a:lnTo>
                    <a:lnTo>
                      <a:pt x="443" y="218"/>
                    </a:lnTo>
                    <a:lnTo>
                      <a:pt x="434" y="209"/>
                    </a:lnTo>
                    <a:lnTo>
                      <a:pt x="433" y="205"/>
                    </a:lnTo>
                    <a:lnTo>
                      <a:pt x="427" y="200"/>
                    </a:lnTo>
                    <a:lnTo>
                      <a:pt x="424" y="182"/>
                    </a:lnTo>
                    <a:lnTo>
                      <a:pt x="424" y="179"/>
                    </a:lnTo>
                    <a:lnTo>
                      <a:pt x="427" y="173"/>
                    </a:lnTo>
                    <a:lnTo>
                      <a:pt x="427" y="173"/>
                    </a:lnTo>
                    <a:lnTo>
                      <a:pt x="420" y="168"/>
                    </a:lnTo>
                    <a:lnTo>
                      <a:pt x="416" y="166"/>
                    </a:lnTo>
                    <a:lnTo>
                      <a:pt x="408" y="170"/>
                    </a:lnTo>
                    <a:lnTo>
                      <a:pt x="406" y="172"/>
                    </a:lnTo>
                    <a:lnTo>
                      <a:pt x="404" y="173"/>
                    </a:lnTo>
                    <a:lnTo>
                      <a:pt x="400" y="172"/>
                    </a:lnTo>
                    <a:lnTo>
                      <a:pt x="395" y="173"/>
                    </a:lnTo>
                    <a:lnTo>
                      <a:pt x="386" y="172"/>
                    </a:lnTo>
                    <a:lnTo>
                      <a:pt x="381" y="166"/>
                    </a:lnTo>
                    <a:lnTo>
                      <a:pt x="381" y="159"/>
                    </a:lnTo>
                    <a:lnTo>
                      <a:pt x="391" y="139"/>
                    </a:lnTo>
                    <a:lnTo>
                      <a:pt x="399" y="113"/>
                    </a:lnTo>
                    <a:lnTo>
                      <a:pt x="404" y="109"/>
                    </a:lnTo>
                    <a:lnTo>
                      <a:pt x="395" y="98"/>
                    </a:lnTo>
                    <a:lnTo>
                      <a:pt x="383" y="91"/>
                    </a:lnTo>
                    <a:lnTo>
                      <a:pt x="377" y="79"/>
                    </a:lnTo>
                    <a:lnTo>
                      <a:pt x="331" y="32"/>
                    </a:lnTo>
                    <a:lnTo>
                      <a:pt x="325" y="31"/>
                    </a:lnTo>
                    <a:lnTo>
                      <a:pt x="306" y="18"/>
                    </a:lnTo>
                    <a:lnTo>
                      <a:pt x="297" y="18"/>
                    </a:lnTo>
                    <a:lnTo>
                      <a:pt x="295" y="20"/>
                    </a:lnTo>
                    <a:lnTo>
                      <a:pt x="293" y="20"/>
                    </a:lnTo>
                    <a:lnTo>
                      <a:pt x="291" y="18"/>
                    </a:lnTo>
                    <a:lnTo>
                      <a:pt x="284" y="18"/>
                    </a:lnTo>
                    <a:lnTo>
                      <a:pt x="279" y="14"/>
                    </a:lnTo>
                    <a:lnTo>
                      <a:pt x="277" y="14"/>
                    </a:lnTo>
                    <a:lnTo>
                      <a:pt x="274" y="18"/>
                    </a:lnTo>
                    <a:lnTo>
                      <a:pt x="268" y="18"/>
                    </a:lnTo>
                    <a:lnTo>
                      <a:pt x="266" y="20"/>
                    </a:lnTo>
                    <a:lnTo>
                      <a:pt x="265" y="20"/>
                    </a:lnTo>
                    <a:lnTo>
                      <a:pt x="263" y="14"/>
                    </a:lnTo>
                    <a:lnTo>
                      <a:pt x="258" y="11"/>
                    </a:lnTo>
                    <a:lnTo>
                      <a:pt x="254" y="11"/>
                    </a:lnTo>
                    <a:lnTo>
                      <a:pt x="254" y="14"/>
                    </a:lnTo>
                    <a:lnTo>
                      <a:pt x="250" y="18"/>
                    </a:lnTo>
                    <a:lnTo>
                      <a:pt x="240" y="20"/>
                    </a:lnTo>
                    <a:lnTo>
                      <a:pt x="236" y="20"/>
                    </a:lnTo>
                    <a:lnTo>
                      <a:pt x="229" y="20"/>
                    </a:lnTo>
                    <a:lnTo>
                      <a:pt x="224" y="11"/>
                    </a:lnTo>
                    <a:lnTo>
                      <a:pt x="224" y="9"/>
                    </a:lnTo>
                    <a:lnTo>
                      <a:pt x="222" y="9"/>
                    </a:lnTo>
                    <a:lnTo>
                      <a:pt x="215" y="9"/>
                    </a:lnTo>
                    <a:lnTo>
                      <a:pt x="208" y="0"/>
                    </a:lnTo>
                    <a:lnTo>
                      <a:pt x="191" y="34"/>
                    </a:lnTo>
                    <a:lnTo>
                      <a:pt x="186" y="27"/>
                    </a:lnTo>
                    <a:lnTo>
                      <a:pt x="184" y="23"/>
                    </a:lnTo>
                    <a:lnTo>
                      <a:pt x="181" y="20"/>
                    </a:lnTo>
                    <a:lnTo>
                      <a:pt x="175" y="20"/>
                    </a:lnTo>
                    <a:lnTo>
                      <a:pt x="172" y="23"/>
                    </a:lnTo>
                    <a:lnTo>
                      <a:pt x="172" y="25"/>
                    </a:lnTo>
                    <a:lnTo>
                      <a:pt x="170" y="27"/>
                    </a:lnTo>
                    <a:lnTo>
                      <a:pt x="166" y="29"/>
                    </a:lnTo>
                    <a:lnTo>
                      <a:pt x="163" y="25"/>
                    </a:lnTo>
                    <a:lnTo>
                      <a:pt x="152" y="25"/>
                    </a:lnTo>
                    <a:lnTo>
                      <a:pt x="150" y="25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" name="Freeform 119"/>
              <p:cNvSpPr>
                <a:spLocks/>
              </p:cNvSpPr>
              <p:nvPr/>
            </p:nvSpPr>
            <p:spPr bwMode="auto">
              <a:xfrm>
                <a:off x="3362" y="2942"/>
                <a:ext cx="461" cy="738"/>
              </a:xfrm>
              <a:custGeom>
                <a:avLst/>
                <a:gdLst>
                  <a:gd name="T0" fmla="*/ 461 w 461"/>
                  <a:gd name="T1" fmla="*/ 6 h 738"/>
                  <a:gd name="T2" fmla="*/ 446 w 461"/>
                  <a:gd name="T3" fmla="*/ 56 h 738"/>
                  <a:gd name="T4" fmla="*/ 446 w 461"/>
                  <a:gd name="T5" fmla="*/ 113 h 738"/>
                  <a:gd name="T6" fmla="*/ 448 w 461"/>
                  <a:gd name="T7" fmla="*/ 161 h 738"/>
                  <a:gd name="T8" fmla="*/ 457 w 461"/>
                  <a:gd name="T9" fmla="*/ 168 h 738"/>
                  <a:gd name="T10" fmla="*/ 461 w 461"/>
                  <a:gd name="T11" fmla="*/ 175 h 738"/>
                  <a:gd name="T12" fmla="*/ 446 w 461"/>
                  <a:gd name="T13" fmla="*/ 207 h 738"/>
                  <a:gd name="T14" fmla="*/ 443 w 461"/>
                  <a:gd name="T15" fmla="*/ 225 h 738"/>
                  <a:gd name="T16" fmla="*/ 418 w 461"/>
                  <a:gd name="T17" fmla="*/ 259 h 738"/>
                  <a:gd name="T18" fmla="*/ 386 w 461"/>
                  <a:gd name="T19" fmla="*/ 288 h 738"/>
                  <a:gd name="T20" fmla="*/ 295 w 461"/>
                  <a:gd name="T21" fmla="*/ 331 h 738"/>
                  <a:gd name="T22" fmla="*/ 282 w 461"/>
                  <a:gd name="T23" fmla="*/ 343 h 738"/>
                  <a:gd name="T24" fmla="*/ 266 w 461"/>
                  <a:gd name="T25" fmla="*/ 372 h 738"/>
                  <a:gd name="T26" fmla="*/ 254 w 461"/>
                  <a:gd name="T27" fmla="*/ 375 h 738"/>
                  <a:gd name="T28" fmla="*/ 200 w 461"/>
                  <a:gd name="T29" fmla="*/ 420 h 738"/>
                  <a:gd name="T30" fmla="*/ 213 w 461"/>
                  <a:gd name="T31" fmla="*/ 464 h 738"/>
                  <a:gd name="T32" fmla="*/ 227 w 461"/>
                  <a:gd name="T33" fmla="*/ 525 h 738"/>
                  <a:gd name="T34" fmla="*/ 221 w 461"/>
                  <a:gd name="T35" fmla="*/ 607 h 738"/>
                  <a:gd name="T36" fmla="*/ 232 w 461"/>
                  <a:gd name="T37" fmla="*/ 602 h 738"/>
                  <a:gd name="T38" fmla="*/ 204 w 461"/>
                  <a:gd name="T39" fmla="*/ 647 h 738"/>
                  <a:gd name="T40" fmla="*/ 123 w 461"/>
                  <a:gd name="T41" fmla="*/ 680 h 738"/>
                  <a:gd name="T42" fmla="*/ 116 w 461"/>
                  <a:gd name="T43" fmla="*/ 716 h 738"/>
                  <a:gd name="T44" fmla="*/ 121 w 461"/>
                  <a:gd name="T45" fmla="*/ 738 h 738"/>
                  <a:gd name="T46" fmla="*/ 66 w 461"/>
                  <a:gd name="T47" fmla="*/ 541 h 738"/>
                  <a:gd name="T48" fmla="*/ 73 w 461"/>
                  <a:gd name="T49" fmla="*/ 513 h 738"/>
                  <a:gd name="T50" fmla="*/ 114 w 461"/>
                  <a:gd name="T51" fmla="*/ 377 h 738"/>
                  <a:gd name="T52" fmla="*/ 120 w 461"/>
                  <a:gd name="T53" fmla="*/ 270 h 738"/>
                  <a:gd name="T54" fmla="*/ 11 w 461"/>
                  <a:gd name="T55" fmla="*/ 239 h 738"/>
                  <a:gd name="T56" fmla="*/ 0 w 461"/>
                  <a:gd name="T57" fmla="*/ 200 h 738"/>
                  <a:gd name="T58" fmla="*/ 141 w 461"/>
                  <a:gd name="T59" fmla="*/ 157 h 738"/>
                  <a:gd name="T60" fmla="*/ 159 w 461"/>
                  <a:gd name="T61" fmla="*/ 179 h 738"/>
                  <a:gd name="T62" fmla="*/ 195 w 461"/>
                  <a:gd name="T63" fmla="*/ 179 h 738"/>
                  <a:gd name="T64" fmla="*/ 191 w 461"/>
                  <a:gd name="T65" fmla="*/ 220 h 738"/>
                  <a:gd name="T66" fmla="*/ 186 w 461"/>
                  <a:gd name="T67" fmla="*/ 238 h 738"/>
                  <a:gd name="T68" fmla="*/ 195 w 461"/>
                  <a:gd name="T69" fmla="*/ 256 h 738"/>
                  <a:gd name="T70" fmla="*/ 220 w 461"/>
                  <a:gd name="T71" fmla="*/ 277 h 738"/>
                  <a:gd name="T72" fmla="*/ 218 w 461"/>
                  <a:gd name="T73" fmla="*/ 289 h 738"/>
                  <a:gd name="T74" fmla="*/ 230 w 461"/>
                  <a:gd name="T75" fmla="*/ 289 h 738"/>
                  <a:gd name="T76" fmla="*/ 225 w 461"/>
                  <a:gd name="T77" fmla="*/ 270 h 738"/>
                  <a:gd name="T78" fmla="*/ 229 w 461"/>
                  <a:gd name="T79" fmla="*/ 257 h 738"/>
                  <a:gd name="T80" fmla="*/ 250 w 461"/>
                  <a:gd name="T81" fmla="*/ 239 h 738"/>
                  <a:gd name="T82" fmla="*/ 250 w 461"/>
                  <a:gd name="T83" fmla="*/ 206 h 738"/>
                  <a:gd name="T84" fmla="*/ 211 w 461"/>
                  <a:gd name="T85" fmla="*/ 132 h 738"/>
                  <a:gd name="T86" fmla="*/ 204 w 461"/>
                  <a:gd name="T87" fmla="*/ 91 h 738"/>
                  <a:gd name="T88" fmla="*/ 250 w 461"/>
                  <a:gd name="T89" fmla="*/ 47 h 738"/>
                  <a:gd name="T90" fmla="*/ 266 w 461"/>
                  <a:gd name="T91" fmla="*/ 43 h 738"/>
                  <a:gd name="T92" fmla="*/ 284 w 461"/>
                  <a:gd name="T93" fmla="*/ 50 h 738"/>
                  <a:gd name="T94" fmla="*/ 332 w 461"/>
                  <a:gd name="T95" fmla="*/ 45 h 738"/>
                  <a:gd name="T96" fmla="*/ 361 w 461"/>
                  <a:gd name="T97" fmla="*/ 31 h 738"/>
                  <a:gd name="T98" fmla="*/ 427 w 461"/>
                  <a:gd name="T99" fmla="*/ 22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61" h="738">
                    <a:moveTo>
                      <a:pt x="457" y="0"/>
                    </a:moveTo>
                    <a:lnTo>
                      <a:pt x="459" y="2"/>
                    </a:lnTo>
                    <a:lnTo>
                      <a:pt x="461" y="6"/>
                    </a:lnTo>
                    <a:lnTo>
                      <a:pt x="459" y="7"/>
                    </a:lnTo>
                    <a:lnTo>
                      <a:pt x="461" y="22"/>
                    </a:lnTo>
                    <a:lnTo>
                      <a:pt x="446" y="56"/>
                    </a:lnTo>
                    <a:lnTo>
                      <a:pt x="450" y="100"/>
                    </a:lnTo>
                    <a:lnTo>
                      <a:pt x="445" y="106"/>
                    </a:lnTo>
                    <a:lnTo>
                      <a:pt x="446" y="113"/>
                    </a:lnTo>
                    <a:lnTo>
                      <a:pt x="448" y="113"/>
                    </a:lnTo>
                    <a:lnTo>
                      <a:pt x="450" y="156"/>
                    </a:lnTo>
                    <a:lnTo>
                      <a:pt x="448" y="161"/>
                    </a:lnTo>
                    <a:lnTo>
                      <a:pt x="452" y="164"/>
                    </a:lnTo>
                    <a:lnTo>
                      <a:pt x="454" y="161"/>
                    </a:lnTo>
                    <a:lnTo>
                      <a:pt x="457" y="168"/>
                    </a:lnTo>
                    <a:lnTo>
                      <a:pt x="454" y="173"/>
                    </a:lnTo>
                    <a:lnTo>
                      <a:pt x="455" y="173"/>
                    </a:lnTo>
                    <a:lnTo>
                      <a:pt x="461" y="175"/>
                    </a:lnTo>
                    <a:lnTo>
                      <a:pt x="461" y="182"/>
                    </a:lnTo>
                    <a:lnTo>
                      <a:pt x="454" y="200"/>
                    </a:lnTo>
                    <a:lnTo>
                      <a:pt x="446" y="207"/>
                    </a:lnTo>
                    <a:lnTo>
                      <a:pt x="452" y="209"/>
                    </a:lnTo>
                    <a:lnTo>
                      <a:pt x="450" y="222"/>
                    </a:lnTo>
                    <a:lnTo>
                      <a:pt x="443" y="225"/>
                    </a:lnTo>
                    <a:lnTo>
                      <a:pt x="427" y="247"/>
                    </a:lnTo>
                    <a:lnTo>
                      <a:pt x="414" y="254"/>
                    </a:lnTo>
                    <a:lnTo>
                      <a:pt x="418" y="259"/>
                    </a:lnTo>
                    <a:lnTo>
                      <a:pt x="414" y="264"/>
                    </a:lnTo>
                    <a:lnTo>
                      <a:pt x="391" y="281"/>
                    </a:lnTo>
                    <a:lnTo>
                      <a:pt x="386" y="288"/>
                    </a:lnTo>
                    <a:lnTo>
                      <a:pt x="375" y="295"/>
                    </a:lnTo>
                    <a:lnTo>
                      <a:pt x="363" y="295"/>
                    </a:lnTo>
                    <a:lnTo>
                      <a:pt x="295" y="331"/>
                    </a:lnTo>
                    <a:lnTo>
                      <a:pt x="293" y="339"/>
                    </a:lnTo>
                    <a:lnTo>
                      <a:pt x="289" y="341"/>
                    </a:lnTo>
                    <a:lnTo>
                      <a:pt x="282" y="343"/>
                    </a:lnTo>
                    <a:lnTo>
                      <a:pt x="279" y="345"/>
                    </a:lnTo>
                    <a:lnTo>
                      <a:pt x="284" y="348"/>
                    </a:lnTo>
                    <a:lnTo>
                      <a:pt x="266" y="372"/>
                    </a:lnTo>
                    <a:lnTo>
                      <a:pt x="263" y="370"/>
                    </a:lnTo>
                    <a:lnTo>
                      <a:pt x="259" y="363"/>
                    </a:lnTo>
                    <a:lnTo>
                      <a:pt x="254" y="375"/>
                    </a:lnTo>
                    <a:lnTo>
                      <a:pt x="248" y="379"/>
                    </a:lnTo>
                    <a:lnTo>
                      <a:pt x="209" y="418"/>
                    </a:lnTo>
                    <a:lnTo>
                      <a:pt x="200" y="420"/>
                    </a:lnTo>
                    <a:lnTo>
                      <a:pt x="198" y="450"/>
                    </a:lnTo>
                    <a:lnTo>
                      <a:pt x="209" y="459"/>
                    </a:lnTo>
                    <a:lnTo>
                      <a:pt x="213" y="464"/>
                    </a:lnTo>
                    <a:lnTo>
                      <a:pt x="213" y="470"/>
                    </a:lnTo>
                    <a:lnTo>
                      <a:pt x="214" y="472"/>
                    </a:lnTo>
                    <a:lnTo>
                      <a:pt x="227" y="525"/>
                    </a:lnTo>
                    <a:lnTo>
                      <a:pt x="232" y="522"/>
                    </a:lnTo>
                    <a:lnTo>
                      <a:pt x="236" y="523"/>
                    </a:lnTo>
                    <a:lnTo>
                      <a:pt x="221" y="607"/>
                    </a:lnTo>
                    <a:lnTo>
                      <a:pt x="223" y="616"/>
                    </a:lnTo>
                    <a:lnTo>
                      <a:pt x="227" y="609"/>
                    </a:lnTo>
                    <a:lnTo>
                      <a:pt x="232" y="602"/>
                    </a:lnTo>
                    <a:lnTo>
                      <a:pt x="230" y="616"/>
                    </a:lnTo>
                    <a:lnTo>
                      <a:pt x="214" y="639"/>
                    </a:lnTo>
                    <a:lnTo>
                      <a:pt x="204" y="647"/>
                    </a:lnTo>
                    <a:lnTo>
                      <a:pt x="188" y="654"/>
                    </a:lnTo>
                    <a:lnTo>
                      <a:pt x="179" y="654"/>
                    </a:lnTo>
                    <a:lnTo>
                      <a:pt x="123" y="680"/>
                    </a:lnTo>
                    <a:lnTo>
                      <a:pt x="105" y="704"/>
                    </a:lnTo>
                    <a:lnTo>
                      <a:pt x="105" y="704"/>
                    </a:lnTo>
                    <a:lnTo>
                      <a:pt x="116" y="716"/>
                    </a:lnTo>
                    <a:lnTo>
                      <a:pt x="121" y="713"/>
                    </a:lnTo>
                    <a:lnTo>
                      <a:pt x="123" y="707"/>
                    </a:lnTo>
                    <a:lnTo>
                      <a:pt x="121" y="738"/>
                    </a:lnTo>
                    <a:lnTo>
                      <a:pt x="88" y="738"/>
                    </a:lnTo>
                    <a:lnTo>
                      <a:pt x="66" y="543"/>
                    </a:lnTo>
                    <a:lnTo>
                      <a:pt x="66" y="541"/>
                    </a:lnTo>
                    <a:lnTo>
                      <a:pt x="66" y="530"/>
                    </a:lnTo>
                    <a:lnTo>
                      <a:pt x="70" y="522"/>
                    </a:lnTo>
                    <a:lnTo>
                      <a:pt x="73" y="513"/>
                    </a:lnTo>
                    <a:lnTo>
                      <a:pt x="89" y="502"/>
                    </a:lnTo>
                    <a:lnTo>
                      <a:pt x="121" y="422"/>
                    </a:lnTo>
                    <a:lnTo>
                      <a:pt x="114" y="377"/>
                    </a:lnTo>
                    <a:lnTo>
                      <a:pt x="123" y="363"/>
                    </a:lnTo>
                    <a:lnTo>
                      <a:pt x="127" y="307"/>
                    </a:lnTo>
                    <a:lnTo>
                      <a:pt x="120" y="270"/>
                    </a:lnTo>
                    <a:lnTo>
                      <a:pt x="113" y="263"/>
                    </a:lnTo>
                    <a:lnTo>
                      <a:pt x="43" y="239"/>
                    </a:lnTo>
                    <a:lnTo>
                      <a:pt x="11" y="239"/>
                    </a:lnTo>
                    <a:lnTo>
                      <a:pt x="11" y="223"/>
                    </a:lnTo>
                    <a:lnTo>
                      <a:pt x="7" y="222"/>
                    </a:lnTo>
                    <a:lnTo>
                      <a:pt x="0" y="200"/>
                    </a:lnTo>
                    <a:lnTo>
                      <a:pt x="136" y="154"/>
                    </a:lnTo>
                    <a:lnTo>
                      <a:pt x="138" y="156"/>
                    </a:lnTo>
                    <a:lnTo>
                      <a:pt x="141" y="157"/>
                    </a:lnTo>
                    <a:lnTo>
                      <a:pt x="148" y="170"/>
                    </a:lnTo>
                    <a:lnTo>
                      <a:pt x="155" y="179"/>
                    </a:lnTo>
                    <a:lnTo>
                      <a:pt x="159" y="179"/>
                    </a:lnTo>
                    <a:lnTo>
                      <a:pt x="188" y="173"/>
                    </a:lnTo>
                    <a:lnTo>
                      <a:pt x="191" y="173"/>
                    </a:lnTo>
                    <a:lnTo>
                      <a:pt x="195" y="179"/>
                    </a:lnTo>
                    <a:lnTo>
                      <a:pt x="198" y="209"/>
                    </a:lnTo>
                    <a:lnTo>
                      <a:pt x="196" y="214"/>
                    </a:lnTo>
                    <a:lnTo>
                      <a:pt x="191" y="220"/>
                    </a:lnTo>
                    <a:lnTo>
                      <a:pt x="193" y="227"/>
                    </a:lnTo>
                    <a:lnTo>
                      <a:pt x="188" y="229"/>
                    </a:lnTo>
                    <a:lnTo>
                      <a:pt x="186" y="238"/>
                    </a:lnTo>
                    <a:lnTo>
                      <a:pt x="188" y="241"/>
                    </a:lnTo>
                    <a:lnTo>
                      <a:pt x="193" y="254"/>
                    </a:lnTo>
                    <a:lnTo>
                      <a:pt x="195" y="256"/>
                    </a:lnTo>
                    <a:lnTo>
                      <a:pt x="198" y="257"/>
                    </a:lnTo>
                    <a:lnTo>
                      <a:pt x="211" y="273"/>
                    </a:lnTo>
                    <a:lnTo>
                      <a:pt x="220" y="277"/>
                    </a:lnTo>
                    <a:lnTo>
                      <a:pt x="221" y="281"/>
                    </a:lnTo>
                    <a:lnTo>
                      <a:pt x="221" y="284"/>
                    </a:lnTo>
                    <a:lnTo>
                      <a:pt x="218" y="289"/>
                    </a:lnTo>
                    <a:lnTo>
                      <a:pt x="220" y="289"/>
                    </a:lnTo>
                    <a:lnTo>
                      <a:pt x="229" y="289"/>
                    </a:lnTo>
                    <a:lnTo>
                      <a:pt x="230" y="289"/>
                    </a:lnTo>
                    <a:lnTo>
                      <a:pt x="230" y="277"/>
                    </a:lnTo>
                    <a:lnTo>
                      <a:pt x="229" y="273"/>
                    </a:lnTo>
                    <a:lnTo>
                      <a:pt x="225" y="270"/>
                    </a:lnTo>
                    <a:lnTo>
                      <a:pt x="225" y="264"/>
                    </a:lnTo>
                    <a:lnTo>
                      <a:pt x="229" y="259"/>
                    </a:lnTo>
                    <a:lnTo>
                      <a:pt x="229" y="257"/>
                    </a:lnTo>
                    <a:lnTo>
                      <a:pt x="229" y="254"/>
                    </a:lnTo>
                    <a:lnTo>
                      <a:pt x="248" y="245"/>
                    </a:lnTo>
                    <a:lnTo>
                      <a:pt x="250" y="239"/>
                    </a:lnTo>
                    <a:lnTo>
                      <a:pt x="252" y="223"/>
                    </a:lnTo>
                    <a:lnTo>
                      <a:pt x="255" y="218"/>
                    </a:lnTo>
                    <a:lnTo>
                      <a:pt x="250" y="206"/>
                    </a:lnTo>
                    <a:lnTo>
                      <a:pt x="255" y="193"/>
                    </a:lnTo>
                    <a:lnTo>
                      <a:pt x="254" y="182"/>
                    </a:lnTo>
                    <a:lnTo>
                      <a:pt x="211" y="132"/>
                    </a:lnTo>
                    <a:lnTo>
                      <a:pt x="209" y="132"/>
                    </a:lnTo>
                    <a:lnTo>
                      <a:pt x="205" y="97"/>
                    </a:lnTo>
                    <a:lnTo>
                      <a:pt x="204" y="91"/>
                    </a:lnTo>
                    <a:lnTo>
                      <a:pt x="202" y="84"/>
                    </a:lnTo>
                    <a:lnTo>
                      <a:pt x="214" y="45"/>
                    </a:lnTo>
                    <a:lnTo>
                      <a:pt x="250" y="47"/>
                    </a:lnTo>
                    <a:lnTo>
                      <a:pt x="255" y="41"/>
                    </a:lnTo>
                    <a:lnTo>
                      <a:pt x="261" y="41"/>
                    </a:lnTo>
                    <a:lnTo>
                      <a:pt x="266" y="43"/>
                    </a:lnTo>
                    <a:lnTo>
                      <a:pt x="275" y="52"/>
                    </a:lnTo>
                    <a:lnTo>
                      <a:pt x="279" y="52"/>
                    </a:lnTo>
                    <a:lnTo>
                      <a:pt x="284" y="50"/>
                    </a:lnTo>
                    <a:lnTo>
                      <a:pt x="291" y="50"/>
                    </a:lnTo>
                    <a:lnTo>
                      <a:pt x="300" y="45"/>
                    </a:lnTo>
                    <a:lnTo>
                      <a:pt x="332" y="45"/>
                    </a:lnTo>
                    <a:lnTo>
                      <a:pt x="343" y="34"/>
                    </a:lnTo>
                    <a:lnTo>
                      <a:pt x="354" y="34"/>
                    </a:lnTo>
                    <a:lnTo>
                      <a:pt x="361" y="31"/>
                    </a:lnTo>
                    <a:lnTo>
                      <a:pt x="371" y="36"/>
                    </a:lnTo>
                    <a:lnTo>
                      <a:pt x="386" y="36"/>
                    </a:lnTo>
                    <a:lnTo>
                      <a:pt x="427" y="22"/>
                    </a:lnTo>
                    <a:lnTo>
                      <a:pt x="45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" name="Freeform 120"/>
              <p:cNvSpPr>
                <a:spLocks/>
              </p:cNvSpPr>
              <p:nvPr/>
            </p:nvSpPr>
            <p:spPr bwMode="auto">
              <a:xfrm>
                <a:off x="3362" y="2942"/>
                <a:ext cx="461" cy="738"/>
              </a:xfrm>
              <a:custGeom>
                <a:avLst/>
                <a:gdLst>
                  <a:gd name="T0" fmla="*/ 461 w 461"/>
                  <a:gd name="T1" fmla="*/ 6 h 738"/>
                  <a:gd name="T2" fmla="*/ 446 w 461"/>
                  <a:gd name="T3" fmla="*/ 56 h 738"/>
                  <a:gd name="T4" fmla="*/ 446 w 461"/>
                  <a:gd name="T5" fmla="*/ 113 h 738"/>
                  <a:gd name="T6" fmla="*/ 448 w 461"/>
                  <a:gd name="T7" fmla="*/ 161 h 738"/>
                  <a:gd name="T8" fmla="*/ 457 w 461"/>
                  <a:gd name="T9" fmla="*/ 168 h 738"/>
                  <a:gd name="T10" fmla="*/ 461 w 461"/>
                  <a:gd name="T11" fmla="*/ 175 h 738"/>
                  <a:gd name="T12" fmla="*/ 446 w 461"/>
                  <a:gd name="T13" fmla="*/ 207 h 738"/>
                  <a:gd name="T14" fmla="*/ 443 w 461"/>
                  <a:gd name="T15" fmla="*/ 225 h 738"/>
                  <a:gd name="T16" fmla="*/ 418 w 461"/>
                  <a:gd name="T17" fmla="*/ 259 h 738"/>
                  <a:gd name="T18" fmla="*/ 386 w 461"/>
                  <a:gd name="T19" fmla="*/ 288 h 738"/>
                  <a:gd name="T20" fmla="*/ 295 w 461"/>
                  <a:gd name="T21" fmla="*/ 331 h 738"/>
                  <a:gd name="T22" fmla="*/ 282 w 461"/>
                  <a:gd name="T23" fmla="*/ 343 h 738"/>
                  <a:gd name="T24" fmla="*/ 266 w 461"/>
                  <a:gd name="T25" fmla="*/ 372 h 738"/>
                  <a:gd name="T26" fmla="*/ 254 w 461"/>
                  <a:gd name="T27" fmla="*/ 375 h 738"/>
                  <a:gd name="T28" fmla="*/ 200 w 461"/>
                  <a:gd name="T29" fmla="*/ 420 h 738"/>
                  <a:gd name="T30" fmla="*/ 213 w 461"/>
                  <a:gd name="T31" fmla="*/ 464 h 738"/>
                  <a:gd name="T32" fmla="*/ 227 w 461"/>
                  <a:gd name="T33" fmla="*/ 525 h 738"/>
                  <a:gd name="T34" fmla="*/ 221 w 461"/>
                  <a:gd name="T35" fmla="*/ 607 h 738"/>
                  <a:gd name="T36" fmla="*/ 232 w 461"/>
                  <a:gd name="T37" fmla="*/ 602 h 738"/>
                  <a:gd name="T38" fmla="*/ 204 w 461"/>
                  <a:gd name="T39" fmla="*/ 647 h 738"/>
                  <a:gd name="T40" fmla="*/ 123 w 461"/>
                  <a:gd name="T41" fmla="*/ 680 h 738"/>
                  <a:gd name="T42" fmla="*/ 116 w 461"/>
                  <a:gd name="T43" fmla="*/ 716 h 738"/>
                  <a:gd name="T44" fmla="*/ 121 w 461"/>
                  <a:gd name="T45" fmla="*/ 738 h 738"/>
                  <a:gd name="T46" fmla="*/ 66 w 461"/>
                  <a:gd name="T47" fmla="*/ 541 h 738"/>
                  <a:gd name="T48" fmla="*/ 73 w 461"/>
                  <a:gd name="T49" fmla="*/ 513 h 738"/>
                  <a:gd name="T50" fmla="*/ 114 w 461"/>
                  <a:gd name="T51" fmla="*/ 377 h 738"/>
                  <a:gd name="T52" fmla="*/ 120 w 461"/>
                  <a:gd name="T53" fmla="*/ 270 h 738"/>
                  <a:gd name="T54" fmla="*/ 11 w 461"/>
                  <a:gd name="T55" fmla="*/ 239 h 738"/>
                  <a:gd name="T56" fmla="*/ 0 w 461"/>
                  <a:gd name="T57" fmla="*/ 200 h 738"/>
                  <a:gd name="T58" fmla="*/ 141 w 461"/>
                  <a:gd name="T59" fmla="*/ 157 h 738"/>
                  <a:gd name="T60" fmla="*/ 159 w 461"/>
                  <a:gd name="T61" fmla="*/ 179 h 738"/>
                  <a:gd name="T62" fmla="*/ 195 w 461"/>
                  <a:gd name="T63" fmla="*/ 179 h 738"/>
                  <a:gd name="T64" fmla="*/ 191 w 461"/>
                  <a:gd name="T65" fmla="*/ 220 h 738"/>
                  <a:gd name="T66" fmla="*/ 186 w 461"/>
                  <a:gd name="T67" fmla="*/ 238 h 738"/>
                  <a:gd name="T68" fmla="*/ 195 w 461"/>
                  <a:gd name="T69" fmla="*/ 256 h 738"/>
                  <a:gd name="T70" fmla="*/ 220 w 461"/>
                  <a:gd name="T71" fmla="*/ 277 h 738"/>
                  <a:gd name="T72" fmla="*/ 218 w 461"/>
                  <a:gd name="T73" fmla="*/ 289 h 738"/>
                  <a:gd name="T74" fmla="*/ 230 w 461"/>
                  <a:gd name="T75" fmla="*/ 289 h 738"/>
                  <a:gd name="T76" fmla="*/ 225 w 461"/>
                  <a:gd name="T77" fmla="*/ 270 h 738"/>
                  <a:gd name="T78" fmla="*/ 229 w 461"/>
                  <a:gd name="T79" fmla="*/ 257 h 738"/>
                  <a:gd name="T80" fmla="*/ 250 w 461"/>
                  <a:gd name="T81" fmla="*/ 239 h 738"/>
                  <a:gd name="T82" fmla="*/ 250 w 461"/>
                  <a:gd name="T83" fmla="*/ 206 h 738"/>
                  <a:gd name="T84" fmla="*/ 211 w 461"/>
                  <a:gd name="T85" fmla="*/ 132 h 738"/>
                  <a:gd name="T86" fmla="*/ 204 w 461"/>
                  <a:gd name="T87" fmla="*/ 91 h 738"/>
                  <a:gd name="T88" fmla="*/ 250 w 461"/>
                  <a:gd name="T89" fmla="*/ 47 h 738"/>
                  <a:gd name="T90" fmla="*/ 266 w 461"/>
                  <a:gd name="T91" fmla="*/ 43 h 738"/>
                  <a:gd name="T92" fmla="*/ 284 w 461"/>
                  <a:gd name="T93" fmla="*/ 50 h 738"/>
                  <a:gd name="T94" fmla="*/ 332 w 461"/>
                  <a:gd name="T95" fmla="*/ 45 h 738"/>
                  <a:gd name="T96" fmla="*/ 361 w 461"/>
                  <a:gd name="T97" fmla="*/ 31 h 738"/>
                  <a:gd name="T98" fmla="*/ 427 w 461"/>
                  <a:gd name="T99" fmla="*/ 22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61" h="738">
                    <a:moveTo>
                      <a:pt x="457" y="0"/>
                    </a:moveTo>
                    <a:lnTo>
                      <a:pt x="459" y="2"/>
                    </a:lnTo>
                    <a:lnTo>
                      <a:pt x="461" y="6"/>
                    </a:lnTo>
                    <a:lnTo>
                      <a:pt x="459" y="7"/>
                    </a:lnTo>
                    <a:lnTo>
                      <a:pt x="461" y="22"/>
                    </a:lnTo>
                    <a:lnTo>
                      <a:pt x="446" y="56"/>
                    </a:lnTo>
                    <a:lnTo>
                      <a:pt x="450" y="100"/>
                    </a:lnTo>
                    <a:lnTo>
                      <a:pt x="445" y="106"/>
                    </a:lnTo>
                    <a:lnTo>
                      <a:pt x="446" y="113"/>
                    </a:lnTo>
                    <a:lnTo>
                      <a:pt x="448" y="113"/>
                    </a:lnTo>
                    <a:lnTo>
                      <a:pt x="450" y="156"/>
                    </a:lnTo>
                    <a:lnTo>
                      <a:pt x="448" y="161"/>
                    </a:lnTo>
                    <a:lnTo>
                      <a:pt x="452" y="164"/>
                    </a:lnTo>
                    <a:lnTo>
                      <a:pt x="454" y="161"/>
                    </a:lnTo>
                    <a:lnTo>
                      <a:pt x="457" y="168"/>
                    </a:lnTo>
                    <a:lnTo>
                      <a:pt x="454" y="173"/>
                    </a:lnTo>
                    <a:lnTo>
                      <a:pt x="455" y="173"/>
                    </a:lnTo>
                    <a:lnTo>
                      <a:pt x="461" y="175"/>
                    </a:lnTo>
                    <a:lnTo>
                      <a:pt x="461" y="182"/>
                    </a:lnTo>
                    <a:lnTo>
                      <a:pt x="454" y="200"/>
                    </a:lnTo>
                    <a:lnTo>
                      <a:pt x="446" y="207"/>
                    </a:lnTo>
                    <a:lnTo>
                      <a:pt x="452" y="209"/>
                    </a:lnTo>
                    <a:lnTo>
                      <a:pt x="450" y="222"/>
                    </a:lnTo>
                    <a:lnTo>
                      <a:pt x="443" y="225"/>
                    </a:lnTo>
                    <a:lnTo>
                      <a:pt x="427" y="247"/>
                    </a:lnTo>
                    <a:lnTo>
                      <a:pt x="414" y="254"/>
                    </a:lnTo>
                    <a:lnTo>
                      <a:pt x="418" y="259"/>
                    </a:lnTo>
                    <a:lnTo>
                      <a:pt x="414" y="264"/>
                    </a:lnTo>
                    <a:lnTo>
                      <a:pt x="391" y="281"/>
                    </a:lnTo>
                    <a:lnTo>
                      <a:pt x="386" y="288"/>
                    </a:lnTo>
                    <a:lnTo>
                      <a:pt x="375" y="295"/>
                    </a:lnTo>
                    <a:lnTo>
                      <a:pt x="363" y="295"/>
                    </a:lnTo>
                    <a:lnTo>
                      <a:pt x="295" y="331"/>
                    </a:lnTo>
                    <a:lnTo>
                      <a:pt x="293" y="339"/>
                    </a:lnTo>
                    <a:lnTo>
                      <a:pt x="289" y="341"/>
                    </a:lnTo>
                    <a:lnTo>
                      <a:pt x="282" y="343"/>
                    </a:lnTo>
                    <a:lnTo>
                      <a:pt x="279" y="345"/>
                    </a:lnTo>
                    <a:lnTo>
                      <a:pt x="284" y="348"/>
                    </a:lnTo>
                    <a:lnTo>
                      <a:pt x="266" y="372"/>
                    </a:lnTo>
                    <a:lnTo>
                      <a:pt x="263" y="370"/>
                    </a:lnTo>
                    <a:lnTo>
                      <a:pt x="259" y="363"/>
                    </a:lnTo>
                    <a:lnTo>
                      <a:pt x="254" y="375"/>
                    </a:lnTo>
                    <a:lnTo>
                      <a:pt x="248" y="379"/>
                    </a:lnTo>
                    <a:lnTo>
                      <a:pt x="209" y="418"/>
                    </a:lnTo>
                    <a:lnTo>
                      <a:pt x="200" y="420"/>
                    </a:lnTo>
                    <a:lnTo>
                      <a:pt x="198" y="450"/>
                    </a:lnTo>
                    <a:lnTo>
                      <a:pt x="209" y="459"/>
                    </a:lnTo>
                    <a:lnTo>
                      <a:pt x="213" y="464"/>
                    </a:lnTo>
                    <a:lnTo>
                      <a:pt x="213" y="470"/>
                    </a:lnTo>
                    <a:lnTo>
                      <a:pt x="214" y="472"/>
                    </a:lnTo>
                    <a:lnTo>
                      <a:pt x="227" y="525"/>
                    </a:lnTo>
                    <a:lnTo>
                      <a:pt x="232" y="522"/>
                    </a:lnTo>
                    <a:lnTo>
                      <a:pt x="236" y="523"/>
                    </a:lnTo>
                    <a:lnTo>
                      <a:pt x="221" y="607"/>
                    </a:lnTo>
                    <a:lnTo>
                      <a:pt x="223" y="616"/>
                    </a:lnTo>
                    <a:lnTo>
                      <a:pt x="227" y="609"/>
                    </a:lnTo>
                    <a:lnTo>
                      <a:pt x="232" y="602"/>
                    </a:lnTo>
                    <a:lnTo>
                      <a:pt x="230" y="616"/>
                    </a:lnTo>
                    <a:lnTo>
                      <a:pt x="214" y="639"/>
                    </a:lnTo>
                    <a:lnTo>
                      <a:pt x="204" y="647"/>
                    </a:lnTo>
                    <a:lnTo>
                      <a:pt x="188" y="654"/>
                    </a:lnTo>
                    <a:lnTo>
                      <a:pt x="179" y="654"/>
                    </a:lnTo>
                    <a:lnTo>
                      <a:pt x="123" y="680"/>
                    </a:lnTo>
                    <a:lnTo>
                      <a:pt x="105" y="704"/>
                    </a:lnTo>
                    <a:lnTo>
                      <a:pt x="105" y="704"/>
                    </a:lnTo>
                    <a:lnTo>
                      <a:pt x="116" y="716"/>
                    </a:lnTo>
                    <a:lnTo>
                      <a:pt x="121" y="713"/>
                    </a:lnTo>
                    <a:lnTo>
                      <a:pt x="123" y="707"/>
                    </a:lnTo>
                    <a:lnTo>
                      <a:pt x="121" y="738"/>
                    </a:lnTo>
                    <a:lnTo>
                      <a:pt x="88" y="738"/>
                    </a:lnTo>
                    <a:lnTo>
                      <a:pt x="66" y="543"/>
                    </a:lnTo>
                    <a:lnTo>
                      <a:pt x="66" y="541"/>
                    </a:lnTo>
                    <a:lnTo>
                      <a:pt x="66" y="530"/>
                    </a:lnTo>
                    <a:lnTo>
                      <a:pt x="70" y="522"/>
                    </a:lnTo>
                    <a:lnTo>
                      <a:pt x="73" y="513"/>
                    </a:lnTo>
                    <a:lnTo>
                      <a:pt x="89" y="502"/>
                    </a:lnTo>
                    <a:lnTo>
                      <a:pt x="121" y="422"/>
                    </a:lnTo>
                    <a:lnTo>
                      <a:pt x="114" y="377"/>
                    </a:lnTo>
                    <a:lnTo>
                      <a:pt x="123" y="363"/>
                    </a:lnTo>
                    <a:lnTo>
                      <a:pt x="127" y="307"/>
                    </a:lnTo>
                    <a:lnTo>
                      <a:pt x="120" y="270"/>
                    </a:lnTo>
                    <a:lnTo>
                      <a:pt x="113" y="263"/>
                    </a:lnTo>
                    <a:lnTo>
                      <a:pt x="43" y="239"/>
                    </a:lnTo>
                    <a:lnTo>
                      <a:pt x="11" y="239"/>
                    </a:lnTo>
                    <a:lnTo>
                      <a:pt x="11" y="223"/>
                    </a:lnTo>
                    <a:lnTo>
                      <a:pt x="7" y="222"/>
                    </a:lnTo>
                    <a:lnTo>
                      <a:pt x="0" y="200"/>
                    </a:lnTo>
                    <a:lnTo>
                      <a:pt x="136" y="154"/>
                    </a:lnTo>
                    <a:lnTo>
                      <a:pt x="138" y="156"/>
                    </a:lnTo>
                    <a:lnTo>
                      <a:pt x="141" y="157"/>
                    </a:lnTo>
                    <a:lnTo>
                      <a:pt x="148" y="170"/>
                    </a:lnTo>
                    <a:lnTo>
                      <a:pt x="155" y="179"/>
                    </a:lnTo>
                    <a:lnTo>
                      <a:pt x="159" y="179"/>
                    </a:lnTo>
                    <a:lnTo>
                      <a:pt x="188" y="173"/>
                    </a:lnTo>
                    <a:lnTo>
                      <a:pt x="191" y="173"/>
                    </a:lnTo>
                    <a:lnTo>
                      <a:pt x="195" y="179"/>
                    </a:lnTo>
                    <a:lnTo>
                      <a:pt x="198" y="209"/>
                    </a:lnTo>
                    <a:lnTo>
                      <a:pt x="196" y="214"/>
                    </a:lnTo>
                    <a:lnTo>
                      <a:pt x="191" y="220"/>
                    </a:lnTo>
                    <a:lnTo>
                      <a:pt x="193" y="227"/>
                    </a:lnTo>
                    <a:lnTo>
                      <a:pt x="188" y="229"/>
                    </a:lnTo>
                    <a:lnTo>
                      <a:pt x="186" y="238"/>
                    </a:lnTo>
                    <a:lnTo>
                      <a:pt x="188" y="241"/>
                    </a:lnTo>
                    <a:lnTo>
                      <a:pt x="193" y="254"/>
                    </a:lnTo>
                    <a:lnTo>
                      <a:pt x="195" y="256"/>
                    </a:lnTo>
                    <a:lnTo>
                      <a:pt x="198" y="257"/>
                    </a:lnTo>
                    <a:lnTo>
                      <a:pt x="211" y="273"/>
                    </a:lnTo>
                    <a:lnTo>
                      <a:pt x="220" y="277"/>
                    </a:lnTo>
                    <a:lnTo>
                      <a:pt x="221" y="281"/>
                    </a:lnTo>
                    <a:lnTo>
                      <a:pt x="221" y="284"/>
                    </a:lnTo>
                    <a:lnTo>
                      <a:pt x="218" y="289"/>
                    </a:lnTo>
                    <a:lnTo>
                      <a:pt x="220" y="289"/>
                    </a:lnTo>
                    <a:lnTo>
                      <a:pt x="229" y="289"/>
                    </a:lnTo>
                    <a:lnTo>
                      <a:pt x="230" y="289"/>
                    </a:lnTo>
                    <a:lnTo>
                      <a:pt x="230" y="277"/>
                    </a:lnTo>
                    <a:lnTo>
                      <a:pt x="229" y="273"/>
                    </a:lnTo>
                    <a:lnTo>
                      <a:pt x="225" y="270"/>
                    </a:lnTo>
                    <a:lnTo>
                      <a:pt x="225" y="264"/>
                    </a:lnTo>
                    <a:lnTo>
                      <a:pt x="229" y="259"/>
                    </a:lnTo>
                    <a:lnTo>
                      <a:pt x="229" y="257"/>
                    </a:lnTo>
                    <a:lnTo>
                      <a:pt x="229" y="254"/>
                    </a:lnTo>
                    <a:lnTo>
                      <a:pt x="248" y="245"/>
                    </a:lnTo>
                    <a:lnTo>
                      <a:pt x="250" y="239"/>
                    </a:lnTo>
                    <a:lnTo>
                      <a:pt x="252" y="223"/>
                    </a:lnTo>
                    <a:lnTo>
                      <a:pt x="255" y="218"/>
                    </a:lnTo>
                    <a:lnTo>
                      <a:pt x="250" y="206"/>
                    </a:lnTo>
                    <a:lnTo>
                      <a:pt x="255" y="193"/>
                    </a:lnTo>
                    <a:lnTo>
                      <a:pt x="254" y="182"/>
                    </a:lnTo>
                    <a:lnTo>
                      <a:pt x="211" y="132"/>
                    </a:lnTo>
                    <a:lnTo>
                      <a:pt x="209" y="132"/>
                    </a:lnTo>
                    <a:lnTo>
                      <a:pt x="205" y="97"/>
                    </a:lnTo>
                    <a:lnTo>
                      <a:pt x="204" y="91"/>
                    </a:lnTo>
                    <a:lnTo>
                      <a:pt x="202" y="84"/>
                    </a:lnTo>
                    <a:lnTo>
                      <a:pt x="214" y="45"/>
                    </a:lnTo>
                    <a:lnTo>
                      <a:pt x="250" y="47"/>
                    </a:lnTo>
                    <a:lnTo>
                      <a:pt x="255" y="41"/>
                    </a:lnTo>
                    <a:lnTo>
                      <a:pt x="261" y="41"/>
                    </a:lnTo>
                    <a:lnTo>
                      <a:pt x="266" y="43"/>
                    </a:lnTo>
                    <a:lnTo>
                      <a:pt x="275" y="52"/>
                    </a:lnTo>
                    <a:lnTo>
                      <a:pt x="279" y="52"/>
                    </a:lnTo>
                    <a:lnTo>
                      <a:pt x="284" y="50"/>
                    </a:lnTo>
                    <a:lnTo>
                      <a:pt x="291" y="50"/>
                    </a:lnTo>
                    <a:lnTo>
                      <a:pt x="300" y="45"/>
                    </a:lnTo>
                    <a:lnTo>
                      <a:pt x="332" y="45"/>
                    </a:lnTo>
                    <a:lnTo>
                      <a:pt x="343" y="34"/>
                    </a:lnTo>
                    <a:lnTo>
                      <a:pt x="354" y="34"/>
                    </a:lnTo>
                    <a:lnTo>
                      <a:pt x="361" y="31"/>
                    </a:lnTo>
                    <a:lnTo>
                      <a:pt x="371" y="36"/>
                    </a:lnTo>
                    <a:lnTo>
                      <a:pt x="386" y="36"/>
                    </a:lnTo>
                    <a:lnTo>
                      <a:pt x="427" y="22"/>
                    </a:lnTo>
                    <a:lnTo>
                      <a:pt x="457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" name="Freeform 121"/>
              <p:cNvSpPr>
                <a:spLocks/>
              </p:cNvSpPr>
              <p:nvPr/>
            </p:nvSpPr>
            <p:spPr bwMode="auto">
              <a:xfrm>
                <a:off x="1541" y="1378"/>
                <a:ext cx="703" cy="670"/>
              </a:xfrm>
              <a:custGeom>
                <a:avLst/>
                <a:gdLst>
                  <a:gd name="T0" fmla="*/ 575 w 703"/>
                  <a:gd name="T1" fmla="*/ 184 h 670"/>
                  <a:gd name="T2" fmla="*/ 596 w 703"/>
                  <a:gd name="T3" fmla="*/ 204 h 670"/>
                  <a:gd name="T4" fmla="*/ 614 w 703"/>
                  <a:gd name="T5" fmla="*/ 222 h 670"/>
                  <a:gd name="T6" fmla="*/ 630 w 703"/>
                  <a:gd name="T7" fmla="*/ 229 h 670"/>
                  <a:gd name="T8" fmla="*/ 652 w 703"/>
                  <a:gd name="T9" fmla="*/ 236 h 670"/>
                  <a:gd name="T10" fmla="*/ 664 w 703"/>
                  <a:gd name="T11" fmla="*/ 241 h 670"/>
                  <a:gd name="T12" fmla="*/ 664 w 703"/>
                  <a:gd name="T13" fmla="*/ 254 h 670"/>
                  <a:gd name="T14" fmla="*/ 662 w 703"/>
                  <a:gd name="T15" fmla="*/ 264 h 670"/>
                  <a:gd name="T16" fmla="*/ 677 w 703"/>
                  <a:gd name="T17" fmla="*/ 280 h 670"/>
                  <a:gd name="T18" fmla="*/ 702 w 703"/>
                  <a:gd name="T19" fmla="*/ 273 h 670"/>
                  <a:gd name="T20" fmla="*/ 693 w 703"/>
                  <a:gd name="T21" fmla="*/ 416 h 670"/>
                  <a:gd name="T22" fmla="*/ 673 w 703"/>
                  <a:gd name="T23" fmla="*/ 438 h 670"/>
                  <a:gd name="T24" fmla="*/ 650 w 703"/>
                  <a:gd name="T25" fmla="*/ 441 h 670"/>
                  <a:gd name="T26" fmla="*/ 443 w 703"/>
                  <a:gd name="T27" fmla="*/ 497 h 670"/>
                  <a:gd name="T28" fmla="*/ 357 w 703"/>
                  <a:gd name="T29" fmla="*/ 538 h 670"/>
                  <a:gd name="T30" fmla="*/ 300 w 703"/>
                  <a:gd name="T31" fmla="*/ 663 h 670"/>
                  <a:gd name="T32" fmla="*/ 284 w 703"/>
                  <a:gd name="T33" fmla="*/ 657 h 670"/>
                  <a:gd name="T34" fmla="*/ 268 w 703"/>
                  <a:gd name="T35" fmla="*/ 663 h 670"/>
                  <a:gd name="T36" fmla="*/ 259 w 703"/>
                  <a:gd name="T37" fmla="*/ 655 h 670"/>
                  <a:gd name="T38" fmla="*/ 255 w 703"/>
                  <a:gd name="T39" fmla="*/ 645 h 670"/>
                  <a:gd name="T40" fmla="*/ 244 w 703"/>
                  <a:gd name="T41" fmla="*/ 652 h 670"/>
                  <a:gd name="T42" fmla="*/ 237 w 703"/>
                  <a:gd name="T43" fmla="*/ 655 h 670"/>
                  <a:gd name="T44" fmla="*/ 223 w 703"/>
                  <a:gd name="T45" fmla="*/ 664 h 670"/>
                  <a:gd name="T46" fmla="*/ 214 w 703"/>
                  <a:gd name="T47" fmla="*/ 668 h 670"/>
                  <a:gd name="T48" fmla="*/ 207 w 703"/>
                  <a:gd name="T49" fmla="*/ 666 h 670"/>
                  <a:gd name="T50" fmla="*/ 200 w 703"/>
                  <a:gd name="T51" fmla="*/ 657 h 670"/>
                  <a:gd name="T52" fmla="*/ 189 w 703"/>
                  <a:gd name="T53" fmla="*/ 661 h 670"/>
                  <a:gd name="T54" fmla="*/ 180 w 703"/>
                  <a:gd name="T55" fmla="*/ 666 h 670"/>
                  <a:gd name="T56" fmla="*/ 170 w 703"/>
                  <a:gd name="T57" fmla="*/ 657 h 670"/>
                  <a:gd name="T58" fmla="*/ 159 w 703"/>
                  <a:gd name="T59" fmla="*/ 630 h 670"/>
                  <a:gd name="T60" fmla="*/ 152 w 703"/>
                  <a:gd name="T61" fmla="*/ 629 h 670"/>
                  <a:gd name="T62" fmla="*/ 161 w 703"/>
                  <a:gd name="T63" fmla="*/ 620 h 670"/>
                  <a:gd name="T64" fmla="*/ 159 w 703"/>
                  <a:gd name="T65" fmla="*/ 616 h 670"/>
                  <a:gd name="T66" fmla="*/ 146 w 703"/>
                  <a:gd name="T67" fmla="*/ 605 h 670"/>
                  <a:gd name="T68" fmla="*/ 141 w 703"/>
                  <a:gd name="T69" fmla="*/ 586 h 670"/>
                  <a:gd name="T70" fmla="*/ 137 w 703"/>
                  <a:gd name="T71" fmla="*/ 580 h 670"/>
                  <a:gd name="T72" fmla="*/ 132 w 703"/>
                  <a:gd name="T73" fmla="*/ 568 h 670"/>
                  <a:gd name="T74" fmla="*/ 121 w 703"/>
                  <a:gd name="T75" fmla="*/ 566 h 670"/>
                  <a:gd name="T76" fmla="*/ 109 w 703"/>
                  <a:gd name="T77" fmla="*/ 580 h 670"/>
                  <a:gd name="T78" fmla="*/ 87 w 703"/>
                  <a:gd name="T79" fmla="*/ 580 h 670"/>
                  <a:gd name="T80" fmla="*/ 71 w 703"/>
                  <a:gd name="T81" fmla="*/ 586 h 670"/>
                  <a:gd name="T82" fmla="*/ 53 w 703"/>
                  <a:gd name="T83" fmla="*/ 580 h 670"/>
                  <a:gd name="T84" fmla="*/ 37 w 703"/>
                  <a:gd name="T85" fmla="*/ 588 h 670"/>
                  <a:gd name="T86" fmla="*/ 34 w 703"/>
                  <a:gd name="T87" fmla="*/ 577 h 670"/>
                  <a:gd name="T88" fmla="*/ 36 w 703"/>
                  <a:gd name="T89" fmla="*/ 564 h 670"/>
                  <a:gd name="T90" fmla="*/ 36 w 703"/>
                  <a:gd name="T91" fmla="*/ 550 h 670"/>
                  <a:gd name="T92" fmla="*/ 34 w 703"/>
                  <a:gd name="T93" fmla="*/ 543 h 670"/>
                  <a:gd name="T94" fmla="*/ 25 w 703"/>
                  <a:gd name="T95" fmla="*/ 530 h 670"/>
                  <a:gd name="T96" fmla="*/ 18 w 703"/>
                  <a:gd name="T97" fmla="*/ 530 h 670"/>
                  <a:gd name="T98" fmla="*/ 9 w 703"/>
                  <a:gd name="T99" fmla="*/ 513 h 670"/>
                  <a:gd name="T100" fmla="*/ 7 w 703"/>
                  <a:gd name="T101" fmla="*/ 489 h 670"/>
                  <a:gd name="T102" fmla="*/ 2 w 703"/>
                  <a:gd name="T103" fmla="*/ 484 h 670"/>
                  <a:gd name="T104" fmla="*/ 0 w 703"/>
                  <a:gd name="T105" fmla="*/ 468 h 670"/>
                  <a:gd name="T106" fmla="*/ 36 w 703"/>
                  <a:gd name="T107" fmla="*/ 418 h 670"/>
                  <a:gd name="T108" fmla="*/ 55 w 703"/>
                  <a:gd name="T109" fmla="*/ 448 h 670"/>
                  <a:gd name="T110" fmla="*/ 296 w 703"/>
                  <a:gd name="T111" fmla="*/ 400 h 670"/>
                  <a:gd name="T112" fmla="*/ 364 w 703"/>
                  <a:gd name="T113" fmla="*/ 34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3" h="670">
                    <a:moveTo>
                      <a:pt x="364" y="34"/>
                    </a:moveTo>
                    <a:lnTo>
                      <a:pt x="571" y="177"/>
                    </a:lnTo>
                    <a:lnTo>
                      <a:pt x="571" y="182"/>
                    </a:lnTo>
                    <a:lnTo>
                      <a:pt x="575" y="184"/>
                    </a:lnTo>
                    <a:lnTo>
                      <a:pt x="573" y="191"/>
                    </a:lnTo>
                    <a:lnTo>
                      <a:pt x="575" y="193"/>
                    </a:lnTo>
                    <a:lnTo>
                      <a:pt x="594" y="202"/>
                    </a:lnTo>
                    <a:lnTo>
                      <a:pt x="596" y="204"/>
                    </a:lnTo>
                    <a:lnTo>
                      <a:pt x="596" y="209"/>
                    </a:lnTo>
                    <a:lnTo>
                      <a:pt x="598" y="213"/>
                    </a:lnTo>
                    <a:lnTo>
                      <a:pt x="607" y="220"/>
                    </a:lnTo>
                    <a:lnTo>
                      <a:pt x="614" y="222"/>
                    </a:lnTo>
                    <a:lnTo>
                      <a:pt x="621" y="220"/>
                    </a:lnTo>
                    <a:lnTo>
                      <a:pt x="623" y="222"/>
                    </a:lnTo>
                    <a:lnTo>
                      <a:pt x="627" y="227"/>
                    </a:lnTo>
                    <a:lnTo>
                      <a:pt x="630" y="229"/>
                    </a:lnTo>
                    <a:lnTo>
                      <a:pt x="637" y="229"/>
                    </a:lnTo>
                    <a:lnTo>
                      <a:pt x="641" y="230"/>
                    </a:lnTo>
                    <a:lnTo>
                      <a:pt x="644" y="230"/>
                    </a:lnTo>
                    <a:lnTo>
                      <a:pt x="652" y="236"/>
                    </a:lnTo>
                    <a:lnTo>
                      <a:pt x="659" y="238"/>
                    </a:lnTo>
                    <a:lnTo>
                      <a:pt x="661" y="239"/>
                    </a:lnTo>
                    <a:lnTo>
                      <a:pt x="662" y="241"/>
                    </a:lnTo>
                    <a:lnTo>
                      <a:pt x="664" y="241"/>
                    </a:lnTo>
                    <a:lnTo>
                      <a:pt x="664" y="247"/>
                    </a:lnTo>
                    <a:lnTo>
                      <a:pt x="662" y="248"/>
                    </a:lnTo>
                    <a:lnTo>
                      <a:pt x="662" y="252"/>
                    </a:lnTo>
                    <a:lnTo>
                      <a:pt x="664" y="254"/>
                    </a:lnTo>
                    <a:lnTo>
                      <a:pt x="664" y="255"/>
                    </a:lnTo>
                    <a:lnTo>
                      <a:pt x="662" y="257"/>
                    </a:lnTo>
                    <a:lnTo>
                      <a:pt x="662" y="259"/>
                    </a:lnTo>
                    <a:lnTo>
                      <a:pt x="662" y="264"/>
                    </a:lnTo>
                    <a:lnTo>
                      <a:pt x="661" y="270"/>
                    </a:lnTo>
                    <a:lnTo>
                      <a:pt x="661" y="273"/>
                    </a:lnTo>
                    <a:lnTo>
                      <a:pt x="666" y="279"/>
                    </a:lnTo>
                    <a:lnTo>
                      <a:pt x="677" y="280"/>
                    </a:lnTo>
                    <a:lnTo>
                      <a:pt x="684" y="277"/>
                    </a:lnTo>
                    <a:lnTo>
                      <a:pt x="691" y="277"/>
                    </a:lnTo>
                    <a:lnTo>
                      <a:pt x="702" y="272"/>
                    </a:lnTo>
                    <a:lnTo>
                      <a:pt x="702" y="273"/>
                    </a:lnTo>
                    <a:lnTo>
                      <a:pt x="703" y="273"/>
                    </a:lnTo>
                    <a:lnTo>
                      <a:pt x="703" y="411"/>
                    </a:lnTo>
                    <a:lnTo>
                      <a:pt x="700" y="413"/>
                    </a:lnTo>
                    <a:lnTo>
                      <a:pt x="693" y="416"/>
                    </a:lnTo>
                    <a:lnTo>
                      <a:pt x="689" y="422"/>
                    </a:lnTo>
                    <a:lnTo>
                      <a:pt x="687" y="427"/>
                    </a:lnTo>
                    <a:lnTo>
                      <a:pt x="678" y="432"/>
                    </a:lnTo>
                    <a:lnTo>
                      <a:pt x="673" y="438"/>
                    </a:lnTo>
                    <a:lnTo>
                      <a:pt x="673" y="441"/>
                    </a:lnTo>
                    <a:lnTo>
                      <a:pt x="653" y="439"/>
                    </a:lnTo>
                    <a:lnTo>
                      <a:pt x="653" y="443"/>
                    </a:lnTo>
                    <a:lnTo>
                      <a:pt x="650" y="441"/>
                    </a:lnTo>
                    <a:lnTo>
                      <a:pt x="580" y="443"/>
                    </a:lnTo>
                    <a:lnTo>
                      <a:pt x="561" y="459"/>
                    </a:lnTo>
                    <a:lnTo>
                      <a:pt x="505" y="459"/>
                    </a:lnTo>
                    <a:lnTo>
                      <a:pt x="443" y="497"/>
                    </a:lnTo>
                    <a:lnTo>
                      <a:pt x="432" y="509"/>
                    </a:lnTo>
                    <a:lnTo>
                      <a:pt x="418" y="520"/>
                    </a:lnTo>
                    <a:lnTo>
                      <a:pt x="364" y="534"/>
                    </a:lnTo>
                    <a:lnTo>
                      <a:pt x="357" y="538"/>
                    </a:lnTo>
                    <a:lnTo>
                      <a:pt x="336" y="586"/>
                    </a:lnTo>
                    <a:lnTo>
                      <a:pt x="312" y="605"/>
                    </a:lnTo>
                    <a:lnTo>
                      <a:pt x="300" y="634"/>
                    </a:lnTo>
                    <a:lnTo>
                      <a:pt x="300" y="663"/>
                    </a:lnTo>
                    <a:lnTo>
                      <a:pt x="291" y="664"/>
                    </a:lnTo>
                    <a:lnTo>
                      <a:pt x="289" y="663"/>
                    </a:lnTo>
                    <a:lnTo>
                      <a:pt x="287" y="659"/>
                    </a:lnTo>
                    <a:lnTo>
                      <a:pt x="284" y="657"/>
                    </a:lnTo>
                    <a:lnTo>
                      <a:pt x="277" y="657"/>
                    </a:lnTo>
                    <a:lnTo>
                      <a:pt x="273" y="657"/>
                    </a:lnTo>
                    <a:lnTo>
                      <a:pt x="271" y="663"/>
                    </a:lnTo>
                    <a:lnTo>
                      <a:pt x="268" y="663"/>
                    </a:lnTo>
                    <a:lnTo>
                      <a:pt x="266" y="666"/>
                    </a:lnTo>
                    <a:lnTo>
                      <a:pt x="259" y="666"/>
                    </a:lnTo>
                    <a:lnTo>
                      <a:pt x="259" y="664"/>
                    </a:lnTo>
                    <a:lnTo>
                      <a:pt x="259" y="655"/>
                    </a:lnTo>
                    <a:lnTo>
                      <a:pt x="257" y="654"/>
                    </a:lnTo>
                    <a:lnTo>
                      <a:pt x="257" y="652"/>
                    </a:lnTo>
                    <a:lnTo>
                      <a:pt x="257" y="648"/>
                    </a:lnTo>
                    <a:lnTo>
                      <a:pt x="255" y="645"/>
                    </a:lnTo>
                    <a:lnTo>
                      <a:pt x="253" y="646"/>
                    </a:lnTo>
                    <a:lnTo>
                      <a:pt x="248" y="646"/>
                    </a:lnTo>
                    <a:lnTo>
                      <a:pt x="246" y="652"/>
                    </a:lnTo>
                    <a:lnTo>
                      <a:pt x="244" y="652"/>
                    </a:lnTo>
                    <a:lnTo>
                      <a:pt x="241" y="648"/>
                    </a:lnTo>
                    <a:lnTo>
                      <a:pt x="239" y="648"/>
                    </a:lnTo>
                    <a:lnTo>
                      <a:pt x="237" y="652"/>
                    </a:lnTo>
                    <a:lnTo>
                      <a:pt x="237" y="655"/>
                    </a:lnTo>
                    <a:lnTo>
                      <a:pt x="237" y="659"/>
                    </a:lnTo>
                    <a:lnTo>
                      <a:pt x="236" y="663"/>
                    </a:lnTo>
                    <a:lnTo>
                      <a:pt x="228" y="663"/>
                    </a:lnTo>
                    <a:lnTo>
                      <a:pt x="223" y="664"/>
                    </a:lnTo>
                    <a:lnTo>
                      <a:pt x="223" y="666"/>
                    </a:lnTo>
                    <a:lnTo>
                      <a:pt x="221" y="670"/>
                    </a:lnTo>
                    <a:lnTo>
                      <a:pt x="218" y="670"/>
                    </a:lnTo>
                    <a:lnTo>
                      <a:pt x="214" y="668"/>
                    </a:lnTo>
                    <a:lnTo>
                      <a:pt x="212" y="664"/>
                    </a:lnTo>
                    <a:lnTo>
                      <a:pt x="211" y="664"/>
                    </a:lnTo>
                    <a:lnTo>
                      <a:pt x="209" y="666"/>
                    </a:lnTo>
                    <a:lnTo>
                      <a:pt x="207" y="666"/>
                    </a:lnTo>
                    <a:lnTo>
                      <a:pt x="207" y="666"/>
                    </a:lnTo>
                    <a:lnTo>
                      <a:pt x="205" y="663"/>
                    </a:lnTo>
                    <a:lnTo>
                      <a:pt x="203" y="657"/>
                    </a:lnTo>
                    <a:lnTo>
                      <a:pt x="200" y="657"/>
                    </a:lnTo>
                    <a:lnTo>
                      <a:pt x="196" y="659"/>
                    </a:lnTo>
                    <a:lnTo>
                      <a:pt x="193" y="659"/>
                    </a:lnTo>
                    <a:lnTo>
                      <a:pt x="191" y="659"/>
                    </a:lnTo>
                    <a:lnTo>
                      <a:pt x="189" y="661"/>
                    </a:lnTo>
                    <a:lnTo>
                      <a:pt x="187" y="664"/>
                    </a:lnTo>
                    <a:lnTo>
                      <a:pt x="186" y="668"/>
                    </a:lnTo>
                    <a:lnTo>
                      <a:pt x="180" y="668"/>
                    </a:lnTo>
                    <a:lnTo>
                      <a:pt x="180" y="666"/>
                    </a:lnTo>
                    <a:lnTo>
                      <a:pt x="180" y="664"/>
                    </a:lnTo>
                    <a:lnTo>
                      <a:pt x="175" y="661"/>
                    </a:lnTo>
                    <a:lnTo>
                      <a:pt x="173" y="657"/>
                    </a:lnTo>
                    <a:lnTo>
                      <a:pt x="170" y="657"/>
                    </a:lnTo>
                    <a:lnTo>
                      <a:pt x="168" y="652"/>
                    </a:lnTo>
                    <a:lnTo>
                      <a:pt x="166" y="632"/>
                    </a:lnTo>
                    <a:lnTo>
                      <a:pt x="162" y="630"/>
                    </a:lnTo>
                    <a:lnTo>
                      <a:pt x="159" y="630"/>
                    </a:lnTo>
                    <a:lnTo>
                      <a:pt x="153" y="636"/>
                    </a:lnTo>
                    <a:lnTo>
                      <a:pt x="152" y="636"/>
                    </a:lnTo>
                    <a:lnTo>
                      <a:pt x="152" y="630"/>
                    </a:lnTo>
                    <a:lnTo>
                      <a:pt x="152" y="629"/>
                    </a:lnTo>
                    <a:lnTo>
                      <a:pt x="157" y="627"/>
                    </a:lnTo>
                    <a:lnTo>
                      <a:pt x="157" y="623"/>
                    </a:lnTo>
                    <a:lnTo>
                      <a:pt x="159" y="623"/>
                    </a:lnTo>
                    <a:lnTo>
                      <a:pt x="161" y="620"/>
                    </a:lnTo>
                    <a:lnTo>
                      <a:pt x="164" y="620"/>
                    </a:lnTo>
                    <a:lnTo>
                      <a:pt x="164" y="616"/>
                    </a:lnTo>
                    <a:lnTo>
                      <a:pt x="164" y="616"/>
                    </a:lnTo>
                    <a:lnTo>
                      <a:pt x="159" y="616"/>
                    </a:lnTo>
                    <a:lnTo>
                      <a:pt x="157" y="613"/>
                    </a:lnTo>
                    <a:lnTo>
                      <a:pt x="153" y="611"/>
                    </a:lnTo>
                    <a:lnTo>
                      <a:pt x="150" y="604"/>
                    </a:lnTo>
                    <a:lnTo>
                      <a:pt x="146" y="605"/>
                    </a:lnTo>
                    <a:lnTo>
                      <a:pt x="145" y="605"/>
                    </a:lnTo>
                    <a:lnTo>
                      <a:pt x="145" y="591"/>
                    </a:lnTo>
                    <a:lnTo>
                      <a:pt x="143" y="588"/>
                    </a:lnTo>
                    <a:lnTo>
                      <a:pt x="141" y="586"/>
                    </a:lnTo>
                    <a:lnTo>
                      <a:pt x="143" y="582"/>
                    </a:lnTo>
                    <a:lnTo>
                      <a:pt x="141" y="580"/>
                    </a:lnTo>
                    <a:lnTo>
                      <a:pt x="137" y="580"/>
                    </a:lnTo>
                    <a:lnTo>
                      <a:pt x="137" y="580"/>
                    </a:lnTo>
                    <a:lnTo>
                      <a:pt x="137" y="572"/>
                    </a:lnTo>
                    <a:lnTo>
                      <a:pt x="137" y="570"/>
                    </a:lnTo>
                    <a:lnTo>
                      <a:pt x="134" y="568"/>
                    </a:lnTo>
                    <a:lnTo>
                      <a:pt x="132" y="568"/>
                    </a:lnTo>
                    <a:lnTo>
                      <a:pt x="130" y="570"/>
                    </a:lnTo>
                    <a:lnTo>
                      <a:pt x="128" y="570"/>
                    </a:lnTo>
                    <a:lnTo>
                      <a:pt x="123" y="566"/>
                    </a:lnTo>
                    <a:lnTo>
                      <a:pt x="121" y="566"/>
                    </a:lnTo>
                    <a:lnTo>
                      <a:pt x="121" y="568"/>
                    </a:lnTo>
                    <a:lnTo>
                      <a:pt x="121" y="575"/>
                    </a:lnTo>
                    <a:lnTo>
                      <a:pt x="118" y="577"/>
                    </a:lnTo>
                    <a:lnTo>
                      <a:pt x="109" y="580"/>
                    </a:lnTo>
                    <a:lnTo>
                      <a:pt x="107" y="584"/>
                    </a:lnTo>
                    <a:lnTo>
                      <a:pt x="107" y="588"/>
                    </a:lnTo>
                    <a:lnTo>
                      <a:pt x="95" y="584"/>
                    </a:lnTo>
                    <a:lnTo>
                      <a:pt x="87" y="580"/>
                    </a:lnTo>
                    <a:lnTo>
                      <a:pt x="80" y="579"/>
                    </a:lnTo>
                    <a:lnTo>
                      <a:pt x="78" y="579"/>
                    </a:lnTo>
                    <a:lnTo>
                      <a:pt x="75" y="584"/>
                    </a:lnTo>
                    <a:lnTo>
                      <a:pt x="71" y="586"/>
                    </a:lnTo>
                    <a:lnTo>
                      <a:pt x="70" y="589"/>
                    </a:lnTo>
                    <a:lnTo>
                      <a:pt x="66" y="593"/>
                    </a:lnTo>
                    <a:lnTo>
                      <a:pt x="62" y="591"/>
                    </a:lnTo>
                    <a:lnTo>
                      <a:pt x="53" y="580"/>
                    </a:lnTo>
                    <a:lnTo>
                      <a:pt x="50" y="580"/>
                    </a:lnTo>
                    <a:lnTo>
                      <a:pt x="45" y="586"/>
                    </a:lnTo>
                    <a:lnTo>
                      <a:pt x="41" y="588"/>
                    </a:lnTo>
                    <a:lnTo>
                      <a:pt x="37" y="588"/>
                    </a:lnTo>
                    <a:lnTo>
                      <a:pt x="34" y="586"/>
                    </a:lnTo>
                    <a:lnTo>
                      <a:pt x="30" y="582"/>
                    </a:lnTo>
                    <a:lnTo>
                      <a:pt x="32" y="580"/>
                    </a:lnTo>
                    <a:lnTo>
                      <a:pt x="34" y="577"/>
                    </a:lnTo>
                    <a:lnTo>
                      <a:pt x="34" y="573"/>
                    </a:lnTo>
                    <a:lnTo>
                      <a:pt x="37" y="570"/>
                    </a:lnTo>
                    <a:lnTo>
                      <a:pt x="39" y="568"/>
                    </a:lnTo>
                    <a:lnTo>
                      <a:pt x="36" y="564"/>
                    </a:lnTo>
                    <a:lnTo>
                      <a:pt x="36" y="559"/>
                    </a:lnTo>
                    <a:lnTo>
                      <a:pt x="37" y="557"/>
                    </a:lnTo>
                    <a:lnTo>
                      <a:pt x="37" y="554"/>
                    </a:lnTo>
                    <a:lnTo>
                      <a:pt x="36" y="550"/>
                    </a:lnTo>
                    <a:lnTo>
                      <a:pt x="36" y="548"/>
                    </a:lnTo>
                    <a:lnTo>
                      <a:pt x="37" y="548"/>
                    </a:lnTo>
                    <a:lnTo>
                      <a:pt x="36" y="547"/>
                    </a:lnTo>
                    <a:lnTo>
                      <a:pt x="34" y="543"/>
                    </a:lnTo>
                    <a:lnTo>
                      <a:pt x="32" y="538"/>
                    </a:lnTo>
                    <a:lnTo>
                      <a:pt x="28" y="538"/>
                    </a:lnTo>
                    <a:lnTo>
                      <a:pt x="28" y="534"/>
                    </a:lnTo>
                    <a:lnTo>
                      <a:pt x="25" y="530"/>
                    </a:lnTo>
                    <a:lnTo>
                      <a:pt x="25" y="529"/>
                    </a:lnTo>
                    <a:lnTo>
                      <a:pt x="21" y="527"/>
                    </a:lnTo>
                    <a:lnTo>
                      <a:pt x="20" y="530"/>
                    </a:lnTo>
                    <a:lnTo>
                      <a:pt x="18" y="530"/>
                    </a:lnTo>
                    <a:lnTo>
                      <a:pt x="16" y="529"/>
                    </a:lnTo>
                    <a:lnTo>
                      <a:pt x="14" y="523"/>
                    </a:lnTo>
                    <a:lnTo>
                      <a:pt x="7" y="516"/>
                    </a:lnTo>
                    <a:lnTo>
                      <a:pt x="9" y="513"/>
                    </a:lnTo>
                    <a:lnTo>
                      <a:pt x="12" y="507"/>
                    </a:lnTo>
                    <a:lnTo>
                      <a:pt x="11" y="504"/>
                    </a:lnTo>
                    <a:lnTo>
                      <a:pt x="9" y="500"/>
                    </a:lnTo>
                    <a:lnTo>
                      <a:pt x="7" y="489"/>
                    </a:lnTo>
                    <a:lnTo>
                      <a:pt x="5" y="488"/>
                    </a:lnTo>
                    <a:lnTo>
                      <a:pt x="3" y="486"/>
                    </a:lnTo>
                    <a:lnTo>
                      <a:pt x="3" y="484"/>
                    </a:lnTo>
                    <a:lnTo>
                      <a:pt x="2" y="484"/>
                    </a:lnTo>
                    <a:lnTo>
                      <a:pt x="2" y="479"/>
                    </a:lnTo>
                    <a:lnTo>
                      <a:pt x="3" y="473"/>
                    </a:lnTo>
                    <a:lnTo>
                      <a:pt x="3" y="470"/>
                    </a:lnTo>
                    <a:lnTo>
                      <a:pt x="0" y="468"/>
                    </a:lnTo>
                    <a:lnTo>
                      <a:pt x="18" y="450"/>
                    </a:lnTo>
                    <a:lnTo>
                      <a:pt x="32" y="418"/>
                    </a:lnTo>
                    <a:lnTo>
                      <a:pt x="34" y="418"/>
                    </a:lnTo>
                    <a:lnTo>
                      <a:pt x="36" y="418"/>
                    </a:lnTo>
                    <a:lnTo>
                      <a:pt x="36" y="420"/>
                    </a:lnTo>
                    <a:lnTo>
                      <a:pt x="41" y="420"/>
                    </a:lnTo>
                    <a:lnTo>
                      <a:pt x="45" y="423"/>
                    </a:lnTo>
                    <a:lnTo>
                      <a:pt x="55" y="448"/>
                    </a:lnTo>
                    <a:lnTo>
                      <a:pt x="70" y="450"/>
                    </a:lnTo>
                    <a:lnTo>
                      <a:pt x="89" y="434"/>
                    </a:lnTo>
                    <a:lnTo>
                      <a:pt x="286" y="438"/>
                    </a:lnTo>
                    <a:lnTo>
                      <a:pt x="296" y="400"/>
                    </a:lnTo>
                    <a:lnTo>
                      <a:pt x="278" y="395"/>
                    </a:lnTo>
                    <a:lnTo>
                      <a:pt x="237" y="0"/>
                    </a:lnTo>
                    <a:lnTo>
                      <a:pt x="314" y="0"/>
                    </a:lnTo>
                    <a:lnTo>
                      <a:pt x="364" y="3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" name="Freeform 122"/>
              <p:cNvSpPr>
                <a:spLocks/>
              </p:cNvSpPr>
              <p:nvPr/>
            </p:nvSpPr>
            <p:spPr bwMode="auto">
              <a:xfrm>
                <a:off x="1541" y="1378"/>
                <a:ext cx="703" cy="670"/>
              </a:xfrm>
              <a:custGeom>
                <a:avLst/>
                <a:gdLst>
                  <a:gd name="T0" fmla="*/ 575 w 703"/>
                  <a:gd name="T1" fmla="*/ 184 h 670"/>
                  <a:gd name="T2" fmla="*/ 596 w 703"/>
                  <a:gd name="T3" fmla="*/ 204 h 670"/>
                  <a:gd name="T4" fmla="*/ 614 w 703"/>
                  <a:gd name="T5" fmla="*/ 222 h 670"/>
                  <a:gd name="T6" fmla="*/ 630 w 703"/>
                  <a:gd name="T7" fmla="*/ 229 h 670"/>
                  <a:gd name="T8" fmla="*/ 652 w 703"/>
                  <a:gd name="T9" fmla="*/ 236 h 670"/>
                  <a:gd name="T10" fmla="*/ 664 w 703"/>
                  <a:gd name="T11" fmla="*/ 241 h 670"/>
                  <a:gd name="T12" fmla="*/ 664 w 703"/>
                  <a:gd name="T13" fmla="*/ 254 h 670"/>
                  <a:gd name="T14" fmla="*/ 662 w 703"/>
                  <a:gd name="T15" fmla="*/ 264 h 670"/>
                  <a:gd name="T16" fmla="*/ 677 w 703"/>
                  <a:gd name="T17" fmla="*/ 280 h 670"/>
                  <a:gd name="T18" fmla="*/ 702 w 703"/>
                  <a:gd name="T19" fmla="*/ 273 h 670"/>
                  <a:gd name="T20" fmla="*/ 693 w 703"/>
                  <a:gd name="T21" fmla="*/ 416 h 670"/>
                  <a:gd name="T22" fmla="*/ 673 w 703"/>
                  <a:gd name="T23" fmla="*/ 438 h 670"/>
                  <a:gd name="T24" fmla="*/ 650 w 703"/>
                  <a:gd name="T25" fmla="*/ 441 h 670"/>
                  <a:gd name="T26" fmla="*/ 443 w 703"/>
                  <a:gd name="T27" fmla="*/ 497 h 670"/>
                  <a:gd name="T28" fmla="*/ 357 w 703"/>
                  <a:gd name="T29" fmla="*/ 538 h 670"/>
                  <a:gd name="T30" fmla="*/ 300 w 703"/>
                  <a:gd name="T31" fmla="*/ 663 h 670"/>
                  <a:gd name="T32" fmla="*/ 284 w 703"/>
                  <a:gd name="T33" fmla="*/ 657 h 670"/>
                  <a:gd name="T34" fmla="*/ 268 w 703"/>
                  <a:gd name="T35" fmla="*/ 663 h 670"/>
                  <a:gd name="T36" fmla="*/ 259 w 703"/>
                  <a:gd name="T37" fmla="*/ 655 h 670"/>
                  <a:gd name="T38" fmla="*/ 255 w 703"/>
                  <a:gd name="T39" fmla="*/ 645 h 670"/>
                  <a:gd name="T40" fmla="*/ 244 w 703"/>
                  <a:gd name="T41" fmla="*/ 652 h 670"/>
                  <a:gd name="T42" fmla="*/ 237 w 703"/>
                  <a:gd name="T43" fmla="*/ 655 h 670"/>
                  <a:gd name="T44" fmla="*/ 223 w 703"/>
                  <a:gd name="T45" fmla="*/ 664 h 670"/>
                  <a:gd name="T46" fmla="*/ 214 w 703"/>
                  <a:gd name="T47" fmla="*/ 668 h 670"/>
                  <a:gd name="T48" fmla="*/ 207 w 703"/>
                  <a:gd name="T49" fmla="*/ 666 h 670"/>
                  <a:gd name="T50" fmla="*/ 200 w 703"/>
                  <a:gd name="T51" fmla="*/ 657 h 670"/>
                  <a:gd name="T52" fmla="*/ 189 w 703"/>
                  <a:gd name="T53" fmla="*/ 661 h 670"/>
                  <a:gd name="T54" fmla="*/ 180 w 703"/>
                  <a:gd name="T55" fmla="*/ 666 h 670"/>
                  <a:gd name="T56" fmla="*/ 170 w 703"/>
                  <a:gd name="T57" fmla="*/ 657 h 670"/>
                  <a:gd name="T58" fmla="*/ 159 w 703"/>
                  <a:gd name="T59" fmla="*/ 630 h 670"/>
                  <a:gd name="T60" fmla="*/ 152 w 703"/>
                  <a:gd name="T61" fmla="*/ 629 h 670"/>
                  <a:gd name="T62" fmla="*/ 161 w 703"/>
                  <a:gd name="T63" fmla="*/ 620 h 670"/>
                  <a:gd name="T64" fmla="*/ 159 w 703"/>
                  <a:gd name="T65" fmla="*/ 616 h 670"/>
                  <a:gd name="T66" fmla="*/ 146 w 703"/>
                  <a:gd name="T67" fmla="*/ 605 h 670"/>
                  <a:gd name="T68" fmla="*/ 141 w 703"/>
                  <a:gd name="T69" fmla="*/ 586 h 670"/>
                  <a:gd name="T70" fmla="*/ 137 w 703"/>
                  <a:gd name="T71" fmla="*/ 580 h 670"/>
                  <a:gd name="T72" fmla="*/ 132 w 703"/>
                  <a:gd name="T73" fmla="*/ 568 h 670"/>
                  <a:gd name="T74" fmla="*/ 121 w 703"/>
                  <a:gd name="T75" fmla="*/ 566 h 670"/>
                  <a:gd name="T76" fmla="*/ 109 w 703"/>
                  <a:gd name="T77" fmla="*/ 580 h 670"/>
                  <a:gd name="T78" fmla="*/ 87 w 703"/>
                  <a:gd name="T79" fmla="*/ 580 h 670"/>
                  <a:gd name="T80" fmla="*/ 71 w 703"/>
                  <a:gd name="T81" fmla="*/ 586 h 670"/>
                  <a:gd name="T82" fmla="*/ 53 w 703"/>
                  <a:gd name="T83" fmla="*/ 580 h 670"/>
                  <a:gd name="T84" fmla="*/ 37 w 703"/>
                  <a:gd name="T85" fmla="*/ 588 h 670"/>
                  <a:gd name="T86" fmla="*/ 34 w 703"/>
                  <a:gd name="T87" fmla="*/ 577 h 670"/>
                  <a:gd name="T88" fmla="*/ 36 w 703"/>
                  <a:gd name="T89" fmla="*/ 564 h 670"/>
                  <a:gd name="T90" fmla="*/ 36 w 703"/>
                  <a:gd name="T91" fmla="*/ 550 h 670"/>
                  <a:gd name="T92" fmla="*/ 34 w 703"/>
                  <a:gd name="T93" fmla="*/ 543 h 670"/>
                  <a:gd name="T94" fmla="*/ 25 w 703"/>
                  <a:gd name="T95" fmla="*/ 530 h 670"/>
                  <a:gd name="T96" fmla="*/ 18 w 703"/>
                  <a:gd name="T97" fmla="*/ 530 h 670"/>
                  <a:gd name="T98" fmla="*/ 9 w 703"/>
                  <a:gd name="T99" fmla="*/ 513 h 670"/>
                  <a:gd name="T100" fmla="*/ 7 w 703"/>
                  <a:gd name="T101" fmla="*/ 489 h 670"/>
                  <a:gd name="T102" fmla="*/ 2 w 703"/>
                  <a:gd name="T103" fmla="*/ 484 h 670"/>
                  <a:gd name="T104" fmla="*/ 0 w 703"/>
                  <a:gd name="T105" fmla="*/ 468 h 670"/>
                  <a:gd name="T106" fmla="*/ 36 w 703"/>
                  <a:gd name="T107" fmla="*/ 418 h 670"/>
                  <a:gd name="T108" fmla="*/ 55 w 703"/>
                  <a:gd name="T109" fmla="*/ 448 h 670"/>
                  <a:gd name="T110" fmla="*/ 296 w 703"/>
                  <a:gd name="T111" fmla="*/ 400 h 670"/>
                  <a:gd name="T112" fmla="*/ 364 w 703"/>
                  <a:gd name="T113" fmla="*/ 34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3" h="670">
                    <a:moveTo>
                      <a:pt x="364" y="34"/>
                    </a:moveTo>
                    <a:lnTo>
                      <a:pt x="571" y="177"/>
                    </a:lnTo>
                    <a:lnTo>
                      <a:pt x="571" y="182"/>
                    </a:lnTo>
                    <a:lnTo>
                      <a:pt x="575" y="184"/>
                    </a:lnTo>
                    <a:lnTo>
                      <a:pt x="573" y="191"/>
                    </a:lnTo>
                    <a:lnTo>
                      <a:pt x="575" y="193"/>
                    </a:lnTo>
                    <a:lnTo>
                      <a:pt x="594" y="202"/>
                    </a:lnTo>
                    <a:lnTo>
                      <a:pt x="596" y="204"/>
                    </a:lnTo>
                    <a:lnTo>
                      <a:pt x="596" y="209"/>
                    </a:lnTo>
                    <a:lnTo>
                      <a:pt x="598" y="213"/>
                    </a:lnTo>
                    <a:lnTo>
                      <a:pt x="607" y="220"/>
                    </a:lnTo>
                    <a:lnTo>
                      <a:pt x="614" y="222"/>
                    </a:lnTo>
                    <a:lnTo>
                      <a:pt x="621" y="220"/>
                    </a:lnTo>
                    <a:lnTo>
                      <a:pt x="623" y="222"/>
                    </a:lnTo>
                    <a:lnTo>
                      <a:pt x="627" y="227"/>
                    </a:lnTo>
                    <a:lnTo>
                      <a:pt x="630" y="229"/>
                    </a:lnTo>
                    <a:lnTo>
                      <a:pt x="637" y="229"/>
                    </a:lnTo>
                    <a:lnTo>
                      <a:pt x="641" y="230"/>
                    </a:lnTo>
                    <a:lnTo>
                      <a:pt x="644" y="230"/>
                    </a:lnTo>
                    <a:lnTo>
                      <a:pt x="652" y="236"/>
                    </a:lnTo>
                    <a:lnTo>
                      <a:pt x="659" y="238"/>
                    </a:lnTo>
                    <a:lnTo>
                      <a:pt x="661" y="239"/>
                    </a:lnTo>
                    <a:lnTo>
                      <a:pt x="662" y="241"/>
                    </a:lnTo>
                    <a:lnTo>
                      <a:pt x="664" y="241"/>
                    </a:lnTo>
                    <a:lnTo>
                      <a:pt x="664" y="247"/>
                    </a:lnTo>
                    <a:lnTo>
                      <a:pt x="662" y="248"/>
                    </a:lnTo>
                    <a:lnTo>
                      <a:pt x="662" y="252"/>
                    </a:lnTo>
                    <a:lnTo>
                      <a:pt x="664" y="254"/>
                    </a:lnTo>
                    <a:lnTo>
                      <a:pt x="664" y="255"/>
                    </a:lnTo>
                    <a:lnTo>
                      <a:pt x="662" y="257"/>
                    </a:lnTo>
                    <a:lnTo>
                      <a:pt x="662" y="259"/>
                    </a:lnTo>
                    <a:lnTo>
                      <a:pt x="662" y="264"/>
                    </a:lnTo>
                    <a:lnTo>
                      <a:pt x="661" y="270"/>
                    </a:lnTo>
                    <a:lnTo>
                      <a:pt x="661" y="273"/>
                    </a:lnTo>
                    <a:lnTo>
                      <a:pt x="666" y="279"/>
                    </a:lnTo>
                    <a:lnTo>
                      <a:pt x="677" y="280"/>
                    </a:lnTo>
                    <a:lnTo>
                      <a:pt x="684" y="277"/>
                    </a:lnTo>
                    <a:lnTo>
                      <a:pt x="691" y="277"/>
                    </a:lnTo>
                    <a:lnTo>
                      <a:pt x="702" y="272"/>
                    </a:lnTo>
                    <a:lnTo>
                      <a:pt x="702" y="273"/>
                    </a:lnTo>
                    <a:lnTo>
                      <a:pt x="703" y="273"/>
                    </a:lnTo>
                    <a:lnTo>
                      <a:pt x="703" y="411"/>
                    </a:lnTo>
                    <a:lnTo>
                      <a:pt x="700" y="413"/>
                    </a:lnTo>
                    <a:lnTo>
                      <a:pt x="693" y="416"/>
                    </a:lnTo>
                    <a:lnTo>
                      <a:pt x="689" y="422"/>
                    </a:lnTo>
                    <a:lnTo>
                      <a:pt x="687" y="427"/>
                    </a:lnTo>
                    <a:lnTo>
                      <a:pt x="678" y="432"/>
                    </a:lnTo>
                    <a:lnTo>
                      <a:pt x="673" y="438"/>
                    </a:lnTo>
                    <a:lnTo>
                      <a:pt x="673" y="441"/>
                    </a:lnTo>
                    <a:lnTo>
                      <a:pt x="653" y="439"/>
                    </a:lnTo>
                    <a:lnTo>
                      <a:pt x="653" y="443"/>
                    </a:lnTo>
                    <a:lnTo>
                      <a:pt x="650" y="441"/>
                    </a:lnTo>
                    <a:lnTo>
                      <a:pt x="580" y="443"/>
                    </a:lnTo>
                    <a:lnTo>
                      <a:pt x="561" y="459"/>
                    </a:lnTo>
                    <a:lnTo>
                      <a:pt x="505" y="459"/>
                    </a:lnTo>
                    <a:lnTo>
                      <a:pt x="443" y="497"/>
                    </a:lnTo>
                    <a:lnTo>
                      <a:pt x="432" y="509"/>
                    </a:lnTo>
                    <a:lnTo>
                      <a:pt x="418" y="520"/>
                    </a:lnTo>
                    <a:lnTo>
                      <a:pt x="364" y="534"/>
                    </a:lnTo>
                    <a:lnTo>
                      <a:pt x="357" y="538"/>
                    </a:lnTo>
                    <a:lnTo>
                      <a:pt x="336" y="586"/>
                    </a:lnTo>
                    <a:lnTo>
                      <a:pt x="312" y="605"/>
                    </a:lnTo>
                    <a:lnTo>
                      <a:pt x="300" y="634"/>
                    </a:lnTo>
                    <a:lnTo>
                      <a:pt x="300" y="663"/>
                    </a:lnTo>
                    <a:lnTo>
                      <a:pt x="291" y="664"/>
                    </a:lnTo>
                    <a:lnTo>
                      <a:pt x="289" y="663"/>
                    </a:lnTo>
                    <a:lnTo>
                      <a:pt x="287" y="659"/>
                    </a:lnTo>
                    <a:lnTo>
                      <a:pt x="284" y="657"/>
                    </a:lnTo>
                    <a:lnTo>
                      <a:pt x="277" y="657"/>
                    </a:lnTo>
                    <a:lnTo>
                      <a:pt x="273" y="657"/>
                    </a:lnTo>
                    <a:lnTo>
                      <a:pt x="271" y="663"/>
                    </a:lnTo>
                    <a:lnTo>
                      <a:pt x="268" y="663"/>
                    </a:lnTo>
                    <a:lnTo>
                      <a:pt x="266" y="666"/>
                    </a:lnTo>
                    <a:lnTo>
                      <a:pt x="259" y="666"/>
                    </a:lnTo>
                    <a:lnTo>
                      <a:pt x="259" y="664"/>
                    </a:lnTo>
                    <a:lnTo>
                      <a:pt x="259" y="655"/>
                    </a:lnTo>
                    <a:lnTo>
                      <a:pt x="257" y="654"/>
                    </a:lnTo>
                    <a:lnTo>
                      <a:pt x="257" y="652"/>
                    </a:lnTo>
                    <a:lnTo>
                      <a:pt x="257" y="648"/>
                    </a:lnTo>
                    <a:lnTo>
                      <a:pt x="255" y="645"/>
                    </a:lnTo>
                    <a:lnTo>
                      <a:pt x="253" y="646"/>
                    </a:lnTo>
                    <a:lnTo>
                      <a:pt x="248" y="646"/>
                    </a:lnTo>
                    <a:lnTo>
                      <a:pt x="246" y="652"/>
                    </a:lnTo>
                    <a:lnTo>
                      <a:pt x="244" y="652"/>
                    </a:lnTo>
                    <a:lnTo>
                      <a:pt x="241" y="648"/>
                    </a:lnTo>
                    <a:lnTo>
                      <a:pt x="239" y="648"/>
                    </a:lnTo>
                    <a:lnTo>
                      <a:pt x="237" y="652"/>
                    </a:lnTo>
                    <a:lnTo>
                      <a:pt x="237" y="655"/>
                    </a:lnTo>
                    <a:lnTo>
                      <a:pt x="237" y="659"/>
                    </a:lnTo>
                    <a:lnTo>
                      <a:pt x="236" y="663"/>
                    </a:lnTo>
                    <a:lnTo>
                      <a:pt x="228" y="663"/>
                    </a:lnTo>
                    <a:lnTo>
                      <a:pt x="223" y="664"/>
                    </a:lnTo>
                    <a:lnTo>
                      <a:pt x="223" y="666"/>
                    </a:lnTo>
                    <a:lnTo>
                      <a:pt x="221" y="670"/>
                    </a:lnTo>
                    <a:lnTo>
                      <a:pt x="218" y="670"/>
                    </a:lnTo>
                    <a:lnTo>
                      <a:pt x="214" y="668"/>
                    </a:lnTo>
                    <a:lnTo>
                      <a:pt x="212" y="664"/>
                    </a:lnTo>
                    <a:lnTo>
                      <a:pt x="211" y="664"/>
                    </a:lnTo>
                    <a:lnTo>
                      <a:pt x="209" y="666"/>
                    </a:lnTo>
                    <a:lnTo>
                      <a:pt x="207" y="666"/>
                    </a:lnTo>
                    <a:lnTo>
                      <a:pt x="207" y="666"/>
                    </a:lnTo>
                    <a:lnTo>
                      <a:pt x="205" y="663"/>
                    </a:lnTo>
                    <a:lnTo>
                      <a:pt x="203" y="657"/>
                    </a:lnTo>
                    <a:lnTo>
                      <a:pt x="200" y="657"/>
                    </a:lnTo>
                    <a:lnTo>
                      <a:pt x="196" y="659"/>
                    </a:lnTo>
                    <a:lnTo>
                      <a:pt x="193" y="659"/>
                    </a:lnTo>
                    <a:lnTo>
                      <a:pt x="191" y="659"/>
                    </a:lnTo>
                    <a:lnTo>
                      <a:pt x="189" y="661"/>
                    </a:lnTo>
                    <a:lnTo>
                      <a:pt x="187" y="664"/>
                    </a:lnTo>
                    <a:lnTo>
                      <a:pt x="186" y="668"/>
                    </a:lnTo>
                    <a:lnTo>
                      <a:pt x="180" y="668"/>
                    </a:lnTo>
                    <a:lnTo>
                      <a:pt x="180" y="666"/>
                    </a:lnTo>
                    <a:lnTo>
                      <a:pt x="180" y="664"/>
                    </a:lnTo>
                    <a:lnTo>
                      <a:pt x="175" y="661"/>
                    </a:lnTo>
                    <a:lnTo>
                      <a:pt x="173" y="657"/>
                    </a:lnTo>
                    <a:lnTo>
                      <a:pt x="170" y="657"/>
                    </a:lnTo>
                    <a:lnTo>
                      <a:pt x="168" y="652"/>
                    </a:lnTo>
                    <a:lnTo>
                      <a:pt x="166" y="632"/>
                    </a:lnTo>
                    <a:lnTo>
                      <a:pt x="162" y="630"/>
                    </a:lnTo>
                    <a:lnTo>
                      <a:pt x="159" y="630"/>
                    </a:lnTo>
                    <a:lnTo>
                      <a:pt x="153" y="636"/>
                    </a:lnTo>
                    <a:lnTo>
                      <a:pt x="152" y="636"/>
                    </a:lnTo>
                    <a:lnTo>
                      <a:pt x="152" y="630"/>
                    </a:lnTo>
                    <a:lnTo>
                      <a:pt x="152" y="629"/>
                    </a:lnTo>
                    <a:lnTo>
                      <a:pt x="157" y="627"/>
                    </a:lnTo>
                    <a:lnTo>
                      <a:pt x="157" y="623"/>
                    </a:lnTo>
                    <a:lnTo>
                      <a:pt x="159" y="623"/>
                    </a:lnTo>
                    <a:lnTo>
                      <a:pt x="161" y="620"/>
                    </a:lnTo>
                    <a:lnTo>
                      <a:pt x="164" y="620"/>
                    </a:lnTo>
                    <a:lnTo>
                      <a:pt x="164" y="616"/>
                    </a:lnTo>
                    <a:lnTo>
                      <a:pt x="164" y="616"/>
                    </a:lnTo>
                    <a:lnTo>
                      <a:pt x="159" y="616"/>
                    </a:lnTo>
                    <a:lnTo>
                      <a:pt x="157" y="613"/>
                    </a:lnTo>
                    <a:lnTo>
                      <a:pt x="153" y="611"/>
                    </a:lnTo>
                    <a:lnTo>
                      <a:pt x="150" y="604"/>
                    </a:lnTo>
                    <a:lnTo>
                      <a:pt x="146" y="605"/>
                    </a:lnTo>
                    <a:lnTo>
                      <a:pt x="145" y="605"/>
                    </a:lnTo>
                    <a:lnTo>
                      <a:pt x="145" y="591"/>
                    </a:lnTo>
                    <a:lnTo>
                      <a:pt x="143" y="588"/>
                    </a:lnTo>
                    <a:lnTo>
                      <a:pt x="141" y="586"/>
                    </a:lnTo>
                    <a:lnTo>
                      <a:pt x="143" y="582"/>
                    </a:lnTo>
                    <a:lnTo>
                      <a:pt x="141" y="580"/>
                    </a:lnTo>
                    <a:lnTo>
                      <a:pt x="137" y="580"/>
                    </a:lnTo>
                    <a:lnTo>
                      <a:pt x="137" y="580"/>
                    </a:lnTo>
                    <a:lnTo>
                      <a:pt x="137" y="572"/>
                    </a:lnTo>
                    <a:lnTo>
                      <a:pt x="137" y="570"/>
                    </a:lnTo>
                    <a:lnTo>
                      <a:pt x="134" y="568"/>
                    </a:lnTo>
                    <a:lnTo>
                      <a:pt x="132" y="568"/>
                    </a:lnTo>
                    <a:lnTo>
                      <a:pt x="130" y="570"/>
                    </a:lnTo>
                    <a:lnTo>
                      <a:pt x="128" y="570"/>
                    </a:lnTo>
                    <a:lnTo>
                      <a:pt x="123" y="566"/>
                    </a:lnTo>
                    <a:lnTo>
                      <a:pt x="121" y="566"/>
                    </a:lnTo>
                    <a:lnTo>
                      <a:pt x="121" y="568"/>
                    </a:lnTo>
                    <a:lnTo>
                      <a:pt x="121" y="575"/>
                    </a:lnTo>
                    <a:lnTo>
                      <a:pt x="118" y="577"/>
                    </a:lnTo>
                    <a:lnTo>
                      <a:pt x="109" y="580"/>
                    </a:lnTo>
                    <a:lnTo>
                      <a:pt x="107" y="584"/>
                    </a:lnTo>
                    <a:lnTo>
                      <a:pt x="107" y="588"/>
                    </a:lnTo>
                    <a:lnTo>
                      <a:pt x="95" y="584"/>
                    </a:lnTo>
                    <a:lnTo>
                      <a:pt x="87" y="580"/>
                    </a:lnTo>
                    <a:lnTo>
                      <a:pt x="80" y="579"/>
                    </a:lnTo>
                    <a:lnTo>
                      <a:pt x="78" y="579"/>
                    </a:lnTo>
                    <a:lnTo>
                      <a:pt x="75" y="584"/>
                    </a:lnTo>
                    <a:lnTo>
                      <a:pt x="71" y="586"/>
                    </a:lnTo>
                    <a:lnTo>
                      <a:pt x="70" y="589"/>
                    </a:lnTo>
                    <a:lnTo>
                      <a:pt x="66" y="593"/>
                    </a:lnTo>
                    <a:lnTo>
                      <a:pt x="62" y="591"/>
                    </a:lnTo>
                    <a:lnTo>
                      <a:pt x="53" y="580"/>
                    </a:lnTo>
                    <a:lnTo>
                      <a:pt x="50" y="580"/>
                    </a:lnTo>
                    <a:lnTo>
                      <a:pt x="45" y="586"/>
                    </a:lnTo>
                    <a:lnTo>
                      <a:pt x="41" y="588"/>
                    </a:lnTo>
                    <a:lnTo>
                      <a:pt x="37" y="588"/>
                    </a:lnTo>
                    <a:lnTo>
                      <a:pt x="34" y="586"/>
                    </a:lnTo>
                    <a:lnTo>
                      <a:pt x="30" y="582"/>
                    </a:lnTo>
                    <a:lnTo>
                      <a:pt x="32" y="580"/>
                    </a:lnTo>
                    <a:lnTo>
                      <a:pt x="34" y="577"/>
                    </a:lnTo>
                    <a:lnTo>
                      <a:pt x="34" y="573"/>
                    </a:lnTo>
                    <a:lnTo>
                      <a:pt x="37" y="570"/>
                    </a:lnTo>
                    <a:lnTo>
                      <a:pt x="39" y="568"/>
                    </a:lnTo>
                    <a:lnTo>
                      <a:pt x="36" y="564"/>
                    </a:lnTo>
                    <a:lnTo>
                      <a:pt x="36" y="559"/>
                    </a:lnTo>
                    <a:lnTo>
                      <a:pt x="37" y="557"/>
                    </a:lnTo>
                    <a:lnTo>
                      <a:pt x="37" y="554"/>
                    </a:lnTo>
                    <a:lnTo>
                      <a:pt x="36" y="550"/>
                    </a:lnTo>
                    <a:lnTo>
                      <a:pt x="36" y="548"/>
                    </a:lnTo>
                    <a:lnTo>
                      <a:pt x="37" y="548"/>
                    </a:lnTo>
                    <a:lnTo>
                      <a:pt x="36" y="547"/>
                    </a:lnTo>
                    <a:lnTo>
                      <a:pt x="34" y="543"/>
                    </a:lnTo>
                    <a:lnTo>
                      <a:pt x="32" y="538"/>
                    </a:lnTo>
                    <a:lnTo>
                      <a:pt x="28" y="538"/>
                    </a:lnTo>
                    <a:lnTo>
                      <a:pt x="28" y="534"/>
                    </a:lnTo>
                    <a:lnTo>
                      <a:pt x="25" y="530"/>
                    </a:lnTo>
                    <a:lnTo>
                      <a:pt x="25" y="529"/>
                    </a:lnTo>
                    <a:lnTo>
                      <a:pt x="21" y="527"/>
                    </a:lnTo>
                    <a:lnTo>
                      <a:pt x="20" y="530"/>
                    </a:lnTo>
                    <a:lnTo>
                      <a:pt x="18" y="530"/>
                    </a:lnTo>
                    <a:lnTo>
                      <a:pt x="16" y="529"/>
                    </a:lnTo>
                    <a:lnTo>
                      <a:pt x="14" y="523"/>
                    </a:lnTo>
                    <a:lnTo>
                      <a:pt x="7" y="516"/>
                    </a:lnTo>
                    <a:lnTo>
                      <a:pt x="9" y="513"/>
                    </a:lnTo>
                    <a:lnTo>
                      <a:pt x="12" y="507"/>
                    </a:lnTo>
                    <a:lnTo>
                      <a:pt x="11" y="504"/>
                    </a:lnTo>
                    <a:lnTo>
                      <a:pt x="9" y="500"/>
                    </a:lnTo>
                    <a:lnTo>
                      <a:pt x="7" y="489"/>
                    </a:lnTo>
                    <a:lnTo>
                      <a:pt x="5" y="488"/>
                    </a:lnTo>
                    <a:lnTo>
                      <a:pt x="3" y="486"/>
                    </a:lnTo>
                    <a:lnTo>
                      <a:pt x="3" y="484"/>
                    </a:lnTo>
                    <a:lnTo>
                      <a:pt x="2" y="484"/>
                    </a:lnTo>
                    <a:lnTo>
                      <a:pt x="2" y="479"/>
                    </a:lnTo>
                    <a:lnTo>
                      <a:pt x="3" y="473"/>
                    </a:lnTo>
                    <a:lnTo>
                      <a:pt x="3" y="470"/>
                    </a:lnTo>
                    <a:lnTo>
                      <a:pt x="0" y="468"/>
                    </a:lnTo>
                    <a:lnTo>
                      <a:pt x="18" y="450"/>
                    </a:lnTo>
                    <a:lnTo>
                      <a:pt x="32" y="418"/>
                    </a:lnTo>
                    <a:lnTo>
                      <a:pt x="34" y="418"/>
                    </a:lnTo>
                    <a:lnTo>
                      <a:pt x="36" y="418"/>
                    </a:lnTo>
                    <a:lnTo>
                      <a:pt x="36" y="420"/>
                    </a:lnTo>
                    <a:lnTo>
                      <a:pt x="41" y="420"/>
                    </a:lnTo>
                    <a:lnTo>
                      <a:pt x="45" y="423"/>
                    </a:lnTo>
                    <a:lnTo>
                      <a:pt x="55" y="448"/>
                    </a:lnTo>
                    <a:lnTo>
                      <a:pt x="70" y="450"/>
                    </a:lnTo>
                    <a:lnTo>
                      <a:pt x="89" y="434"/>
                    </a:lnTo>
                    <a:lnTo>
                      <a:pt x="286" y="438"/>
                    </a:lnTo>
                    <a:lnTo>
                      <a:pt x="296" y="400"/>
                    </a:lnTo>
                    <a:lnTo>
                      <a:pt x="278" y="395"/>
                    </a:lnTo>
                    <a:lnTo>
                      <a:pt x="237" y="0"/>
                    </a:lnTo>
                    <a:lnTo>
                      <a:pt x="314" y="0"/>
                    </a:lnTo>
                    <a:lnTo>
                      <a:pt x="364" y="34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" name="Freeform 123"/>
              <p:cNvSpPr>
                <a:spLocks/>
              </p:cNvSpPr>
              <p:nvPr/>
            </p:nvSpPr>
            <p:spPr bwMode="auto">
              <a:xfrm>
                <a:off x="2923" y="3262"/>
                <a:ext cx="409" cy="421"/>
              </a:xfrm>
              <a:custGeom>
                <a:avLst/>
                <a:gdLst>
                  <a:gd name="T0" fmla="*/ 0 w 409"/>
                  <a:gd name="T1" fmla="*/ 323 h 421"/>
                  <a:gd name="T2" fmla="*/ 0 w 409"/>
                  <a:gd name="T3" fmla="*/ 193 h 421"/>
                  <a:gd name="T4" fmla="*/ 44 w 409"/>
                  <a:gd name="T5" fmla="*/ 193 h 421"/>
                  <a:gd name="T6" fmla="*/ 44 w 409"/>
                  <a:gd name="T7" fmla="*/ 32 h 421"/>
                  <a:gd name="T8" fmla="*/ 48 w 409"/>
                  <a:gd name="T9" fmla="*/ 28 h 421"/>
                  <a:gd name="T10" fmla="*/ 143 w 409"/>
                  <a:gd name="T11" fmla="*/ 16 h 421"/>
                  <a:gd name="T12" fmla="*/ 152 w 409"/>
                  <a:gd name="T13" fmla="*/ 18 h 421"/>
                  <a:gd name="T14" fmla="*/ 157 w 409"/>
                  <a:gd name="T15" fmla="*/ 28 h 421"/>
                  <a:gd name="T16" fmla="*/ 159 w 409"/>
                  <a:gd name="T17" fmla="*/ 39 h 421"/>
                  <a:gd name="T18" fmla="*/ 171 w 409"/>
                  <a:gd name="T19" fmla="*/ 25 h 421"/>
                  <a:gd name="T20" fmla="*/ 184 w 409"/>
                  <a:gd name="T21" fmla="*/ 16 h 421"/>
                  <a:gd name="T22" fmla="*/ 205 w 409"/>
                  <a:gd name="T23" fmla="*/ 9 h 421"/>
                  <a:gd name="T24" fmla="*/ 209 w 409"/>
                  <a:gd name="T25" fmla="*/ 5 h 421"/>
                  <a:gd name="T26" fmla="*/ 214 w 409"/>
                  <a:gd name="T27" fmla="*/ 2 h 421"/>
                  <a:gd name="T28" fmla="*/ 223 w 409"/>
                  <a:gd name="T29" fmla="*/ 0 h 421"/>
                  <a:gd name="T30" fmla="*/ 228 w 409"/>
                  <a:gd name="T31" fmla="*/ 3 h 421"/>
                  <a:gd name="T32" fmla="*/ 228 w 409"/>
                  <a:gd name="T33" fmla="*/ 9 h 421"/>
                  <a:gd name="T34" fmla="*/ 241 w 409"/>
                  <a:gd name="T35" fmla="*/ 32 h 421"/>
                  <a:gd name="T36" fmla="*/ 250 w 409"/>
                  <a:gd name="T37" fmla="*/ 39 h 421"/>
                  <a:gd name="T38" fmla="*/ 255 w 409"/>
                  <a:gd name="T39" fmla="*/ 59 h 421"/>
                  <a:gd name="T40" fmla="*/ 289 w 409"/>
                  <a:gd name="T41" fmla="*/ 98 h 421"/>
                  <a:gd name="T42" fmla="*/ 303 w 409"/>
                  <a:gd name="T43" fmla="*/ 102 h 421"/>
                  <a:gd name="T44" fmla="*/ 312 w 409"/>
                  <a:gd name="T45" fmla="*/ 109 h 421"/>
                  <a:gd name="T46" fmla="*/ 321 w 409"/>
                  <a:gd name="T47" fmla="*/ 119 h 421"/>
                  <a:gd name="T48" fmla="*/ 330 w 409"/>
                  <a:gd name="T49" fmla="*/ 123 h 421"/>
                  <a:gd name="T50" fmla="*/ 339 w 409"/>
                  <a:gd name="T51" fmla="*/ 130 h 421"/>
                  <a:gd name="T52" fmla="*/ 343 w 409"/>
                  <a:gd name="T53" fmla="*/ 162 h 421"/>
                  <a:gd name="T54" fmla="*/ 346 w 409"/>
                  <a:gd name="T55" fmla="*/ 173 h 421"/>
                  <a:gd name="T56" fmla="*/ 353 w 409"/>
                  <a:gd name="T57" fmla="*/ 178 h 421"/>
                  <a:gd name="T58" fmla="*/ 361 w 409"/>
                  <a:gd name="T59" fmla="*/ 184 h 421"/>
                  <a:gd name="T60" fmla="*/ 380 w 409"/>
                  <a:gd name="T61" fmla="*/ 185 h 421"/>
                  <a:gd name="T62" fmla="*/ 409 w 409"/>
                  <a:gd name="T63" fmla="*/ 200 h 421"/>
                  <a:gd name="T64" fmla="*/ 407 w 409"/>
                  <a:gd name="T65" fmla="*/ 202 h 421"/>
                  <a:gd name="T66" fmla="*/ 357 w 409"/>
                  <a:gd name="T67" fmla="*/ 228 h 421"/>
                  <a:gd name="T68" fmla="*/ 259 w 409"/>
                  <a:gd name="T69" fmla="*/ 328 h 421"/>
                  <a:gd name="T70" fmla="*/ 246 w 409"/>
                  <a:gd name="T71" fmla="*/ 355 h 421"/>
                  <a:gd name="T72" fmla="*/ 243 w 409"/>
                  <a:gd name="T73" fmla="*/ 360 h 421"/>
                  <a:gd name="T74" fmla="*/ 209 w 409"/>
                  <a:gd name="T75" fmla="*/ 368 h 421"/>
                  <a:gd name="T76" fmla="*/ 196 w 409"/>
                  <a:gd name="T77" fmla="*/ 368 h 421"/>
                  <a:gd name="T78" fmla="*/ 169 w 409"/>
                  <a:gd name="T79" fmla="*/ 353 h 421"/>
                  <a:gd name="T80" fmla="*/ 157 w 409"/>
                  <a:gd name="T81" fmla="*/ 352 h 421"/>
                  <a:gd name="T82" fmla="*/ 148 w 409"/>
                  <a:gd name="T83" fmla="*/ 355 h 421"/>
                  <a:gd name="T84" fmla="*/ 128 w 409"/>
                  <a:gd name="T85" fmla="*/ 377 h 421"/>
                  <a:gd name="T86" fmla="*/ 125 w 409"/>
                  <a:gd name="T87" fmla="*/ 384 h 421"/>
                  <a:gd name="T88" fmla="*/ 119 w 409"/>
                  <a:gd name="T89" fmla="*/ 391 h 421"/>
                  <a:gd name="T90" fmla="*/ 109 w 409"/>
                  <a:gd name="T91" fmla="*/ 398 h 421"/>
                  <a:gd name="T92" fmla="*/ 98 w 409"/>
                  <a:gd name="T93" fmla="*/ 414 h 421"/>
                  <a:gd name="T94" fmla="*/ 71 w 409"/>
                  <a:gd name="T95" fmla="*/ 421 h 421"/>
                  <a:gd name="T96" fmla="*/ 36 w 409"/>
                  <a:gd name="T97" fmla="*/ 416 h 421"/>
                  <a:gd name="T98" fmla="*/ 34 w 409"/>
                  <a:gd name="T99" fmla="*/ 410 h 421"/>
                  <a:gd name="T100" fmla="*/ 41 w 409"/>
                  <a:gd name="T101" fmla="*/ 382 h 421"/>
                  <a:gd name="T102" fmla="*/ 39 w 409"/>
                  <a:gd name="T103" fmla="*/ 364 h 421"/>
                  <a:gd name="T104" fmla="*/ 34 w 409"/>
                  <a:gd name="T105" fmla="*/ 355 h 421"/>
                  <a:gd name="T106" fmla="*/ 23 w 409"/>
                  <a:gd name="T107" fmla="*/ 346 h 421"/>
                  <a:gd name="T108" fmla="*/ 19 w 409"/>
                  <a:gd name="T109" fmla="*/ 339 h 421"/>
                  <a:gd name="T110" fmla="*/ 11 w 409"/>
                  <a:gd name="T111" fmla="*/ 330 h 421"/>
                  <a:gd name="T112" fmla="*/ 9 w 409"/>
                  <a:gd name="T113" fmla="*/ 327 h 421"/>
                  <a:gd name="T114" fmla="*/ 3 w 409"/>
                  <a:gd name="T115" fmla="*/ 323 h 421"/>
                  <a:gd name="T116" fmla="*/ 0 w 409"/>
                  <a:gd name="T117" fmla="*/ 323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9" h="421">
                    <a:moveTo>
                      <a:pt x="0" y="323"/>
                    </a:moveTo>
                    <a:lnTo>
                      <a:pt x="0" y="193"/>
                    </a:lnTo>
                    <a:lnTo>
                      <a:pt x="44" y="193"/>
                    </a:lnTo>
                    <a:lnTo>
                      <a:pt x="44" y="32"/>
                    </a:lnTo>
                    <a:lnTo>
                      <a:pt x="48" y="28"/>
                    </a:lnTo>
                    <a:lnTo>
                      <a:pt x="143" y="16"/>
                    </a:lnTo>
                    <a:lnTo>
                      <a:pt x="152" y="18"/>
                    </a:lnTo>
                    <a:lnTo>
                      <a:pt x="157" y="28"/>
                    </a:lnTo>
                    <a:lnTo>
                      <a:pt x="159" y="39"/>
                    </a:lnTo>
                    <a:lnTo>
                      <a:pt x="171" y="25"/>
                    </a:lnTo>
                    <a:lnTo>
                      <a:pt x="184" y="16"/>
                    </a:lnTo>
                    <a:lnTo>
                      <a:pt x="205" y="9"/>
                    </a:lnTo>
                    <a:lnTo>
                      <a:pt x="209" y="5"/>
                    </a:lnTo>
                    <a:lnTo>
                      <a:pt x="214" y="2"/>
                    </a:lnTo>
                    <a:lnTo>
                      <a:pt x="223" y="0"/>
                    </a:lnTo>
                    <a:lnTo>
                      <a:pt x="228" y="3"/>
                    </a:lnTo>
                    <a:lnTo>
                      <a:pt x="228" y="9"/>
                    </a:lnTo>
                    <a:lnTo>
                      <a:pt x="241" y="32"/>
                    </a:lnTo>
                    <a:lnTo>
                      <a:pt x="250" y="39"/>
                    </a:lnTo>
                    <a:lnTo>
                      <a:pt x="255" y="59"/>
                    </a:lnTo>
                    <a:lnTo>
                      <a:pt x="289" y="98"/>
                    </a:lnTo>
                    <a:lnTo>
                      <a:pt x="303" y="102"/>
                    </a:lnTo>
                    <a:lnTo>
                      <a:pt x="312" y="109"/>
                    </a:lnTo>
                    <a:lnTo>
                      <a:pt x="321" y="119"/>
                    </a:lnTo>
                    <a:lnTo>
                      <a:pt x="330" y="123"/>
                    </a:lnTo>
                    <a:lnTo>
                      <a:pt x="339" y="130"/>
                    </a:lnTo>
                    <a:lnTo>
                      <a:pt x="343" y="162"/>
                    </a:lnTo>
                    <a:lnTo>
                      <a:pt x="346" y="173"/>
                    </a:lnTo>
                    <a:lnTo>
                      <a:pt x="353" y="178"/>
                    </a:lnTo>
                    <a:lnTo>
                      <a:pt x="361" y="184"/>
                    </a:lnTo>
                    <a:lnTo>
                      <a:pt x="380" y="185"/>
                    </a:lnTo>
                    <a:lnTo>
                      <a:pt x="409" y="200"/>
                    </a:lnTo>
                    <a:lnTo>
                      <a:pt x="407" y="202"/>
                    </a:lnTo>
                    <a:lnTo>
                      <a:pt x="357" y="228"/>
                    </a:lnTo>
                    <a:lnTo>
                      <a:pt x="259" y="328"/>
                    </a:lnTo>
                    <a:lnTo>
                      <a:pt x="246" y="355"/>
                    </a:lnTo>
                    <a:lnTo>
                      <a:pt x="243" y="360"/>
                    </a:lnTo>
                    <a:lnTo>
                      <a:pt x="209" y="368"/>
                    </a:lnTo>
                    <a:lnTo>
                      <a:pt x="196" y="368"/>
                    </a:lnTo>
                    <a:lnTo>
                      <a:pt x="169" y="353"/>
                    </a:lnTo>
                    <a:lnTo>
                      <a:pt x="157" y="352"/>
                    </a:lnTo>
                    <a:lnTo>
                      <a:pt x="148" y="355"/>
                    </a:lnTo>
                    <a:lnTo>
                      <a:pt x="128" y="377"/>
                    </a:lnTo>
                    <a:lnTo>
                      <a:pt x="125" y="384"/>
                    </a:lnTo>
                    <a:lnTo>
                      <a:pt x="119" y="391"/>
                    </a:lnTo>
                    <a:lnTo>
                      <a:pt x="109" y="398"/>
                    </a:lnTo>
                    <a:lnTo>
                      <a:pt x="98" y="414"/>
                    </a:lnTo>
                    <a:lnTo>
                      <a:pt x="71" y="421"/>
                    </a:lnTo>
                    <a:lnTo>
                      <a:pt x="36" y="416"/>
                    </a:lnTo>
                    <a:lnTo>
                      <a:pt x="34" y="410"/>
                    </a:lnTo>
                    <a:lnTo>
                      <a:pt x="41" y="382"/>
                    </a:lnTo>
                    <a:lnTo>
                      <a:pt x="39" y="364"/>
                    </a:lnTo>
                    <a:lnTo>
                      <a:pt x="34" y="355"/>
                    </a:lnTo>
                    <a:lnTo>
                      <a:pt x="23" y="346"/>
                    </a:lnTo>
                    <a:lnTo>
                      <a:pt x="19" y="339"/>
                    </a:lnTo>
                    <a:lnTo>
                      <a:pt x="11" y="330"/>
                    </a:lnTo>
                    <a:lnTo>
                      <a:pt x="9" y="327"/>
                    </a:lnTo>
                    <a:lnTo>
                      <a:pt x="3" y="323"/>
                    </a:lnTo>
                    <a:lnTo>
                      <a:pt x="0" y="32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" name="Freeform 124"/>
              <p:cNvSpPr>
                <a:spLocks/>
              </p:cNvSpPr>
              <p:nvPr/>
            </p:nvSpPr>
            <p:spPr bwMode="auto">
              <a:xfrm>
                <a:off x="2923" y="3262"/>
                <a:ext cx="409" cy="421"/>
              </a:xfrm>
              <a:custGeom>
                <a:avLst/>
                <a:gdLst>
                  <a:gd name="T0" fmla="*/ 0 w 409"/>
                  <a:gd name="T1" fmla="*/ 323 h 421"/>
                  <a:gd name="T2" fmla="*/ 0 w 409"/>
                  <a:gd name="T3" fmla="*/ 193 h 421"/>
                  <a:gd name="T4" fmla="*/ 44 w 409"/>
                  <a:gd name="T5" fmla="*/ 193 h 421"/>
                  <a:gd name="T6" fmla="*/ 44 w 409"/>
                  <a:gd name="T7" fmla="*/ 32 h 421"/>
                  <a:gd name="T8" fmla="*/ 48 w 409"/>
                  <a:gd name="T9" fmla="*/ 28 h 421"/>
                  <a:gd name="T10" fmla="*/ 143 w 409"/>
                  <a:gd name="T11" fmla="*/ 16 h 421"/>
                  <a:gd name="T12" fmla="*/ 152 w 409"/>
                  <a:gd name="T13" fmla="*/ 18 h 421"/>
                  <a:gd name="T14" fmla="*/ 157 w 409"/>
                  <a:gd name="T15" fmla="*/ 28 h 421"/>
                  <a:gd name="T16" fmla="*/ 159 w 409"/>
                  <a:gd name="T17" fmla="*/ 39 h 421"/>
                  <a:gd name="T18" fmla="*/ 171 w 409"/>
                  <a:gd name="T19" fmla="*/ 25 h 421"/>
                  <a:gd name="T20" fmla="*/ 184 w 409"/>
                  <a:gd name="T21" fmla="*/ 16 h 421"/>
                  <a:gd name="T22" fmla="*/ 205 w 409"/>
                  <a:gd name="T23" fmla="*/ 9 h 421"/>
                  <a:gd name="T24" fmla="*/ 209 w 409"/>
                  <a:gd name="T25" fmla="*/ 5 h 421"/>
                  <a:gd name="T26" fmla="*/ 214 w 409"/>
                  <a:gd name="T27" fmla="*/ 2 h 421"/>
                  <a:gd name="T28" fmla="*/ 223 w 409"/>
                  <a:gd name="T29" fmla="*/ 0 h 421"/>
                  <a:gd name="T30" fmla="*/ 228 w 409"/>
                  <a:gd name="T31" fmla="*/ 3 h 421"/>
                  <a:gd name="T32" fmla="*/ 228 w 409"/>
                  <a:gd name="T33" fmla="*/ 9 h 421"/>
                  <a:gd name="T34" fmla="*/ 241 w 409"/>
                  <a:gd name="T35" fmla="*/ 32 h 421"/>
                  <a:gd name="T36" fmla="*/ 250 w 409"/>
                  <a:gd name="T37" fmla="*/ 39 h 421"/>
                  <a:gd name="T38" fmla="*/ 255 w 409"/>
                  <a:gd name="T39" fmla="*/ 59 h 421"/>
                  <a:gd name="T40" fmla="*/ 289 w 409"/>
                  <a:gd name="T41" fmla="*/ 98 h 421"/>
                  <a:gd name="T42" fmla="*/ 303 w 409"/>
                  <a:gd name="T43" fmla="*/ 102 h 421"/>
                  <a:gd name="T44" fmla="*/ 312 w 409"/>
                  <a:gd name="T45" fmla="*/ 109 h 421"/>
                  <a:gd name="T46" fmla="*/ 321 w 409"/>
                  <a:gd name="T47" fmla="*/ 119 h 421"/>
                  <a:gd name="T48" fmla="*/ 330 w 409"/>
                  <a:gd name="T49" fmla="*/ 123 h 421"/>
                  <a:gd name="T50" fmla="*/ 339 w 409"/>
                  <a:gd name="T51" fmla="*/ 130 h 421"/>
                  <a:gd name="T52" fmla="*/ 343 w 409"/>
                  <a:gd name="T53" fmla="*/ 162 h 421"/>
                  <a:gd name="T54" fmla="*/ 346 w 409"/>
                  <a:gd name="T55" fmla="*/ 173 h 421"/>
                  <a:gd name="T56" fmla="*/ 353 w 409"/>
                  <a:gd name="T57" fmla="*/ 178 h 421"/>
                  <a:gd name="T58" fmla="*/ 361 w 409"/>
                  <a:gd name="T59" fmla="*/ 184 h 421"/>
                  <a:gd name="T60" fmla="*/ 380 w 409"/>
                  <a:gd name="T61" fmla="*/ 185 h 421"/>
                  <a:gd name="T62" fmla="*/ 409 w 409"/>
                  <a:gd name="T63" fmla="*/ 200 h 421"/>
                  <a:gd name="T64" fmla="*/ 407 w 409"/>
                  <a:gd name="T65" fmla="*/ 202 h 421"/>
                  <a:gd name="T66" fmla="*/ 357 w 409"/>
                  <a:gd name="T67" fmla="*/ 228 h 421"/>
                  <a:gd name="T68" fmla="*/ 259 w 409"/>
                  <a:gd name="T69" fmla="*/ 328 h 421"/>
                  <a:gd name="T70" fmla="*/ 246 w 409"/>
                  <a:gd name="T71" fmla="*/ 355 h 421"/>
                  <a:gd name="T72" fmla="*/ 243 w 409"/>
                  <a:gd name="T73" fmla="*/ 360 h 421"/>
                  <a:gd name="T74" fmla="*/ 209 w 409"/>
                  <a:gd name="T75" fmla="*/ 368 h 421"/>
                  <a:gd name="T76" fmla="*/ 196 w 409"/>
                  <a:gd name="T77" fmla="*/ 368 h 421"/>
                  <a:gd name="T78" fmla="*/ 169 w 409"/>
                  <a:gd name="T79" fmla="*/ 353 h 421"/>
                  <a:gd name="T80" fmla="*/ 157 w 409"/>
                  <a:gd name="T81" fmla="*/ 352 h 421"/>
                  <a:gd name="T82" fmla="*/ 148 w 409"/>
                  <a:gd name="T83" fmla="*/ 355 h 421"/>
                  <a:gd name="T84" fmla="*/ 128 w 409"/>
                  <a:gd name="T85" fmla="*/ 377 h 421"/>
                  <a:gd name="T86" fmla="*/ 125 w 409"/>
                  <a:gd name="T87" fmla="*/ 384 h 421"/>
                  <a:gd name="T88" fmla="*/ 119 w 409"/>
                  <a:gd name="T89" fmla="*/ 391 h 421"/>
                  <a:gd name="T90" fmla="*/ 109 w 409"/>
                  <a:gd name="T91" fmla="*/ 398 h 421"/>
                  <a:gd name="T92" fmla="*/ 98 w 409"/>
                  <a:gd name="T93" fmla="*/ 414 h 421"/>
                  <a:gd name="T94" fmla="*/ 71 w 409"/>
                  <a:gd name="T95" fmla="*/ 421 h 421"/>
                  <a:gd name="T96" fmla="*/ 36 w 409"/>
                  <a:gd name="T97" fmla="*/ 416 h 421"/>
                  <a:gd name="T98" fmla="*/ 34 w 409"/>
                  <a:gd name="T99" fmla="*/ 410 h 421"/>
                  <a:gd name="T100" fmla="*/ 41 w 409"/>
                  <a:gd name="T101" fmla="*/ 382 h 421"/>
                  <a:gd name="T102" fmla="*/ 39 w 409"/>
                  <a:gd name="T103" fmla="*/ 364 h 421"/>
                  <a:gd name="T104" fmla="*/ 34 w 409"/>
                  <a:gd name="T105" fmla="*/ 355 h 421"/>
                  <a:gd name="T106" fmla="*/ 23 w 409"/>
                  <a:gd name="T107" fmla="*/ 346 h 421"/>
                  <a:gd name="T108" fmla="*/ 19 w 409"/>
                  <a:gd name="T109" fmla="*/ 339 h 421"/>
                  <a:gd name="T110" fmla="*/ 11 w 409"/>
                  <a:gd name="T111" fmla="*/ 330 h 421"/>
                  <a:gd name="T112" fmla="*/ 9 w 409"/>
                  <a:gd name="T113" fmla="*/ 327 h 421"/>
                  <a:gd name="T114" fmla="*/ 3 w 409"/>
                  <a:gd name="T115" fmla="*/ 323 h 421"/>
                  <a:gd name="T116" fmla="*/ 0 w 409"/>
                  <a:gd name="T117" fmla="*/ 323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9" h="421">
                    <a:moveTo>
                      <a:pt x="0" y="323"/>
                    </a:moveTo>
                    <a:lnTo>
                      <a:pt x="0" y="193"/>
                    </a:lnTo>
                    <a:lnTo>
                      <a:pt x="44" y="193"/>
                    </a:lnTo>
                    <a:lnTo>
                      <a:pt x="44" y="32"/>
                    </a:lnTo>
                    <a:lnTo>
                      <a:pt x="48" y="28"/>
                    </a:lnTo>
                    <a:lnTo>
                      <a:pt x="143" y="16"/>
                    </a:lnTo>
                    <a:lnTo>
                      <a:pt x="152" y="18"/>
                    </a:lnTo>
                    <a:lnTo>
                      <a:pt x="157" y="28"/>
                    </a:lnTo>
                    <a:lnTo>
                      <a:pt x="159" y="39"/>
                    </a:lnTo>
                    <a:lnTo>
                      <a:pt x="171" y="25"/>
                    </a:lnTo>
                    <a:lnTo>
                      <a:pt x="184" y="16"/>
                    </a:lnTo>
                    <a:lnTo>
                      <a:pt x="205" y="9"/>
                    </a:lnTo>
                    <a:lnTo>
                      <a:pt x="209" y="5"/>
                    </a:lnTo>
                    <a:lnTo>
                      <a:pt x="214" y="2"/>
                    </a:lnTo>
                    <a:lnTo>
                      <a:pt x="223" y="0"/>
                    </a:lnTo>
                    <a:lnTo>
                      <a:pt x="228" y="3"/>
                    </a:lnTo>
                    <a:lnTo>
                      <a:pt x="228" y="9"/>
                    </a:lnTo>
                    <a:lnTo>
                      <a:pt x="241" y="32"/>
                    </a:lnTo>
                    <a:lnTo>
                      <a:pt x="250" y="39"/>
                    </a:lnTo>
                    <a:lnTo>
                      <a:pt x="255" y="59"/>
                    </a:lnTo>
                    <a:lnTo>
                      <a:pt x="289" y="98"/>
                    </a:lnTo>
                    <a:lnTo>
                      <a:pt x="303" y="102"/>
                    </a:lnTo>
                    <a:lnTo>
                      <a:pt x="312" y="109"/>
                    </a:lnTo>
                    <a:lnTo>
                      <a:pt x="321" y="119"/>
                    </a:lnTo>
                    <a:lnTo>
                      <a:pt x="330" y="123"/>
                    </a:lnTo>
                    <a:lnTo>
                      <a:pt x="339" y="130"/>
                    </a:lnTo>
                    <a:lnTo>
                      <a:pt x="343" y="162"/>
                    </a:lnTo>
                    <a:lnTo>
                      <a:pt x="346" y="173"/>
                    </a:lnTo>
                    <a:lnTo>
                      <a:pt x="353" y="178"/>
                    </a:lnTo>
                    <a:lnTo>
                      <a:pt x="361" y="184"/>
                    </a:lnTo>
                    <a:lnTo>
                      <a:pt x="380" y="185"/>
                    </a:lnTo>
                    <a:lnTo>
                      <a:pt x="409" y="200"/>
                    </a:lnTo>
                    <a:lnTo>
                      <a:pt x="407" y="202"/>
                    </a:lnTo>
                    <a:lnTo>
                      <a:pt x="357" y="228"/>
                    </a:lnTo>
                    <a:lnTo>
                      <a:pt x="259" y="328"/>
                    </a:lnTo>
                    <a:lnTo>
                      <a:pt x="246" y="355"/>
                    </a:lnTo>
                    <a:lnTo>
                      <a:pt x="243" y="360"/>
                    </a:lnTo>
                    <a:lnTo>
                      <a:pt x="209" y="368"/>
                    </a:lnTo>
                    <a:lnTo>
                      <a:pt x="196" y="368"/>
                    </a:lnTo>
                    <a:lnTo>
                      <a:pt x="169" y="353"/>
                    </a:lnTo>
                    <a:lnTo>
                      <a:pt x="157" y="352"/>
                    </a:lnTo>
                    <a:lnTo>
                      <a:pt x="148" y="355"/>
                    </a:lnTo>
                    <a:lnTo>
                      <a:pt x="128" y="377"/>
                    </a:lnTo>
                    <a:lnTo>
                      <a:pt x="125" y="384"/>
                    </a:lnTo>
                    <a:lnTo>
                      <a:pt x="119" y="391"/>
                    </a:lnTo>
                    <a:lnTo>
                      <a:pt x="109" y="398"/>
                    </a:lnTo>
                    <a:lnTo>
                      <a:pt x="98" y="414"/>
                    </a:lnTo>
                    <a:lnTo>
                      <a:pt x="71" y="421"/>
                    </a:lnTo>
                    <a:lnTo>
                      <a:pt x="36" y="416"/>
                    </a:lnTo>
                    <a:lnTo>
                      <a:pt x="34" y="410"/>
                    </a:lnTo>
                    <a:lnTo>
                      <a:pt x="41" y="382"/>
                    </a:lnTo>
                    <a:lnTo>
                      <a:pt x="39" y="364"/>
                    </a:lnTo>
                    <a:lnTo>
                      <a:pt x="34" y="355"/>
                    </a:lnTo>
                    <a:lnTo>
                      <a:pt x="23" y="346"/>
                    </a:lnTo>
                    <a:lnTo>
                      <a:pt x="19" y="339"/>
                    </a:lnTo>
                    <a:lnTo>
                      <a:pt x="11" y="330"/>
                    </a:lnTo>
                    <a:lnTo>
                      <a:pt x="9" y="327"/>
                    </a:lnTo>
                    <a:lnTo>
                      <a:pt x="3" y="323"/>
                    </a:lnTo>
                    <a:lnTo>
                      <a:pt x="0" y="323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" name="Freeform 125"/>
              <p:cNvSpPr>
                <a:spLocks/>
              </p:cNvSpPr>
              <p:nvPr/>
            </p:nvSpPr>
            <p:spPr bwMode="auto">
              <a:xfrm>
                <a:off x="973" y="1741"/>
                <a:ext cx="14" cy="10"/>
              </a:xfrm>
              <a:custGeom>
                <a:avLst/>
                <a:gdLst>
                  <a:gd name="T0" fmla="*/ 13 w 14"/>
                  <a:gd name="T1" fmla="*/ 0 h 10"/>
                  <a:gd name="T2" fmla="*/ 0 w 14"/>
                  <a:gd name="T3" fmla="*/ 1 h 10"/>
                  <a:gd name="T4" fmla="*/ 0 w 14"/>
                  <a:gd name="T5" fmla="*/ 9 h 10"/>
                  <a:gd name="T6" fmla="*/ 2 w 14"/>
                  <a:gd name="T7" fmla="*/ 10 h 10"/>
                  <a:gd name="T8" fmla="*/ 9 w 14"/>
                  <a:gd name="T9" fmla="*/ 9 h 10"/>
                  <a:gd name="T10" fmla="*/ 14 w 14"/>
                  <a:gd name="T11" fmla="*/ 5 h 10"/>
                  <a:gd name="T12" fmla="*/ 14 w 14"/>
                  <a:gd name="T13" fmla="*/ 3 h 10"/>
                  <a:gd name="T14" fmla="*/ 13 w 14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13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9" y="9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" name="Freeform 126"/>
              <p:cNvSpPr>
                <a:spLocks/>
              </p:cNvSpPr>
              <p:nvPr/>
            </p:nvSpPr>
            <p:spPr bwMode="auto">
              <a:xfrm>
                <a:off x="973" y="1741"/>
                <a:ext cx="14" cy="10"/>
              </a:xfrm>
              <a:custGeom>
                <a:avLst/>
                <a:gdLst>
                  <a:gd name="T0" fmla="*/ 13 w 14"/>
                  <a:gd name="T1" fmla="*/ 0 h 10"/>
                  <a:gd name="T2" fmla="*/ 0 w 14"/>
                  <a:gd name="T3" fmla="*/ 1 h 10"/>
                  <a:gd name="T4" fmla="*/ 0 w 14"/>
                  <a:gd name="T5" fmla="*/ 9 h 10"/>
                  <a:gd name="T6" fmla="*/ 2 w 14"/>
                  <a:gd name="T7" fmla="*/ 10 h 10"/>
                  <a:gd name="T8" fmla="*/ 9 w 14"/>
                  <a:gd name="T9" fmla="*/ 9 h 10"/>
                  <a:gd name="T10" fmla="*/ 14 w 14"/>
                  <a:gd name="T11" fmla="*/ 5 h 10"/>
                  <a:gd name="T12" fmla="*/ 14 w 14"/>
                  <a:gd name="T13" fmla="*/ 3 h 10"/>
                  <a:gd name="T14" fmla="*/ 13 w 14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13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9" y="9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" name="Freeform 127"/>
              <p:cNvSpPr>
                <a:spLocks/>
              </p:cNvSpPr>
              <p:nvPr/>
            </p:nvSpPr>
            <p:spPr bwMode="auto">
              <a:xfrm>
                <a:off x="1014" y="1766"/>
                <a:ext cx="18" cy="5"/>
              </a:xfrm>
              <a:custGeom>
                <a:avLst/>
                <a:gdLst>
                  <a:gd name="T0" fmla="*/ 18 w 18"/>
                  <a:gd name="T1" fmla="*/ 1 h 5"/>
                  <a:gd name="T2" fmla="*/ 16 w 18"/>
                  <a:gd name="T3" fmla="*/ 1 h 5"/>
                  <a:gd name="T4" fmla="*/ 2 w 18"/>
                  <a:gd name="T5" fmla="*/ 0 h 5"/>
                  <a:gd name="T6" fmla="*/ 0 w 18"/>
                  <a:gd name="T7" fmla="*/ 3 h 5"/>
                  <a:gd name="T8" fmla="*/ 2 w 18"/>
                  <a:gd name="T9" fmla="*/ 5 h 5"/>
                  <a:gd name="T10" fmla="*/ 6 w 18"/>
                  <a:gd name="T11" fmla="*/ 3 h 5"/>
                  <a:gd name="T12" fmla="*/ 18 w 18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5">
                    <a:moveTo>
                      <a:pt x="18" y="1"/>
                    </a:moveTo>
                    <a:lnTo>
                      <a:pt x="16" y="1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6" y="3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" name="Freeform 128"/>
              <p:cNvSpPr>
                <a:spLocks/>
              </p:cNvSpPr>
              <p:nvPr/>
            </p:nvSpPr>
            <p:spPr bwMode="auto">
              <a:xfrm>
                <a:off x="1014" y="1766"/>
                <a:ext cx="18" cy="5"/>
              </a:xfrm>
              <a:custGeom>
                <a:avLst/>
                <a:gdLst>
                  <a:gd name="T0" fmla="*/ 18 w 18"/>
                  <a:gd name="T1" fmla="*/ 1 h 5"/>
                  <a:gd name="T2" fmla="*/ 16 w 18"/>
                  <a:gd name="T3" fmla="*/ 1 h 5"/>
                  <a:gd name="T4" fmla="*/ 2 w 18"/>
                  <a:gd name="T5" fmla="*/ 0 h 5"/>
                  <a:gd name="T6" fmla="*/ 0 w 18"/>
                  <a:gd name="T7" fmla="*/ 3 h 5"/>
                  <a:gd name="T8" fmla="*/ 2 w 18"/>
                  <a:gd name="T9" fmla="*/ 5 h 5"/>
                  <a:gd name="T10" fmla="*/ 6 w 18"/>
                  <a:gd name="T11" fmla="*/ 3 h 5"/>
                  <a:gd name="T12" fmla="*/ 18 w 18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5">
                    <a:moveTo>
                      <a:pt x="18" y="1"/>
                    </a:moveTo>
                    <a:lnTo>
                      <a:pt x="16" y="1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6" y="3"/>
                    </a:lnTo>
                    <a:lnTo>
                      <a:pt x="18" y="1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" name="Freeform 129"/>
              <p:cNvSpPr>
                <a:spLocks/>
              </p:cNvSpPr>
              <p:nvPr/>
            </p:nvSpPr>
            <p:spPr bwMode="auto">
              <a:xfrm>
                <a:off x="1075" y="1753"/>
                <a:ext cx="5" cy="11"/>
              </a:xfrm>
              <a:custGeom>
                <a:avLst/>
                <a:gdLst>
                  <a:gd name="T0" fmla="*/ 2 w 5"/>
                  <a:gd name="T1" fmla="*/ 0 h 11"/>
                  <a:gd name="T2" fmla="*/ 0 w 5"/>
                  <a:gd name="T3" fmla="*/ 11 h 11"/>
                  <a:gd name="T4" fmla="*/ 3 w 5"/>
                  <a:gd name="T5" fmla="*/ 11 h 11"/>
                  <a:gd name="T6" fmla="*/ 5 w 5"/>
                  <a:gd name="T7" fmla="*/ 5 h 11"/>
                  <a:gd name="T8" fmla="*/ 2 w 5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2" y="0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5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" name="Freeform 130"/>
              <p:cNvSpPr>
                <a:spLocks/>
              </p:cNvSpPr>
              <p:nvPr/>
            </p:nvSpPr>
            <p:spPr bwMode="auto">
              <a:xfrm>
                <a:off x="1075" y="1753"/>
                <a:ext cx="5" cy="11"/>
              </a:xfrm>
              <a:custGeom>
                <a:avLst/>
                <a:gdLst>
                  <a:gd name="T0" fmla="*/ 2 w 5"/>
                  <a:gd name="T1" fmla="*/ 0 h 11"/>
                  <a:gd name="T2" fmla="*/ 0 w 5"/>
                  <a:gd name="T3" fmla="*/ 11 h 11"/>
                  <a:gd name="T4" fmla="*/ 3 w 5"/>
                  <a:gd name="T5" fmla="*/ 11 h 11"/>
                  <a:gd name="T6" fmla="*/ 5 w 5"/>
                  <a:gd name="T7" fmla="*/ 5 h 11"/>
                  <a:gd name="T8" fmla="*/ 2 w 5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2" y="0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5" y="5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" name="Freeform 131"/>
              <p:cNvSpPr>
                <a:spLocks/>
              </p:cNvSpPr>
              <p:nvPr/>
            </p:nvSpPr>
            <p:spPr bwMode="auto">
              <a:xfrm>
                <a:off x="1077" y="1785"/>
                <a:ext cx="10" cy="13"/>
              </a:xfrm>
              <a:custGeom>
                <a:avLst/>
                <a:gdLst>
                  <a:gd name="T0" fmla="*/ 1 w 10"/>
                  <a:gd name="T1" fmla="*/ 2 h 13"/>
                  <a:gd name="T2" fmla="*/ 7 w 10"/>
                  <a:gd name="T3" fmla="*/ 0 h 13"/>
                  <a:gd name="T4" fmla="*/ 10 w 10"/>
                  <a:gd name="T5" fmla="*/ 4 h 13"/>
                  <a:gd name="T6" fmla="*/ 10 w 10"/>
                  <a:gd name="T7" fmla="*/ 7 h 13"/>
                  <a:gd name="T8" fmla="*/ 7 w 10"/>
                  <a:gd name="T9" fmla="*/ 13 h 13"/>
                  <a:gd name="T10" fmla="*/ 3 w 10"/>
                  <a:gd name="T11" fmla="*/ 13 h 13"/>
                  <a:gd name="T12" fmla="*/ 0 w 10"/>
                  <a:gd name="T13" fmla="*/ 9 h 13"/>
                  <a:gd name="T14" fmla="*/ 0 w 10"/>
                  <a:gd name="T15" fmla="*/ 6 h 13"/>
                  <a:gd name="T16" fmla="*/ 1 w 10"/>
                  <a:gd name="T1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3">
                    <a:moveTo>
                      <a:pt x="1" y="2"/>
                    </a:moveTo>
                    <a:lnTo>
                      <a:pt x="7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7" y="13"/>
                    </a:lnTo>
                    <a:lnTo>
                      <a:pt x="3" y="1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" name="Freeform 132"/>
              <p:cNvSpPr>
                <a:spLocks/>
              </p:cNvSpPr>
              <p:nvPr/>
            </p:nvSpPr>
            <p:spPr bwMode="auto">
              <a:xfrm>
                <a:off x="1077" y="1785"/>
                <a:ext cx="10" cy="13"/>
              </a:xfrm>
              <a:custGeom>
                <a:avLst/>
                <a:gdLst>
                  <a:gd name="T0" fmla="*/ 1 w 10"/>
                  <a:gd name="T1" fmla="*/ 2 h 13"/>
                  <a:gd name="T2" fmla="*/ 7 w 10"/>
                  <a:gd name="T3" fmla="*/ 0 h 13"/>
                  <a:gd name="T4" fmla="*/ 10 w 10"/>
                  <a:gd name="T5" fmla="*/ 4 h 13"/>
                  <a:gd name="T6" fmla="*/ 10 w 10"/>
                  <a:gd name="T7" fmla="*/ 7 h 13"/>
                  <a:gd name="T8" fmla="*/ 7 w 10"/>
                  <a:gd name="T9" fmla="*/ 13 h 13"/>
                  <a:gd name="T10" fmla="*/ 3 w 10"/>
                  <a:gd name="T11" fmla="*/ 13 h 13"/>
                  <a:gd name="T12" fmla="*/ 0 w 10"/>
                  <a:gd name="T13" fmla="*/ 9 h 13"/>
                  <a:gd name="T14" fmla="*/ 0 w 10"/>
                  <a:gd name="T15" fmla="*/ 6 h 13"/>
                  <a:gd name="T16" fmla="*/ 1 w 10"/>
                  <a:gd name="T1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3">
                    <a:moveTo>
                      <a:pt x="1" y="2"/>
                    </a:moveTo>
                    <a:lnTo>
                      <a:pt x="7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7" y="13"/>
                    </a:lnTo>
                    <a:lnTo>
                      <a:pt x="3" y="1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" name="Freeform 133"/>
              <p:cNvSpPr>
                <a:spLocks/>
              </p:cNvSpPr>
              <p:nvPr/>
            </p:nvSpPr>
            <p:spPr bwMode="auto">
              <a:xfrm>
                <a:off x="1041" y="1826"/>
                <a:ext cx="14" cy="18"/>
              </a:xfrm>
              <a:custGeom>
                <a:avLst/>
                <a:gdLst>
                  <a:gd name="T0" fmla="*/ 0 w 14"/>
                  <a:gd name="T1" fmla="*/ 0 h 18"/>
                  <a:gd name="T2" fmla="*/ 0 w 14"/>
                  <a:gd name="T3" fmla="*/ 0 h 18"/>
                  <a:gd name="T4" fmla="*/ 0 w 14"/>
                  <a:gd name="T5" fmla="*/ 16 h 18"/>
                  <a:gd name="T6" fmla="*/ 5 w 14"/>
                  <a:gd name="T7" fmla="*/ 18 h 18"/>
                  <a:gd name="T8" fmla="*/ 12 w 14"/>
                  <a:gd name="T9" fmla="*/ 15 h 18"/>
                  <a:gd name="T10" fmla="*/ 14 w 14"/>
                  <a:gd name="T11" fmla="*/ 11 h 18"/>
                  <a:gd name="T12" fmla="*/ 7 w 14"/>
                  <a:gd name="T13" fmla="*/ 2 h 18"/>
                  <a:gd name="T14" fmla="*/ 0 w 14"/>
                  <a:gd name="T1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5" y="18"/>
                    </a:lnTo>
                    <a:lnTo>
                      <a:pt x="12" y="15"/>
                    </a:lnTo>
                    <a:lnTo>
                      <a:pt x="14" y="11"/>
                    </a:lnTo>
                    <a:lnTo>
                      <a:pt x="7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" name="Freeform 134"/>
              <p:cNvSpPr>
                <a:spLocks/>
              </p:cNvSpPr>
              <p:nvPr/>
            </p:nvSpPr>
            <p:spPr bwMode="auto">
              <a:xfrm>
                <a:off x="1041" y="1826"/>
                <a:ext cx="14" cy="18"/>
              </a:xfrm>
              <a:custGeom>
                <a:avLst/>
                <a:gdLst>
                  <a:gd name="T0" fmla="*/ 0 w 14"/>
                  <a:gd name="T1" fmla="*/ 0 h 18"/>
                  <a:gd name="T2" fmla="*/ 0 w 14"/>
                  <a:gd name="T3" fmla="*/ 0 h 18"/>
                  <a:gd name="T4" fmla="*/ 0 w 14"/>
                  <a:gd name="T5" fmla="*/ 16 h 18"/>
                  <a:gd name="T6" fmla="*/ 5 w 14"/>
                  <a:gd name="T7" fmla="*/ 18 h 18"/>
                  <a:gd name="T8" fmla="*/ 12 w 14"/>
                  <a:gd name="T9" fmla="*/ 15 h 18"/>
                  <a:gd name="T10" fmla="*/ 14 w 14"/>
                  <a:gd name="T11" fmla="*/ 11 h 18"/>
                  <a:gd name="T12" fmla="*/ 7 w 14"/>
                  <a:gd name="T13" fmla="*/ 2 h 18"/>
                  <a:gd name="T14" fmla="*/ 0 w 14"/>
                  <a:gd name="T1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5" y="18"/>
                    </a:lnTo>
                    <a:lnTo>
                      <a:pt x="12" y="15"/>
                    </a:lnTo>
                    <a:lnTo>
                      <a:pt x="14" y="11"/>
                    </a:lnTo>
                    <a:lnTo>
                      <a:pt x="7" y="2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" name="Freeform 135"/>
              <p:cNvSpPr>
                <a:spLocks/>
              </p:cNvSpPr>
              <p:nvPr/>
            </p:nvSpPr>
            <p:spPr bwMode="auto">
              <a:xfrm>
                <a:off x="1009" y="184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2 w 9"/>
                  <a:gd name="T3" fmla="*/ 0 h 7"/>
                  <a:gd name="T4" fmla="*/ 0 w 9"/>
                  <a:gd name="T5" fmla="*/ 5 h 7"/>
                  <a:gd name="T6" fmla="*/ 2 w 9"/>
                  <a:gd name="T7" fmla="*/ 7 h 7"/>
                  <a:gd name="T8" fmla="*/ 5 w 9"/>
                  <a:gd name="T9" fmla="*/ 7 h 7"/>
                  <a:gd name="T10" fmla="*/ 9 w 9"/>
                  <a:gd name="T11" fmla="*/ 3 h 7"/>
                  <a:gd name="T12" fmla="*/ 5 w 9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" name="Freeform 136"/>
              <p:cNvSpPr>
                <a:spLocks/>
              </p:cNvSpPr>
              <p:nvPr/>
            </p:nvSpPr>
            <p:spPr bwMode="auto">
              <a:xfrm>
                <a:off x="1009" y="1841"/>
                <a:ext cx="9" cy="7"/>
              </a:xfrm>
              <a:custGeom>
                <a:avLst/>
                <a:gdLst>
                  <a:gd name="T0" fmla="*/ 5 w 9"/>
                  <a:gd name="T1" fmla="*/ 0 h 7"/>
                  <a:gd name="T2" fmla="*/ 2 w 9"/>
                  <a:gd name="T3" fmla="*/ 0 h 7"/>
                  <a:gd name="T4" fmla="*/ 0 w 9"/>
                  <a:gd name="T5" fmla="*/ 5 h 7"/>
                  <a:gd name="T6" fmla="*/ 2 w 9"/>
                  <a:gd name="T7" fmla="*/ 7 h 7"/>
                  <a:gd name="T8" fmla="*/ 5 w 9"/>
                  <a:gd name="T9" fmla="*/ 7 h 7"/>
                  <a:gd name="T10" fmla="*/ 9 w 9"/>
                  <a:gd name="T11" fmla="*/ 3 h 7"/>
                  <a:gd name="T12" fmla="*/ 5 w 9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lnTo>
                      <a:pt x="2" y="0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5" y="7"/>
                    </a:lnTo>
                    <a:lnTo>
                      <a:pt x="9" y="3"/>
                    </a:lnTo>
                    <a:lnTo>
                      <a:pt x="5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" name="Freeform 137"/>
              <p:cNvSpPr>
                <a:spLocks/>
              </p:cNvSpPr>
              <p:nvPr/>
            </p:nvSpPr>
            <p:spPr bwMode="auto">
              <a:xfrm>
                <a:off x="2596" y="2262"/>
                <a:ext cx="821" cy="802"/>
              </a:xfrm>
              <a:custGeom>
                <a:avLst/>
                <a:gdLst>
                  <a:gd name="T0" fmla="*/ 775 w 821"/>
                  <a:gd name="T1" fmla="*/ 541 h 802"/>
                  <a:gd name="T2" fmla="*/ 743 w 821"/>
                  <a:gd name="T3" fmla="*/ 507 h 802"/>
                  <a:gd name="T4" fmla="*/ 739 w 821"/>
                  <a:gd name="T5" fmla="*/ 470 h 802"/>
                  <a:gd name="T6" fmla="*/ 732 w 821"/>
                  <a:gd name="T7" fmla="*/ 407 h 802"/>
                  <a:gd name="T8" fmla="*/ 736 w 821"/>
                  <a:gd name="T9" fmla="*/ 352 h 802"/>
                  <a:gd name="T10" fmla="*/ 752 w 821"/>
                  <a:gd name="T11" fmla="*/ 282 h 802"/>
                  <a:gd name="T12" fmla="*/ 798 w 821"/>
                  <a:gd name="T13" fmla="*/ 159 h 802"/>
                  <a:gd name="T14" fmla="*/ 821 w 821"/>
                  <a:gd name="T15" fmla="*/ 136 h 802"/>
                  <a:gd name="T16" fmla="*/ 813 w 821"/>
                  <a:gd name="T17" fmla="*/ 125 h 802"/>
                  <a:gd name="T18" fmla="*/ 804 w 821"/>
                  <a:gd name="T19" fmla="*/ 80 h 802"/>
                  <a:gd name="T20" fmla="*/ 802 w 821"/>
                  <a:gd name="T21" fmla="*/ 70 h 802"/>
                  <a:gd name="T22" fmla="*/ 732 w 821"/>
                  <a:gd name="T23" fmla="*/ 36 h 802"/>
                  <a:gd name="T24" fmla="*/ 702 w 821"/>
                  <a:gd name="T25" fmla="*/ 39 h 802"/>
                  <a:gd name="T26" fmla="*/ 664 w 821"/>
                  <a:gd name="T27" fmla="*/ 11 h 802"/>
                  <a:gd name="T28" fmla="*/ 632 w 821"/>
                  <a:gd name="T29" fmla="*/ 11 h 802"/>
                  <a:gd name="T30" fmla="*/ 605 w 821"/>
                  <a:gd name="T31" fmla="*/ 0 h 802"/>
                  <a:gd name="T32" fmla="*/ 557 w 821"/>
                  <a:gd name="T33" fmla="*/ 11 h 802"/>
                  <a:gd name="T34" fmla="*/ 536 w 821"/>
                  <a:gd name="T35" fmla="*/ 11 h 802"/>
                  <a:gd name="T36" fmla="*/ 532 w 821"/>
                  <a:gd name="T37" fmla="*/ 7 h 802"/>
                  <a:gd name="T38" fmla="*/ 457 w 821"/>
                  <a:gd name="T39" fmla="*/ 18 h 802"/>
                  <a:gd name="T40" fmla="*/ 439 w 821"/>
                  <a:gd name="T41" fmla="*/ 41 h 802"/>
                  <a:gd name="T42" fmla="*/ 371 w 821"/>
                  <a:gd name="T43" fmla="*/ 29 h 802"/>
                  <a:gd name="T44" fmla="*/ 343 w 821"/>
                  <a:gd name="T45" fmla="*/ 18 h 802"/>
                  <a:gd name="T46" fmla="*/ 311 w 821"/>
                  <a:gd name="T47" fmla="*/ 4 h 802"/>
                  <a:gd name="T48" fmla="*/ 286 w 821"/>
                  <a:gd name="T49" fmla="*/ 32 h 802"/>
                  <a:gd name="T50" fmla="*/ 273 w 821"/>
                  <a:gd name="T51" fmla="*/ 66 h 802"/>
                  <a:gd name="T52" fmla="*/ 234 w 821"/>
                  <a:gd name="T53" fmla="*/ 257 h 802"/>
                  <a:gd name="T54" fmla="*/ 164 w 821"/>
                  <a:gd name="T55" fmla="*/ 377 h 802"/>
                  <a:gd name="T56" fmla="*/ 97 w 821"/>
                  <a:gd name="T57" fmla="*/ 434 h 802"/>
                  <a:gd name="T58" fmla="*/ 86 w 821"/>
                  <a:gd name="T59" fmla="*/ 414 h 802"/>
                  <a:gd name="T60" fmla="*/ 52 w 821"/>
                  <a:gd name="T61" fmla="*/ 432 h 802"/>
                  <a:gd name="T62" fmla="*/ 27 w 821"/>
                  <a:gd name="T63" fmla="*/ 428 h 802"/>
                  <a:gd name="T64" fmla="*/ 0 w 821"/>
                  <a:gd name="T65" fmla="*/ 478 h 802"/>
                  <a:gd name="T66" fmla="*/ 0 w 821"/>
                  <a:gd name="T67" fmla="*/ 495 h 802"/>
                  <a:gd name="T68" fmla="*/ 89 w 821"/>
                  <a:gd name="T69" fmla="*/ 475 h 802"/>
                  <a:gd name="T70" fmla="*/ 172 w 821"/>
                  <a:gd name="T71" fmla="*/ 477 h 802"/>
                  <a:gd name="T72" fmla="*/ 182 w 821"/>
                  <a:gd name="T73" fmla="*/ 482 h 802"/>
                  <a:gd name="T74" fmla="*/ 238 w 821"/>
                  <a:gd name="T75" fmla="*/ 575 h 802"/>
                  <a:gd name="T76" fmla="*/ 302 w 821"/>
                  <a:gd name="T77" fmla="*/ 570 h 802"/>
                  <a:gd name="T78" fmla="*/ 313 w 821"/>
                  <a:gd name="T79" fmla="*/ 527 h 802"/>
                  <a:gd name="T80" fmla="*/ 366 w 821"/>
                  <a:gd name="T81" fmla="*/ 521 h 802"/>
                  <a:gd name="T82" fmla="*/ 409 w 821"/>
                  <a:gd name="T83" fmla="*/ 550 h 802"/>
                  <a:gd name="T84" fmla="*/ 413 w 821"/>
                  <a:gd name="T85" fmla="*/ 641 h 802"/>
                  <a:gd name="T86" fmla="*/ 418 w 821"/>
                  <a:gd name="T87" fmla="*/ 702 h 802"/>
                  <a:gd name="T88" fmla="*/ 418 w 821"/>
                  <a:gd name="T89" fmla="*/ 707 h 802"/>
                  <a:gd name="T90" fmla="*/ 432 w 821"/>
                  <a:gd name="T91" fmla="*/ 714 h 802"/>
                  <a:gd name="T92" fmla="*/ 441 w 821"/>
                  <a:gd name="T93" fmla="*/ 702 h 802"/>
                  <a:gd name="T94" fmla="*/ 496 w 821"/>
                  <a:gd name="T95" fmla="*/ 700 h 802"/>
                  <a:gd name="T96" fmla="*/ 507 w 821"/>
                  <a:gd name="T97" fmla="*/ 694 h 802"/>
                  <a:gd name="T98" fmla="*/ 525 w 821"/>
                  <a:gd name="T99" fmla="*/ 700 h 802"/>
                  <a:gd name="T100" fmla="*/ 529 w 821"/>
                  <a:gd name="T101" fmla="*/ 714 h 802"/>
                  <a:gd name="T102" fmla="*/ 557 w 821"/>
                  <a:gd name="T103" fmla="*/ 705 h 802"/>
                  <a:gd name="T104" fmla="*/ 568 w 821"/>
                  <a:gd name="T105" fmla="*/ 723 h 802"/>
                  <a:gd name="T106" fmla="*/ 636 w 821"/>
                  <a:gd name="T107" fmla="*/ 732 h 802"/>
                  <a:gd name="T108" fmla="*/ 675 w 821"/>
                  <a:gd name="T109" fmla="*/ 755 h 802"/>
                  <a:gd name="T110" fmla="*/ 696 w 821"/>
                  <a:gd name="T111" fmla="*/ 777 h 802"/>
                  <a:gd name="T112" fmla="*/ 736 w 821"/>
                  <a:gd name="T113" fmla="*/ 796 h 802"/>
                  <a:gd name="T114" fmla="*/ 748 w 821"/>
                  <a:gd name="T115" fmla="*/ 800 h 802"/>
                  <a:gd name="T116" fmla="*/ 755 w 821"/>
                  <a:gd name="T117" fmla="*/ 800 h 802"/>
                  <a:gd name="T118" fmla="*/ 746 w 821"/>
                  <a:gd name="T119" fmla="*/ 753 h 802"/>
                  <a:gd name="T120" fmla="*/ 716 w 821"/>
                  <a:gd name="T121" fmla="*/ 752 h 802"/>
                  <a:gd name="T122" fmla="*/ 720 w 821"/>
                  <a:gd name="T123" fmla="*/ 657 h 802"/>
                  <a:gd name="T124" fmla="*/ 730 w 821"/>
                  <a:gd name="T125" fmla="*/ 591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1" h="802">
                    <a:moveTo>
                      <a:pt x="789" y="578"/>
                    </a:moveTo>
                    <a:lnTo>
                      <a:pt x="782" y="550"/>
                    </a:lnTo>
                    <a:lnTo>
                      <a:pt x="775" y="541"/>
                    </a:lnTo>
                    <a:lnTo>
                      <a:pt x="764" y="537"/>
                    </a:lnTo>
                    <a:lnTo>
                      <a:pt x="748" y="521"/>
                    </a:lnTo>
                    <a:lnTo>
                      <a:pt x="743" y="507"/>
                    </a:lnTo>
                    <a:lnTo>
                      <a:pt x="739" y="502"/>
                    </a:lnTo>
                    <a:lnTo>
                      <a:pt x="736" y="489"/>
                    </a:lnTo>
                    <a:lnTo>
                      <a:pt x="739" y="470"/>
                    </a:lnTo>
                    <a:lnTo>
                      <a:pt x="729" y="445"/>
                    </a:lnTo>
                    <a:lnTo>
                      <a:pt x="734" y="414"/>
                    </a:lnTo>
                    <a:lnTo>
                      <a:pt x="732" y="407"/>
                    </a:lnTo>
                    <a:lnTo>
                      <a:pt x="729" y="409"/>
                    </a:lnTo>
                    <a:lnTo>
                      <a:pt x="738" y="370"/>
                    </a:lnTo>
                    <a:lnTo>
                      <a:pt x="736" y="352"/>
                    </a:lnTo>
                    <a:lnTo>
                      <a:pt x="725" y="336"/>
                    </a:lnTo>
                    <a:lnTo>
                      <a:pt x="725" y="327"/>
                    </a:lnTo>
                    <a:lnTo>
                      <a:pt x="752" y="282"/>
                    </a:lnTo>
                    <a:lnTo>
                      <a:pt x="754" y="280"/>
                    </a:lnTo>
                    <a:lnTo>
                      <a:pt x="763" y="207"/>
                    </a:lnTo>
                    <a:lnTo>
                      <a:pt x="798" y="159"/>
                    </a:lnTo>
                    <a:lnTo>
                      <a:pt x="813" y="150"/>
                    </a:lnTo>
                    <a:lnTo>
                      <a:pt x="818" y="143"/>
                    </a:lnTo>
                    <a:lnTo>
                      <a:pt x="821" y="136"/>
                    </a:lnTo>
                    <a:lnTo>
                      <a:pt x="821" y="130"/>
                    </a:lnTo>
                    <a:lnTo>
                      <a:pt x="818" y="127"/>
                    </a:lnTo>
                    <a:lnTo>
                      <a:pt x="813" y="125"/>
                    </a:lnTo>
                    <a:lnTo>
                      <a:pt x="805" y="118"/>
                    </a:lnTo>
                    <a:lnTo>
                      <a:pt x="802" y="111"/>
                    </a:lnTo>
                    <a:lnTo>
                      <a:pt x="804" y="80"/>
                    </a:lnTo>
                    <a:lnTo>
                      <a:pt x="807" y="73"/>
                    </a:lnTo>
                    <a:lnTo>
                      <a:pt x="807" y="70"/>
                    </a:lnTo>
                    <a:lnTo>
                      <a:pt x="802" y="70"/>
                    </a:lnTo>
                    <a:lnTo>
                      <a:pt x="752" y="27"/>
                    </a:lnTo>
                    <a:lnTo>
                      <a:pt x="741" y="36"/>
                    </a:lnTo>
                    <a:lnTo>
                      <a:pt x="732" y="36"/>
                    </a:lnTo>
                    <a:lnTo>
                      <a:pt x="713" y="30"/>
                    </a:lnTo>
                    <a:lnTo>
                      <a:pt x="707" y="37"/>
                    </a:lnTo>
                    <a:lnTo>
                      <a:pt x="702" y="39"/>
                    </a:lnTo>
                    <a:lnTo>
                      <a:pt x="684" y="32"/>
                    </a:lnTo>
                    <a:lnTo>
                      <a:pt x="675" y="18"/>
                    </a:lnTo>
                    <a:lnTo>
                      <a:pt x="664" y="11"/>
                    </a:lnTo>
                    <a:lnTo>
                      <a:pt x="659" y="4"/>
                    </a:lnTo>
                    <a:lnTo>
                      <a:pt x="638" y="4"/>
                    </a:lnTo>
                    <a:lnTo>
                      <a:pt x="632" y="11"/>
                    </a:lnTo>
                    <a:lnTo>
                      <a:pt x="621" y="5"/>
                    </a:lnTo>
                    <a:lnTo>
                      <a:pt x="616" y="11"/>
                    </a:lnTo>
                    <a:lnTo>
                      <a:pt x="605" y="0"/>
                    </a:lnTo>
                    <a:lnTo>
                      <a:pt x="577" y="5"/>
                    </a:lnTo>
                    <a:lnTo>
                      <a:pt x="561" y="2"/>
                    </a:lnTo>
                    <a:lnTo>
                      <a:pt x="557" y="11"/>
                    </a:lnTo>
                    <a:lnTo>
                      <a:pt x="548" y="11"/>
                    </a:lnTo>
                    <a:lnTo>
                      <a:pt x="543" y="14"/>
                    </a:lnTo>
                    <a:lnTo>
                      <a:pt x="536" y="11"/>
                    </a:lnTo>
                    <a:lnTo>
                      <a:pt x="538" y="11"/>
                    </a:lnTo>
                    <a:lnTo>
                      <a:pt x="536" y="7"/>
                    </a:lnTo>
                    <a:lnTo>
                      <a:pt x="532" y="7"/>
                    </a:lnTo>
                    <a:lnTo>
                      <a:pt x="480" y="25"/>
                    </a:lnTo>
                    <a:lnTo>
                      <a:pt x="473" y="20"/>
                    </a:lnTo>
                    <a:lnTo>
                      <a:pt x="457" y="18"/>
                    </a:lnTo>
                    <a:lnTo>
                      <a:pt x="446" y="25"/>
                    </a:lnTo>
                    <a:lnTo>
                      <a:pt x="446" y="37"/>
                    </a:lnTo>
                    <a:lnTo>
                      <a:pt x="439" y="41"/>
                    </a:lnTo>
                    <a:lnTo>
                      <a:pt x="400" y="41"/>
                    </a:lnTo>
                    <a:lnTo>
                      <a:pt x="382" y="36"/>
                    </a:lnTo>
                    <a:lnTo>
                      <a:pt x="371" y="29"/>
                    </a:lnTo>
                    <a:lnTo>
                      <a:pt x="364" y="34"/>
                    </a:lnTo>
                    <a:lnTo>
                      <a:pt x="359" y="34"/>
                    </a:lnTo>
                    <a:lnTo>
                      <a:pt x="343" y="18"/>
                    </a:lnTo>
                    <a:lnTo>
                      <a:pt x="341" y="11"/>
                    </a:lnTo>
                    <a:lnTo>
                      <a:pt x="334" y="4"/>
                    </a:lnTo>
                    <a:lnTo>
                      <a:pt x="311" y="4"/>
                    </a:lnTo>
                    <a:lnTo>
                      <a:pt x="296" y="16"/>
                    </a:lnTo>
                    <a:lnTo>
                      <a:pt x="291" y="29"/>
                    </a:lnTo>
                    <a:lnTo>
                      <a:pt x="286" y="32"/>
                    </a:lnTo>
                    <a:lnTo>
                      <a:pt x="282" y="59"/>
                    </a:lnTo>
                    <a:lnTo>
                      <a:pt x="284" y="64"/>
                    </a:lnTo>
                    <a:lnTo>
                      <a:pt x="273" y="66"/>
                    </a:lnTo>
                    <a:lnTo>
                      <a:pt x="275" y="80"/>
                    </a:lnTo>
                    <a:lnTo>
                      <a:pt x="248" y="143"/>
                    </a:lnTo>
                    <a:lnTo>
                      <a:pt x="234" y="257"/>
                    </a:lnTo>
                    <a:lnTo>
                      <a:pt x="207" y="275"/>
                    </a:lnTo>
                    <a:lnTo>
                      <a:pt x="175" y="316"/>
                    </a:lnTo>
                    <a:lnTo>
                      <a:pt x="164" y="377"/>
                    </a:lnTo>
                    <a:lnTo>
                      <a:pt x="141" y="405"/>
                    </a:lnTo>
                    <a:lnTo>
                      <a:pt x="113" y="427"/>
                    </a:lnTo>
                    <a:lnTo>
                      <a:pt x="97" y="434"/>
                    </a:lnTo>
                    <a:lnTo>
                      <a:pt x="88" y="430"/>
                    </a:lnTo>
                    <a:lnTo>
                      <a:pt x="88" y="416"/>
                    </a:lnTo>
                    <a:lnTo>
                      <a:pt x="86" y="414"/>
                    </a:lnTo>
                    <a:lnTo>
                      <a:pt x="64" y="418"/>
                    </a:lnTo>
                    <a:lnTo>
                      <a:pt x="57" y="423"/>
                    </a:lnTo>
                    <a:lnTo>
                      <a:pt x="52" y="432"/>
                    </a:lnTo>
                    <a:lnTo>
                      <a:pt x="43" y="436"/>
                    </a:lnTo>
                    <a:lnTo>
                      <a:pt x="30" y="427"/>
                    </a:lnTo>
                    <a:lnTo>
                      <a:pt x="27" y="428"/>
                    </a:lnTo>
                    <a:lnTo>
                      <a:pt x="13" y="441"/>
                    </a:lnTo>
                    <a:lnTo>
                      <a:pt x="7" y="475"/>
                    </a:lnTo>
                    <a:lnTo>
                      <a:pt x="0" y="478"/>
                    </a:lnTo>
                    <a:lnTo>
                      <a:pt x="2" y="487"/>
                    </a:lnTo>
                    <a:lnTo>
                      <a:pt x="0" y="491"/>
                    </a:lnTo>
                    <a:lnTo>
                      <a:pt x="0" y="495"/>
                    </a:lnTo>
                    <a:lnTo>
                      <a:pt x="2" y="493"/>
                    </a:lnTo>
                    <a:lnTo>
                      <a:pt x="41" y="477"/>
                    </a:lnTo>
                    <a:lnTo>
                      <a:pt x="89" y="475"/>
                    </a:lnTo>
                    <a:lnTo>
                      <a:pt x="97" y="477"/>
                    </a:lnTo>
                    <a:lnTo>
                      <a:pt x="170" y="475"/>
                    </a:lnTo>
                    <a:lnTo>
                      <a:pt x="172" y="477"/>
                    </a:lnTo>
                    <a:lnTo>
                      <a:pt x="177" y="482"/>
                    </a:lnTo>
                    <a:lnTo>
                      <a:pt x="179" y="482"/>
                    </a:lnTo>
                    <a:lnTo>
                      <a:pt x="182" y="482"/>
                    </a:lnTo>
                    <a:lnTo>
                      <a:pt x="200" y="541"/>
                    </a:lnTo>
                    <a:lnTo>
                      <a:pt x="227" y="571"/>
                    </a:lnTo>
                    <a:lnTo>
                      <a:pt x="238" y="575"/>
                    </a:lnTo>
                    <a:lnTo>
                      <a:pt x="247" y="575"/>
                    </a:lnTo>
                    <a:lnTo>
                      <a:pt x="273" y="568"/>
                    </a:lnTo>
                    <a:lnTo>
                      <a:pt x="302" y="570"/>
                    </a:lnTo>
                    <a:lnTo>
                      <a:pt x="305" y="552"/>
                    </a:lnTo>
                    <a:lnTo>
                      <a:pt x="309" y="548"/>
                    </a:lnTo>
                    <a:lnTo>
                      <a:pt x="313" y="527"/>
                    </a:lnTo>
                    <a:lnTo>
                      <a:pt x="346" y="527"/>
                    </a:lnTo>
                    <a:lnTo>
                      <a:pt x="348" y="521"/>
                    </a:lnTo>
                    <a:lnTo>
                      <a:pt x="366" y="521"/>
                    </a:lnTo>
                    <a:lnTo>
                      <a:pt x="366" y="539"/>
                    </a:lnTo>
                    <a:lnTo>
                      <a:pt x="404" y="539"/>
                    </a:lnTo>
                    <a:lnTo>
                      <a:pt x="409" y="550"/>
                    </a:lnTo>
                    <a:lnTo>
                      <a:pt x="414" y="611"/>
                    </a:lnTo>
                    <a:lnTo>
                      <a:pt x="413" y="623"/>
                    </a:lnTo>
                    <a:lnTo>
                      <a:pt x="413" y="641"/>
                    </a:lnTo>
                    <a:lnTo>
                      <a:pt x="430" y="682"/>
                    </a:lnTo>
                    <a:lnTo>
                      <a:pt x="429" y="687"/>
                    </a:lnTo>
                    <a:lnTo>
                      <a:pt x="418" y="702"/>
                    </a:lnTo>
                    <a:lnTo>
                      <a:pt x="416" y="703"/>
                    </a:lnTo>
                    <a:lnTo>
                      <a:pt x="418" y="705"/>
                    </a:lnTo>
                    <a:lnTo>
                      <a:pt x="418" y="707"/>
                    </a:lnTo>
                    <a:lnTo>
                      <a:pt x="423" y="707"/>
                    </a:lnTo>
                    <a:lnTo>
                      <a:pt x="427" y="712"/>
                    </a:lnTo>
                    <a:lnTo>
                      <a:pt x="432" y="714"/>
                    </a:lnTo>
                    <a:lnTo>
                      <a:pt x="434" y="712"/>
                    </a:lnTo>
                    <a:lnTo>
                      <a:pt x="438" y="703"/>
                    </a:lnTo>
                    <a:lnTo>
                      <a:pt x="441" y="702"/>
                    </a:lnTo>
                    <a:lnTo>
                      <a:pt x="482" y="702"/>
                    </a:lnTo>
                    <a:lnTo>
                      <a:pt x="489" y="698"/>
                    </a:lnTo>
                    <a:lnTo>
                      <a:pt x="496" y="700"/>
                    </a:lnTo>
                    <a:lnTo>
                      <a:pt x="498" y="700"/>
                    </a:lnTo>
                    <a:lnTo>
                      <a:pt x="505" y="694"/>
                    </a:lnTo>
                    <a:lnTo>
                      <a:pt x="507" y="694"/>
                    </a:lnTo>
                    <a:lnTo>
                      <a:pt x="518" y="691"/>
                    </a:lnTo>
                    <a:lnTo>
                      <a:pt x="520" y="693"/>
                    </a:lnTo>
                    <a:lnTo>
                      <a:pt x="525" y="700"/>
                    </a:lnTo>
                    <a:lnTo>
                      <a:pt x="525" y="711"/>
                    </a:lnTo>
                    <a:lnTo>
                      <a:pt x="525" y="714"/>
                    </a:lnTo>
                    <a:lnTo>
                      <a:pt x="529" y="714"/>
                    </a:lnTo>
                    <a:lnTo>
                      <a:pt x="543" y="709"/>
                    </a:lnTo>
                    <a:lnTo>
                      <a:pt x="548" y="709"/>
                    </a:lnTo>
                    <a:lnTo>
                      <a:pt x="557" y="705"/>
                    </a:lnTo>
                    <a:lnTo>
                      <a:pt x="563" y="711"/>
                    </a:lnTo>
                    <a:lnTo>
                      <a:pt x="564" y="718"/>
                    </a:lnTo>
                    <a:lnTo>
                      <a:pt x="568" y="723"/>
                    </a:lnTo>
                    <a:lnTo>
                      <a:pt x="602" y="739"/>
                    </a:lnTo>
                    <a:lnTo>
                      <a:pt x="613" y="739"/>
                    </a:lnTo>
                    <a:lnTo>
                      <a:pt x="636" y="732"/>
                    </a:lnTo>
                    <a:lnTo>
                      <a:pt x="639" y="734"/>
                    </a:lnTo>
                    <a:lnTo>
                      <a:pt x="655" y="748"/>
                    </a:lnTo>
                    <a:lnTo>
                      <a:pt x="675" y="755"/>
                    </a:lnTo>
                    <a:lnTo>
                      <a:pt x="684" y="757"/>
                    </a:lnTo>
                    <a:lnTo>
                      <a:pt x="689" y="762"/>
                    </a:lnTo>
                    <a:lnTo>
                      <a:pt x="696" y="777"/>
                    </a:lnTo>
                    <a:lnTo>
                      <a:pt x="718" y="793"/>
                    </a:lnTo>
                    <a:lnTo>
                      <a:pt x="732" y="796"/>
                    </a:lnTo>
                    <a:lnTo>
                      <a:pt x="736" y="796"/>
                    </a:lnTo>
                    <a:lnTo>
                      <a:pt x="741" y="794"/>
                    </a:lnTo>
                    <a:lnTo>
                      <a:pt x="745" y="794"/>
                    </a:lnTo>
                    <a:lnTo>
                      <a:pt x="748" y="800"/>
                    </a:lnTo>
                    <a:lnTo>
                      <a:pt x="752" y="802"/>
                    </a:lnTo>
                    <a:lnTo>
                      <a:pt x="754" y="802"/>
                    </a:lnTo>
                    <a:lnTo>
                      <a:pt x="755" y="800"/>
                    </a:lnTo>
                    <a:lnTo>
                      <a:pt x="754" y="761"/>
                    </a:lnTo>
                    <a:lnTo>
                      <a:pt x="752" y="753"/>
                    </a:lnTo>
                    <a:lnTo>
                      <a:pt x="746" y="753"/>
                    </a:lnTo>
                    <a:lnTo>
                      <a:pt x="741" y="757"/>
                    </a:lnTo>
                    <a:lnTo>
                      <a:pt x="721" y="755"/>
                    </a:lnTo>
                    <a:lnTo>
                      <a:pt x="716" y="752"/>
                    </a:lnTo>
                    <a:lnTo>
                      <a:pt x="702" y="734"/>
                    </a:lnTo>
                    <a:lnTo>
                      <a:pt x="702" y="727"/>
                    </a:lnTo>
                    <a:lnTo>
                      <a:pt x="720" y="657"/>
                    </a:lnTo>
                    <a:lnTo>
                      <a:pt x="711" y="621"/>
                    </a:lnTo>
                    <a:lnTo>
                      <a:pt x="727" y="593"/>
                    </a:lnTo>
                    <a:lnTo>
                      <a:pt x="730" y="591"/>
                    </a:lnTo>
                    <a:lnTo>
                      <a:pt x="789" y="578"/>
                    </a:lnTo>
                    <a:close/>
                  </a:path>
                </a:pathLst>
              </a:custGeom>
              <a:solidFill>
                <a:srgbClr val="0063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" name="Freeform 138"/>
              <p:cNvSpPr>
                <a:spLocks/>
              </p:cNvSpPr>
              <p:nvPr/>
            </p:nvSpPr>
            <p:spPr bwMode="auto">
              <a:xfrm>
                <a:off x="2596" y="2262"/>
                <a:ext cx="821" cy="802"/>
              </a:xfrm>
              <a:custGeom>
                <a:avLst/>
                <a:gdLst>
                  <a:gd name="T0" fmla="*/ 775 w 821"/>
                  <a:gd name="T1" fmla="*/ 541 h 802"/>
                  <a:gd name="T2" fmla="*/ 743 w 821"/>
                  <a:gd name="T3" fmla="*/ 507 h 802"/>
                  <a:gd name="T4" fmla="*/ 739 w 821"/>
                  <a:gd name="T5" fmla="*/ 470 h 802"/>
                  <a:gd name="T6" fmla="*/ 732 w 821"/>
                  <a:gd name="T7" fmla="*/ 407 h 802"/>
                  <a:gd name="T8" fmla="*/ 736 w 821"/>
                  <a:gd name="T9" fmla="*/ 352 h 802"/>
                  <a:gd name="T10" fmla="*/ 752 w 821"/>
                  <a:gd name="T11" fmla="*/ 282 h 802"/>
                  <a:gd name="T12" fmla="*/ 798 w 821"/>
                  <a:gd name="T13" fmla="*/ 159 h 802"/>
                  <a:gd name="T14" fmla="*/ 821 w 821"/>
                  <a:gd name="T15" fmla="*/ 136 h 802"/>
                  <a:gd name="T16" fmla="*/ 813 w 821"/>
                  <a:gd name="T17" fmla="*/ 125 h 802"/>
                  <a:gd name="T18" fmla="*/ 804 w 821"/>
                  <a:gd name="T19" fmla="*/ 80 h 802"/>
                  <a:gd name="T20" fmla="*/ 802 w 821"/>
                  <a:gd name="T21" fmla="*/ 70 h 802"/>
                  <a:gd name="T22" fmla="*/ 732 w 821"/>
                  <a:gd name="T23" fmla="*/ 36 h 802"/>
                  <a:gd name="T24" fmla="*/ 702 w 821"/>
                  <a:gd name="T25" fmla="*/ 39 h 802"/>
                  <a:gd name="T26" fmla="*/ 664 w 821"/>
                  <a:gd name="T27" fmla="*/ 11 h 802"/>
                  <a:gd name="T28" fmla="*/ 632 w 821"/>
                  <a:gd name="T29" fmla="*/ 11 h 802"/>
                  <a:gd name="T30" fmla="*/ 605 w 821"/>
                  <a:gd name="T31" fmla="*/ 0 h 802"/>
                  <a:gd name="T32" fmla="*/ 557 w 821"/>
                  <a:gd name="T33" fmla="*/ 11 h 802"/>
                  <a:gd name="T34" fmla="*/ 536 w 821"/>
                  <a:gd name="T35" fmla="*/ 11 h 802"/>
                  <a:gd name="T36" fmla="*/ 532 w 821"/>
                  <a:gd name="T37" fmla="*/ 7 h 802"/>
                  <a:gd name="T38" fmla="*/ 457 w 821"/>
                  <a:gd name="T39" fmla="*/ 18 h 802"/>
                  <a:gd name="T40" fmla="*/ 439 w 821"/>
                  <a:gd name="T41" fmla="*/ 41 h 802"/>
                  <a:gd name="T42" fmla="*/ 371 w 821"/>
                  <a:gd name="T43" fmla="*/ 29 h 802"/>
                  <a:gd name="T44" fmla="*/ 343 w 821"/>
                  <a:gd name="T45" fmla="*/ 18 h 802"/>
                  <a:gd name="T46" fmla="*/ 311 w 821"/>
                  <a:gd name="T47" fmla="*/ 4 h 802"/>
                  <a:gd name="T48" fmla="*/ 286 w 821"/>
                  <a:gd name="T49" fmla="*/ 32 h 802"/>
                  <a:gd name="T50" fmla="*/ 273 w 821"/>
                  <a:gd name="T51" fmla="*/ 66 h 802"/>
                  <a:gd name="T52" fmla="*/ 234 w 821"/>
                  <a:gd name="T53" fmla="*/ 257 h 802"/>
                  <a:gd name="T54" fmla="*/ 164 w 821"/>
                  <a:gd name="T55" fmla="*/ 377 h 802"/>
                  <a:gd name="T56" fmla="*/ 97 w 821"/>
                  <a:gd name="T57" fmla="*/ 434 h 802"/>
                  <a:gd name="T58" fmla="*/ 86 w 821"/>
                  <a:gd name="T59" fmla="*/ 414 h 802"/>
                  <a:gd name="T60" fmla="*/ 52 w 821"/>
                  <a:gd name="T61" fmla="*/ 432 h 802"/>
                  <a:gd name="T62" fmla="*/ 27 w 821"/>
                  <a:gd name="T63" fmla="*/ 428 h 802"/>
                  <a:gd name="T64" fmla="*/ 0 w 821"/>
                  <a:gd name="T65" fmla="*/ 478 h 802"/>
                  <a:gd name="T66" fmla="*/ 0 w 821"/>
                  <a:gd name="T67" fmla="*/ 495 h 802"/>
                  <a:gd name="T68" fmla="*/ 89 w 821"/>
                  <a:gd name="T69" fmla="*/ 475 h 802"/>
                  <a:gd name="T70" fmla="*/ 172 w 821"/>
                  <a:gd name="T71" fmla="*/ 477 h 802"/>
                  <a:gd name="T72" fmla="*/ 182 w 821"/>
                  <a:gd name="T73" fmla="*/ 482 h 802"/>
                  <a:gd name="T74" fmla="*/ 238 w 821"/>
                  <a:gd name="T75" fmla="*/ 575 h 802"/>
                  <a:gd name="T76" fmla="*/ 302 w 821"/>
                  <a:gd name="T77" fmla="*/ 570 h 802"/>
                  <a:gd name="T78" fmla="*/ 313 w 821"/>
                  <a:gd name="T79" fmla="*/ 527 h 802"/>
                  <a:gd name="T80" fmla="*/ 366 w 821"/>
                  <a:gd name="T81" fmla="*/ 521 h 802"/>
                  <a:gd name="T82" fmla="*/ 409 w 821"/>
                  <a:gd name="T83" fmla="*/ 550 h 802"/>
                  <a:gd name="T84" fmla="*/ 413 w 821"/>
                  <a:gd name="T85" fmla="*/ 641 h 802"/>
                  <a:gd name="T86" fmla="*/ 418 w 821"/>
                  <a:gd name="T87" fmla="*/ 702 h 802"/>
                  <a:gd name="T88" fmla="*/ 418 w 821"/>
                  <a:gd name="T89" fmla="*/ 707 h 802"/>
                  <a:gd name="T90" fmla="*/ 432 w 821"/>
                  <a:gd name="T91" fmla="*/ 714 h 802"/>
                  <a:gd name="T92" fmla="*/ 441 w 821"/>
                  <a:gd name="T93" fmla="*/ 702 h 802"/>
                  <a:gd name="T94" fmla="*/ 496 w 821"/>
                  <a:gd name="T95" fmla="*/ 700 h 802"/>
                  <a:gd name="T96" fmla="*/ 507 w 821"/>
                  <a:gd name="T97" fmla="*/ 694 h 802"/>
                  <a:gd name="T98" fmla="*/ 525 w 821"/>
                  <a:gd name="T99" fmla="*/ 700 h 802"/>
                  <a:gd name="T100" fmla="*/ 529 w 821"/>
                  <a:gd name="T101" fmla="*/ 714 h 802"/>
                  <a:gd name="T102" fmla="*/ 557 w 821"/>
                  <a:gd name="T103" fmla="*/ 705 h 802"/>
                  <a:gd name="T104" fmla="*/ 568 w 821"/>
                  <a:gd name="T105" fmla="*/ 723 h 802"/>
                  <a:gd name="T106" fmla="*/ 636 w 821"/>
                  <a:gd name="T107" fmla="*/ 732 h 802"/>
                  <a:gd name="T108" fmla="*/ 675 w 821"/>
                  <a:gd name="T109" fmla="*/ 755 h 802"/>
                  <a:gd name="T110" fmla="*/ 696 w 821"/>
                  <a:gd name="T111" fmla="*/ 777 h 802"/>
                  <a:gd name="T112" fmla="*/ 736 w 821"/>
                  <a:gd name="T113" fmla="*/ 796 h 802"/>
                  <a:gd name="T114" fmla="*/ 748 w 821"/>
                  <a:gd name="T115" fmla="*/ 800 h 802"/>
                  <a:gd name="T116" fmla="*/ 755 w 821"/>
                  <a:gd name="T117" fmla="*/ 800 h 802"/>
                  <a:gd name="T118" fmla="*/ 746 w 821"/>
                  <a:gd name="T119" fmla="*/ 753 h 802"/>
                  <a:gd name="T120" fmla="*/ 716 w 821"/>
                  <a:gd name="T121" fmla="*/ 752 h 802"/>
                  <a:gd name="T122" fmla="*/ 720 w 821"/>
                  <a:gd name="T123" fmla="*/ 657 h 802"/>
                  <a:gd name="T124" fmla="*/ 730 w 821"/>
                  <a:gd name="T125" fmla="*/ 591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1" h="802">
                    <a:moveTo>
                      <a:pt x="789" y="578"/>
                    </a:moveTo>
                    <a:lnTo>
                      <a:pt x="782" y="550"/>
                    </a:lnTo>
                    <a:lnTo>
                      <a:pt x="775" y="541"/>
                    </a:lnTo>
                    <a:lnTo>
                      <a:pt x="764" y="537"/>
                    </a:lnTo>
                    <a:lnTo>
                      <a:pt x="748" y="521"/>
                    </a:lnTo>
                    <a:lnTo>
                      <a:pt x="743" y="507"/>
                    </a:lnTo>
                    <a:lnTo>
                      <a:pt x="739" y="502"/>
                    </a:lnTo>
                    <a:lnTo>
                      <a:pt x="736" y="489"/>
                    </a:lnTo>
                    <a:lnTo>
                      <a:pt x="739" y="470"/>
                    </a:lnTo>
                    <a:lnTo>
                      <a:pt x="729" y="445"/>
                    </a:lnTo>
                    <a:lnTo>
                      <a:pt x="734" y="414"/>
                    </a:lnTo>
                    <a:lnTo>
                      <a:pt x="732" y="407"/>
                    </a:lnTo>
                    <a:lnTo>
                      <a:pt x="729" y="409"/>
                    </a:lnTo>
                    <a:lnTo>
                      <a:pt x="738" y="370"/>
                    </a:lnTo>
                    <a:lnTo>
                      <a:pt x="736" y="352"/>
                    </a:lnTo>
                    <a:lnTo>
                      <a:pt x="725" y="336"/>
                    </a:lnTo>
                    <a:lnTo>
                      <a:pt x="725" y="327"/>
                    </a:lnTo>
                    <a:lnTo>
                      <a:pt x="752" y="282"/>
                    </a:lnTo>
                    <a:lnTo>
                      <a:pt x="754" y="280"/>
                    </a:lnTo>
                    <a:lnTo>
                      <a:pt x="763" y="207"/>
                    </a:lnTo>
                    <a:lnTo>
                      <a:pt x="798" y="159"/>
                    </a:lnTo>
                    <a:lnTo>
                      <a:pt x="813" y="150"/>
                    </a:lnTo>
                    <a:lnTo>
                      <a:pt x="818" y="143"/>
                    </a:lnTo>
                    <a:lnTo>
                      <a:pt x="821" y="136"/>
                    </a:lnTo>
                    <a:lnTo>
                      <a:pt x="821" y="130"/>
                    </a:lnTo>
                    <a:lnTo>
                      <a:pt x="818" y="127"/>
                    </a:lnTo>
                    <a:lnTo>
                      <a:pt x="813" y="125"/>
                    </a:lnTo>
                    <a:lnTo>
                      <a:pt x="805" y="118"/>
                    </a:lnTo>
                    <a:lnTo>
                      <a:pt x="802" y="111"/>
                    </a:lnTo>
                    <a:lnTo>
                      <a:pt x="804" y="80"/>
                    </a:lnTo>
                    <a:lnTo>
                      <a:pt x="807" y="73"/>
                    </a:lnTo>
                    <a:lnTo>
                      <a:pt x="807" y="70"/>
                    </a:lnTo>
                    <a:lnTo>
                      <a:pt x="802" y="70"/>
                    </a:lnTo>
                    <a:lnTo>
                      <a:pt x="752" y="27"/>
                    </a:lnTo>
                    <a:lnTo>
                      <a:pt x="741" y="36"/>
                    </a:lnTo>
                    <a:lnTo>
                      <a:pt x="732" y="36"/>
                    </a:lnTo>
                    <a:lnTo>
                      <a:pt x="713" y="30"/>
                    </a:lnTo>
                    <a:lnTo>
                      <a:pt x="707" y="37"/>
                    </a:lnTo>
                    <a:lnTo>
                      <a:pt x="702" y="39"/>
                    </a:lnTo>
                    <a:lnTo>
                      <a:pt x="684" y="32"/>
                    </a:lnTo>
                    <a:lnTo>
                      <a:pt x="675" y="18"/>
                    </a:lnTo>
                    <a:lnTo>
                      <a:pt x="664" y="11"/>
                    </a:lnTo>
                    <a:lnTo>
                      <a:pt x="659" y="4"/>
                    </a:lnTo>
                    <a:lnTo>
                      <a:pt x="638" y="4"/>
                    </a:lnTo>
                    <a:lnTo>
                      <a:pt x="632" y="11"/>
                    </a:lnTo>
                    <a:lnTo>
                      <a:pt x="621" y="5"/>
                    </a:lnTo>
                    <a:lnTo>
                      <a:pt x="616" y="11"/>
                    </a:lnTo>
                    <a:lnTo>
                      <a:pt x="605" y="0"/>
                    </a:lnTo>
                    <a:lnTo>
                      <a:pt x="577" y="5"/>
                    </a:lnTo>
                    <a:lnTo>
                      <a:pt x="561" y="2"/>
                    </a:lnTo>
                    <a:lnTo>
                      <a:pt x="557" y="11"/>
                    </a:lnTo>
                    <a:lnTo>
                      <a:pt x="548" y="11"/>
                    </a:lnTo>
                    <a:lnTo>
                      <a:pt x="543" y="14"/>
                    </a:lnTo>
                    <a:lnTo>
                      <a:pt x="536" y="11"/>
                    </a:lnTo>
                    <a:lnTo>
                      <a:pt x="538" y="11"/>
                    </a:lnTo>
                    <a:lnTo>
                      <a:pt x="536" y="7"/>
                    </a:lnTo>
                    <a:lnTo>
                      <a:pt x="532" y="7"/>
                    </a:lnTo>
                    <a:lnTo>
                      <a:pt x="480" y="25"/>
                    </a:lnTo>
                    <a:lnTo>
                      <a:pt x="473" y="20"/>
                    </a:lnTo>
                    <a:lnTo>
                      <a:pt x="457" y="18"/>
                    </a:lnTo>
                    <a:lnTo>
                      <a:pt x="446" y="25"/>
                    </a:lnTo>
                    <a:lnTo>
                      <a:pt x="446" y="37"/>
                    </a:lnTo>
                    <a:lnTo>
                      <a:pt x="439" y="41"/>
                    </a:lnTo>
                    <a:lnTo>
                      <a:pt x="400" y="41"/>
                    </a:lnTo>
                    <a:lnTo>
                      <a:pt x="382" y="36"/>
                    </a:lnTo>
                    <a:lnTo>
                      <a:pt x="371" y="29"/>
                    </a:lnTo>
                    <a:lnTo>
                      <a:pt x="364" y="34"/>
                    </a:lnTo>
                    <a:lnTo>
                      <a:pt x="359" y="34"/>
                    </a:lnTo>
                    <a:lnTo>
                      <a:pt x="343" y="18"/>
                    </a:lnTo>
                    <a:lnTo>
                      <a:pt x="341" y="11"/>
                    </a:lnTo>
                    <a:lnTo>
                      <a:pt x="334" y="4"/>
                    </a:lnTo>
                    <a:lnTo>
                      <a:pt x="311" y="4"/>
                    </a:lnTo>
                    <a:lnTo>
                      <a:pt x="296" y="16"/>
                    </a:lnTo>
                    <a:lnTo>
                      <a:pt x="291" y="29"/>
                    </a:lnTo>
                    <a:lnTo>
                      <a:pt x="286" y="32"/>
                    </a:lnTo>
                    <a:lnTo>
                      <a:pt x="282" y="59"/>
                    </a:lnTo>
                    <a:lnTo>
                      <a:pt x="284" y="64"/>
                    </a:lnTo>
                    <a:lnTo>
                      <a:pt x="273" y="66"/>
                    </a:lnTo>
                    <a:lnTo>
                      <a:pt x="275" y="80"/>
                    </a:lnTo>
                    <a:lnTo>
                      <a:pt x="248" y="143"/>
                    </a:lnTo>
                    <a:lnTo>
                      <a:pt x="234" y="257"/>
                    </a:lnTo>
                    <a:lnTo>
                      <a:pt x="207" y="275"/>
                    </a:lnTo>
                    <a:lnTo>
                      <a:pt x="175" y="316"/>
                    </a:lnTo>
                    <a:lnTo>
                      <a:pt x="164" y="377"/>
                    </a:lnTo>
                    <a:lnTo>
                      <a:pt x="141" y="405"/>
                    </a:lnTo>
                    <a:lnTo>
                      <a:pt x="113" y="427"/>
                    </a:lnTo>
                    <a:lnTo>
                      <a:pt x="97" y="434"/>
                    </a:lnTo>
                    <a:lnTo>
                      <a:pt x="88" y="430"/>
                    </a:lnTo>
                    <a:lnTo>
                      <a:pt x="88" y="416"/>
                    </a:lnTo>
                    <a:lnTo>
                      <a:pt x="86" y="414"/>
                    </a:lnTo>
                    <a:lnTo>
                      <a:pt x="64" y="418"/>
                    </a:lnTo>
                    <a:lnTo>
                      <a:pt x="57" y="423"/>
                    </a:lnTo>
                    <a:lnTo>
                      <a:pt x="52" y="432"/>
                    </a:lnTo>
                    <a:lnTo>
                      <a:pt x="43" y="436"/>
                    </a:lnTo>
                    <a:lnTo>
                      <a:pt x="30" y="427"/>
                    </a:lnTo>
                    <a:lnTo>
                      <a:pt x="27" y="428"/>
                    </a:lnTo>
                    <a:lnTo>
                      <a:pt x="13" y="441"/>
                    </a:lnTo>
                    <a:lnTo>
                      <a:pt x="7" y="475"/>
                    </a:lnTo>
                    <a:lnTo>
                      <a:pt x="0" y="478"/>
                    </a:lnTo>
                    <a:lnTo>
                      <a:pt x="2" y="487"/>
                    </a:lnTo>
                    <a:lnTo>
                      <a:pt x="0" y="491"/>
                    </a:lnTo>
                    <a:lnTo>
                      <a:pt x="0" y="495"/>
                    </a:lnTo>
                    <a:lnTo>
                      <a:pt x="2" y="493"/>
                    </a:lnTo>
                    <a:lnTo>
                      <a:pt x="41" y="477"/>
                    </a:lnTo>
                    <a:lnTo>
                      <a:pt x="89" y="475"/>
                    </a:lnTo>
                    <a:lnTo>
                      <a:pt x="97" y="477"/>
                    </a:lnTo>
                    <a:lnTo>
                      <a:pt x="170" y="475"/>
                    </a:lnTo>
                    <a:lnTo>
                      <a:pt x="172" y="477"/>
                    </a:lnTo>
                    <a:lnTo>
                      <a:pt x="177" y="482"/>
                    </a:lnTo>
                    <a:lnTo>
                      <a:pt x="179" y="482"/>
                    </a:lnTo>
                    <a:lnTo>
                      <a:pt x="182" y="482"/>
                    </a:lnTo>
                    <a:lnTo>
                      <a:pt x="200" y="541"/>
                    </a:lnTo>
                    <a:lnTo>
                      <a:pt x="227" y="571"/>
                    </a:lnTo>
                    <a:lnTo>
                      <a:pt x="238" y="575"/>
                    </a:lnTo>
                    <a:lnTo>
                      <a:pt x="247" y="575"/>
                    </a:lnTo>
                    <a:lnTo>
                      <a:pt x="273" y="568"/>
                    </a:lnTo>
                    <a:lnTo>
                      <a:pt x="302" y="570"/>
                    </a:lnTo>
                    <a:lnTo>
                      <a:pt x="305" y="552"/>
                    </a:lnTo>
                    <a:lnTo>
                      <a:pt x="309" y="548"/>
                    </a:lnTo>
                    <a:lnTo>
                      <a:pt x="313" y="527"/>
                    </a:lnTo>
                    <a:lnTo>
                      <a:pt x="346" y="527"/>
                    </a:lnTo>
                    <a:lnTo>
                      <a:pt x="348" y="521"/>
                    </a:lnTo>
                    <a:lnTo>
                      <a:pt x="366" y="521"/>
                    </a:lnTo>
                    <a:lnTo>
                      <a:pt x="366" y="539"/>
                    </a:lnTo>
                    <a:lnTo>
                      <a:pt x="404" y="539"/>
                    </a:lnTo>
                    <a:lnTo>
                      <a:pt x="409" y="550"/>
                    </a:lnTo>
                    <a:lnTo>
                      <a:pt x="414" y="611"/>
                    </a:lnTo>
                    <a:lnTo>
                      <a:pt x="413" y="623"/>
                    </a:lnTo>
                    <a:lnTo>
                      <a:pt x="413" y="641"/>
                    </a:lnTo>
                    <a:lnTo>
                      <a:pt x="430" y="682"/>
                    </a:lnTo>
                    <a:lnTo>
                      <a:pt x="429" y="687"/>
                    </a:lnTo>
                    <a:lnTo>
                      <a:pt x="418" y="702"/>
                    </a:lnTo>
                    <a:lnTo>
                      <a:pt x="416" y="703"/>
                    </a:lnTo>
                    <a:lnTo>
                      <a:pt x="418" y="705"/>
                    </a:lnTo>
                    <a:lnTo>
                      <a:pt x="418" y="707"/>
                    </a:lnTo>
                    <a:lnTo>
                      <a:pt x="423" y="707"/>
                    </a:lnTo>
                    <a:lnTo>
                      <a:pt x="427" y="712"/>
                    </a:lnTo>
                    <a:lnTo>
                      <a:pt x="432" y="714"/>
                    </a:lnTo>
                    <a:lnTo>
                      <a:pt x="434" y="712"/>
                    </a:lnTo>
                    <a:lnTo>
                      <a:pt x="438" y="703"/>
                    </a:lnTo>
                    <a:lnTo>
                      <a:pt x="441" y="702"/>
                    </a:lnTo>
                    <a:lnTo>
                      <a:pt x="482" y="702"/>
                    </a:lnTo>
                    <a:lnTo>
                      <a:pt x="489" y="698"/>
                    </a:lnTo>
                    <a:lnTo>
                      <a:pt x="496" y="700"/>
                    </a:lnTo>
                    <a:lnTo>
                      <a:pt x="498" y="700"/>
                    </a:lnTo>
                    <a:lnTo>
                      <a:pt x="505" y="694"/>
                    </a:lnTo>
                    <a:lnTo>
                      <a:pt x="507" y="694"/>
                    </a:lnTo>
                    <a:lnTo>
                      <a:pt x="518" y="691"/>
                    </a:lnTo>
                    <a:lnTo>
                      <a:pt x="520" y="693"/>
                    </a:lnTo>
                    <a:lnTo>
                      <a:pt x="525" y="700"/>
                    </a:lnTo>
                    <a:lnTo>
                      <a:pt x="525" y="711"/>
                    </a:lnTo>
                    <a:lnTo>
                      <a:pt x="525" y="714"/>
                    </a:lnTo>
                    <a:lnTo>
                      <a:pt x="529" y="714"/>
                    </a:lnTo>
                    <a:lnTo>
                      <a:pt x="543" y="709"/>
                    </a:lnTo>
                    <a:lnTo>
                      <a:pt x="548" y="709"/>
                    </a:lnTo>
                    <a:lnTo>
                      <a:pt x="557" y="705"/>
                    </a:lnTo>
                    <a:lnTo>
                      <a:pt x="563" y="711"/>
                    </a:lnTo>
                    <a:lnTo>
                      <a:pt x="564" y="718"/>
                    </a:lnTo>
                    <a:lnTo>
                      <a:pt x="568" y="723"/>
                    </a:lnTo>
                    <a:lnTo>
                      <a:pt x="602" y="739"/>
                    </a:lnTo>
                    <a:lnTo>
                      <a:pt x="613" y="739"/>
                    </a:lnTo>
                    <a:lnTo>
                      <a:pt x="636" y="732"/>
                    </a:lnTo>
                    <a:lnTo>
                      <a:pt x="639" y="734"/>
                    </a:lnTo>
                    <a:lnTo>
                      <a:pt x="655" y="748"/>
                    </a:lnTo>
                    <a:lnTo>
                      <a:pt x="675" y="755"/>
                    </a:lnTo>
                    <a:lnTo>
                      <a:pt x="684" y="757"/>
                    </a:lnTo>
                    <a:lnTo>
                      <a:pt x="689" y="762"/>
                    </a:lnTo>
                    <a:lnTo>
                      <a:pt x="696" y="777"/>
                    </a:lnTo>
                    <a:lnTo>
                      <a:pt x="718" y="793"/>
                    </a:lnTo>
                    <a:lnTo>
                      <a:pt x="732" y="796"/>
                    </a:lnTo>
                    <a:lnTo>
                      <a:pt x="736" y="796"/>
                    </a:lnTo>
                    <a:lnTo>
                      <a:pt x="741" y="794"/>
                    </a:lnTo>
                    <a:lnTo>
                      <a:pt x="745" y="794"/>
                    </a:lnTo>
                    <a:lnTo>
                      <a:pt x="748" y="800"/>
                    </a:lnTo>
                    <a:lnTo>
                      <a:pt x="752" y="802"/>
                    </a:lnTo>
                    <a:lnTo>
                      <a:pt x="754" y="802"/>
                    </a:lnTo>
                    <a:lnTo>
                      <a:pt x="755" y="800"/>
                    </a:lnTo>
                    <a:lnTo>
                      <a:pt x="754" y="761"/>
                    </a:lnTo>
                    <a:lnTo>
                      <a:pt x="752" y="753"/>
                    </a:lnTo>
                    <a:lnTo>
                      <a:pt x="746" y="753"/>
                    </a:lnTo>
                    <a:lnTo>
                      <a:pt x="741" y="757"/>
                    </a:lnTo>
                    <a:lnTo>
                      <a:pt x="721" y="755"/>
                    </a:lnTo>
                    <a:lnTo>
                      <a:pt x="716" y="752"/>
                    </a:lnTo>
                    <a:lnTo>
                      <a:pt x="702" y="734"/>
                    </a:lnTo>
                    <a:lnTo>
                      <a:pt x="702" y="727"/>
                    </a:lnTo>
                    <a:lnTo>
                      <a:pt x="720" y="657"/>
                    </a:lnTo>
                    <a:lnTo>
                      <a:pt x="711" y="621"/>
                    </a:lnTo>
                    <a:lnTo>
                      <a:pt x="727" y="593"/>
                    </a:lnTo>
                    <a:lnTo>
                      <a:pt x="730" y="591"/>
                    </a:lnTo>
                    <a:lnTo>
                      <a:pt x="789" y="57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" name="Freeform 139"/>
              <p:cNvSpPr>
                <a:spLocks/>
              </p:cNvSpPr>
              <p:nvPr/>
            </p:nvSpPr>
            <p:spPr bwMode="auto">
              <a:xfrm>
                <a:off x="3235" y="3763"/>
                <a:ext cx="102" cy="104"/>
              </a:xfrm>
              <a:custGeom>
                <a:avLst/>
                <a:gdLst>
                  <a:gd name="T0" fmla="*/ 100 w 102"/>
                  <a:gd name="T1" fmla="*/ 42 h 104"/>
                  <a:gd name="T2" fmla="*/ 102 w 102"/>
                  <a:gd name="T3" fmla="*/ 40 h 104"/>
                  <a:gd name="T4" fmla="*/ 100 w 102"/>
                  <a:gd name="T5" fmla="*/ 47 h 104"/>
                  <a:gd name="T6" fmla="*/ 82 w 102"/>
                  <a:gd name="T7" fmla="*/ 79 h 104"/>
                  <a:gd name="T8" fmla="*/ 59 w 102"/>
                  <a:gd name="T9" fmla="*/ 88 h 104"/>
                  <a:gd name="T10" fmla="*/ 52 w 102"/>
                  <a:gd name="T11" fmla="*/ 100 h 104"/>
                  <a:gd name="T12" fmla="*/ 45 w 102"/>
                  <a:gd name="T13" fmla="*/ 104 h 104"/>
                  <a:gd name="T14" fmla="*/ 34 w 102"/>
                  <a:gd name="T15" fmla="*/ 104 h 104"/>
                  <a:gd name="T16" fmla="*/ 9 w 102"/>
                  <a:gd name="T17" fmla="*/ 81 h 104"/>
                  <a:gd name="T18" fmla="*/ 0 w 102"/>
                  <a:gd name="T19" fmla="*/ 59 h 104"/>
                  <a:gd name="T20" fmla="*/ 4 w 102"/>
                  <a:gd name="T21" fmla="*/ 50 h 104"/>
                  <a:gd name="T22" fmla="*/ 32 w 102"/>
                  <a:gd name="T23" fmla="*/ 15 h 104"/>
                  <a:gd name="T24" fmla="*/ 56 w 102"/>
                  <a:gd name="T25" fmla="*/ 2 h 104"/>
                  <a:gd name="T26" fmla="*/ 66 w 102"/>
                  <a:gd name="T27" fmla="*/ 0 h 104"/>
                  <a:gd name="T28" fmla="*/ 75 w 102"/>
                  <a:gd name="T29" fmla="*/ 6 h 104"/>
                  <a:gd name="T30" fmla="*/ 97 w 102"/>
                  <a:gd name="T31" fmla="*/ 34 h 104"/>
                  <a:gd name="T32" fmla="*/ 100 w 102"/>
                  <a:gd name="T33" fmla="*/ 4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104">
                    <a:moveTo>
                      <a:pt x="100" y="42"/>
                    </a:moveTo>
                    <a:lnTo>
                      <a:pt x="102" y="40"/>
                    </a:lnTo>
                    <a:lnTo>
                      <a:pt x="100" y="47"/>
                    </a:lnTo>
                    <a:lnTo>
                      <a:pt x="82" y="79"/>
                    </a:lnTo>
                    <a:lnTo>
                      <a:pt x="59" y="88"/>
                    </a:lnTo>
                    <a:lnTo>
                      <a:pt x="52" y="100"/>
                    </a:lnTo>
                    <a:lnTo>
                      <a:pt x="45" y="104"/>
                    </a:lnTo>
                    <a:lnTo>
                      <a:pt x="34" y="104"/>
                    </a:lnTo>
                    <a:lnTo>
                      <a:pt x="9" y="81"/>
                    </a:lnTo>
                    <a:lnTo>
                      <a:pt x="0" y="59"/>
                    </a:lnTo>
                    <a:lnTo>
                      <a:pt x="4" y="50"/>
                    </a:lnTo>
                    <a:lnTo>
                      <a:pt x="32" y="15"/>
                    </a:lnTo>
                    <a:lnTo>
                      <a:pt x="56" y="2"/>
                    </a:lnTo>
                    <a:lnTo>
                      <a:pt x="66" y="0"/>
                    </a:lnTo>
                    <a:lnTo>
                      <a:pt x="75" y="6"/>
                    </a:lnTo>
                    <a:lnTo>
                      <a:pt x="97" y="34"/>
                    </a:lnTo>
                    <a:lnTo>
                      <a:pt x="100" y="4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" name="Freeform 140"/>
              <p:cNvSpPr>
                <a:spLocks/>
              </p:cNvSpPr>
              <p:nvPr/>
            </p:nvSpPr>
            <p:spPr bwMode="auto">
              <a:xfrm>
                <a:off x="3235" y="3763"/>
                <a:ext cx="102" cy="104"/>
              </a:xfrm>
              <a:custGeom>
                <a:avLst/>
                <a:gdLst>
                  <a:gd name="T0" fmla="*/ 100 w 102"/>
                  <a:gd name="T1" fmla="*/ 42 h 104"/>
                  <a:gd name="T2" fmla="*/ 102 w 102"/>
                  <a:gd name="T3" fmla="*/ 40 h 104"/>
                  <a:gd name="T4" fmla="*/ 100 w 102"/>
                  <a:gd name="T5" fmla="*/ 47 h 104"/>
                  <a:gd name="T6" fmla="*/ 82 w 102"/>
                  <a:gd name="T7" fmla="*/ 79 h 104"/>
                  <a:gd name="T8" fmla="*/ 59 w 102"/>
                  <a:gd name="T9" fmla="*/ 88 h 104"/>
                  <a:gd name="T10" fmla="*/ 52 w 102"/>
                  <a:gd name="T11" fmla="*/ 100 h 104"/>
                  <a:gd name="T12" fmla="*/ 45 w 102"/>
                  <a:gd name="T13" fmla="*/ 104 h 104"/>
                  <a:gd name="T14" fmla="*/ 34 w 102"/>
                  <a:gd name="T15" fmla="*/ 104 h 104"/>
                  <a:gd name="T16" fmla="*/ 9 w 102"/>
                  <a:gd name="T17" fmla="*/ 81 h 104"/>
                  <a:gd name="T18" fmla="*/ 0 w 102"/>
                  <a:gd name="T19" fmla="*/ 59 h 104"/>
                  <a:gd name="T20" fmla="*/ 4 w 102"/>
                  <a:gd name="T21" fmla="*/ 50 h 104"/>
                  <a:gd name="T22" fmla="*/ 32 w 102"/>
                  <a:gd name="T23" fmla="*/ 15 h 104"/>
                  <a:gd name="T24" fmla="*/ 56 w 102"/>
                  <a:gd name="T25" fmla="*/ 2 h 104"/>
                  <a:gd name="T26" fmla="*/ 66 w 102"/>
                  <a:gd name="T27" fmla="*/ 0 h 104"/>
                  <a:gd name="T28" fmla="*/ 75 w 102"/>
                  <a:gd name="T29" fmla="*/ 6 h 104"/>
                  <a:gd name="T30" fmla="*/ 97 w 102"/>
                  <a:gd name="T31" fmla="*/ 34 h 104"/>
                  <a:gd name="T32" fmla="*/ 100 w 102"/>
                  <a:gd name="T33" fmla="*/ 4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104">
                    <a:moveTo>
                      <a:pt x="100" y="42"/>
                    </a:moveTo>
                    <a:lnTo>
                      <a:pt x="102" y="40"/>
                    </a:lnTo>
                    <a:lnTo>
                      <a:pt x="100" y="47"/>
                    </a:lnTo>
                    <a:lnTo>
                      <a:pt x="82" y="79"/>
                    </a:lnTo>
                    <a:lnTo>
                      <a:pt x="59" y="88"/>
                    </a:lnTo>
                    <a:lnTo>
                      <a:pt x="52" y="100"/>
                    </a:lnTo>
                    <a:lnTo>
                      <a:pt x="45" y="104"/>
                    </a:lnTo>
                    <a:lnTo>
                      <a:pt x="34" y="104"/>
                    </a:lnTo>
                    <a:lnTo>
                      <a:pt x="9" y="81"/>
                    </a:lnTo>
                    <a:lnTo>
                      <a:pt x="0" y="59"/>
                    </a:lnTo>
                    <a:lnTo>
                      <a:pt x="4" y="50"/>
                    </a:lnTo>
                    <a:lnTo>
                      <a:pt x="32" y="15"/>
                    </a:lnTo>
                    <a:lnTo>
                      <a:pt x="56" y="2"/>
                    </a:lnTo>
                    <a:lnTo>
                      <a:pt x="66" y="0"/>
                    </a:lnTo>
                    <a:lnTo>
                      <a:pt x="75" y="6"/>
                    </a:lnTo>
                    <a:lnTo>
                      <a:pt x="97" y="34"/>
                    </a:lnTo>
                    <a:lnTo>
                      <a:pt x="100" y="42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" name="Freeform 141"/>
              <p:cNvSpPr>
                <a:spLocks/>
              </p:cNvSpPr>
              <p:nvPr/>
            </p:nvSpPr>
            <p:spPr bwMode="auto">
              <a:xfrm>
                <a:off x="1334" y="1248"/>
                <a:ext cx="362" cy="316"/>
              </a:xfrm>
              <a:custGeom>
                <a:avLst/>
                <a:gdLst>
                  <a:gd name="T0" fmla="*/ 155 w 362"/>
                  <a:gd name="T1" fmla="*/ 298 h 316"/>
                  <a:gd name="T2" fmla="*/ 14 w 362"/>
                  <a:gd name="T3" fmla="*/ 298 h 316"/>
                  <a:gd name="T4" fmla="*/ 12 w 362"/>
                  <a:gd name="T5" fmla="*/ 303 h 316"/>
                  <a:gd name="T6" fmla="*/ 2 w 362"/>
                  <a:gd name="T7" fmla="*/ 312 h 316"/>
                  <a:gd name="T8" fmla="*/ 3 w 362"/>
                  <a:gd name="T9" fmla="*/ 312 h 316"/>
                  <a:gd name="T10" fmla="*/ 0 w 362"/>
                  <a:gd name="T11" fmla="*/ 316 h 316"/>
                  <a:gd name="T12" fmla="*/ 3 w 362"/>
                  <a:gd name="T13" fmla="*/ 280 h 316"/>
                  <a:gd name="T14" fmla="*/ 12 w 362"/>
                  <a:gd name="T15" fmla="*/ 259 h 316"/>
                  <a:gd name="T16" fmla="*/ 23 w 362"/>
                  <a:gd name="T17" fmla="*/ 255 h 316"/>
                  <a:gd name="T18" fmla="*/ 39 w 362"/>
                  <a:gd name="T19" fmla="*/ 223 h 316"/>
                  <a:gd name="T20" fmla="*/ 37 w 362"/>
                  <a:gd name="T21" fmla="*/ 216 h 316"/>
                  <a:gd name="T22" fmla="*/ 55 w 362"/>
                  <a:gd name="T23" fmla="*/ 189 h 316"/>
                  <a:gd name="T24" fmla="*/ 57 w 362"/>
                  <a:gd name="T25" fmla="*/ 180 h 316"/>
                  <a:gd name="T26" fmla="*/ 96 w 362"/>
                  <a:gd name="T27" fmla="*/ 128 h 316"/>
                  <a:gd name="T28" fmla="*/ 109 w 362"/>
                  <a:gd name="T29" fmla="*/ 78 h 316"/>
                  <a:gd name="T30" fmla="*/ 121 w 362"/>
                  <a:gd name="T31" fmla="*/ 62 h 316"/>
                  <a:gd name="T32" fmla="*/ 152 w 362"/>
                  <a:gd name="T33" fmla="*/ 44 h 316"/>
                  <a:gd name="T34" fmla="*/ 168 w 362"/>
                  <a:gd name="T35" fmla="*/ 5 h 316"/>
                  <a:gd name="T36" fmla="*/ 173 w 362"/>
                  <a:gd name="T37" fmla="*/ 0 h 316"/>
                  <a:gd name="T38" fmla="*/ 362 w 362"/>
                  <a:gd name="T39" fmla="*/ 0 h 316"/>
                  <a:gd name="T40" fmla="*/ 362 w 362"/>
                  <a:gd name="T41" fmla="*/ 80 h 316"/>
                  <a:gd name="T42" fmla="*/ 223 w 362"/>
                  <a:gd name="T43" fmla="*/ 80 h 316"/>
                  <a:gd name="T44" fmla="*/ 223 w 362"/>
                  <a:gd name="T45" fmla="*/ 200 h 316"/>
                  <a:gd name="T46" fmla="*/ 180 w 362"/>
                  <a:gd name="T47" fmla="*/ 211 h 316"/>
                  <a:gd name="T48" fmla="*/ 177 w 362"/>
                  <a:gd name="T49" fmla="*/ 214 h 316"/>
                  <a:gd name="T50" fmla="*/ 169 w 362"/>
                  <a:gd name="T51" fmla="*/ 227 h 316"/>
                  <a:gd name="T52" fmla="*/ 175 w 362"/>
                  <a:gd name="T53" fmla="*/ 298 h 316"/>
                  <a:gd name="T54" fmla="*/ 155 w 362"/>
                  <a:gd name="T55" fmla="*/ 298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2" h="316">
                    <a:moveTo>
                      <a:pt x="155" y="298"/>
                    </a:moveTo>
                    <a:lnTo>
                      <a:pt x="14" y="298"/>
                    </a:lnTo>
                    <a:lnTo>
                      <a:pt x="12" y="303"/>
                    </a:lnTo>
                    <a:lnTo>
                      <a:pt x="2" y="312"/>
                    </a:lnTo>
                    <a:lnTo>
                      <a:pt x="3" y="312"/>
                    </a:lnTo>
                    <a:lnTo>
                      <a:pt x="0" y="316"/>
                    </a:lnTo>
                    <a:lnTo>
                      <a:pt x="3" y="280"/>
                    </a:lnTo>
                    <a:lnTo>
                      <a:pt x="12" y="259"/>
                    </a:lnTo>
                    <a:lnTo>
                      <a:pt x="23" y="255"/>
                    </a:lnTo>
                    <a:lnTo>
                      <a:pt x="39" y="223"/>
                    </a:lnTo>
                    <a:lnTo>
                      <a:pt x="37" y="216"/>
                    </a:lnTo>
                    <a:lnTo>
                      <a:pt x="55" y="189"/>
                    </a:lnTo>
                    <a:lnTo>
                      <a:pt x="57" y="180"/>
                    </a:lnTo>
                    <a:lnTo>
                      <a:pt x="96" y="128"/>
                    </a:lnTo>
                    <a:lnTo>
                      <a:pt x="109" y="78"/>
                    </a:lnTo>
                    <a:lnTo>
                      <a:pt x="121" y="62"/>
                    </a:lnTo>
                    <a:lnTo>
                      <a:pt x="152" y="44"/>
                    </a:lnTo>
                    <a:lnTo>
                      <a:pt x="168" y="5"/>
                    </a:lnTo>
                    <a:lnTo>
                      <a:pt x="173" y="0"/>
                    </a:lnTo>
                    <a:lnTo>
                      <a:pt x="362" y="0"/>
                    </a:lnTo>
                    <a:lnTo>
                      <a:pt x="362" y="80"/>
                    </a:lnTo>
                    <a:lnTo>
                      <a:pt x="223" y="80"/>
                    </a:lnTo>
                    <a:lnTo>
                      <a:pt x="223" y="200"/>
                    </a:lnTo>
                    <a:lnTo>
                      <a:pt x="180" y="211"/>
                    </a:lnTo>
                    <a:lnTo>
                      <a:pt x="177" y="214"/>
                    </a:lnTo>
                    <a:lnTo>
                      <a:pt x="169" y="227"/>
                    </a:lnTo>
                    <a:lnTo>
                      <a:pt x="175" y="298"/>
                    </a:lnTo>
                    <a:lnTo>
                      <a:pt x="155" y="29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" name="Freeform 142"/>
              <p:cNvSpPr>
                <a:spLocks/>
              </p:cNvSpPr>
              <p:nvPr/>
            </p:nvSpPr>
            <p:spPr bwMode="auto">
              <a:xfrm>
                <a:off x="1334" y="1248"/>
                <a:ext cx="362" cy="316"/>
              </a:xfrm>
              <a:custGeom>
                <a:avLst/>
                <a:gdLst>
                  <a:gd name="T0" fmla="*/ 155 w 362"/>
                  <a:gd name="T1" fmla="*/ 298 h 316"/>
                  <a:gd name="T2" fmla="*/ 14 w 362"/>
                  <a:gd name="T3" fmla="*/ 298 h 316"/>
                  <a:gd name="T4" fmla="*/ 12 w 362"/>
                  <a:gd name="T5" fmla="*/ 303 h 316"/>
                  <a:gd name="T6" fmla="*/ 2 w 362"/>
                  <a:gd name="T7" fmla="*/ 312 h 316"/>
                  <a:gd name="T8" fmla="*/ 3 w 362"/>
                  <a:gd name="T9" fmla="*/ 312 h 316"/>
                  <a:gd name="T10" fmla="*/ 0 w 362"/>
                  <a:gd name="T11" fmla="*/ 316 h 316"/>
                  <a:gd name="T12" fmla="*/ 3 w 362"/>
                  <a:gd name="T13" fmla="*/ 280 h 316"/>
                  <a:gd name="T14" fmla="*/ 12 w 362"/>
                  <a:gd name="T15" fmla="*/ 259 h 316"/>
                  <a:gd name="T16" fmla="*/ 23 w 362"/>
                  <a:gd name="T17" fmla="*/ 255 h 316"/>
                  <a:gd name="T18" fmla="*/ 39 w 362"/>
                  <a:gd name="T19" fmla="*/ 223 h 316"/>
                  <a:gd name="T20" fmla="*/ 37 w 362"/>
                  <a:gd name="T21" fmla="*/ 216 h 316"/>
                  <a:gd name="T22" fmla="*/ 55 w 362"/>
                  <a:gd name="T23" fmla="*/ 189 h 316"/>
                  <a:gd name="T24" fmla="*/ 57 w 362"/>
                  <a:gd name="T25" fmla="*/ 180 h 316"/>
                  <a:gd name="T26" fmla="*/ 96 w 362"/>
                  <a:gd name="T27" fmla="*/ 128 h 316"/>
                  <a:gd name="T28" fmla="*/ 109 w 362"/>
                  <a:gd name="T29" fmla="*/ 78 h 316"/>
                  <a:gd name="T30" fmla="*/ 121 w 362"/>
                  <a:gd name="T31" fmla="*/ 62 h 316"/>
                  <a:gd name="T32" fmla="*/ 152 w 362"/>
                  <a:gd name="T33" fmla="*/ 44 h 316"/>
                  <a:gd name="T34" fmla="*/ 168 w 362"/>
                  <a:gd name="T35" fmla="*/ 5 h 316"/>
                  <a:gd name="T36" fmla="*/ 173 w 362"/>
                  <a:gd name="T37" fmla="*/ 0 h 316"/>
                  <a:gd name="T38" fmla="*/ 362 w 362"/>
                  <a:gd name="T39" fmla="*/ 0 h 316"/>
                  <a:gd name="T40" fmla="*/ 362 w 362"/>
                  <a:gd name="T41" fmla="*/ 80 h 316"/>
                  <a:gd name="T42" fmla="*/ 223 w 362"/>
                  <a:gd name="T43" fmla="*/ 80 h 316"/>
                  <a:gd name="T44" fmla="*/ 223 w 362"/>
                  <a:gd name="T45" fmla="*/ 200 h 316"/>
                  <a:gd name="T46" fmla="*/ 180 w 362"/>
                  <a:gd name="T47" fmla="*/ 211 h 316"/>
                  <a:gd name="T48" fmla="*/ 177 w 362"/>
                  <a:gd name="T49" fmla="*/ 214 h 316"/>
                  <a:gd name="T50" fmla="*/ 169 w 362"/>
                  <a:gd name="T51" fmla="*/ 227 h 316"/>
                  <a:gd name="T52" fmla="*/ 175 w 362"/>
                  <a:gd name="T53" fmla="*/ 298 h 316"/>
                  <a:gd name="T54" fmla="*/ 155 w 362"/>
                  <a:gd name="T55" fmla="*/ 298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2" h="316">
                    <a:moveTo>
                      <a:pt x="155" y="298"/>
                    </a:moveTo>
                    <a:lnTo>
                      <a:pt x="14" y="298"/>
                    </a:lnTo>
                    <a:lnTo>
                      <a:pt x="12" y="303"/>
                    </a:lnTo>
                    <a:lnTo>
                      <a:pt x="2" y="312"/>
                    </a:lnTo>
                    <a:lnTo>
                      <a:pt x="3" y="312"/>
                    </a:lnTo>
                    <a:lnTo>
                      <a:pt x="0" y="316"/>
                    </a:lnTo>
                    <a:lnTo>
                      <a:pt x="3" y="280"/>
                    </a:lnTo>
                    <a:lnTo>
                      <a:pt x="12" y="259"/>
                    </a:lnTo>
                    <a:lnTo>
                      <a:pt x="23" y="255"/>
                    </a:lnTo>
                    <a:lnTo>
                      <a:pt x="39" y="223"/>
                    </a:lnTo>
                    <a:lnTo>
                      <a:pt x="37" y="216"/>
                    </a:lnTo>
                    <a:lnTo>
                      <a:pt x="55" y="189"/>
                    </a:lnTo>
                    <a:lnTo>
                      <a:pt x="57" y="180"/>
                    </a:lnTo>
                    <a:lnTo>
                      <a:pt x="96" y="128"/>
                    </a:lnTo>
                    <a:lnTo>
                      <a:pt x="109" y="78"/>
                    </a:lnTo>
                    <a:lnTo>
                      <a:pt x="121" y="62"/>
                    </a:lnTo>
                    <a:lnTo>
                      <a:pt x="152" y="44"/>
                    </a:lnTo>
                    <a:lnTo>
                      <a:pt x="168" y="5"/>
                    </a:lnTo>
                    <a:lnTo>
                      <a:pt x="173" y="0"/>
                    </a:lnTo>
                    <a:lnTo>
                      <a:pt x="362" y="0"/>
                    </a:lnTo>
                    <a:lnTo>
                      <a:pt x="362" y="80"/>
                    </a:lnTo>
                    <a:lnTo>
                      <a:pt x="223" y="80"/>
                    </a:lnTo>
                    <a:lnTo>
                      <a:pt x="223" y="200"/>
                    </a:lnTo>
                    <a:lnTo>
                      <a:pt x="180" y="211"/>
                    </a:lnTo>
                    <a:lnTo>
                      <a:pt x="177" y="214"/>
                    </a:lnTo>
                    <a:lnTo>
                      <a:pt x="169" y="227"/>
                    </a:lnTo>
                    <a:lnTo>
                      <a:pt x="175" y="298"/>
                    </a:lnTo>
                    <a:lnTo>
                      <a:pt x="155" y="298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" name="Freeform 143"/>
              <p:cNvSpPr>
                <a:spLocks/>
              </p:cNvSpPr>
              <p:nvPr/>
            </p:nvSpPr>
            <p:spPr bwMode="auto">
              <a:xfrm>
                <a:off x="3873" y="1935"/>
                <a:ext cx="66" cy="82"/>
              </a:xfrm>
              <a:custGeom>
                <a:avLst/>
                <a:gdLst>
                  <a:gd name="T0" fmla="*/ 52 w 66"/>
                  <a:gd name="T1" fmla="*/ 0 h 82"/>
                  <a:gd name="T2" fmla="*/ 18 w 66"/>
                  <a:gd name="T3" fmla="*/ 22 h 82"/>
                  <a:gd name="T4" fmla="*/ 10 w 66"/>
                  <a:gd name="T5" fmla="*/ 48 h 82"/>
                  <a:gd name="T6" fmla="*/ 0 w 66"/>
                  <a:gd name="T7" fmla="*/ 68 h 82"/>
                  <a:gd name="T8" fmla="*/ 0 w 66"/>
                  <a:gd name="T9" fmla="*/ 75 h 82"/>
                  <a:gd name="T10" fmla="*/ 5 w 66"/>
                  <a:gd name="T11" fmla="*/ 81 h 82"/>
                  <a:gd name="T12" fmla="*/ 14 w 66"/>
                  <a:gd name="T13" fmla="*/ 82 h 82"/>
                  <a:gd name="T14" fmla="*/ 19 w 66"/>
                  <a:gd name="T15" fmla="*/ 81 h 82"/>
                  <a:gd name="T16" fmla="*/ 23 w 66"/>
                  <a:gd name="T17" fmla="*/ 82 h 82"/>
                  <a:gd name="T18" fmla="*/ 25 w 66"/>
                  <a:gd name="T19" fmla="*/ 81 h 82"/>
                  <a:gd name="T20" fmla="*/ 27 w 66"/>
                  <a:gd name="T21" fmla="*/ 79 h 82"/>
                  <a:gd name="T22" fmla="*/ 35 w 66"/>
                  <a:gd name="T23" fmla="*/ 75 h 82"/>
                  <a:gd name="T24" fmla="*/ 39 w 66"/>
                  <a:gd name="T25" fmla="*/ 77 h 82"/>
                  <a:gd name="T26" fmla="*/ 46 w 66"/>
                  <a:gd name="T27" fmla="*/ 82 h 82"/>
                  <a:gd name="T28" fmla="*/ 46 w 66"/>
                  <a:gd name="T29" fmla="*/ 82 h 82"/>
                  <a:gd name="T30" fmla="*/ 48 w 66"/>
                  <a:gd name="T31" fmla="*/ 79 h 82"/>
                  <a:gd name="T32" fmla="*/ 57 w 66"/>
                  <a:gd name="T33" fmla="*/ 68 h 82"/>
                  <a:gd name="T34" fmla="*/ 60 w 66"/>
                  <a:gd name="T35" fmla="*/ 59 h 82"/>
                  <a:gd name="T36" fmla="*/ 60 w 66"/>
                  <a:gd name="T37" fmla="*/ 59 h 82"/>
                  <a:gd name="T38" fmla="*/ 60 w 66"/>
                  <a:gd name="T39" fmla="*/ 56 h 82"/>
                  <a:gd name="T40" fmla="*/ 57 w 66"/>
                  <a:gd name="T41" fmla="*/ 56 h 82"/>
                  <a:gd name="T42" fmla="*/ 57 w 66"/>
                  <a:gd name="T43" fmla="*/ 54 h 82"/>
                  <a:gd name="T44" fmla="*/ 50 w 66"/>
                  <a:gd name="T45" fmla="*/ 56 h 82"/>
                  <a:gd name="T46" fmla="*/ 44 w 66"/>
                  <a:gd name="T47" fmla="*/ 54 h 82"/>
                  <a:gd name="T48" fmla="*/ 37 w 66"/>
                  <a:gd name="T49" fmla="*/ 56 h 82"/>
                  <a:gd name="T50" fmla="*/ 35 w 66"/>
                  <a:gd name="T51" fmla="*/ 59 h 82"/>
                  <a:gd name="T52" fmla="*/ 34 w 66"/>
                  <a:gd name="T53" fmla="*/ 59 h 82"/>
                  <a:gd name="T54" fmla="*/ 32 w 66"/>
                  <a:gd name="T55" fmla="*/ 57 h 82"/>
                  <a:gd name="T56" fmla="*/ 30 w 66"/>
                  <a:gd name="T57" fmla="*/ 56 h 82"/>
                  <a:gd name="T58" fmla="*/ 30 w 66"/>
                  <a:gd name="T59" fmla="*/ 54 h 82"/>
                  <a:gd name="T60" fmla="*/ 34 w 66"/>
                  <a:gd name="T61" fmla="*/ 56 h 82"/>
                  <a:gd name="T62" fmla="*/ 35 w 66"/>
                  <a:gd name="T63" fmla="*/ 56 h 82"/>
                  <a:gd name="T64" fmla="*/ 37 w 66"/>
                  <a:gd name="T65" fmla="*/ 52 h 82"/>
                  <a:gd name="T66" fmla="*/ 41 w 66"/>
                  <a:gd name="T67" fmla="*/ 47 h 82"/>
                  <a:gd name="T68" fmla="*/ 44 w 66"/>
                  <a:gd name="T69" fmla="*/ 45 h 82"/>
                  <a:gd name="T70" fmla="*/ 48 w 66"/>
                  <a:gd name="T71" fmla="*/ 45 h 82"/>
                  <a:gd name="T72" fmla="*/ 52 w 66"/>
                  <a:gd name="T73" fmla="*/ 40 h 82"/>
                  <a:gd name="T74" fmla="*/ 60 w 66"/>
                  <a:gd name="T75" fmla="*/ 38 h 82"/>
                  <a:gd name="T76" fmla="*/ 66 w 66"/>
                  <a:gd name="T77" fmla="*/ 34 h 82"/>
                  <a:gd name="T78" fmla="*/ 66 w 66"/>
                  <a:gd name="T79" fmla="*/ 29 h 82"/>
                  <a:gd name="T80" fmla="*/ 62 w 66"/>
                  <a:gd name="T81" fmla="*/ 15 h 82"/>
                  <a:gd name="T82" fmla="*/ 59 w 66"/>
                  <a:gd name="T83" fmla="*/ 13 h 82"/>
                  <a:gd name="T84" fmla="*/ 55 w 66"/>
                  <a:gd name="T85" fmla="*/ 7 h 82"/>
                  <a:gd name="T86" fmla="*/ 53 w 66"/>
                  <a:gd name="T87" fmla="*/ 4 h 82"/>
                  <a:gd name="T88" fmla="*/ 52 w 66"/>
                  <a:gd name="T8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" h="82">
                    <a:moveTo>
                      <a:pt x="52" y="0"/>
                    </a:moveTo>
                    <a:lnTo>
                      <a:pt x="18" y="22"/>
                    </a:lnTo>
                    <a:lnTo>
                      <a:pt x="10" y="48"/>
                    </a:lnTo>
                    <a:lnTo>
                      <a:pt x="0" y="68"/>
                    </a:lnTo>
                    <a:lnTo>
                      <a:pt x="0" y="75"/>
                    </a:lnTo>
                    <a:lnTo>
                      <a:pt x="5" y="81"/>
                    </a:lnTo>
                    <a:lnTo>
                      <a:pt x="14" y="82"/>
                    </a:lnTo>
                    <a:lnTo>
                      <a:pt x="19" y="81"/>
                    </a:lnTo>
                    <a:lnTo>
                      <a:pt x="23" y="82"/>
                    </a:lnTo>
                    <a:lnTo>
                      <a:pt x="25" y="81"/>
                    </a:lnTo>
                    <a:lnTo>
                      <a:pt x="27" y="79"/>
                    </a:lnTo>
                    <a:lnTo>
                      <a:pt x="35" y="75"/>
                    </a:lnTo>
                    <a:lnTo>
                      <a:pt x="39" y="77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8" y="79"/>
                    </a:lnTo>
                    <a:lnTo>
                      <a:pt x="57" y="68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56"/>
                    </a:lnTo>
                    <a:lnTo>
                      <a:pt x="57" y="56"/>
                    </a:lnTo>
                    <a:lnTo>
                      <a:pt x="57" y="54"/>
                    </a:lnTo>
                    <a:lnTo>
                      <a:pt x="50" y="56"/>
                    </a:lnTo>
                    <a:lnTo>
                      <a:pt x="44" y="54"/>
                    </a:lnTo>
                    <a:lnTo>
                      <a:pt x="37" y="56"/>
                    </a:lnTo>
                    <a:lnTo>
                      <a:pt x="35" y="59"/>
                    </a:lnTo>
                    <a:lnTo>
                      <a:pt x="34" y="59"/>
                    </a:lnTo>
                    <a:lnTo>
                      <a:pt x="32" y="57"/>
                    </a:lnTo>
                    <a:lnTo>
                      <a:pt x="30" y="56"/>
                    </a:lnTo>
                    <a:lnTo>
                      <a:pt x="30" y="54"/>
                    </a:lnTo>
                    <a:lnTo>
                      <a:pt x="34" y="56"/>
                    </a:lnTo>
                    <a:lnTo>
                      <a:pt x="35" y="56"/>
                    </a:lnTo>
                    <a:lnTo>
                      <a:pt x="37" y="52"/>
                    </a:lnTo>
                    <a:lnTo>
                      <a:pt x="41" y="47"/>
                    </a:lnTo>
                    <a:lnTo>
                      <a:pt x="44" y="45"/>
                    </a:lnTo>
                    <a:lnTo>
                      <a:pt x="48" y="45"/>
                    </a:lnTo>
                    <a:lnTo>
                      <a:pt x="52" y="40"/>
                    </a:lnTo>
                    <a:lnTo>
                      <a:pt x="60" y="38"/>
                    </a:lnTo>
                    <a:lnTo>
                      <a:pt x="66" y="34"/>
                    </a:lnTo>
                    <a:lnTo>
                      <a:pt x="66" y="29"/>
                    </a:lnTo>
                    <a:lnTo>
                      <a:pt x="62" y="15"/>
                    </a:lnTo>
                    <a:lnTo>
                      <a:pt x="59" y="13"/>
                    </a:lnTo>
                    <a:lnTo>
                      <a:pt x="55" y="7"/>
                    </a:lnTo>
                    <a:lnTo>
                      <a:pt x="53" y="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" name="Freeform 144"/>
              <p:cNvSpPr>
                <a:spLocks/>
              </p:cNvSpPr>
              <p:nvPr/>
            </p:nvSpPr>
            <p:spPr bwMode="auto">
              <a:xfrm>
                <a:off x="3873" y="1935"/>
                <a:ext cx="66" cy="82"/>
              </a:xfrm>
              <a:custGeom>
                <a:avLst/>
                <a:gdLst>
                  <a:gd name="T0" fmla="*/ 52 w 66"/>
                  <a:gd name="T1" fmla="*/ 0 h 82"/>
                  <a:gd name="T2" fmla="*/ 18 w 66"/>
                  <a:gd name="T3" fmla="*/ 22 h 82"/>
                  <a:gd name="T4" fmla="*/ 10 w 66"/>
                  <a:gd name="T5" fmla="*/ 48 h 82"/>
                  <a:gd name="T6" fmla="*/ 0 w 66"/>
                  <a:gd name="T7" fmla="*/ 68 h 82"/>
                  <a:gd name="T8" fmla="*/ 0 w 66"/>
                  <a:gd name="T9" fmla="*/ 75 h 82"/>
                  <a:gd name="T10" fmla="*/ 5 w 66"/>
                  <a:gd name="T11" fmla="*/ 81 h 82"/>
                  <a:gd name="T12" fmla="*/ 14 w 66"/>
                  <a:gd name="T13" fmla="*/ 82 h 82"/>
                  <a:gd name="T14" fmla="*/ 19 w 66"/>
                  <a:gd name="T15" fmla="*/ 81 h 82"/>
                  <a:gd name="T16" fmla="*/ 23 w 66"/>
                  <a:gd name="T17" fmla="*/ 82 h 82"/>
                  <a:gd name="T18" fmla="*/ 25 w 66"/>
                  <a:gd name="T19" fmla="*/ 81 h 82"/>
                  <a:gd name="T20" fmla="*/ 27 w 66"/>
                  <a:gd name="T21" fmla="*/ 79 h 82"/>
                  <a:gd name="T22" fmla="*/ 35 w 66"/>
                  <a:gd name="T23" fmla="*/ 75 h 82"/>
                  <a:gd name="T24" fmla="*/ 39 w 66"/>
                  <a:gd name="T25" fmla="*/ 77 h 82"/>
                  <a:gd name="T26" fmla="*/ 46 w 66"/>
                  <a:gd name="T27" fmla="*/ 82 h 82"/>
                  <a:gd name="T28" fmla="*/ 46 w 66"/>
                  <a:gd name="T29" fmla="*/ 82 h 82"/>
                  <a:gd name="T30" fmla="*/ 48 w 66"/>
                  <a:gd name="T31" fmla="*/ 79 h 82"/>
                  <a:gd name="T32" fmla="*/ 57 w 66"/>
                  <a:gd name="T33" fmla="*/ 68 h 82"/>
                  <a:gd name="T34" fmla="*/ 60 w 66"/>
                  <a:gd name="T35" fmla="*/ 59 h 82"/>
                  <a:gd name="T36" fmla="*/ 60 w 66"/>
                  <a:gd name="T37" fmla="*/ 59 h 82"/>
                  <a:gd name="T38" fmla="*/ 60 w 66"/>
                  <a:gd name="T39" fmla="*/ 56 h 82"/>
                  <a:gd name="T40" fmla="*/ 57 w 66"/>
                  <a:gd name="T41" fmla="*/ 56 h 82"/>
                  <a:gd name="T42" fmla="*/ 57 w 66"/>
                  <a:gd name="T43" fmla="*/ 54 h 82"/>
                  <a:gd name="T44" fmla="*/ 50 w 66"/>
                  <a:gd name="T45" fmla="*/ 56 h 82"/>
                  <a:gd name="T46" fmla="*/ 44 w 66"/>
                  <a:gd name="T47" fmla="*/ 54 h 82"/>
                  <a:gd name="T48" fmla="*/ 37 w 66"/>
                  <a:gd name="T49" fmla="*/ 56 h 82"/>
                  <a:gd name="T50" fmla="*/ 35 w 66"/>
                  <a:gd name="T51" fmla="*/ 59 h 82"/>
                  <a:gd name="T52" fmla="*/ 34 w 66"/>
                  <a:gd name="T53" fmla="*/ 59 h 82"/>
                  <a:gd name="T54" fmla="*/ 32 w 66"/>
                  <a:gd name="T55" fmla="*/ 57 h 82"/>
                  <a:gd name="T56" fmla="*/ 30 w 66"/>
                  <a:gd name="T57" fmla="*/ 56 h 82"/>
                  <a:gd name="T58" fmla="*/ 30 w 66"/>
                  <a:gd name="T59" fmla="*/ 54 h 82"/>
                  <a:gd name="T60" fmla="*/ 34 w 66"/>
                  <a:gd name="T61" fmla="*/ 56 h 82"/>
                  <a:gd name="T62" fmla="*/ 35 w 66"/>
                  <a:gd name="T63" fmla="*/ 56 h 82"/>
                  <a:gd name="T64" fmla="*/ 37 w 66"/>
                  <a:gd name="T65" fmla="*/ 52 h 82"/>
                  <a:gd name="T66" fmla="*/ 41 w 66"/>
                  <a:gd name="T67" fmla="*/ 47 h 82"/>
                  <a:gd name="T68" fmla="*/ 44 w 66"/>
                  <a:gd name="T69" fmla="*/ 45 h 82"/>
                  <a:gd name="T70" fmla="*/ 48 w 66"/>
                  <a:gd name="T71" fmla="*/ 45 h 82"/>
                  <a:gd name="T72" fmla="*/ 52 w 66"/>
                  <a:gd name="T73" fmla="*/ 40 h 82"/>
                  <a:gd name="T74" fmla="*/ 60 w 66"/>
                  <a:gd name="T75" fmla="*/ 38 h 82"/>
                  <a:gd name="T76" fmla="*/ 66 w 66"/>
                  <a:gd name="T77" fmla="*/ 34 h 82"/>
                  <a:gd name="T78" fmla="*/ 66 w 66"/>
                  <a:gd name="T79" fmla="*/ 29 h 82"/>
                  <a:gd name="T80" fmla="*/ 62 w 66"/>
                  <a:gd name="T81" fmla="*/ 15 h 82"/>
                  <a:gd name="T82" fmla="*/ 59 w 66"/>
                  <a:gd name="T83" fmla="*/ 13 h 82"/>
                  <a:gd name="T84" fmla="*/ 55 w 66"/>
                  <a:gd name="T85" fmla="*/ 7 h 82"/>
                  <a:gd name="T86" fmla="*/ 53 w 66"/>
                  <a:gd name="T87" fmla="*/ 4 h 82"/>
                  <a:gd name="T88" fmla="*/ 52 w 66"/>
                  <a:gd name="T8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" h="82">
                    <a:moveTo>
                      <a:pt x="52" y="0"/>
                    </a:moveTo>
                    <a:lnTo>
                      <a:pt x="18" y="22"/>
                    </a:lnTo>
                    <a:lnTo>
                      <a:pt x="10" y="48"/>
                    </a:lnTo>
                    <a:lnTo>
                      <a:pt x="0" y="68"/>
                    </a:lnTo>
                    <a:lnTo>
                      <a:pt x="0" y="75"/>
                    </a:lnTo>
                    <a:lnTo>
                      <a:pt x="5" y="81"/>
                    </a:lnTo>
                    <a:lnTo>
                      <a:pt x="14" y="82"/>
                    </a:lnTo>
                    <a:lnTo>
                      <a:pt x="19" y="81"/>
                    </a:lnTo>
                    <a:lnTo>
                      <a:pt x="23" y="82"/>
                    </a:lnTo>
                    <a:lnTo>
                      <a:pt x="25" y="81"/>
                    </a:lnTo>
                    <a:lnTo>
                      <a:pt x="27" y="79"/>
                    </a:lnTo>
                    <a:lnTo>
                      <a:pt x="35" y="75"/>
                    </a:lnTo>
                    <a:lnTo>
                      <a:pt x="39" y="77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8" y="79"/>
                    </a:lnTo>
                    <a:lnTo>
                      <a:pt x="57" y="68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56"/>
                    </a:lnTo>
                    <a:lnTo>
                      <a:pt x="57" y="56"/>
                    </a:lnTo>
                    <a:lnTo>
                      <a:pt x="57" y="54"/>
                    </a:lnTo>
                    <a:lnTo>
                      <a:pt x="50" y="56"/>
                    </a:lnTo>
                    <a:lnTo>
                      <a:pt x="44" y="54"/>
                    </a:lnTo>
                    <a:lnTo>
                      <a:pt x="37" y="56"/>
                    </a:lnTo>
                    <a:lnTo>
                      <a:pt x="35" y="59"/>
                    </a:lnTo>
                    <a:lnTo>
                      <a:pt x="34" y="59"/>
                    </a:lnTo>
                    <a:lnTo>
                      <a:pt x="32" y="57"/>
                    </a:lnTo>
                    <a:lnTo>
                      <a:pt x="30" y="56"/>
                    </a:lnTo>
                    <a:lnTo>
                      <a:pt x="30" y="54"/>
                    </a:lnTo>
                    <a:lnTo>
                      <a:pt x="34" y="56"/>
                    </a:lnTo>
                    <a:lnTo>
                      <a:pt x="35" y="56"/>
                    </a:lnTo>
                    <a:lnTo>
                      <a:pt x="37" y="52"/>
                    </a:lnTo>
                    <a:lnTo>
                      <a:pt x="41" y="47"/>
                    </a:lnTo>
                    <a:lnTo>
                      <a:pt x="44" y="45"/>
                    </a:lnTo>
                    <a:lnTo>
                      <a:pt x="48" y="45"/>
                    </a:lnTo>
                    <a:lnTo>
                      <a:pt x="52" y="40"/>
                    </a:lnTo>
                    <a:lnTo>
                      <a:pt x="60" y="38"/>
                    </a:lnTo>
                    <a:lnTo>
                      <a:pt x="66" y="34"/>
                    </a:lnTo>
                    <a:lnTo>
                      <a:pt x="66" y="29"/>
                    </a:lnTo>
                    <a:lnTo>
                      <a:pt x="62" y="15"/>
                    </a:lnTo>
                    <a:lnTo>
                      <a:pt x="59" y="13"/>
                    </a:lnTo>
                    <a:lnTo>
                      <a:pt x="55" y="7"/>
                    </a:lnTo>
                    <a:lnTo>
                      <a:pt x="53" y="4"/>
                    </a:lnTo>
                    <a:lnTo>
                      <a:pt x="52" y="0"/>
                    </a:lnTo>
                  </a:path>
                </a:pathLst>
              </a:custGeom>
              <a:noFill/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" name="Freeform 145"/>
              <p:cNvSpPr>
                <a:spLocks/>
              </p:cNvSpPr>
              <p:nvPr/>
            </p:nvSpPr>
            <p:spPr bwMode="auto">
              <a:xfrm>
                <a:off x="3010" y="1469"/>
                <a:ext cx="716" cy="616"/>
              </a:xfrm>
              <a:custGeom>
                <a:avLst/>
                <a:gdLst>
                  <a:gd name="T0" fmla="*/ 709 w 716"/>
                  <a:gd name="T1" fmla="*/ 222 h 616"/>
                  <a:gd name="T2" fmla="*/ 704 w 716"/>
                  <a:gd name="T3" fmla="*/ 222 h 616"/>
                  <a:gd name="T4" fmla="*/ 695 w 716"/>
                  <a:gd name="T5" fmla="*/ 207 h 616"/>
                  <a:gd name="T6" fmla="*/ 668 w 716"/>
                  <a:gd name="T7" fmla="*/ 191 h 616"/>
                  <a:gd name="T8" fmla="*/ 663 w 716"/>
                  <a:gd name="T9" fmla="*/ 93 h 616"/>
                  <a:gd name="T10" fmla="*/ 648 w 716"/>
                  <a:gd name="T11" fmla="*/ 73 h 616"/>
                  <a:gd name="T12" fmla="*/ 638 w 716"/>
                  <a:gd name="T13" fmla="*/ 38 h 616"/>
                  <a:gd name="T14" fmla="*/ 622 w 716"/>
                  <a:gd name="T15" fmla="*/ 23 h 616"/>
                  <a:gd name="T16" fmla="*/ 591 w 716"/>
                  <a:gd name="T17" fmla="*/ 0 h 616"/>
                  <a:gd name="T18" fmla="*/ 565 w 716"/>
                  <a:gd name="T19" fmla="*/ 11 h 616"/>
                  <a:gd name="T20" fmla="*/ 531 w 716"/>
                  <a:gd name="T21" fmla="*/ 41 h 616"/>
                  <a:gd name="T22" fmla="*/ 504 w 716"/>
                  <a:gd name="T23" fmla="*/ 63 h 616"/>
                  <a:gd name="T24" fmla="*/ 413 w 716"/>
                  <a:gd name="T25" fmla="*/ 52 h 616"/>
                  <a:gd name="T26" fmla="*/ 415 w 716"/>
                  <a:gd name="T27" fmla="*/ 43 h 616"/>
                  <a:gd name="T28" fmla="*/ 411 w 716"/>
                  <a:gd name="T29" fmla="*/ 41 h 616"/>
                  <a:gd name="T30" fmla="*/ 136 w 716"/>
                  <a:gd name="T31" fmla="*/ 50 h 616"/>
                  <a:gd name="T32" fmla="*/ 93 w 716"/>
                  <a:gd name="T33" fmla="*/ 139 h 616"/>
                  <a:gd name="T34" fmla="*/ 93 w 716"/>
                  <a:gd name="T35" fmla="*/ 332 h 616"/>
                  <a:gd name="T36" fmla="*/ 49 w 716"/>
                  <a:gd name="T37" fmla="*/ 338 h 616"/>
                  <a:gd name="T38" fmla="*/ 20 w 716"/>
                  <a:gd name="T39" fmla="*/ 389 h 616"/>
                  <a:gd name="T40" fmla="*/ 20 w 716"/>
                  <a:gd name="T41" fmla="*/ 409 h 616"/>
                  <a:gd name="T42" fmla="*/ 13 w 716"/>
                  <a:gd name="T43" fmla="*/ 414 h 616"/>
                  <a:gd name="T44" fmla="*/ 9 w 716"/>
                  <a:gd name="T45" fmla="*/ 438 h 616"/>
                  <a:gd name="T46" fmla="*/ 0 w 716"/>
                  <a:gd name="T47" fmla="*/ 470 h 616"/>
                  <a:gd name="T48" fmla="*/ 20 w 716"/>
                  <a:gd name="T49" fmla="*/ 464 h 616"/>
                  <a:gd name="T50" fmla="*/ 34 w 716"/>
                  <a:gd name="T51" fmla="*/ 516 h 616"/>
                  <a:gd name="T52" fmla="*/ 38 w 716"/>
                  <a:gd name="T53" fmla="*/ 522 h 616"/>
                  <a:gd name="T54" fmla="*/ 45 w 716"/>
                  <a:gd name="T55" fmla="*/ 538 h 616"/>
                  <a:gd name="T56" fmla="*/ 72 w 716"/>
                  <a:gd name="T57" fmla="*/ 586 h 616"/>
                  <a:gd name="T58" fmla="*/ 74 w 716"/>
                  <a:gd name="T59" fmla="*/ 600 h 616"/>
                  <a:gd name="T60" fmla="*/ 86 w 716"/>
                  <a:gd name="T61" fmla="*/ 600 h 616"/>
                  <a:gd name="T62" fmla="*/ 111 w 716"/>
                  <a:gd name="T63" fmla="*/ 593 h 616"/>
                  <a:gd name="T64" fmla="*/ 141 w 716"/>
                  <a:gd name="T65" fmla="*/ 586 h 616"/>
                  <a:gd name="T66" fmla="*/ 177 w 716"/>
                  <a:gd name="T67" fmla="*/ 570 h 616"/>
                  <a:gd name="T68" fmla="*/ 195 w 716"/>
                  <a:gd name="T69" fmla="*/ 604 h 616"/>
                  <a:gd name="T70" fmla="*/ 229 w 716"/>
                  <a:gd name="T71" fmla="*/ 604 h 616"/>
                  <a:gd name="T72" fmla="*/ 270 w 716"/>
                  <a:gd name="T73" fmla="*/ 616 h 616"/>
                  <a:gd name="T74" fmla="*/ 313 w 716"/>
                  <a:gd name="T75" fmla="*/ 598 h 616"/>
                  <a:gd name="T76" fmla="*/ 336 w 716"/>
                  <a:gd name="T77" fmla="*/ 584 h 616"/>
                  <a:gd name="T78" fmla="*/ 388 w 716"/>
                  <a:gd name="T79" fmla="*/ 598 h 616"/>
                  <a:gd name="T80" fmla="*/ 438 w 716"/>
                  <a:gd name="T81" fmla="*/ 563 h 616"/>
                  <a:gd name="T82" fmla="*/ 457 w 716"/>
                  <a:gd name="T83" fmla="*/ 513 h 616"/>
                  <a:gd name="T84" fmla="*/ 472 w 716"/>
                  <a:gd name="T85" fmla="*/ 502 h 616"/>
                  <a:gd name="T86" fmla="*/ 495 w 716"/>
                  <a:gd name="T87" fmla="*/ 489 h 616"/>
                  <a:gd name="T88" fmla="*/ 493 w 716"/>
                  <a:gd name="T89" fmla="*/ 536 h 616"/>
                  <a:gd name="T90" fmla="*/ 525 w 716"/>
                  <a:gd name="T91" fmla="*/ 580 h 616"/>
                  <a:gd name="T92" fmla="*/ 522 w 716"/>
                  <a:gd name="T93" fmla="*/ 609 h 616"/>
                  <a:gd name="T94" fmla="*/ 532 w 716"/>
                  <a:gd name="T95" fmla="*/ 607 h 616"/>
                  <a:gd name="T96" fmla="*/ 538 w 716"/>
                  <a:gd name="T97" fmla="*/ 568 h 616"/>
                  <a:gd name="T98" fmla="*/ 550 w 716"/>
                  <a:gd name="T99" fmla="*/ 548 h 616"/>
                  <a:gd name="T100" fmla="*/ 563 w 716"/>
                  <a:gd name="T101" fmla="*/ 545 h 616"/>
                  <a:gd name="T102" fmla="*/ 606 w 716"/>
                  <a:gd name="T103" fmla="*/ 466 h 616"/>
                  <a:gd name="T104" fmla="*/ 618 w 716"/>
                  <a:gd name="T105" fmla="*/ 459 h 616"/>
                  <a:gd name="T106" fmla="*/ 631 w 716"/>
                  <a:gd name="T107" fmla="*/ 372 h 616"/>
                  <a:gd name="T108" fmla="*/ 665 w 716"/>
                  <a:gd name="T109" fmla="*/ 273 h 616"/>
                  <a:gd name="T110" fmla="*/ 677 w 716"/>
                  <a:gd name="T111" fmla="*/ 263 h 616"/>
                  <a:gd name="T112" fmla="*/ 716 w 716"/>
                  <a:gd name="T113" fmla="*/ 231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6" h="616">
                    <a:moveTo>
                      <a:pt x="715" y="222"/>
                    </a:moveTo>
                    <a:lnTo>
                      <a:pt x="709" y="222"/>
                    </a:lnTo>
                    <a:lnTo>
                      <a:pt x="707" y="220"/>
                    </a:lnTo>
                    <a:lnTo>
                      <a:pt x="704" y="222"/>
                    </a:lnTo>
                    <a:lnTo>
                      <a:pt x="700" y="213"/>
                    </a:lnTo>
                    <a:lnTo>
                      <a:pt x="695" y="207"/>
                    </a:lnTo>
                    <a:lnTo>
                      <a:pt x="673" y="198"/>
                    </a:lnTo>
                    <a:lnTo>
                      <a:pt x="668" y="191"/>
                    </a:lnTo>
                    <a:lnTo>
                      <a:pt x="661" y="91"/>
                    </a:lnTo>
                    <a:lnTo>
                      <a:pt x="663" y="93"/>
                    </a:lnTo>
                    <a:lnTo>
                      <a:pt x="661" y="88"/>
                    </a:lnTo>
                    <a:lnTo>
                      <a:pt x="648" y="73"/>
                    </a:lnTo>
                    <a:lnTo>
                      <a:pt x="647" y="50"/>
                    </a:lnTo>
                    <a:lnTo>
                      <a:pt x="638" y="38"/>
                    </a:lnTo>
                    <a:lnTo>
                      <a:pt x="631" y="34"/>
                    </a:lnTo>
                    <a:lnTo>
                      <a:pt x="622" y="23"/>
                    </a:lnTo>
                    <a:lnTo>
                      <a:pt x="602" y="15"/>
                    </a:lnTo>
                    <a:lnTo>
                      <a:pt x="591" y="0"/>
                    </a:lnTo>
                    <a:lnTo>
                      <a:pt x="573" y="15"/>
                    </a:lnTo>
                    <a:lnTo>
                      <a:pt x="565" y="11"/>
                    </a:lnTo>
                    <a:lnTo>
                      <a:pt x="554" y="36"/>
                    </a:lnTo>
                    <a:lnTo>
                      <a:pt x="531" y="41"/>
                    </a:lnTo>
                    <a:lnTo>
                      <a:pt x="525" y="61"/>
                    </a:lnTo>
                    <a:lnTo>
                      <a:pt x="504" y="63"/>
                    </a:lnTo>
                    <a:lnTo>
                      <a:pt x="490" y="52"/>
                    </a:lnTo>
                    <a:lnTo>
                      <a:pt x="413" y="52"/>
                    </a:lnTo>
                    <a:lnTo>
                      <a:pt x="416" y="43"/>
                    </a:lnTo>
                    <a:lnTo>
                      <a:pt x="415" y="43"/>
                    </a:lnTo>
                    <a:lnTo>
                      <a:pt x="413" y="41"/>
                    </a:lnTo>
                    <a:lnTo>
                      <a:pt x="411" y="41"/>
                    </a:lnTo>
                    <a:lnTo>
                      <a:pt x="404" y="50"/>
                    </a:lnTo>
                    <a:lnTo>
                      <a:pt x="136" y="50"/>
                    </a:lnTo>
                    <a:lnTo>
                      <a:pt x="136" y="139"/>
                    </a:lnTo>
                    <a:lnTo>
                      <a:pt x="93" y="139"/>
                    </a:lnTo>
                    <a:lnTo>
                      <a:pt x="93" y="164"/>
                    </a:lnTo>
                    <a:lnTo>
                      <a:pt x="93" y="332"/>
                    </a:lnTo>
                    <a:lnTo>
                      <a:pt x="49" y="336"/>
                    </a:lnTo>
                    <a:lnTo>
                      <a:pt x="49" y="338"/>
                    </a:lnTo>
                    <a:lnTo>
                      <a:pt x="45" y="354"/>
                    </a:lnTo>
                    <a:lnTo>
                      <a:pt x="20" y="389"/>
                    </a:lnTo>
                    <a:lnTo>
                      <a:pt x="20" y="406"/>
                    </a:lnTo>
                    <a:lnTo>
                      <a:pt x="20" y="409"/>
                    </a:lnTo>
                    <a:lnTo>
                      <a:pt x="18" y="411"/>
                    </a:lnTo>
                    <a:lnTo>
                      <a:pt x="13" y="414"/>
                    </a:lnTo>
                    <a:lnTo>
                      <a:pt x="11" y="418"/>
                    </a:lnTo>
                    <a:lnTo>
                      <a:pt x="9" y="438"/>
                    </a:lnTo>
                    <a:lnTo>
                      <a:pt x="2" y="452"/>
                    </a:lnTo>
                    <a:lnTo>
                      <a:pt x="0" y="470"/>
                    </a:lnTo>
                    <a:lnTo>
                      <a:pt x="4" y="470"/>
                    </a:lnTo>
                    <a:lnTo>
                      <a:pt x="20" y="464"/>
                    </a:lnTo>
                    <a:lnTo>
                      <a:pt x="20" y="477"/>
                    </a:lnTo>
                    <a:lnTo>
                      <a:pt x="34" y="516"/>
                    </a:lnTo>
                    <a:lnTo>
                      <a:pt x="34" y="518"/>
                    </a:lnTo>
                    <a:lnTo>
                      <a:pt x="38" y="522"/>
                    </a:lnTo>
                    <a:lnTo>
                      <a:pt x="41" y="525"/>
                    </a:lnTo>
                    <a:lnTo>
                      <a:pt x="45" y="538"/>
                    </a:lnTo>
                    <a:lnTo>
                      <a:pt x="38" y="541"/>
                    </a:lnTo>
                    <a:lnTo>
                      <a:pt x="72" y="586"/>
                    </a:lnTo>
                    <a:lnTo>
                      <a:pt x="75" y="597"/>
                    </a:lnTo>
                    <a:lnTo>
                      <a:pt x="74" y="600"/>
                    </a:lnTo>
                    <a:lnTo>
                      <a:pt x="75" y="600"/>
                    </a:lnTo>
                    <a:lnTo>
                      <a:pt x="86" y="600"/>
                    </a:lnTo>
                    <a:lnTo>
                      <a:pt x="102" y="598"/>
                    </a:lnTo>
                    <a:lnTo>
                      <a:pt x="111" y="593"/>
                    </a:lnTo>
                    <a:lnTo>
                      <a:pt x="132" y="593"/>
                    </a:lnTo>
                    <a:lnTo>
                      <a:pt x="141" y="586"/>
                    </a:lnTo>
                    <a:lnTo>
                      <a:pt x="143" y="575"/>
                    </a:lnTo>
                    <a:lnTo>
                      <a:pt x="177" y="570"/>
                    </a:lnTo>
                    <a:lnTo>
                      <a:pt x="179" y="579"/>
                    </a:lnTo>
                    <a:lnTo>
                      <a:pt x="195" y="604"/>
                    </a:lnTo>
                    <a:lnTo>
                      <a:pt x="209" y="609"/>
                    </a:lnTo>
                    <a:lnTo>
                      <a:pt x="229" y="604"/>
                    </a:lnTo>
                    <a:lnTo>
                      <a:pt x="261" y="604"/>
                    </a:lnTo>
                    <a:lnTo>
                      <a:pt x="270" y="616"/>
                    </a:lnTo>
                    <a:lnTo>
                      <a:pt x="299" y="614"/>
                    </a:lnTo>
                    <a:lnTo>
                      <a:pt x="313" y="598"/>
                    </a:lnTo>
                    <a:lnTo>
                      <a:pt x="334" y="597"/>
                    </a:lnTo>
                    <a:lnTo>
                      <a:pt x="336" y="584"/>
                    </a:lnTo>
                    <a:lnTo>
                      <a:pt x="354" y="575"/>
                    </a:lnTo>
                    <a:lnTo>
                      <a:pt x="388" y="598"/>
                    </a:lnTo>
                    <a:lnTo>
                      <a:pt x="411" y="597"/>
                    </a:lnTo>
                    <a:lnTo>
                      <a:pt x="438" y="563"/>
                    </a:lnTo>
                    <a:lnTo>
                      <a:pt x="461" y="543"/>
                    </a:lnTo>
                    <a:lnTo>
                      <a:pt x="457" y="513"/>
                    </a:lnTo>
                    <a:lnTo>
                      <a:pt x="443" y="500"/>
                    </a:lnTo>
                    <a:lnTo>
                      <a:pt x="472" y="502"/>
                    </a:lnTo>
                    <a:lnTo>
                      <a:pt x="472" y="489"/>
                    </a:lnTo>
                    <a:lnTo>
                      <a:pt x="495" y="489"/>
                    </a:lnTo>
                    <a:lnTo>
                      <a:pt x="491" y="509"/>
                    </a:lnTo>
                    <a:lnTo>
                      <a:pt x="493" y="536"/>
                    </a:lnTo>
                    <a:lnTo>
                      <a:pt x="497" y="555"/>
                    </a:lnTo>
                    <a:lnTo>
                      <a:pt x="525" y="580"/>
                    </a:lnTo>
                    <a:lnTo>
                      <a:pt x="523" y="597"/>
                    </a:lnTo>
                    <a:lnTo>
                      <a:pt x="522" y="609"/>
                    </a:lnTo>
                    <a:lnTo>
                      <a:pt x="531" y="609"/>
                    </a:lnTo>
                    <a:lnTo>
                      <a:pt x="532" y="607"/>
                    </a:lnTo>
                    <a:lnTo>
                      <a:pt x="534" y="566"/>
                    </a:lnTo>
                    <a:lnTo>
                      <a:pt x="538" y="568"/>
                    </a:lnTo>
                    <a:lnTo>
                      <a:pt x="545" y="552"/>
                    </a:lnTo>
                    <a:lnTo>
                      <a:pt x="550" y="548"/>
                    </a:lnTo>
                    <a:lnTo>
                      <a:pt x="561" y="548"/>
                    </a:lnTo>
                    <a:lnTo>
                      <a:pt x="563" y="545"/>
                    </a:lnTo>
                    <a:lnTo>
                      <a:pt x="572" y="513"/>
                    </a:lnTo>
                    <a:lnTo>
                      <a:pt x="606" y="466"/>
                    </a:lnTo>
                    <a:lnTo>
                      <a:pt x="613" y="464"/>
                    </a:lnTo>
                    <a:lnTo>
                      <a:pt x="618" y="459"/>
                    </a:lnTo>
                    <a:lnTo>
                      <a:pt x="632" y="400"/>
                    </a:lnTo>
                    <a:lnTo>
                      <a:pt x="631" y="372"/>
                    </a:lnTo>
                    <a:lnTo>
                      <a:pt x="656" y="275"/>
                    </a:lnTo>
                    <a:lnTo>
                      <a:pt x="665" y="273"/>
                    </a:lnTo>
                    <a:lnTo>
                      <a:pt x="672" y="270"/>
                    </a:lnTo>
                    <a:lnTo>
                      <a:pt x="677" y="263"/>
                    </a:lnTo>
                    <a:lnTo>
                      <a:pt x="709" y="248"/>
                    </a:lnTo>
                    <a:lnTo>
                      <a:pt x="716" y="231"/>
                    </a:lnTo>
                    <a:lnTo>
                      <a:pt x="715" y="222"/>
                    </a:lnTo>
                    <a:close/>
                  </a:path>
                </a:pathLst>
              </a:custGeom>
              <a:solidFill>
                <a:srgbClr val="E6E6E6"/>
              </a:solidFill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" name="Freeform 146"/>
              <p:cNvSpPr>
                <a:spLocks/>
              </p:cNvSpPr>
              <p:nvPr/>
            </p:nvSpPr>
            <p:spPr bwMode="auto">
              <a:xfrm>
                <a:off x="3080" y="1958"/>
                <a:ext cx="536" cy="375"/>
              </a:xfrm>
              <a:custGeom>
                <a:avLst/>
                <a:gdLst>
                  <a:gd name="T0" fmla="*/ 503 w 536"/>
                  <a:gd name="T1" fmla="*/ 290 h 375"/>
                  <a:gd name="T2" fmla="*/ 462 w 536"/>
                  <a:gd name="T3" fmla="*/ 227 h 375"/>
                  <a:gd name="T4" fmla="*/ 455 w 536"/>
                  <a:gd name="T5" fmla="*/ 211 h 375"/>
                  <a:gd name="T6" fmla="*/ 443 w 536"/>
                  <a:gd name="T7" fmla="*/ 200 h 375"/>
                  <a:gd name="T8" fmla="*/ 427 w 536"/>
                  <a:gd name="T9" fmla="*/ 199 h 375"/>
                  <a:gd name="T10" fmla="*/ 416 w 536"/>
                  <a:gd name="T11" fmla="*/ 193 h 375"/>
                  <a:gd name="T12" fmla="*/ 416 w 536"/>
                  <a:gd name="T13" fmla="*/ 184 h 375"/>
                  <a:gd name="T14" fmla="*/ 420 w 536"/>
                  <a:gd name="T15" fmla="*/ 168 h 375"/>
                  <a:gd name="T16" fmla="*/ 445 w 536"/>
                  <a:gd name="T17" fmla="*/ 168 h 375"/>
                  <a:gd name="T18" fmla="*/ 461 w 536"/>
                  <a:gd name="T19" fmla="*/ 159 h 375"/>
                  <a:gd name="T20" fmla="*/ 461 w 536"/>
                  <a:gd name="T21" fmla="*/ 120 h 375"/>
                  <a:gd name="T22" fmla="*/ 453 w 536"/>
                  <a:gd name="T23" fmla="*/ 108 h 375"/>
                  <a:gd name="T24" fmla="*/ 427 w 536"/>
                  <a:gd name="T25" fmla="*/ 66 h 375"/>
                  <a:gd name="T26" fmla="*/ 421 w 536"/>
                  <a:gd name="T27" fmla="*/ 20 h 375"/>
                  <a:gd name="T28" fmla="*/ 402 w 536"/>
                  <a:gd name="T29" fmla="*/ 0 h 375"/>
                  <a:gd name="T30" fmla="*/ 373 w 536"/>
                  <a:gd name="T31" fmla="*/ 11 h 375"/>
                  <a:gd name="T32" fmla="*/ 391 w 536"/>
                  <a:gd name="T33" fmla="*/ 54 h 375"/>
                  <a:gd name="T34" fmla="*/ 341 w 536"/>
                  <a:gd name="T35" fmla="*/ 108 h 375"/>
                  <a:gd name="T36" fmla="*/ 284 w 536"/>
                  <a:gd name="T37" fmla="*/ 86 h 375"/>
                  <a:gd name="T38" fmla="*/ 264 w 536"/>
                  <a:gd name="T39" fmla="*/ 108 h 375"/>
                  <a:gd name="T40" fmla="*/ 229 w 536"/>
                  <a:gd name="T41" fmla="*/ 125 h 375"/>
                  <a:gd name="T42" fmla="*/ 191 w 536"/>
                  <a:gd name="T43" fmla="*/ 115 h 375"/>
                  <a:gd name="T44" fmla="*/ 139 w 536"/>
                  <a:gd name="T45" fmla="*/ 120 h 375"/>
                  <a:gd name="T46" fmla="*/ 109 w 536"/>
                  <a:gd name="T47" fmla="*/ 90 h 375"/>
                  <a:gd name="T48" fmla="*/ 73 w 536"/>
                  <a:gd name="T49" fmla="*/ 86 h 375"/>
                  <a:gd name="T50" fmla="*/ 62 w 536"/>
                  <a:gd name="T51" fmla="*/ 104 h 375"/>
                  <a:gd name="T52" fmla="*/ 32 w 536"/>
                  <a:gd name="T53" fmla="*/ 109 h 375"/>
                  <a:gd name="T54" fmla="*/ 5 w 536"/>
                  <a:gd name="T55" fmla="*/ 111 h 375"/>
                  <a:gd name="T56" fmla="*/ 0 w 536"/>
                  <a:gd name="T57" fmla="*/ 134 h 375"/>
                  <a:gd name="T58" fmla="*/ 9 w 536"/>
                  <a:gd name="T59" fmla="*/ 154 h 375"/>
                  <a:gd name="T60" fmla="*/ 32 w 536"/>
                  <a:gd name="T61" fmla="*/ 168 h 375"/>
                  <a:gd name="T62" fmla="*/ 59 w 536"/>
                  <a:gd name="T63" fmla="*/ 174 h 375"/>
                  <a:gd name="T64" fmla="*/ 73 w 536"/>
                  <a:gd name="T65" fmla="*/ 186 h 375"/>
                  <a:gd name="T66" fmla="*/ 77 w 536"/>
                  <a:gd name="T67" fmla="*/ 204 h 375"/>
                  <a:gd name="T68" fmla="*/ 112 w 536"/>
                  <a:gd name="T69" fmla="*/ 231 h 375"/>
                  <a:gd name="T70" fmla="*/ 129 w 536"/>
                  <a:gd name="T71" fmla="*/ 252 h 375"/>
                  <a:gd name="T72" fmla="*/ 134 w 536"/>
                  <a:gd name="T73" fmla="*/ 268 h 375"/>
                  <a:gd name="T74" fmla="*/ 166 w 536"/>
                  <a:gd name="T75" fmla="*/ 284 h 375"/>
                  <a:gd name="T76" fmla="*/ 171 w 536"/>
                  <a:gd name="T77" fmla="*/ 302 h 375"/>
                  <a:gd name="T78" fmla="*/ 191 w 536"/>
                  <a:gd name="T79" fmla="*/ 322 h 375"/>
                  <a:gd name="T80" fmla="*/ 218 w 536"/>
                  <a:gd name="T81" fmla="*/ 343 h 375"/>
                  <a:gd name="T82" fmla="*/ 229 w 536"/>
                  <a:gd name="T83" fmla="*/ 334 h 375"/>
                  <a:gd name="T84" fmla="*/ 257 w 536"/>
                  <a:gd name="T85" fmla="*/ 340 h 375"/>
                  <a:gd name="T86" fmla="*/ 318 w 536"/>
                  <a:gd name="T87" fmla="*/ 374 h 375"/>
                  <a:gd name="T88" fmla="*/ 329 w 536"/>
                  <a:gd name="T89" fmla="*/ 370 h 375"/>
                  <a:gd name="T90" fmla="*/ 348 w 536"/>
                  <a:gd name="T91" fmla="*/ 372 h 375"/>
                  <a:gd name="T92" fmla="*/ 366 w 536"/>
                  <a:gd name="T93" fmla="*/ 368 h 375"/>
                  <a:gd name="T94" fmla="*/ 432 w 536"/>
                  <a:gd name="T95" fmla="*/ 368 h 375"/>
                  <a:gd name="T96" fmla="*/ 453 w 536"/>
                  <a:gd name="T97" fmla="*/ 354 h 375"/>
                  <a:gd name="T98" fmla="*/ 475 w 536"/>
                  <a:gd name="T99" fmla="*/ 333 h 375"/>
                  <a:gd name="T100" fmla="*/ 536 w 536"/>
                  <a:gd name="T101" fmla="*/ 302 h 375"/>
                  <a:gd name="T102" fmla="*/ 511 w 536"/>
                  <a:gd name="T103" fmla="*/ 293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6" h="375">
                    <a:moveTo>
                      <a:pt x="511" y="293"/>
                    </a:moveTo>
                    <a:lnTo>
                      <a:pt x="503" y="290"/>
                    </a:lnTo>
                    <a:lnTo>
                      <a:pt x="486" y="243"/>
                    </a:lnTo>
                    <a:lnTo>
                      <a:pt x="462" y="227"/>
                    </a:lnTo>
                    <a:lnTo>
                      <a:pt x="457" y="220"/>
                    </a:lnTo>
                    <a:lnTo>
                      <a:pt x="455" y="211"/>
                    </a:lnTo>
                    <a:lnTo>
                      <a:pt x="450" y="204"/>
                    </a:lnTo>
                    <a:lnTo>
                      <a:pt x="443" y="200"/>
                    </a:lnTo>
                    <a:lnTo>
                      <a:pt x="434" y="197"/>
                    </a:lnTo>
                    <a:lnTo>
                      <a:pt x="427" y="199"/>
                    </a:lnTo>
                    <a:lnTo>
                      <a:pt x="421" y="193"/>
                    </a:lnTo>
                    <a:lnTo>
                      <a:pt x="416" y="193"/>
                    </a:lnTo>
                    <a:lnTo>
                      <a:pt x="412" y="190"/>
                    </a:lnTo>
                    <a:lnTo>
                      <a:pt x="416" y="184"/>
                    </a:lnTo>
                    <a:lnTo>
                      <a:pt x="420" y="181"/>
                    </a:lnTo>
                    <a:lnTo>
                      <a:pt x="420" y="168"/>
                    </a:lnTo>
                    <a:lnTo>
                      <a:pt x="427" y="166"/>
                    </a:lnTo>
                    <a:lnTo>
                      <a:pt x="445" y="168"/>
                    </a:lnTo>
                    <a:lnTo>
                      <a:pt x="453" y="165"/>
                    </a:lnTo>
                    <a:lnTo>
                      <a:pt x="461" y="159"/>
                    </a:lnTo>
                    <a:lnTo>
                      <a:pt x="462" y="118"/>
                    </a:lnTo>
                    <a:lnTo>
                      <a:pt x="461" y="120"/>
                    </a:lnTo>
                    <a:lnTo>
                      <a:pt x="452" y="120"/>
                    </a:lnTo>
                    <a:lnTo>
                      <a:pt x="453" y="108"/>
                    </a:lnTo>
                    <a:lnTo>
                      <a:pt x="455" y="91"/>
                    </a:lnTo>
                    <a:lnTo>
                      <a:pt x="427" y="66"/>
                    </a:lnTo>
                    <a:lnTo>
                      <a:pt x="423" y="47"/>
                    </a:lnTo>
                    <a:lnTo>
                      <a:pt x="421" y="20"/>
                    </a:lnTo>
                    <a:lnTo>
                      <a:pt x="425" y="0"/>
                    </a:lnTo>
                    <a:lnTo>
                      <a:pt x="402" y="0"/>
                    </a:lnTo>
                    <a:lnTo>
                      <a:pt x="402" y="13"/>
                    </a:lnTo>
                    <a:lnTo>
                      <a:pt x="373" y="11"/>
                    </a:lnTo>
                    <a:lnTo>
                      <a:pt x="387" y="24"/>
                    </a:lnTo>
                    <a:lnTo>
                      <a:pt x="391" y="54"/>
                    </a:lnTo>
                    <a:lnTo>
                      <a:pt x="368" y="74"/>
                    </a:lnTo>
                    <a:lnTo>
                      <a:pt x="341" y="108"/>
                    </a:lnTo>
                    <a:lnTo>
                      <a:pt x="318" y="109"/>
                    </a:lnTo>
                    <a:lnTo>
                      <a:pt x="284" y="86"/>
                    </a:lnTo>
                    <a:lnTo>
                      <a:pt x="266" y="95"/>
                    </a:lnTo>
                    <a:lnTo>
                      <a:pt x="264" y="108"/>
                    </a:lnTo>
                    <a:lnTo>
                      <a:pt x="243" y="109"/>
                    </a:lnTo>
                    <a:lnTo>
                      <a:pt x="229" y="125"/>
                    </a:lnTo>
                    <a:lnTo>
                      <a:pt x="200" y="127"/>
                    </a:lnTo>
                    <a:lnTo>
                      <a:pt x="191" y="115"/>
                    </a:lnTo>
                    <a:lnTo>
                      <a:pt x="159" y="115"/>
                    </a:lnTo>
                    <a:lnTo>
                      <a:pt x="139" y="120"/>
                    </a:lnTo>
                    <a:lnTo>
                      <a:pt x="125" y="115"/>
                    </a:lnTo>
                    <a:lnTo>
                      <a:pt x="109" y="90"/>
                    </a:lnTo>
                    <a:lnTo>
                      <a:pt x="107" y="81"/>
                    </a:lnTo>
                    <a:lnTo>
                      <a:pt x="73" y="86"/>
                    </a:lnTo>
                    <a:lnTo>
                      <a:pt x="71" y="97"/>
                    </a:lnTo>
                    <a:lnTo>
                      <a:pt x="62" y="104"/>
                    </a:lnTo>
                    <a:lnTo>
                      <a:pt x="41" y="104"/>
                    </a:lnTo>
                    <a:lnTo>
                      <a:pt x="32" y="109"/>
                    </a:lnTo>
                    <a:lnTo>
                      <a:pt x="16" y="111"/>
                    </a:lnTo>
                    <a:lnTo>
                      <a:pt x="5" y="111"/>
                    </a:lnTo>
                    <a:lnTo>
                      <a:pt x="4" y="111"/>
                    </a:lnTo>
                    <a:lnTo>
                      <a:pt x="0" y="134"/>
                    </a:lnTo>
                    <a:lnTo>
                      <a:pt x="0" y="145"/>
                    </a:lnTo>
                    <a:lnTo>
                      <a:pt x="9" y="154"/>
                    </a:lnTo>
                    <a:lnTo>
                      <a:pt x="29" y="156"/>
                    </a:lnTo>
                    <a:lnTo>
                      <a:pt x="32" y="168"/>
                    </a:lnTo>
                    <a:lnTo>
                      <a:pt x="41" y="172"/>
                    </a:lnTo>
                    <a:lnTo>
                      <a:pt x="59" y="174"/>
                    </a:lnTo>
                    <a:lnTo>
                      <a:pt x="73" y="183"/>
                    </a:lnTo>
                    <a:lnTo>
                      <a:pt x="73" y="186"/>
                    </a:lnTo>
                    <a:lnTo>
                      <a:pt x="73" y="195"/>
                    </a:lnTo>
                    <a:lnTo>
                      <a:pt x="77" y="204"/>
                    </a:lnTo>
                    <a:lnTo>
                      <a:pt x="107" y="222"/>
                    </a:lnTo>
                    <a:lnTo>
                      <a:pt x="112" y="231"/>
                    </a:lnTo>
                    <a:lnTo>
                      <a:pt x="121" y="234"/>
                    </a:lnTo>
                    <a:lnTo>
                      <a:pt x="129" y="252"/>
                    </a:lnTo>
                    <a:lnTo>
                      <a:pt x="134" y="259"/>
                    </a:lnTo>
                    <a:lnTo>
                      <a:pt x="134" y="268"/>
                    </a:lnTo>
                    <a:lnTo>
                      <a:pt x="143" y="270"/>
                    </a:lnTo>
                    <a:lnTo>
                      <a:pt x="166" y="284"/>
                    </a:lnTo>
                    <a:lnTo>
                      <a:pt x="170" y="293"/>
                    </a:lnTo>
                    <a:lnTo>
                      <a:pt x="171" y="302"/>
                    </a:lnTo>
                    <a:lnTo>
                      <a:pt x="180" y="315"/>
                    </a:lnTo>
                    <a:lnTo>
                      <a:pt x="191" y="322"/>
                    </a:lnTo>
                    <a:lnTo>
                      <a:pt x="200" y="336"/>
                    </a:lnTo>
                    <a:lnTo>
                      <a:pt x="218" y="343"/>
                    </a:lnTo>
                    <a:lnTo>
                      <a:pt x="223" y="341"/>
                    </a:lnTo>
                    <a:lnTo>
                      <a:pt x="229" y="334"/>
                    </a:lnTo>
                    <a:lnTo>
                      <a:pt x="248" y="340"/>
                    </a:lnTo>
                    <a:lnTo>
                      <a:pt x="257" y="340"/>
                    </a:lnTo>
                    <a:lnTo>
                      <a:pt x="268" y="331"/>
                    </a:lnTo>
                    <a:lnTo>
                      <a:pt x="318" y="374"/>
                    </a:lnTo>
                    <a:lnTo>
                      <a:pt x="323" y="374"/>
                    </a:lnTo>
                    <a:lnTo>
                      <a:pt x="329" y="370"/>
                    </a:lnTo>
                    <a:lnTo>
                      <a:pt x="339" y="368"/>
                    </a:lnTo>
                    <a:lnTo>
                      <a:pt x="348" y="372"/>
                    </a:lnTo>
                    <a:lnTo>
                      <a:pt x="355" y="370"/>
                    </a:lnTo>
                    <a:lnTo>
                      <a:pt x="366" y="368"/>
                    </a:lnTo>
                    <a:lnTo>
                      <a:pt x="370" y="375"/>
                    </a:lnTo>
                    <a:lnTo>
                      <a:pt x="432" y="368"/>
                    </a:lnTo>
                    <a:lnTo>
                      <a:pt x="453" y="354"/>
                    </a:lnTo>
                    <a:lnTo>
                      <a:pt x="453" y="354"/>
                    </a:lnTo>
                    <a:lnTo>
                      <a:pt x="466" y="338"/>
                    </a:lnTo>
                    <a:lnTo>
                      <a:pt x="475" y="333"/>
                    </a:lnTo>
                    <a:lnTo>
                      <a:pt x="534" y="333"/>
                    </a:lnTo>
                    <a:lnTo>
                      <a:pt x="536" y="302"/>
                    </a:lnTo>
                    <a:lnTo>
                      <a:pt x="530" y="297"/>
                    </a:lnTo>
                    <a:lnTo>
                      <a:pt x="511" y="293"/>
                    </a:lnTo>
                    <a:close/>
                  </a:path>
                </a:pathLst>
              </a:custGeom>
              <a:solidFill>
                <a:srgbClr val="E6E6E6"/>
              </a:solidFill>
              <a:ln w="6350">
                <a:solidFill>
                  <a:srgbClr val="F0F0F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0" name="Freeform 85"/>
            <p:cNvSpPr>
              <a:spLocks/>
            </p:cNvSpPr>
            <p:nvPr/>
          </p:nvSpPr>
          <p:spPr bwMode="auto">
            <a:xfrm>
              <a:off x="4373809" y="3399275"/>
              <a:ext cx="230244" cy="361393"/>
            </a:xfrm>
            <a:custGeom>
              <a:avLst/>
              <a:gdLst>
                <a:gd name="T0" fmla="*/ 56 w 332"/>
                <a:gd name="T1" fmla="*/ 463 h 486"/>
                <a:gd name="T2" fmla="*/ 65 w 332"/>
                <a:gd name="T3" fmla="*/ 416 h 486"/>
                <a:gd name="T4" fmla="*/ 54 w 332"/>
                <a:gd name="T5" fmla="*/ 402 h 486"/>
                <a:gd name="T6" fmla="*/ 50 w 332"/>
                <a:gd name="T7" fmla="*/ 395 h 486"/>
                <a:gd name="T8" fmla="*/ 54 w 332"/>
                <a:gd name="T9" fmla="*/ 390 h 486"/>
                <a:gd name="T10" fmla="*/ 52 w 332"/>
                <a:gd name="T11" fmla="*/ 381 h 486"/>
                <a:gd name="T12" fmla="*/ 45 w 332"/>
                <a:gd name="T13" fmla="*/ 384 h 486"/>
                <a:gd name="T14" fmla="*/ 25 w 332"/>
                <a:gd name="T15" fmla="*/ 379 h 486"/>
                <a:gd name="T16" fmla="*/ 9 w 332"/>
                <a:gd name="T17" fmla="*/ 359 h 486"/>
                <a:gd name="T18" fmla="*/ 2 w 332"/>
                <a:gd name="T19" fmla="*/ 359 h 486"/>
                <a:gd name="T20" fmla="*/ 0 w 332"/>
                <a:gd name="T21" fmla="*/ 352 h 486"/>
                <a:gd name="T22" fmla="*/ 6 w 332"/>
                <a:gd name="T23" fmla="*/ 341 h 486"/>
                <a:gd name="T24" fmla="*/ 18 w 332"/>
                <a:gd name="T25" fmla="*/ 304 h 486"/>
                <a:gd name="T26" fmla="*/ 47 w 332"/>
                <a:gd name="T27" fmla="*/ 272 h 486"/>
                <a:gd name="T28" fmla="*/ 91 w 332"/>
                <a:gd name="T29" fmla="*/ 256 h 486"/>
                <a:gd name="T30" fmla="*/ 102 w 332"/>
                <a:gd name="T31" fmla="*/ 268 h 486"/>
                <a:gd name="T32" fmla="*/ 106 w 332"/>
                <a:gd name="T33" fmla="*/ 270 h 486"/>
                <a:gd name="T34" fmla="*/ 123 w 332"/>
                <a:gd name="T35" fmla="*/ 277 h 486"/>
                <a:gd name="T36" fmla="*/ 166 w 332"/>
                <a:gd name="T37" fmla="*/ 191 h 486"/>
                <a:gd name="T38" fmla="*/ 186 w 332"/>
                <a:gd name="T39" fmla="*/ 175 h 486"/>
                <a:gd name="T40" fmla="*/ 227 w 332"/>
                <a:gd name="T41" fmla="*/ 68 h 486"/>
                <a:gd name="T42" fmla="*/ 245 w 332"/>
                <a:gd name="T43" fmla="*/ 59 h 486"/>
                <a:gd name="T44" fmla="*/ 259 w 332"/>
                <a:gd name="T45" fmla="*/ 25 h 486"/>
                <a:gd name="T46" fmla="*/ 254 w 332"/>
                <a:gd name="T47" fmla="*/ 18 h 486"/>
                <a:gd name="T48" fmla="*/ 245 w 332"/>
                <a:gd name="T49" fmla="*/ 13 h 486"/>
                <a:gd name="T50" fmla="*/ 256 w 332"/>
                <a:gd name="T51" fmla="*/ 2 h 486"/>
                <a:gd name="T52" fmla="*/ 270 w 332"/>
                <a:gd name="T53" fmla="*/ 4 h 486"/>
                <a:gd name="T54" fmla="*/ 281 w 332"/>
                <a:gd name="T55" fmla="*/ 40 h 486"/>
                <a:gd name="T56" fmla="*/ 295 w 332"/>
                <a:gd name="T57" fmla="*/ 111 h 486"/>
                <a:gd name="T58" fmla="*/ 297 w 332"/>
                <a:gd name="T59" fmla="*/ 125 h 486"/>
                <a:gd name="T60" fmla="*/ 266 w 332"/>
                <a:gd name="T61" fmla="*/ 122 h 486"/>
                <a:gd name="T62" fmla="*/ 248 w 332"/>
                <a:gd name="T63" fmla="*/ 125 h 486"/>
                <a:gd name="T64" fmla="*/ 245 w 332"/>
                <a:gd name="T65" fmla="*/ 143 h 486"/>
                <a:gd name="T66" fmla="*/ 254 w 332"/>
                <a:gd name="T67" fmla="*/ 163 h 486"/>
                <a:gd name="T68" fmla="*/ 277 w 332"/>
                <a:gd name="T69" fmla="*/ 172 h 486"/>
                <a:gd name="T70" fmla="*/ 298 w 332"/>
                <a:gd name="T71" fmla="*/ 234 h 486"/>
                <a:gd name="T72" fmla="*/ 263 w 332"/>
                <a:gd name="T73" fmla="*/ 300 h 486"/>
                <a:gd name="T74" fmla="*/ 265 w 332"/>
                <a:gd name="T75" fmla="*/ 322 h 486"/>
                <a:gd name="T76" fmla="*/ 307 w 332"/>
                <a:gd name="T77" fmla="*/ 416 h 486"/>
                <a:gd name="T78" fmla="*/ 332 w 332"/>
                <a:gd name="T79" fmla="*/ 433 h 486"/>
                <a:gd name="T80" fmla="*/ 332 w 332"/>
                <a:gd name="T81" fmla="*/ 475 h 486"/>
                <a:gd name="T82" fmla="*/ 327 w 332"/>
                <a:gd name="T83" fmla="*/ 486 h 486"/>
                <a:gd name="T84" fmla="*/ 300 w 332"/>
                <a:gd name="T85" fmla="*/ 472 h 486"/>
                <a:gd name="T86" fmla="*/ 268 w 332"/>
                <a:gd name="T87" fmla="*/ 461 h 486"/>
                <a:gd name="connsiteX0" fmla="*/ 6018 w 10000"/>
                <a:gd name="connsiteY0" fmla="*/ 5791 h 10000"/>
                <a:gd name="connsiteX1" fmla="*/ 1687 w 10000"/>
                <a:gd name="connsiteY1" fmla="*/ 9527 h 10000"/>
                <a:gd name="connsiteX2" fmla="*/ 1898 w 10000"/>
                <a:gd name="connsiteY2" fmla="*/ 8601 h 10000"/>
                <a:gd name="connsiteX3" fmla="*/ 1958 w 10000"/>
                <a:gd name="connsiteY3" fmla="*/ 8560 h 10000"/>
                <a:gd name="connsiteX4" fmla="*/ 1687 w 10000"/>
                <a:gd name="connsiteY4" fmla="*/ 8354 h 10000"/>
                <a:gd name="connsiteX5" fmla="*/ 1627 w 10000"/>
                <a:gd name="connsiteY5" fmla="*/ 8272 h 10000"/>
                <a:gd name="connsiteX6" fmla="*/ 1506 w 10000"/>
                <a:gd name="connsiteY6" fmla="*/ 8169 h 10000"/>
                <a:gd name="connsiteX7" fmla="*/ 1506 w 10000"/>
                <a:gd name="connsiteY7" fmla="*/ 8128 h 10000"/>
                <a:gd name="connsiteX8" fmla="*/ 1566 w 10000"/>
                <a:gd name="connsiteY8" fmla="*/ 8086 h 10000"/>
                <a:gd name="connsiteX9" fmla="*/ 1627 w 10000"/>
                <a:gd name="connsiteY9" fmla="*/ 8025 h 10000"/>
                <a:gd name="connsiteX10" fmla="*/ 1627 w 10000"/>
                <a:gd name="connsiteY10" fmla="*/ 7901 h 10000"/>
                <a:gd name="connsiteX11" fmla="*/ 1566 w 10000"/>
                <a:gd name="connsiteY11" fmla="*/ 7840 h 10000"/>
                <a:gd name="connsiteX12" fmla="*/ 1416 w 10000"/>
                <a:gd name="connsiteY12" fmla="*/ 7881 h 10000"/>
                <a:gd name="connsiteX13" fmla="*/ 1355 w 10000"/>
                <a:gd name="connsiteY13" fmla="*/ 7901 h 10000"/>
                <a:gd name="connsiteX14" fmla="*/ 1235 w 10000"/>
                <a:gd name="connsiteY14" fmla="*/ 7942 h 10000"/>
                <a:gd name="connsiteX15" fmla="*/ 753 w 10000"/>
                <a:gd name="connsiteY15" fmla="*/ 7798 h 10000"/>
                <a:gd name="connsiteX16" fmla="*/ 542 w 10000"/>
                <a:gd name="connsiteY16" fmla="*/ 7387 h 10000"/>
                <a:gd name="connsiteX17" fmla="*/ 271 w 10000"/>
                <a:gd name="connsiteY17" fmla="*/ 7387 h 10000"/>
                <a:gd name="connsiteX18" fmla="*/ 181 w 10000"/>
                <a:gd name="connsiteY18" fmla="*/ 7428 h 10000"/>
                <a:gd name="connsiteX19" fmla="*/ 60 w 10000"/>
                <a:gd name="connsiteY19" fmla="*/ 7387 h 10000"/>
                <a:gd name="connsiteX20" fmla="*/ 60 w 10000"/>
                <a:gd name="connsiteY20" fmla="*/ 7284 h 10000"/>
                <a:gd name="connsiteX21" fmla="*/ 0 w 10000"/>
                <a:gd name="connsiteY21" fmla="*/ 7243 h 10000"/>
                <a:gd name="connsiteX22" fmla="*/ 0 w 10000"/>
                <a:gd name="connsiteY22" fmla="*/ 7140 h 10000"/>
                <a:gd name="connsiteX23" fmla="*/ 181 w 10000"/>
                <a:gd name="connsiteY23" fmla="*/ 7016 h 10000"/>
                <a:gd name="connsiteX24" fmla="*/ 452 w 10000"/>
                <a:gd name="connsiteY24" fmla="*/ 6728 h 10000"/>
                <a:gd name="connsiteX25" fmla="*/ 542 w 10000"/>
                <a:gd name="connsiteY25" fmla="*/ 6255 h 10000"/>
                <a:gd name="connsiteX26" fmla="*/ 1145 w 10000"/>
                <a:gd name="connsiteY26" fmla="*/ 5700 h 10000"/>
                <a:gd name="connsiteX27" fmla="*/ 1416 w 10000"/>
                <a:gd name="connsiteY27" fmla="*/ 5597 h 10000"/>
                <a:gd name="connsiteX28" fmla="*/ 1506 w 10000"/>
                <a:gd name="connsiteY28" fmla="*/ 5329 h 10000"/>
                <a:gd name="connsiteX29" fmla="*/ 2741 w 10000"/>
                <a:gd name="connsiteY29" fmla="*/ 5267 h 10000"/>
                <a:gd name="connsiteX30" fmla="*/ 3012 w 10000"/>
                <a:gd name="connsiteY30" fmla="*/ 5453 h 10000"/>
                <a:gd name="connsiteX31" fmla="*/ 3072 w 10000"/>
                <a:gd name="connsiteY31" fmla="*/ 5514 h 10000"/>
                <a:gd name="connsiteX32" fmla="*/ 3072 w 10000"/>
                <a:gd name="connsiteY32" fmla="*/ 5556 h 10000"/>
                <a:gd name="connsiteX33" fmla="*/ 3193 w 10000"/>
                <a:gd name="connsiteY33" fmla="*/ 5556 h 10000"/>
                <a:gd name="connsiteX34" fmla="*/ 3404 w 10000"/>
                <a:gd name="connsiteY34" fmla="*/ 5700 h 10000"/>
                <a:gd name="connsiteX35" fmla="*/ 3705 w 10000"/>
                <a:gd name="connsiteY35" fmla="*/ 5700 h 10000"/>
                <a:gd name="connsiteX36" fmla="*/ 3946 w 10000"/>
                <a:gd name="connsiteY36" fmla="*/ 5638 h 10000"/>
                <a:gd name="connsiteX37" fmla="*/ 5000 w 10000"/>
                <a:gd name="connsiteY37" fmla="*/ 3930 h 10000"/>
                <a:gd name="connsiteX38" fmla="*/ 5271 w 10000"/>
                <a:gd name="connsiteY38" fmla="*/ 3724 h 10000"/>
                <a:gd name="connsiteX39" fmla="*/ 5602 w 10000"/>
                <a:gd name="connsiteY39" fmla="*/ 3601 h 10000"/>
                <a:gd name="connsiteX40" fmla="*/ 6476 w 10000"/>
                <a:gd name="connsiteY40" fmla="*/ 1770 h 10000"/>
                <a:gd name="connsiteX41" fmla="*/ 6837 w 10000"/>
                <a:gd name="connsiteY41" fmla="*/ 1399 h 10000"/>
                <a:gd name="connsiteX42" fmla="*/ 7319 w 10000"/>
                <a:gd name="connsiteY42" fmla="*/ 1255 h 10000"/>
                <a:gd name="connsiteX43" fmla="*/ 7380 w 10000"/>
                <a:gd name="connsiteY43" fmla="*/ 1214 h 10000"/>
                <a:gd name="connsiteX44" fmla="*/ 7801 w 10000"/>
                <a:gd name="connsiteY44" fmla="*/ 1029 h 10000"/>
                <a:gd name="connsiteX45" fmla="*/ 7801 w 10000"/>
                <a:gd name="connsiteY45" fmla="*/ 514 h 10000"/>
                <a:gd name="connsiteX46" fmla="*/ 7741 w 10000"/>
                <a:gd name="connsiteY46" fmla="*/ 412 h 10000"/>
                <a:gd name="connsiteX47" fmla="*/ 7651 w 10000"/>
                <a:gd name="connsiteY47" fmla="*/ 370 h 10000"/>
                <a:gd name="connsiteX48" fmla="*/ 7380 w 10000"/>
                <a:gd name="connsiteY48" fmla="*/ 350 h 10000"/>
                <a:gd name="connsiteX49" fmla="*/ 7380 w 10000"/>
                <a:gd name="connsiteY49" fmla="*/ 267 h 10000"/>
                <a:gd name="connsiteX50" fmla="*/ 7470 w 10000"/>
                <a:gd name="connsiteY50" fmla="*/ 267 h 10000"/>
                <a:gd name="connsiteX51" fmla="*/ 7711 w 10000"/>
                <a:gd name="connsiteY51" fmla="*/ 41 h 10000"/>
                <a:gd name="connsiteX52" fmla="*/ 8072 w 10000"/>
                <a:gd name="connsiteY52" fmla="*/ 0 h 10000"/>
                <a:gd name="connsiteX53" fmla="*/ 8133 w 10000"/>
                <a:gd name="connsiteY53" fmla="*/ 82 h 10000"/>
                <a:gd name="connsiteX54" fmla="*/ 8223 w 10000"/>
                <a:gd name="connsiteY54" fmla="*/ 514 h 10000"/>
                <a:gd name="connsiteX55" fmla="*/ 8464 w 10000"/>
                <a:gd name="connsiteY55" fmla="*/ 823 h 10000"/>
                <a:gd name="connsiteX56" fmla="*/ 8343 w 10000"/>
                <a:gd name="connsiteY56" fmla="*/ 1626 h 10000"/>
                <a:gd name="connsiteX57" fmla="*/ 8886 w 10000"/>
                <a:gd name="connsiteY57" fmla="*/ 2284 h 10000"/>
                <a:gd name="connsiteX58" fmla="*/ 8976 w 10000"/>
                <a:gd name="connsiteY58" fmla="*/ 2551 h 10000"/>
                <a:gd name="connsiteX59" fmla="*/ 8946 w 10000"/>
                <a:gd name="connsiteY59" fmla="*/ 2572 h 10000"/>
                <a:gd name="connsiteX60" fmla="*/ 8825 w 10000"/>
                <a:gd name="connsiteY60" fmla="*/ 2613 h 10000"/>
                <a:gd name="connsiteX61" fmla="*/ 8012 w 10000"/>
                <a:gd name="connsiteY61" fmla="*/ 2510 h 10000"/>
                <a:gd name="connsiteX62" fmla="*/ 7590 w 10000"/>
                <a:gd name="connsiteY62" fmla="*/ 2551 h 10000"/>
                <a:gd name="connsiteX63" fmla="*/ 7470 w 10000"/>
                <a:gd name="connsiteY63" fmla="*/ 2572 h 10000"/>
                <a:gd name="connsiteX64" fmla="*/ 7380 w 10000"/>
                <a:gd name="connsiteY64" fmla="*/ 2695 h 10000"/>
                <a:gd name="connsiteX65" fmla="*/ 7380 w 10000"/>
                <a:gd name="connsiteY65" fmla="*/ 2942 h 10000"/>
                <a:gd name="connsiteX66" fmla="*/ 7440 w 10000"/>
                <a:gd name="connsiteY66" fmla="*/ 3128 h 10000"/>
                <a:gd name="connsiteX67" fmla="*/ 7651 w 10000"/>
                <a:gd name="connsiteY67" fmla="*/ 3354 h 10000"/>
                <a:gd name="connsiteX68" fmla="*/ 7861 w 10000"/>
                <a:gd name="connsiteY68" fmla="*/ 3457 h 10000"/>
                <a:gd name="connsiteX69" fmla="*/ 8343 w 10000"/>
                <a:gd name="connsiteY69" fmla="*/ 3539 h 10000"/>
                <a:gd name="connsiteX70" fmla="*/ 8404 w 10000"/>
                <a:gd name="connsiteY70" fmla="*/ 3601 h 10000"/>
                <a:gd name="connsiteX71" fmla="*/ 8976 w 10000"/>
                <a:gd name="connsiteY71" fmla="*/ 4815 h 10000"/>
                <a:gd name="connsiteX72" fmla="*/ 9036 w 10000"/>
                <a:gd name="connsiteY72" fmla="*/ 4815 h 10000"/>
                <a:gd name="connsiteX73" fmla="*/ 7922 w 10000"/>
                <a:gd name="connsiteY73" fmla="*/ 6173 h 10000"/>
                <a:gd name="connsiteX74" fmla="*/ 7861 w 10000"/>
                <a:gd name="connsiteY74" fmla="*/ 6358 h 10000"/>
                <a:gd name="connsiteX75" fmla="*/ 7982 w 10000"/>
                <a:gd name="connsiteY75" fmla="*/ 6626 h 10000"/>
                <a:gd name="connsiteX76" fmla="*/ 7982 w 10000"/>
                <a:gd name="connsiteY76" fmla="*/ 7140 h 10000"/>
                <a:gd name="connsiteX77" fmla="*/ 9247 w 10000"/>
                <a:gd name="connsiteY77" fmla="*/ 8560 h 10000"/>
                <a:gd name="connsiteX78" fmla="*/ 9849 w 10000"/>
                <a:gd name="connsiteY78" fmla="*/ 8909 h 10000"/>
                <a:gd name="connsiteX79" fmla="*/ 10000 w 10000"/>
                <a:gd name="connsiteY79" fmla="*/ 8909 h 10000"/>
                <a:gd name="connsiteX80" fmla="*/ 9970 w 10000"/>
                <a:gd name="connsiteY80" fmla="*/ 9074 h 10000"/>
                <a:gd name="connsiteX81" fmla="*/ 10000 w 10000"/>
                <a:gd name="connsiteY81" fmla="*/ 9774 h 10000"/>
                <a:gd name="connsiteX82" fmla="*/ 9910 w 10000"/>
                <a:gd name="connsiteY82" fmla="*/ 9938 h 10000"/>
                <a:gd name="connsiteX83" fmla="*/ 9849 w 10000"/>
                <a:gd name="connsiteY83" fmla="*/ 10000 h 10000"/>
                <a:gd name="connsiteX84" fmla="*/ 9247 w 10000"/>
                <a:gd name="connsiteY84" fmla="*/ 9671 h 10000"/>
                <a:gd name="connsiteX85" fmla="*/ 9036 w 10000"/>
                <a:gd name="connsiteY85" fmla="*/ 9712 h 10000"/>
                <a:gd name="connsiteX86" fmla="*/ 8343 w 10000"/>
                <a:gd name="connsiteY86" fmla="*/ 9588 h 10000"/>
                <a:gd name="connsiteX87" fmla="*/ 8072 w 10000"/>
                <a:gd name="connsiteY87" fmla="*/ 9486 h 10000"/>
                <a:gd name="connsiteX88" fmla="*/ 6018 w 10000"/>
                <a:gd name="connsiteY88" fmla="*/ 5791 h 10000"/>
                <a:gd name="connsiteX0" fmla="*/ 6018 w 10000"/>
                <a:gd name="connsiteY0" fmla="*/ 5791 h 9938"/>
                <a:gd name="connsiteX1" fmla="*/ 1687 w 10000"/>
                <a:gd name="connsiteY1" fmla="*/ 9527 h 9938"/>
                <a:gd name="connsiteX2" fmla="*/ 1898 w 10000"/>
                <a:gd name="connsiteY2" fmla="*/ 8601 h 9938"/>
                <a:gd name="connsiteX3" fmla="*/ 1958 w 10000"/>
                <a:gd name="connsiteY3" fmla="*/ 8560 h 9938"/>
                <a:gd name="connsiteX4" fmla="*/ 1687 w 10000"/>
                <a:gd name="connsiteY4" fmla="*/ 8354 h 9938"/>
                <a:gd name="connsiteX5" fmla="*/ 1627 w 10000"/>
                <a:gd name="connsiteY5" fmla="*/ 8272 h 9938"/>
                <a:gd name="connsiteX6" fmla="*/ 1506 w 10000"/>
                <a:gd name="connsiteY6" fmla="*/ 8169 h 9938"/>
                <a:gd name="connsiteX7" fmla="*/ 1506 w 10000"/>
                <a:gd name="connsiteY7" fmla="*/ 8128 h 9938"/>
                <a:gd name="connsiteX8" fmla="*/ 1566 w 10000"/>
                <a:gd name="connsiteY8" fmla="*/ 8086 h 9938"/>
                <a:gd name="connsiteX9" fmla="*/ 1627 w 10000"/>
                <a:gd name="connsiteY9" fmla="*/ 8025 h 9938"/>
                <a:gd name="connsiteX10" fmla="*/ 1627 w 10000"/>
                <a:gd name="connsiteY10" fmla="*/ 7901 h 9938"/>
                <a:gd name="connsiteX11" fmla="*/ 1566 w 10000"/>
                <a:gd name="connsiteY11" fmla="*/ 7840 h 9938"/>
                <a:gd name="connsiteX12" fmla="*/ 1416 w 10000"/>
                <a:gd name="connsiteY12" fmla="*/ 7881 h 9938"/>
                <a:gd name="connsiteX13" fmla="*/ 1355 w 10000"/>
                <a:gd name="connsiteY13" fmla="*/ 7901 h 9938"/>
                <a:gd name="connsiteX14" fmla="*/ 1235 w 10000"/>
                <a:gd name="connsiteY14" fmla="*/ 7942 h 9938"/>
                <a:gd name="connsiteX15" fmla="*/ 753 w 10000"/>
                <a:gd name="connsiteY15" fmla="*/ 7798 h 9938"/>
                <a:gd name="connsiteX16" fmla="*/ 542 w 10000"/>
                <a:gd name="connsiteY16" fmla="*/ 7387 h 9938"/>
                <a:gd name="connsiteX17" fmla="*/ 271 w 10000"/>
                <a:gd name="connsiteY17" fmla="*/ 7387 h 9938"/>
                <a:gd name="connsiteX18" fmla="*/ 181 w 10000"/>
                <a:gd name="connsiteY18" fmla="*/ 7428 h 9938"/>
                <a:gd name="connsiteX19" fmla="*/ 60 w 10000"/>
                <a:gd name="connsiteY19" fmla="*/ 7387 h 9938"/>
                <a:gd name="connsiteX20" fmla="*/ 60 w 10000"/>
                <a:gd name="connsiteY20" fmla="*/ 7284 h 9938"/>
                <a:gd name="connsiteX21" fmla="*/ 0 w 10000"/>
                <a:gd name="connsiteY21" fmla="*/ 7243 h 9938"/>
                <a:gd name="connsiteX22" fmla="*/ 0 w 10000"/>
                <a:gd name="connsiteY22" fmla="*/ 7140 h 9938"/>
                <a:gd name="connsiteX23" fmla="*/ 181 w 10000"/>
                <a:gd name="connsiteY23" fmla="*/ 7016 h 9938"/>
                <a:gd name="connsiteX24" fmla="*/ 452 w 10000"/>
                <a:gd name="connsiteY24" fmla="*/ 6728 h 9938"/>
                <a:gd name="connsiteX25" fmla="*/ 542 w 10000"/>
                <a:gd name="connsiteY25" fmla="*/ 6255 h 9938"/>
                <a:gd name="connsiteX26" fmla="*/ 1145 w 10000"/>
                <a:gd name="connsiteY26" fmla="*/ 5700 h 9938"/>
                <a:gd name="connsiteX27" fmla="*/ 1416 w 10000"/>
                <a:gd name="connsiteY27" fmla="*/ 5597 h 9938"/>
                <a:gd name="connsiteX28" fmla="*/ 1506 w 10000"/>
                <a:gd name="connsiteY28" fmla="*/ 5329 h 9938"/>
                <a:gd name="connsiteX29" fmla="*/ 2741 w 10000"/>
                <a:gd name="connsiteY29" fmla="*/ 5267 h 9938"/>
                <a:gd name="connsiteX30" fmla="*/ 3012 w 10000"/>
                <a:gd name="connsiteY30" fmla="*/ 5453 h 9938"/>
                <a:gd name="connsiteX31" fmla="*/ 3072 w 10000"/>
                <a:gd name="connsiteY31" fmla="*/ 5514 h 9938"/>
                <a:gd name="connsiteX32" fmla="*/ 3072 w 10000"/>
                <a:gd name="connsiteY32" fmla="*/ 5556 h 9938"/>
                <a:gd name="connsiteX33" fmla="*/ 3193 w 10000"/>
                <a:gd name="connsiteY33" fmla="*/ 5556 h 9938"/>
                <a:gd name="connsiteX34" fmla="*/ 3404 w 10000"/>
                <a:gd name="connsiteY34" fmla="*/ 5700 h 9938"/>
                <a:gd name="connsiteX35" fmla="*/ 3705 w 10000"/>
                <a:gd name="connsiteY35" fmla="*/ 5700 h 9938"/>
                <a:gd name="connsiteX36" fmla="*/ 3946 w 10000"/>
                <a:gd name="connsiteY36" fmla="*/ 5638 h 9938"/>
                <a:gd name="connsiteX37" fmla="*/ 5000 w 10000"/>
                <a:gd name="connsiteY37" fmla="*/ 3930 h 9938"/>
                <a:gd name="connsiteX38" fmla="*/ 5271 w 10000"/>
                <a:gd name="connsiteY38" fmla="*/ 3724 h 9938"/>
                <a:gd name="connsiteX39" fmla="*/ 5602 w 10000"/>
                <a:gd name="connsiteY39" fmla="*/ 3601 h 9938"/>
                <a:gd name="connsiteX40" fmla="*/ 6476 w 10000"/>
                <a:gd name="connsiteY40" fmla="*/ 1770 h 9938"/>
                <a:gd name="connsiteX41" fmla="*/ 6837 w 10000"/>
                <a:gd name="connsiteY41" fmla="*/ 1399 h 9938"/>
                <a:gd name="connsiteX42" fmla="*/ 7319 w 10000"/>
                <a:gd name="connsiteY42" fmla="*/ 1255 h 9938"/>
                <a:gd name="connsiteX43" fmla="*/ 7380 w 10000"/>
                <a:gd name="connsiteY43" fmla="*/ 1214 h 9938"/>
                <a:gd name="connsiteX44" fmla="*/ 7801 w 10000"/>
                <a:gd name="connsiteY44" fmla="*/ 1029 h 9938"/>
                <a:gd name="connsiteX45" fmla="*/ 7801 w 10000"/>
                <a:gd name="connsiteY45" fmla="*/ 514 h 9938"/>
                <a:gd name="connsiteX46" fmla="*/ 7741 w 10000"/>
                <a:gd name="connsiteY46" fmla="*/ 412 h 9938"/>
                <a:gd name="connsiteX47" fmla="*/ 7651 w 10000"/>
                <a:gd name="connsiteY47" fmla="*/ 370 h 9938"/>
                <a:gd name="connsiteX48" fmla="*/ 7380 w 10000"/>
                <a:gd name="connsiteY48" fmla="*/ 350 h 9938"/>
                <a:gd name="connsiteX49" fmla="*/ 7380 w 10000"/>
                <a:gd name="connsiteY49" fmla="*/ 267 h 9938"/>
                <a:gd name="connsiteX50" fmla="*/ 7470 w 10000"/>
                <a:gd name="connsiteY50" fmla="*/ 267 h 9938"/>
                <a:gd name="connsiteX51" fmla="*/ 7711 w 10000"/>
                <a:gd name="connsiteY51" fmla="*/ 41 h 9938"/>
                <a:gd name="connsiteX52" fmla="*/ 8072 w 10000"/>
                <a:gd name="connsiteY52" fmla="*/ 0 h 9938"/>
                <a:gd name="connsiteX53" fmla="*/ 8133 w 10000"/>
                <a:gd name="connsiteY53" fmla="*/ 82 h 9938"/>
                <a:gd name="connsiteX54" fmla="*/ 8223 w 10000"/>
                <a:gd name="connsiteY54" fmla="*/ 514 h 9938"/>
                <a:gd name="connsiteX55" fmla="*/ 8464 w 10000"/>
                <a:gd name="connsiteY55" fmla="*/ 823 h 9938"/>
                <a:gd name="connsiteX56" fmla="*/ 8343 w 10000"/>
                <a:gd name="connsiteY56" fmla="*/ 1626 h 9938"/>
                <a:gd name="connsiteX57" fmla="*/ 8886 w 10000"/>
                <a:gd name="connsiteY57" fmla="*/ 2284 h 9938"/>
                <a:gd name="connsiteX58" fmla="*/ 8976 w 10000"/>
                <a:gd name="connsiteY58" fmla="*/ 2551 h 9938"/>
                <a:gd name="connsiteX59" fmla="*/ 8946 w 10000"/>
                <a:gd name="connsiteY59" fmla="*/ 2572 h 9938"/>
                <a:gd name="connsiteX60" fmla="*/ 8825 w 10000"/>
                <a:gd name="connsiteY60" fmla="*/ 2613 h 9938"/>
                <a:gd name="connsiteX61" fmla="*/ 8012 w 10000"/>
                <a:gd name="connsiteY61" fmla="*/ 2510 h 9938"/>
                <a:gd name="connsiteX62" fmla="*/ 7590 w 10000"/>
                <a:gd name="connsiteY62" fmla="*/ 2551 h 9938"/>
                <a:gd name="connsiteX63" fmla="*/ 7470 w 10000"/>
                <a:gd name="connsiteY63" fmla="*/ 2572 h 9938"/>
                <a:gd name="connsiteX64" fmla="*/ 7380 w 10000"/>
                <a:gd name="connsiteY64" fmla="*/ 2695 h 9938"/>
                <a:gd name="connsiteX65" fmla="*/ 7380 w 10000"/>
                <a:gd name="connsiteY65" fmla="*/ 2942 h 9938"/>
                <a:gd name="connsiteX66" fmla="*/ 7440 w 10000"/>
                <a:gd name="connsiteY66" fmla="*/ 3128 h 9938"/>
                <a:gd name="connsiteX67" fmla="*/ 7651 w 10000"/>
                <a:gd name="connsiteY67" fmla="*/ 3354 h 9938"/>
                <a:gd name="connsiteX68" fmla="*/ 7861 w 10000"/>
                <a:gd name="connsiteY68" fmla="*/ 3457 h 9938"/>
                <a:gd name="connsiteX69" fmla="*/ 8343 w 10000"/>
                <a:gd name="connsiteY69" fmla="*/ 3539 h 9938"/>
                <a:gd name="connsiteX70" fmla="*/ 8404 w 10000"/>
                <a:gd name="connsiteY70" fmla="*/ 3601 h 9938"/>
                <a:gd name="connsiteX71" fmla="*/ 8976 w 10000"/>
                <a:gd name="connsiteY71" fmla="*/ 4815 h 9938"/>
                <a:gd name="connsiteX72" fmla="*/ 9036 w 10000"/>
                <a:gd name="connsiteY72" fmla="*/ 4815 h 9938"/>
                <a:gd name="connsiteX73" fmla="*/ 7922 w 10000"/>
                <a:gd name="connsiteY73" fmla="*/ 6173 h 9938"/>
                <a:gd name="connsiteX74" fmla="*/ 7861 w 10000"/>
                <a:gd name="connsiteY74" fmla="*/ 6358 h 9938"/>
                <a:gd name="connsiteX75" fmla="*/ 7982 w 10000"/>
                <a:gd name="connsiteY75" fmla="*/ 6626 h 9938"/>
                <a:gd name="connsiteX76" fmla="*/ 7982 w 10000"/>
                <a:gd name="connsiteY76" fmla="*/ 7140 h 9938"/>
                <a:gd name="connsiteX77" fmla="*/ 9247 w 10000"/>
                <a:gd name="connsiteY77" fmla="*/ 8560 h 9938"/>
                <a:gd name="connsiteX78" fmla="*/ 9849 w 10000"/>
                <a:gd name="connsiteY78" fmla="*/ 8909 h 9938"/>
                <a:gd name="connsiteX79" fmla="*/ 10000 w 10000"/>
                <a:gd name="connsiteY79" fmla="*/ 8909 h 9938"/>
                <a:gd name="connsiteX80" fmla="*/ 9970 w 10000"/>
                <a:gd name="connsiteY80" fmla="*/ 9074 h 9938"/>
                <a:gd name="connsiteX81" fmla="*/ 10000 w 10000"/>
                <a:gd name="connsiteY81" fmla="*/ 9774 h 9938"/>
                <a:gd name="connsiteX82" fmla="*/ 9910 w 10000"/>
                <a:gd name="connsiteY82" fmla="*/ 9938 h 9938"/>
                <a:gd name="connsiteX83" fmla="*/ 7006 w 10000"/>
                <a:gd name="connsiteY83" fmla="*/ 6494 h 9938"/>
                <a:gd name="connsiteX84" fmla="*/ 9247 w 10000"/>
                <a:gd name="connsiteY84" fmla="*/ 9671 h 9938"/>
                <a:gd name="connsiteX85" fmla="*/ 9036 w 10000"/>
                <a:gd name="connsiteY85" fmla="*/ 9712 h 9938"/>
                <a:gd name="connsiteX86" fmla="*/ 8343 w 10000"/>
                <a:gd name="connsiteY86" fmla="*/ 9588 h 9938"/>
                <a:gd name="connsiteX87" fmla="*/ 8072 w 10000"/>
                <a:gd name="connsiteY87" fmla="*/ 9486 h 9938"/>
                <a:gd name="connsiteX88" fmla="*/ 6018 w 10000"/>
                <a:gd name="connsiteY88" fmla="*/ 5791 h 9938"/>
                <a:gd name="connsiteX0" fmla="*/ 6018 w 10000"/>
                <a:gd name="connsiteY0" fmla="*/ 5827 h 10000"/>
                <a:gd name="connsiteX1" fmla="*/ 1687 w 10000"/>
                <a:gd name="connsiteY1" fmla="*/ 9586 h 10000"/>
                <a:gd name="connsiteX2" fmla="*/ 1898 w 10000"/>
                <a:gd name="connsiteY2" fmla="*/ 8655 h 10000"/>
                <a:gd name="connsiteX3" fmla="*/ 1958 w 10000"/>
                <a:gd name="connsiteY3" fmla="*/ 8613 h 10000"/>
                <a:gd name="connsiteX4" fmla="*/ 1687 w 10000"/>
                <a:gd name="connsiteY4" fmla="*/ 8406 h 10000"/>
                <a:gd name="connsiteX5" fmla="*/ 1627 w 10000"/>
                <a:gd name="connsiteY5" fmla="*/ 8324 h 10000"/>
                <a:gd name="connsiteX6" fmla="*/ 1506 w 10000"/>
                <a:gd name="connsiteY6" fmla="*/ 8220 h 10000"/>
                <a:gd name="connsiteX7" fmla="*/ 1506 w 10000"/>
                <a:gd name="connsiteY7" fmla="*/ 8179 h 10000"/>
                <a:gd name="connsiteX8" fmla="*/ 1566 w 10000"/>
                <a:gd name="connsiteY8" fmla="*/ 8136 h 10000"/>
                <a:gd name="connsiteX9" fmla="*/ 1627 w 10000"/>
                <a:gd name="connsiteY9" fmla="*/ 8075 h 10000"/>
                <a:gd name="connsiteX10" fmla="*/ 1627 w 10000"/>
                <a:gd name="connsiteY10" fmla="*/ 7950 h 10000"/>
                <a:gd name="connsiteX11" fmla="*/ 1566 w 10000"/>
                <a:gd name="connsiteY11" fmla="*/ 7889 h 10000"/>
                <a:gd name="connsiteX12" fmla="*/ 1416 w 10000"/>
                <a:gd name="connsiteY12" fmla="*/ 7930 h 10000"/>
                <a:gd name="connsiteX13" fmla="*/ 1355 w 10000"/>
                <a:gd name="connsiteY13" fmla="*/ 7950 h 10000"/>
                <a:gd name="connsiteX14" fmla="*/ 1235 w 10000"/>
                <a:gd name="connsiteY14" fmla="*/ 7992 h 10000"/>
                <a:gd name="connsiteX15" fmla="*/ 753 w 10000"/>
                <a:gd name="connsiteY15" fmla="*/ 7847 h 10000"/>
                <a:gd name="connsiteX16" fmla="*/ 542 w 10000"/>
                <a:gd name="connsiteY16" fmla="*/ 7433 h 10000"/>
                <a:gd name="connsiteX17" fmla="*/ 271 w 10000"/>
                <a:gd name="connsiteY17" fmla="*/ 7433 h 10000"/>
                <a:gd name="connsiteX18" fmla="*/ 181 w 10000"/>
                <a:gd name="connsiteY18" fmla="*/ 7474 h 10000"/>
                <a:gd name="connsiteX19" fmla="*/ 60 w 10000"/>
                <a:gd name="connsiteY19" fmla="*/ 7433 h 10000"/>
                <a:gd name="connsiteX20" fmla="*/ 60 w 10000"/>
                <a:gd name="connsiteY20" fmla="*/ 7329 h 10000"/>
                <a:gd name="connsiteX21" fmla="*/ 0 w 10000"/>
                <a:gd name="connsiteY21" fmla="*/ 7288 h 10000"/>
                <a:gd name="connsiteX22" fmla="*/ 0 w 10000"/>
                <a:gd name="connsiteY22" fmla="*/ 7185 h 10000"/>
                <a:gd name="connsiteX23" fmla="*/ 181 w 10000"/>
                <a:gd name="connsiteY23" fmla="*/ 7060 h 10000"/>
                <a:gd name="connsiteX24" fmla="*/ 452 w 10000"/>
                <a:gd name="connsiteY24" fmla="*/ 6770 h 10000"/>
                <a:gd name="connsiteX25" fmla="*/ 542 w 10000"/>
                <a:gd name="connsiteY25" fmla="*/ 6294 h 10000"/>
                <a:gd name="connsiteX26" fmla="*/ 1145 w 10000"/>
                <a:gd name="connsiteY26" fmla="*/ 5736 h 10000"/>
                <a:gd name="connsiteX27" fmla="*/ 1416 w 10000"/>
                <a:gd name="connsiteY27" fmla="*/ 5632 h 10000"/>
                <a:gd name="connsiteX28" fmla="*/ 1506 w 10000"/>
                <a:gd name="connsiteY28" fmla="*/ 5362 h 10000"/>
                <a:gd name="connsiteX29" fmla="*/ 2741 w 10000"/>
                <a:gd name="connsiteY29" fmla="*/ 5300 h 10000"/>
                <a:gd name="connsiteX30" fmla="*/ 3012 w 10000"/>
                <a:gd name="connsiteY30" fmla="*/ 5487 h 10000"/>
                <a:gd name="connsiteX31" fmla="*/ 3072 w 10000"/>
                <a:gd name="connsiteY31" fmla="*/ 5548 h 10000"/>
                <a:gd name="connsiteX32" fmla="*/ 3072 w 10000"/>
                <a:gd name="connsiteY32" fmla="*/ 5591 h 10000"/>
                <a:gd name="connsiteX33" fmla="*/ 3193 w 10000"/>
                <a:gd name="connsiteY33" fmla="*/ 5591 h 10000"/>
                <a:gd name="connsiteX34" fmla="*/ 3404 w 10000"/>
                <a:gd name="connsiteY34" fmla="*/ 5736 h 10000"/>
                <a:gd name="connsiteX35" fmla="*/ 3705 w 10000"/>
                <a:gd name="connsiteY35" fmla="*/ 5736 h 10000"/>
                <a:gd name="connsiteX36" fmla="*/ 3946 w 10000"/>
                <a:gd name="connsiteY36" fmla="*/ 5673 h 10000"/>
                <a:gd name="connsiteX37" fmla="*/ 5000 w 10000"/>
                <a:gd name="connsiteY37" fmla="*/ 3955 h 10000"/>
                <a:gd name="connsiteX38" fmla="*/ 5271 w 10000"/>
                <a:gd name="connsiteY38" fmla="*/ 3747 h 10000"/>
                <a:gd name="connsiteX39" fmla="*/ 5602 w 10000"/>
                <a:gd name="connsiteY39" fmla="*/ 3623 h 10000"/>
                <a:gd name="connsiteX40" fmla="*/ 6476 w 10000"/>
                <a:gd name="connsiteY40" fmla="*/ 1781 h 10000"/>
                <a:gd name="connsiteX41" fmla="*/ 6837 w 10000"/>
                <a:gd name="connsiteY41" fmla="*/ 1408 h 10000"/>
                <a:gd name="connsiteX42" fmla="*/ 7319 w 10000"/>
                <a:gd name="connsiteY42" fmla="*/ 1263 h 10000"/>
                <a:gd name="connsiteX43" fmla="*/ 7380 w 10000"/>
                <a:gd name="connsiteY43" fmla="*/ 1222 h 10000"/>
                <a:gd name="connsiteX44" fmla="*/ 7801 w 10000"/>
                <a:gd name="connsiteY44" fmla="*/ 1035 h 10000"/>
                <a:gd name="connsiteX45" fmla="*/ 7801 w 10000"/>
                <a:gd name="connsiteY45" fmla="*/ 517 h 10000"/>
                <a:gd name="connsiteX46" fmla="*/ 7741 w 10000"/>
                <a:gd name="connsiteY46" fmla="*/ 415 h 10000"/>
                <a:gd name="connsiteX47" fmla="*/ 7651 w 10000"/>
                <a:gd name="connsiteY47" fmla="*/ 372 h 10000"/>
                <a:gd name="connsiteX48" fmla="*/ 7380 w 10000"/>
                <a:gd name="connsiteY48" fmla="*/ 352 h 10000"/>
                <a:gd name="connsiteX49" fmla="*/ 7380 w 10000"/>
                <a:gd name="connsiteY49" fmla="*/ 269 h 10000"/>
                <a:gd name="connsiteX50" fmla="*/ 7470 w 10000"/>
                <a:gd name="connsiteY50" fmla="*/ 269 h 10000"/>
                <a:gd name="connsiteX51" fmla="*/ 7711 w 10000"/>
                <a:gd name="connsiteY51" fmla="*/ 41 h 10000"/>
                <a:gd name="connsiteX52" fmla="*/ 8072 w 10000"/>
                <a:gd name="connsiteY52" fmla="*/ 0 h 10000"/>
                <a:gd name="connsiteX53" fmla="*/ 8133 w 10000"/>
                <a:gd name="connsiteY53" fmla="*/ 83 h 10000"/>
                <a:gd name="connsiteX54" fmla="*/ 8223 w 10000"/>
                <a:gd name="connsiteY54" fmla="*/ 517 h 10000"/>
                <a:gd name="connsiteX55" fmla="*/ 8464 w 10000"/>
                <a:gd name="connsiteY55" fmla="*/ 828 h 10000"/>
                <a:gd name="connsiteX56" fmla="*/ 8343 w 10000"/>
                <a:gd name="connsiteY56" fmla="*/ 1636 h 10000"/>
                <a:gd name="connsiteX57" fmla="*/ 8886 w 10000"/>
                <a:gd name="connsiteY57" fmla="*/ 2298 h 10000"/>
                <a:gd name="connsiteX58" fmla="*/ 8976 w 10000"/>
                <a:gd name="connsiteY58" fmla="*/ 2567 h 10000"/>
                <a:gd name="connsiteX59" fmla="*/ 8946 w 10000"/>
                <a:gd name="connsiteY59" fmla="*/ 2588 h 10000"/>
                <a:gd name="connsiteX60" fmla="*/ 8825 w 10000"/>
                <a:gd name="connsiteY60" fmla="*/ 2629 h 10000"/>
                <a:gd name="connsiteX61" fmla="*/ 8012 w 10000"/>
                <a:gd name="connsiteY61" fmla="*/ 2526 h 10000"/>
                <a:gd name="connsiteX62" fmla="*/ 7590 w 10000"/>
                <a:gd name="connsiteY62" fmla="*/ 2567 h 10000"/>
                <a:gd name="connsiteX63" fmla="*/ 7470 w 10000"/>
                <a:gd name="connsiteY63" fmla="*/ 2588 h 10000"/>
                <a:gd name="connsiteX64" fmla="*/ 7380 w 10000"/>
                <a:gd name="connsiteY64" fmla="*/ 2712 h 10000"/>
                <a:gd name="connsiteX65" fmla="*/ 7380 w 10000"/>
                <a:gd name="connsiteY65" fmla="*/ 2960 h 10000"/>
                <a:gd name="connsiteX66" fmla="*/ 7440 w 10000"/>
                <a:gd name="connsiteY66" fmla="*/ 3148 h 10000"/>
                <a:gd name="connsiteX67" fmla="*/ 7651 w 10000"/>
                <a:gd name="connsiteY67" fmla="*/ 3375 h 10000"/>
                <a:gd name="connsiteX68" fmla="*/ 7861 w 10000"/>
                <a:gd name="connsiteY68" fmla="*/ 3479 h 10000"/>
                <a:gd name="connsiteX69" fmla="*/ 8343 w 10000"/>
                <a:gd name="connsiteY69" fmla="*/ 3561 h 10000"/>
                <a:gd name="connsiteX70" fmla="*/ 8404 w 10000"/>
                <a:gd name="connsiteY70" fmla="*/ 3623 h 10000"/>
                <a:gd name="connsiteX71" fmla="*/ 8976 w 10000"/>
                <a:gd name="connsiteY71" fmla="*/ 4845 h 10000"/>
                <a:gd name="connsiteX72" fmla="*/ 9036 w 10000"/>
                <a:gd name="connsiteY72" fmla="*/ 4845 h 10000"/>
                <a:gd name="connsiteX73" fmla="*/ 7922 w 10000"/>
                <a:gd name="connsiteY73" fmla="*/ 6212 h 10000"/>
                <a:gd name="connsiteX74" fmla="*/ 7861 w 10000"/>
                <a:gd name="connsiteY74" fmla="*/ 6398 h 10000"/>
                <a:gd name="connsiteX75" fmla="*/ 7982 w 10000"/>
                <a:gd name="connsiteY75" fmla="*/ 6667 h 10000"/>
                <a:gd name="connsiteX76" fmla="*/ 7982 w 10000"/>
                <a:gd name="connsiteY76" fmla="*/ 7185 h 10000"/>
                <a:gd name="connsiteX77" fmla="*/ 9247 w 10000"/>
                <a:gd name="connsiteY77" fmla="*/ 8613 h 10000"/>
                <a:gd name="connsiteX78" fmla="*/ 9849 w 10000"/>
                <a:gd name="connsiteY78" fmla="*/ 8965 h 10000"/>
                <a:gd name="connsiteX79" fmla="*/ 10000 w 10000"/>
                <a:gd name="connsiteY79" fmla="*/ 8965 h 10000"/>
                <a:gd name="connsiteX80" fmla="*/ 9970 w 10000"/>
                <a:gd name="connsiteY80" fmla="*/ 9131 h 10000"/>
                <a:gd name="connsiteX81" fmla="*/ 10000 w 10000"/>
                <a:gd name="connsiteY81" fmla="*/ 9835 h 10000"/>
                <a:gd name="connsiteX82" fmla="*/ 9910 w 10000"/>
                <a:gd name="connsiteY82" fmla="*/ 10000 h 10000"/>
                <a:gd name="connsiteX83" fmla="*/ 7006 w 10000"/>
                <a:gd name="connsiteY83" fmla="*/ 6535 h 10000"/>
                <a:gd name="connsiteX84" fmla="*/ 9247 w 10000"/>
                <a:gd name="connsiteY84" fmla="*/ 9731 h 10000"/>
                <a:gd name="connsiteX85" fmla="*/ 9036 w 10000"/>
                <a:gd name="connsiteY85" fmla="*/ 9773 h 10000"/>
                <a:gd name="connsiteX86" fmla="*/ 8343 w 10000"/>
                <a:gd name="connsiteY86" fmla="*/ 9648 h 10000"/>
                <a:gd name="connsiteX87" fmla="*/ 7725 w 10000"/>
                <a:gd name="connsiteY87" fmla="*/ 5875 h 10000"/>
                <a:gd name="connsiteX88" fmla="*/ 6018 w 10000"/>
                <a:gd name="connsiteY88" fmla="*/ 5827 h 10000"/>
                <a:gd name="connsiteX0" fmla="*/ 6018 w 10000"/>
                <a:gd name="connsiteY0" fmla="*/ 5827 h 9835"/>
                <a:gd name="connsiteX1" fmla="*/ 1687 w 10000"/>
                <a:gd name="connsiteY1" fmla="*/ 9586 h 9835"/>
                <a:gd name="connsiteX2" fmla="*/ 1898 w 10000"/>
                <a:gd name="connsiteY2" fmla="*/ 8655 h 9835"/>
                <a:gd name="connsiteX3" fmla="*/ 1958 w 10000"/>
                <a:gd name="connsiteY3" fmla="*/ 8613 h 9835"/>
                <a:gd name="connsiteX4" fmla="*/ 1687 w 10000"/>
                <a:gd name="connsiteY4" fmla="*/ 8406 h 9835"/>
                <a:gd name="connsiteX5" fmla="*/ 1627 w 10000"/>
                <a:gd name="connsiteY5" fmla="*/ 8324 h 9835"/>
                <a:gd name="connsiteX6" fmla="*/ 1506 w 10000"/>
                <a:gd name="connsiteY6" fmla="*/ 8220 h 9835"/>
                <a:gd name="connsiteX7" fmla="*/ 1506 w 10000"/>
                <a:gd name="connsiteY7" fmla="*/ 8179 h 9835"/>
                <a:gd name="connsiteX8" fmla="*/ 1566 w 10000"/>
                <a:gd name="connsiteY8" fmla="*/ 8136 h 9835"/>
                <a:gd name="connsiteX9" fmla="*/ 1627 w 10000"/>
                <a:gd name="connsiteY9" fmla="*/ 8075 h 9835"/>
                <a:gd name="connsiteX10" fmla="*/ 1627 w 10000"/>
                <a:gd name="connsiteY10" fmla="*/ 7950 h 9835"/>
                <a:gd name="connsiteX11" fmla="*/ 1566 w 10000"/>
                <a:gd name="connsiteY11" fmla="*/ 7889 h 9835"/>
                <a:gd name="connsiteX12" fmla="*/ 1416 w 10000"/>
                <a:gd name="connsiteY12" fmla="*/ 7930 h 9835"/>
                <a:gd name="connsiteX13" fmla="*/ 1355 w 10000"/>
                <a:gd name="connsiteY13" fmla="*/ 7950 h 9835"/>
                <a:gd name="connsiteX14" fmla="*/ 1235 w 10000"/>
                <a:gd name="connsiteY14" fmla="*/ 7992 h 9835"/>
                <a:gd name="connsiteX15" fmla="*/ 753 w 10000"/>
                <a:gd name="connsiteY15" fmla="*/ 7847 h 9835"/>
                <a:gd name="connsiteX16" fmla="*/ 542 w 10000"/>
                <a:gd name="connsiteY16" fmla="*/ 7433 h 9835"/>
                <a:gd name="connsiteX17" fmla="*/ 271 w 10000"/>
                <a:gd name="connsiteY17" fmla="*/ 7433 h 9835"/>
                <a:gd name="connsiteX18" fmla="*/ 181 w 10000"/>
                <a:gd name="connsiteY18" fmla="*/ 7474 h 9835"/>
                <a:gd name="connsiteX19" fmla="*/ 60 w 10000"/>
                <a:gd name="connsiteY19" fmla="*/ 7433 h 9835"/>
                <a:gd name="connsiteX20" fmla="*/ 60 w 10000"/>
                <a:gd name="connsiteY20" fmla="*/ 7329 h 9835"/>
                <a:gd name="connsiteX21" fmla="*/ 0 w 10000"/>
                <a:gd name="connsiteY21" fmla="*/ 7288 h 9835"/>
                <a:gd name="connsiteX22" fmla="*/ 0 w 10000"/>
                <a:gd name="connsiteY22" fmla="*/ 7185 h 9835"/>
                <a:gd name="connsiteX23" fmla="*/ 181 w 10000"/>
                <a:gd name="connsiteY23" fmla="*/ 7060 h 9835"/>
                <a:gd name="connsiteX24" fmla="*/ 452 w 10000"/>
                <a:gd name="connsiteY24" fmla="*/ 6770 h 9835"/>
                <a:gd name="connsiteX25" fmla="*/ 542 w 10000"/>
                <a:gd name="connsiteY25" fmla="*/ 6294 h 9835"/>
                <a:gd name="connsiteX26" fmla="*/ 1145 w 10000"/>
                <a:gd name="connsiteY26" fmla="*/ 5736 h 9835"/>
                <a:gd name="connsiteX27" fmla="*/ 1416 w 10000"/>
                <a:gd name="connsiteY27" fmla="*/ 5632 h 9835"/>
                <a:gd name="connsiteX28" fmla="*/ 1506 w 10000"/>
                <a:gd name="connsiteY28" fmla="*/ 5362 h 9835"/>
                <a:gd name="connsiteX29" fmla="*/ 2741 w 10000"/>
                <a:gd name="connsiteY29" fmla="*/ 5300 h 9835"/>
                <a:gd name="connsiteX30" fmla="*/ 3012 w 10000"/>
                <a:gd name="connsiteY30" fmla="*/ 5487 h 9835"/>
                <a:gd name="connsiteX31" fmla="*/ 3072 w 10000"/>
                <a:gd name="connsiteY31" fmla="*/ 5548 h 9835"/>
                <a:gd name="connsiteX32" fmla="*/ 3072 w 10000"/>
                <a:gd name="connsiteY32" fmla="*/ 5591 h 9835"/>
                <a:gd name="connsiteX33" fmla="*/ 3193 w 10000"/>
                <a:gd name="connsiteY33" fmla="*/ 5591 h 9835"/>
                <a:gd name="connsiteX34" fmla="*/ 3404 w 10000"/>
                <a:gd name="connsiteY34" fmla="*/ 5736 h 9835"/>
                <a:gd name="connsiteX35" fmla="*/ 3705 w 10000"/>
                <a:gd name="connsiteY35" fmla="*/ 5736 h 9835"/>
                <a:gd name="connsiteX36" fmla="*/ 3946 w 10000"/>
                <a:gd name="connsiteY36" fmla="*/ 5673 h 9835"/>
                <a:gd name="connsiteX37" fmla="*/ 5000 w 10000"/>
                <a:gd name="connsiteY37" fmla="*/ 3955 h 9835"/>
                <a:gd name="connsiteX38" fmla="*/ 5271 w 10000"/>
                <a:gd name="connsiteY38" fmla="*/ 3747 h 9835"/>
                <a:gd name="connsiteX39" fmla="*/ 5602 w 10000"/>
                <a:gd name="connsiteY39" fmla="*/ 3623 h 9835"/>
                <a:gd name="connsiteX40" fmla="*/ 6476 w 10000"/>
                <a:gd name="connsiteY40" fmla="*/ 1781 h 9835"/>
                <a:gd name="connsiteX41" fmla="*/ 6837 w 10000"/>
                <a:gd name="connsiteY41" fmla="*/ 1408 h 9835"/>
                <a:gd name="connsiteX42" fmla="*/ 7319 w 10000"/>
                <a:gd name="connsiteY42" fmla="*/ 1263 h 9835"/>
                <a:gd name="connsiteX43" fmla="*/ 7380 w 10000"/>
                <a:gd name="connsiteY43" fmla="*/ 1222 h 9835"/>
                <a:gd name="connsiteX44" fmla="*/ 7801 w 10000"/>
                <a:gd name="connsiteY44" fmla="*/ 1035 h 9835"/>
                <a:gd name="connsiteX45" fmla="*/ 7801 w 10000"/>
                <a:gd name="connsiteY45" fmla="*/ 517 h 9835"/>
                <a:gd name="connsiteX46" fmla="*/ 7741 w 10000"/>
                <a:gd name="connsiteY46" fmla="*/ 415 h 9835"/>
                <a:gd name="connsiteX47" fmla="*/ 7651 w 10000"/>
                <a:gd name="connsiteY47" fmla="*/ 372 h 9835"/>
                <a:gd name="connsiteX48" fmla="*/ 7380 w 10000"/>
                <a:gd name="connsiteY48" fmla="*/ 352 h 9835"/>
                <a:gd name="connsiteX49" fmla="*/ 7380 w 10000"/>
                <a:gd name="connsiteY49" fmla="*/ 269 h 9835"/>
                <a:gd name="connsiteX50" fmla="*/ 7470 w 10000"/>
                <a:gd name="connsiteY50" fmla="*/ 269 h 9835"/>
                <a:gd name="connsiteX51" fmla="*/ 7711 w 10000"/>
                <a:gd name="connsiteY51" fmla="*/ 41 h 9835"/>
                <a:gd name="connsiteX52" fmla="*/ 8072 w 10000"/>
                <a:gd name="connsiteY52" fmla="*/ 0 h 9835"/>
                <a:gd name="connsiteX53" fmla="*/ 8133 w 10000"/>
                <a:gd name="connsiteY53" fmla="*/ 83 h 9835"/>
                <a:gd name="connsiteX54" fmla="*/ 8223 w 10000"/>
                <a:gd name="connsiteY54" fmla="*/ 517 h 9835"/>
                <a:gd name="connsiteX55" fmla="*/ 8464 w 10000"/>
                <a:gd name="connsiteY55" fmla="*/ 828 h 9835"/>
                <a:gd name="connsiteX56" fmla="*/ 8343 w 10000"/>
                <a:gd name="connsiteY56" fmla="*/ 1636 h 9835"/>
                <a:gd name="connsiteX57" fmla="*/ 8886 w 10000"/>
                <a:gd name="connsiteY57" fmla="*/ 2298 h 9835"/>
                <a:gd name="connsiteX58" fmla="*/ 8976 w 10000"/>
                <a:gd name="connsiteY58" fmla="*/ 2567 h 9835"/>
                <a:gd name="connsiteX59" fmla="*/ 8946 w 10000"/>
                <a:gd name="connsiteY59" fmla="*/ 2588 h 9835"/>
                <a:gd name="connsiteX60" fmla="*/ 8825 w 10000"/>
                <a:gd name="connsiteY60" fmla="*/ 2629 h 9835"/>
                <a:gd name="connsiteX61" fmla="*/ 8012 w 10000"/>
                <a:gd name="connsiteY61" fmla="*/ 2526 h 9835"/>
                <a:gd name="connsiteX62" fmla="*/ 7590 w 10000"/>
                <a:gd name="connsiteY62" fmla="*/ 2567 h 9835"/>
                <a:gd name="connsiteX63" fmla="*/ 7470 w 10000"/>
                <a:gd name="connsiteY63" fmla="*/ 2588 h 9835"/>
                <a:gd name="connsiteX64" fmla="*/ 7380 w 10000"/>
                <a:gd name="connsiteY64" fmla="*/ 2712 h 9835"/>
                <a:gd name="connsiteX65" fmla="*/ 7380 w 10000"/>
                <a:gd name="connsiteY65" fmla="*/ 2960 h 9835"/>
                <a:gd name="connsiteX66" fmla="*/ 7440 w 10000"/>
                <a:gd name="connsiteY66" fmla="*/ 3148 h 9835"/>
                <a:gd name="connsiteX67" fmla="*/ 7651 w 10000"/>
                <a:gd name="connsiteY67" fmla="*/ 3375 h 9835"/>
                <a:gd name="connsiteX68" fmla="*/ 7861 w 10000"/>
                <a:gd name="connsiteY68" fmla="*/ 3479 h 9835"/>
                <a:gd name="connsiteX69" fmla="*/ 8343 w 10000"/>
                <a:gd name="connsiteY69" fmla="*/ 3561 h 9835"/>
                <a:gd name="connsiteX70" fmla="*/ 8404 w 10000"/>
                <a:gd name="connsiteY70" fmla="*/ 3623 h 9835"/>
                <a:gd name="connsiteX71" fmla="*/ 8976 w 10000"/>
                <a:gd name="connsiteY71" fmla="*/ 4845 h 9835"/>
                <a:gd name="connsiteX72" fmla="*/ 9036 w 10000"/>
                <a:gd name="connsiteY72" fmla="*/ 4845 h 9835"/>
                <a:gd name="connsiteX73" fmla="*/ 7922 w 10000"/>
                <a:gd name="connsiteY73" fmla="*/ 6212 h 9835"/>
                <a:gd name="connsiteX74" fmla="*/ 7861 w 10000"/>
                <a:gd name="connsiteY74" fmla="*/ 6398 h 9835"/>
                <a:gd name="connsiteX75" fmla="*/ 7982 w 10000"/>
                <a:gd name="connsiteY75" fmla="*/ 6667 h 9835"/>
                <a:gd name="connsiteX76" fmla="*/ 7982 w 10000"/>
                <a:gd name="connsiteY76" fmla="*/ 7185 h 9835"/>
                <a:gd name="connsiteX77" fmla="*/ 9247 w 10000"/>
                <a:gd name="connsiteY77" fmla="*/ 8613 h 9835"/>
                <a:gd name="connsiteX78" fmla="*/ 9849 w 10000"/>
                <a:gd name="connsiteY78" fmla="*/ 8965 h 9835"/>
                <a:gd name="connsiteX79" fmla="*/ 10000 w 10000"/>
                <a:gd name="connsiteY79" fmla="*/ 8965 h 9835"/>
                <a:gd name="connsiteX80" fmla="*/ 9970 w 10000"/>
                <a:gd name="connsiteY80" fmla="*/ 9131 h 9835"/>
                <a:gd name="connsiteX81" fmla="*/ 10000 w 10000"/>
                <a:gd name="connsiteY81" fmla="*/ 9835 h 9835"/>
                <a:gd name="connsiteX82" fmla="*/ 7968 w 10000"/>
                <a:gd name="connsiteY82" fmla="*/ 6282 h 9835"/>
                <a:gd name="connsiteX83" fmla="*/ 7006 w 10000"/>
                <a:gd name="connsiteY83" fmla="*/ 6535 h 9835"/>
                <a:gd name="connsiteX84" fmla="*/ 9247 w 10000"/>
                <a:gd name="connsiteY84" fmla="*/ 9731 h 9835"/>
                <a:gd name="connsiteX85" fmla="*/ 9036 w 10000"/>
                <a:gd name="connsiteY85" fmla="*/ 9773 h 9835"/>
                <a:gd name="connsiteX86" fmla="*/ 8343 w 10000"/>
                <a:gd name="connsiteY86" fmla="*/ 9648 h 9835"/>
                <a:gd name="connsiteX87" fmla="*/ 7725 w 10000"/>
                <a:gd name="connsiteY87" fmla="*/ 5875 h 9835"/>
                <a:gd name="connsiteX88" fmla="*/ 6018 w 10000"/>
                <a:gd name="connsiteY88" fmla="*/ 5827 h 9835"/>
                <a:gd name="connsiteX0" fmla="*/ 6018 w 10000"/>
                <a:gd name="connsiteY0" fmla="*/ 5925 h 10000"/>
                <a:gd name="connsiteX1" fmla="*/ 3351 w 10000"/>
                <a:gd name="connsiteY1" fmla="*/ 6306 h 10000"/>
                <a:gd name="connsiteX2" fmla="*/ 1898 w 10000"/>
                <a:gd name="connsiteY2" fmla="*/ 8800 h 10000"/>
                <a:gd name="connsiteX3" fmla="*/ 1958 w 10000"/>
                <a:gd name="connsiteY3" fmla="*/ 8757 h 10000"/>
                <a:gd name="connsiteX4" fmla="*/ 1687 w 10000"/>
                <a:gd name="connsiteY4" fmla="*/ 8547 h 10000"/>
                <a:gd name="connsiteX5" fmla="*/ 1627 w 10000"/>
                <a:gd name="connsiteY5" fmla="*/ 8464 h 10000"/>
                <a:gd name="connsiteX6" fmla="*/ 1506 w 10000"/>
                <a:gd name="connsiteY6" fmla="*/ 8358 h 10000"/>
                <a:gd name="connsiteX7" fmla="*/ 1506 w 10000"/>
                <a:gd name="connsiteY7" fmla="*/ 8316 h 10000"/>
                <a:gd name="connsiteX8" fmla="*/ 1566 w 10000"/>
                <a:gd name="connsiteY8" fmla="*/ 8272 h 10000"/>
                <a:gd name="connsiteX9" fmla="*/ 1627 w 10000"/>
                <a:gd name="connsiteY9" fmla="*/ 8210 h 10000"/>
                <a:gd name="connsiteX10" fmla="*/ 1627 w 10000"/>
                <a:gd name="connsiteY10" fmla="*/ 8083 h 10000"/>
                <a:gd name="connsiteX11" fmla="*/ 1566 w 10000"/>
                <a:gd name="connsiteY11" fmla="*/ 8021 h 10000"/>
                <a:gd name="connsiteX12" fmla="*/ 1416 w 10000"/>
                <a:gd name="connsiteY12" fmla="*/ 8063 h 10000"/>
                <a:gd name="connsiteX13" fmla="*/ 1355 w 10000"/>
                <a:gd name="connsiteY13" fmla="*/ 8083 h 10000"/>
                <a:gd name="connsiteX14" fmla="*/ 1235 w 10000"/>
                <a:gd name="connsiteY14" fmla="*/ 8126 h 10000"/>
                <a:gd name="connsiteX15" fmla="*/ 753 w 10000"/>
                <a:gd name="connsiteY15" fmla="*/ 7979 h 10000"/>
                <a:gd name="connsiteX16" fmla="*/ 542 w 10000"/>
                <a:gd name="connsiteY16" fmla="*/ 7558 h 10000"/>
                <a:gd name="connsiteX17" fmla="*/ 271 w 10000"/>
                <a:gd name="connsiteY17" fmla="*/ 7558 h 10000"/>
                <a:gd name="connsiteX18" fmla="*/ 181 w 10000"/>
                <a:gd name="connsiteY18" fmla="*/ 7599 h 10000"/>
                <a:gd name="connsiteX19" fmla="*/ 60 w 10000"/>
                <a:gd name="connsiteY19" fmla="*/ 7558 h 10000"/>
                <a:gd name="connsiteX20" fmla="*/ 60 w 10000"/>
                <a:gd name="connsiteY20" fmla="*/ 7452 h 10000"/>
                <a:gd name="connsiteX21" fmla="*/ 0 w 10000"/>
                <a:gd name="connsiteY21" fmla="*/ 7410 h 10000"/>
                <a:gd name="connsiteX22" fmla="*/ 0 w 10000"/>
                <a:gd name="connsiteY22" fmla="*/ 7306 h 10000"/>
                <a:gd name="connsiteX23" fmla="*/ 181 w 10000"/>
                <a:gd name="connsiteY23" fmla="*/ 7178 h 10000"/>
                <a:gd name="connsiteX24" fmla="*/ 452 w 10000"/>
                <a:gd name="connsiteY24" fmla="*/ 6884 h 10000"/>
                <a:gd name="connsiteX25" fmla="*/ 542 w 10000"/>
                <a:gd name="connsiteY25" fmla="*/ 6400 h 10000"/>
                <a:gd name="connsiteX26" fmla="*/ 1145 w 10000"/>
                <a:gd name="connsiteY26" fmla="*/ 5832 h 10000"/>
                <a:gd name="connsiteX27" fmla="*/ 1416 w 10000"/>
                <a:gd name="connsiteY27" fmla="*/ 5726 h 10000"/>
                <a:gd name="connsiteX28" fmla="*/ 1506 w 10000"/>
                <a:gd name="connsiteY28" fmla="*/ 5452 h 10000"/>
                <a:gd name="connsiteX29" fmla="*/ 2741 w 10000"/>
                <a:gd name="connsiteY29" fmla="*/ 5389 h 10000"/>
                <a:gd name="connsiteX30" fmla="*/ 3012 w 10000"/>
                <a:gd name="connsiteY30" fmla="*/ 5579 h 10000"/>
                <a:gd name="connsiteX31" fmla="*/ 3072 w 10000"/>
                <a:gd name="connsiteY31" fmla="*/ 5641 h 10000"/>
                <a:gd name="connsiteX32" fmla="*/ 3072 w 10000"/>
                <a:gd name="connsiteY32" fmla="*/ 5685 h 10000"/>
                <a:gd name="connsiteX33" fmla="*/ 3193 w 10000"/>
                <a:gd name="connsiteY33" fmla="*/ 5685 h 10000"/>
                <a:gd name="connsiteX34" fmla="*/ 3404 w 10000"/>
                <a:gd name="connsiteY34" fmla="*/ 5832 h 10000"/>
                <a:gd name="connsiteX35" fmla="*/ 3705 w 10000"/>
                <a:gd name="connsiteY35" fmla="*/ 5832 h 10000"/>
                <a:gd name="connsiteX36" fmla="*/ 3946 w 10000"/>
                <a:gd name="connsiteY36" fmla="*/ 5768 h 10000"/>
                <a:gd name="connsiteX37" fmla="*/ 5000 w 10000"/>
                <a:gd name="connsiteY37" fmla="*/ 4021 h 10000"/>
                <a:gd name="connsiteX38" fmla="*/ 5271 w 10000"/>
                <a:gd name="connsiteY38" fmla="*/ 3810 h 10000"/>
                <a:gd name="connsiteX39" fmla="*/ 5602 w 10000"/>
                <a:gd name="connsiteY39" fmla="*/ 3684 h 10000"/>
                <a:gd name="connsiteX40" fmla="*/ 6476 w 10000"/>
                <a:gd name="connsiteY40" fmla="*/ 1811 h 10000"/>
                <a:gd name="connsiteX41" fmla="*/ 6837 w 10000"/>
                <a:gd name="connsiteY41" fmla="*/ 1432 h 10000"/>
                <a:gd name="connsiteX42" fmla="*/ 7319 w 10000"/>
                <a:gd name="connsiteY42" fmla="*/ 1284 h 10000"/>
                <a:gd name="connsiteX43" fmla="*/ 7380 w 10000"/>
                <a:gd name="connsiteY43" fmla="*/ 1243 h 10000"/>
                <a:gd name="connsiteX44" fmla="*/ 7801 w 10000"/>
                <a:gd name="connsiteY44" fmla="*/ 1052 h 10000"/>
                <a:gd name="connsiteX45" fmla="*/ 7801 w 10000"/>
                <a:gd name="connsiteY45" fmla="*/ 526 h 10000"/>
                <a:gd name="connsiteX46" fmla="*/ 7741 w 10000"/>
                <a:gd name="connsiteY46" fmla="*/ 422 h 10000"/>
                <a:gd name="connsiteX47" fmla="*/ 7651 w 10000"/>
                <a:gd name="connsiteY47" fmla="*/ 378 h 10000"/>
                <a:gd name="connsiteX48" fmla="*/ 7380 w 10000"/>
                <a:gd name="connsiteY48" fmla="*/ 358 h 10000"/>
                <a:gd name="connsiteX49" fmla="*/ 7380 w 10000"/>
                <a:gd name="connsiteY49" fmla="*/ 274 h 10000"/>
                <a:gd name="connsiteX50" fmla="*/ 7470 w 10000"/>
                <a:gd name="connsiteY50" fmla="*/ 274 h 10000"/>
                <a:gd name="connsiteX51" fmla="*/ 7711 w 10000"/>
                <a:gd name="connsiteY51" fmla="*/ 42 h 10000"/>
                <a:gd name="connsiteX52" fmla="*/ 8072 w 10000"/>
                <a:gd name="connsiteY52" fmla="*/ 0 h 10000"/>
                <a:gd name="connsiteX53" fmla="*/ 8133 w 10000"/>
                <a:gd name="connsiteY53" fmla="*/ 84 h 10000"/>
                <a:gd name="connsiteX54" fmla="*/ 8223 w 10000"/>
                <a:gd name="connsiteY54" fmla="*/ 526 h 10000"/>
                <a:gd name="connsiteX55" fmla="*/ 8464 w 10000"/>
                <a:gd name="connsiteY55" fmla="*/ 842 h 10000"/>
                <a:gd name="connsiteX56" fmla="*/ 8343 w 10000"/>
                <a:gd name="connsiteY56" fmla="*/ 1663 h 10000"/>
                <a:gd name="connsiteX57" fmla="*/ 8886 w 10000"/>
                <a:gd name="connsiteY57" fmla="*/ 2337 h 10000"/>
                <a:gd name="connsiteX58" fmla="*/ 8976 w 10000"/>
                <a:gd name="connsiteY58" fmla="*/ 2610 h 10000"/>
                <a:gd name="connsiteX59" fmla="*/ 8946 w 10000"/>
                <a:gd name="connsiteY59" fmla="*/ 2631 h 10000"/>
                <a:gd name="connsiteX60" fmla="*/ 8825 w 10000"/>
                <a:gd name="connsiteY60" fmla="*/ 2673 h 10000"/>
                <a:gd name="connsiteX61" fmla="*/ 8012 w 10000"/>
                <a:gd name="connsiteY61" fmla="*/ 2568 h 10000"/>
                <a:gd name="connsiteX62" fmla="*/ 7590 w 10000"/>
                <a:gd name="connsiteY62" fmla="*/ 2610 h 10000"/>
                <a:gd name="connsiteX63" fmla="*/ 7470 w 10000"/>
                <a:gd name="connsiteY63" fmla="*/ 2631 h 10000"/>
                <a:gd name="connsiteX64" fmla="*/ 7380 w 10000"/>
                <a:gd name="connsiteY64" fmla="*/ 2757 h 10000"/>
                <a:gd name="connsiteX65" fmla="*/ 7380 w 10000"/>
                <a:gd name="connsiteY65" fmla="*/ 3010 h 10000"/>
                <a:gd name="connsiteX66" fmla="*/ 7440 w 10000"/>
                <a:gd name="connsiteY66" fmla="*/ 3201 h 10000"/>
                <a:gd name="connsiteX67" fmla="*/ 7651 w 10000"/>
                <a:gd name="connsiteY67" fmla="*/ 3432 h 10000"/>
                <a:gd name="connsiteX68" fmla="*/ 7861 w 10000"/>
                <a:gd name="connsiteY68" fmla="*/ 3537 h 10000"/>
                <a:gd name="connsiteX69" fmla="*/ 8343 w 10000"/>
                <a:gd name="connsiteY69" fmla="*/ 3621 h 10000"/>
                <a:gd name="connsiteX70" fmla="*/ 8404 w 10000"/>
                <a:gd name="connsiteY70" fmla="*/ 3684 h 10000"/>
                <a:gd name="connsiteX71" fmla="*/ 8976 w 10000"/>
                <a:gd name="connsiteY71" fmla="*/ 4926 h 10000"/>
                <a:gd name="connsiteX72" fmla="*/ 9036 w 10000"/>
                <a:gd name="connsiteY72" fmla="*/ 4926 h 10000"/>
                <a:gd name="connsiteX73" fmla="*/ 7922 w 10000"/>
                <a:gd name="connsiteY73" fmla="*/ 6316 h 10000"/>
                <a:gd name="connsiteX74" fmla="*/ 7861 w 10000"/>
                <a:gd name="connsiteY74" fmla="*/ 6505 h 10000"/>
                <a:gd name="connsiteX75" fmla="*/ 7982 w 10000"/>
                <a:gd name="connsiteY75" fmla="*/ 6779 h 10000"/>
                <a:gd name="connsiteX76" fmla="*/ 7982 w 10000"/>
                <a:gd name="connsiteY76" fmla="*/ 7306 h 10000"/>
                <a:gd name="connsiteX77" fmla="*/ 9247 w 10000"/>
                <a:gd name="connsiteY77" fmla="*/ 8757 h 10000"/>
                <a:gd name="connsiteX78" fmla="*/ 9849 w 10000"/>
                <a:gd name="connsiteY78" fmla="*/ 9115 h 10000"/>
                <a:gd name="connsiteX79" fmla="*/ 10000 w 10000"/>
                <a:gd name="connsiteY79" fmla="*/ 9115 h 10000"/>
                <a:gd name="connsiteX80" fmla="*/ 9970 w 10000"/>
                <a:gd name="connsiteY80" fmla="*/ 9284 h 10000"/>
                <a:gd name="connsiteX81" fmla="*/ 10000 w 10000"/>
                <a:gd name="connsiteY81" fmla="*/ 10000 h 10000"/>
                <a:gd name="connsiteX82" fmla="*/ 7968 w 10000"/>
                <a:gd name="connsiteY82" fmla="*/ 6387 h 10000"/>
                <a:gd name="connsiteX83" fmla="*/ 7006 w 10000"/>
                <a:gd name="connsiteY83" fmla="*/ 6645 h 10000"/>
                <a:gd name="connsiteX84" fmla="*/ 9247 w 10000"/>
                <a:gd name="connsiteY84" fmla="*/ 9894 h 10000"/>
                <a:gd name="connsiteX85" fmla="*/ 9036 w 10000"/>
                <a:gd name="connsiteY85" fmla="*/ 9937 h 10000"/>
                <a:gd name="connsiteX86" fmla="*/ 8343 w 10000"/>
                <a:gd name="connsiteY86" fmla="*/ 9810 h 10000"/>
                <a:gd name="connsiteX87" fmla="*/ 7725 w 10000"/>
                <a:gd name="connsiteY87" fmla="*/ 5974 h 10000"/>
                <a:gd name="connsiteX88" fmla="*/ 6018 w 10000"/>
                <a:gd name="connsiteY88" fmla="*/ 5925 h 10000"/>
                <a:gd name="connsiteX0" fmla="*/ 6018 w 10000"/>
                <a:gd name="connsiteY0" fmla="*/ 5925 h 10000"/>
                <a:gd name="connsiteX1" fmla="*/ 3351 w 10000"/>
                <a:gd name="connsiteY1" fmla="*/ 6306 h 10000"/>
                <a:gd name="connsiteX2" fmla="*/ 1898 w 10000"/>
                <a:gd name="connsiteY2" fmla="*/ 8800 h 10000"/>
                <a:gd name="connsiteX3" fmla="*/ 3206 w 10000"/>
                <a:gd name="connsiteY3" fmla="*/ 5655 h 10000"/>
                <a:gd name="connsiteX4" fmla="*/ 1687 w 10000"/>
                <a:gd name="connsiteY4" fmla="*/ 8547 h 10000"/>
                <a:gd name="connsiteX5" fmla="*/ 1627 w 10000"/>
                <a:gd name="connsiteY5" fmla="*/ 8464 h 10000"/>
                <a:gd name="connsiteX6" fmla="*/ 1506 w 10000"/>
                <a:gd name="connsiteY6" fmla="*/ 8358 h 10000"/>
                <a:gd name="connsiteX7" fmla="*/ 1506 w 10000"/>
                <a:gd name="connsiteY7" fmla="*/ 8316 h 10000"/>
                <a:gd name="connsiteX8" fmla="*/ 1566 w 10000"/>
                <a:gd name="connsiteY8" fmla="*/ 8272 h 10000"/>
                <a:gd name="connsiteX9" fmla="*/ 1627 w 10000"/>
                <a:gd name="connsiteY9" fmla="*/ 8210 h 10000"/>
                <a:gd name="connsiteX10" fmla="*/ 1627 w 10000"/>
                <a:gd name="connsiteY10" fmla="*/ 8083 h 10000"/>
                <a:gd name="connsiteX11" fmla="*/ 1566 w 10000"/>
                <a:gd name="connsiteY11" fmla="*/ 8021 h 10000"/>
                <a:gd name="connsiteX12" fmla="*/ 1416 w 10000"/>
                <a:gd name="connsiteY12" fmla="*/ 8063 h 10000"/>
                <a:gd name="connsiteX13" fmla="*/ 1355 w 10000"/>
                <a:gd name="connsiteY13" fmla="*/ 8083 h 10000"/>
                <a:gd name="connsiteX14" fmla="*/ 1235 w 10000"/>
                <a:gd name="connsiteY14" fmla="*/ 8126 h 10000"/>
                <a:gd name="connsiteX15" fmla="*/ 753 w 10000"/>
                <a:gd name="connsiteY15" fmla="*/ 7979 h 10000"/>
                <a:gd name="connsiteX16" fmla="*/ 542 w 10000"/>
                <a:gd name="connsiteY16" fmla="*/ 7558 h 10000"/>
                <a:gd name="connsiteX17" fmla="*/ 271 w 10000"/>
                <a:gd name="connsiteY17" fmla="*/ 7558 h 10000"/>
                <a:gd name="connsiteX18" fmla="*/ 181 w 10000"/>
                <a:gd name="connsiteY18" fmla="*/ 7599 h 10000"/>
                <a:gd name="connsiteX19" fmla="*/ 60 w 10000"/>
                <a:gd name="connsiteY19" fmla="*/ 7558 h 10000"/>
                <a:gd name="connsiteX20" fmla="*/ 60 w 10000"/>
                <a:gd name="connsiteY20" fmla="*/ 7452 h 10000"/>
                <a:gd name="connsiteX21" fmla="*/ 0 w 10000"/>
                <a:gd name="connsiteY21" fmla="*/ 7410 h 10000"/>
                <a:gd name="connsiteX22" fmla="*/ 0 w 10000"/>
                <a:gd name="connsiteY22" fmla="*/ 7306 h 10000"/>
                <a:gd name="connsiteX23" fmla="*/ 181 w 10000"/>
                <a:gd name="connsiteY23" fmla="*/ 7178 h 10000"/>
                <a:gd name="connsiteX24" fmla="*/ 452 w 10000"/>
                <a:gd name="connsiteY24" fmla="*/ 6884 h 10000"/>
                <a:gd name="connsiteX25" fmla="*/ 542 w 10000"/>
                <a:gd name="connsiteY25" fmla="*/ 6400 h 10000"/>
                <a:gd name="connsiteX26" fmla="*/ 1145 w 10000"/>
                <a:gd name="connsiteY26" fmla="*/ 5832 h 10000"/>
                <a:gd name="connsiteX27" fmla="*/ 1416 w 10000"/>
                <a:gd name="connsiteY27" fmla="*/ 5726 h 10000"/>
                <a:gd name="connsiteX28" fmla="*/ 1506 w 10000"/>
                <a:gd name="connsiteY28" fmla="*/ 5452 h 10000"/>
                <a:gd name="connsiteX29" fmla="*/ 2741 w 10000"/>
                <a:gd name="connsiteY29" fmla="*/ 5389 h 10000"/>
                <a:gd name="connsiteX30" fmla="*/ 3012 w 10000"/>
                <a:gd name="connsiteY30" fmla="*/ 5579 h 10000"/>
                <a:gd name="connsiteX31" fmla="*/ 3072 w 10000"/>
                <a:gd name="connsiteY31" fmla="*/ 5641 h 10000"/>
                <a:gd name="connsiteX32" fmla="*/ 3072 w 10000"/>
                <a:gd name="connsiteY32" fmla="*/ 5685 h 10000"/>
                <a:gd name="connsiteX33" fmla="*/ 3193 w 10000"/>
                <a:gd name="connsiteY33" fmla="*/ 5685 h 10000"/>
                <a:gd name="connsiteX34" fmla="*/ 3404 w 10000"/>
                <a:gd name="connsiteY34" fmla="*/ 5832 h 10000"/>
                <a:gd name="connsiteX35" fmla="*/ 3705 w 10000"/>
                <a:gd name="connsiteY35" fmla="*/ 5832 h 10000"/>
                <a:gd name="connsiteX36" fmla="*/ 3946 w 10000"/>
                <a:gd name="connsiteY36" fmla="*/ 5768 h 10000"/>
                <a:gd name="connsiteX37" fmla="*/ 5000 w 10000"/>
                <a:gd name="connsiteY37" fmla="*/ 4021 h 10000"/>
                <a:gd name="connsiteX38" fmla="*/ 5271 w 10000"/>
                <a:gd name="connsiteY38" fmla="*/ 3810 h 10000"/>
                <a:gd name="connsiteX39" fmla="*/ 5602 w 10000"/>
                <a:gd name="connsiteY39" fmla="*/ 3684 h 10000"/>
                <a:gd name="connsiteX40" fmla="*/ 6476 w 10000"/>
                <a:gd name="connsiteY40" fmla="*/ 1811 h 10000"/>
                <a:gd name="connsiteX41" fmla="*/ 6837 w 10000"/>
                <a:gd name="connsiteY41" fmla="*/ 1432 h 10000"/>
                <a:gd name="connsiteX42" fmla="*/ 7319 w 10000"/>
                <a:gd name="connsiteY42" fmla="*/ 1284 h 10000"/>
                <a:gd name="connsiteX43" fmla="*/ 7380 w 10000"/>
                <a:gd name="connsiteY43" fmla="*/ 1243 h 10000"/>
                <a:gd name="connsiteX44" fmla="*/ 7801 w 10000"/>
                <a:gd name="connsiteY44" fmla="*/ 1052 h 10000"/>
                <a:gd name="connsiteX45" fmla="*/ 7801 w 10000"/>
                <a:gd name="connsiteY45" fmla="*/ 526 h 10000"/>
                <a:gd name="connsiteX46" fmla="*/ 7741 w 10000"/>
                <a:gd name="connsiteY46" fmla="*/ 422 h 10000"/>
                <a:gd name="connsiteX47" fmla="*/ 7651 w 10000"/>
                <a:gd name="connsiteY47" fmla="*/ 378 h 10000"/>
                <a:gd name="connsiteX48" fmla="*/ 7380 w 10000"/>
                <a:gd name="connsiteY48" fmla="*/ 358 h 10000"/>
                <a:gd name="connsiteX49" fmla="*/ 7380 w 10000"/>
                <a:gd name="connsiteY49" fmla="*/ 274 h 10000"/>
                <a:gd name="connsiteX50" fmla="*/ 7470 w 10000"/>
                <a:gd name="connsiteY50" fmla="*/ 274 h 10000"/>
                <a:gd name="connsiteX51" fmla="*/ 7711 w 10000"/>
                <a:gd name="connsiteY51" fmla="*/ 42 h 10000"/>
                <a:gd name="connsiteX52" fmla="*/ 8072 w 10000"/>
                <a:gd name="connsiteY52" fmla="*/ 0 h 10000"/>
                <a:gd name="connsiteX53" fmla="*/ 8133 w 10000"/>
                <a:gd name="connsiteY53" fmla="*/ 84 h 10000"/>
                <a:gd name="connsiteX54" fmla="*/ 8223 w 10000"/>
                <a:gd name="connsiteY54" fmla="*/ 526 h 10000"/>
                <a:gd name="connsiteX55" fmla="*/ 8464 w 10000"/>
                <a:gd name="connsiteY55" fmla="*/ 842 h 10000"/>
                <a:gd name="connsiteX56" fmla="*/ 8343 w 10000"/>
                <a:gd name="connsiteY56" fmla="*/ 1663 h 10000"/>
                <a:gd name="connsiteX57" fmla="*/ 8886 w 10000"/>
                <a:gd name="connsiteY57" fmla="*/ 2337 h 10000"/>
                <a:gd name="connsiteX58" fmla="*/ 8976 w 10000"/>
                <a:gd name="connsiteY58" fmla="*/ 2610 h 10000"/>
                <a:gd name="connsiteX59" fmla="*/ 8946 w 10000"/>
                <a:gd name="connsiteY59" fmla="*/ 2631 h 10000"/>
                <a:gd name="connsiteX60" fmla="*/ 8825 w 10000"/>
                <a:gd name="connsiteY60" fmla="*/ 2673 h 10000"/>
                <a:gd name="connsiteX61" fmla="*/ 8012 w 10000"/>
                <a:gd name="connsiteY61" fmla="*/ 2568 h 10000"/>
                <a:gd name="connsiteX62" fmla="*/ 7590 w 10000"/>
                <a:gd name="connsiteY62" fmla="*/ 2610 h 10000"/>
                <a:gd name="connsiteX63" fmla="*/ 7470 w 10000"/>
                <a:gd name="connsiteY63" fmla="*/ 2631 h 10000"/>
                <a:gd name="connsiteX64" fmla="*/ 7380 w 10000"/>
                <a:gd name="connsiteY64" fmla="*/ 2757 h 10000"/>
                <a:gd name="connsiteX65" fmla="*/ 7380 w 10000"/>
                <a:gd name="connsiteY65" fmla="*/ 3010 h 10000"/>
                <a:gd name="connsiteX66" fmla="*/ 7440 w 10000"/>
                <a:gd name="connsiteY66" fmla="*/ 3201 h 10000"/>
                <a:gd name="connsiteX67" fmla="*/ 7651 w 10000"/>
                <a:gd name="connsiteY67" fmla="*/ 3432 h 10000"/>
                <a:gd name="connsiteX68" fmla="*/ 7861 w 10000"/>
                <a:gd name="connsiteY68" fmla="*/ 3537 h 10000"/>
                <a:gd name="connsiteX69" fmla="*/ 8343 w 10000"/>
                <a:gd name="connsiteY69" fmla="*/ 3621 h 10000"/>
                <a:gd name="connsiteX70" fmla="*/ 8404 w 10000"/>
                <a:gd name="connsiteY70" fmla="*/ 3684 h 10000"/>
                <a:gd name="connsiteX71" fmla="*/ 8976 w 10000"/>
                <a:gd name="connsiteY71" fmla="*/ 4926 h 10000"/>
                <a:gd name="connsiteX72" fmla="*/ 9036 w 10000"/>
                <a:gd name="connsiteY72" fmla="*/ 4926 h 10000"/>
                <a:gd name="connsiteX73" fmla="*/ 7922 w 10000"/>
                <a:gd name="connsiteY73" fmla="*/ 6316 h 10000"/>
                <a:gd name="connsiteX74" fmla="*/ 7861 w 10000"/>
                <a:gd name="connsiteY74" fmla="*/ 6505 h 10000"/>
                <a:gd name="connsiteX75" fmla="*/ 7982 w 10000"/>
                <a:gd name="connsiteY75" fmla="*/ 6779 h 10000"/>
                <a:gd name="connsiteX76" fmla="*/ 7982 w 10000"/>
                <a:gd name="connsiteY76" fmla="*/ 7306 h 10000"/>
                <a:gd name="connsiteX77" fmla="*/ 9247 w 10000"/>
                <a:gd name="connsiteY77" fmla="*/ 8757 h 10000"/>
                <a:gd name="connsiteX78" fmla="*/ 9849 w 10000"/>
                <a:gd name="connsiteY78" fmla="*/ 9115 h 10000"/>
                <a:gd name="connsiteX79" fmla="*/ 10000 w 10000"/>
                <a:gd name="connsiteY79" fmla="*/ 9115 h 10000"/>
                <a:gd name="connsiteX80" fmla="*/ 9970 w 10000"/>
                <a:gd name="connsiteY80" fmla="*/ 9284 h 10000"/>
                <a:gd name="connsiteX81" fmla="*/ 10000 w 10000"/>
                <a:gd name="connsiteY81" fmla="*/ 10000 h 10000"/>
                <a:gd name="connsiteX82" fmla="*/ 7968 w 10000"/>
                <a:gd name="connsiteY82" fmla="*/ 6387 h 10000"/>
                <a:gd name="connsiteX83" fmla="*/ 7006 w 10000"/>
                <a:gd name="connsiteY83" fmla="*/ 6645 h 10000"/>
                <a:gd name="connsiteX84" fmla="*/ 9247 w 10000"/>
                <a:gd name="connsiteY84" fmla="*/ 9894 h 10000"/>
                <a:gd name="connsiteX85" fmla="*/ 9036 w 10000"/>
                <a:gd name="connsiteY85" fmla="*/ 9937 h 10000"/>
                <a:gd name="connsiteX86" fmla="*/ 8343 w 10000"/>
                <a:gd name="connsiteY86" fmla="*/ 9810 h 10000"/>
                <a:gd name="connsiteX87" fmla="*/ 7725 w 10000"/>
                <a:gd name="connsiteY87" fmla="*/ 5974 h 10000"/>
                <a:gd name="connsiteX88" fmla="*/ 6018 w 10000"/>
                <a:gd name="connsiteY88" fmla="*/ 5925 h 10000"/>
                <a:gd name="connsiteX0" fmla="*/ 6018 w 10000"/>
                <a:gd name="connsiteY0" fmla="*/ 5925 h 9937"/>
                <a:gd name="connsiteX1" fmla="*/ 3351 w 10000"/>
                <a:gd name="connsiteY1" fmla="*/ 6306 h 9937"/>
                <a:gd name="connsiteX2" fmla="*/ 1898 w 10000"/>
                <a:gd name="connsiteY2" fmla="*/ 8800 h 9937"/>
                <a:gd name="connsiteX3" fmla="*/ 3206 w 10000"/>
                <a:gd name="connsiteY3" fmla="*/ 5655 h 9937"/>
                <a:gd name="connsiteX4" fmla="*/ 1687 w 10000"/>
                <a:gd name="connsiteY4" fmla="*/ 8547 h 9937"/>
                <a:gd name="connsiteX5" fmla="*/ 1627 w 10000"/>
                <a:gd name="connsiteY5" fmla="*/ 8464 h 9937"/>
                <a:gd name="connsiteX6" fmla="*/ 1506 w 10000"/>
                <a:gd name="connsiteY6" fmla="*/ 8358 h 9937"/>
                <a:gd name="connsiteX7" fmla="*/ 1506 w 10000"/>
                <a:gd name="connsiteY7" fmla="*/ 8316 h 9937"/>
                <a:gd name="connsiteX8" fmla="*/ 1566 w 10000"/>
                <a:gd name="connsiteY8" fmla="*/ 8272 h 9937"/>
                <a:gd name="connsiteX9" fmla="*/ 1627 w 10000"/>
                <a:gd name="connsiteY9" fmla="*/ 8210 h 9937"/>
                <a:gd name="connsiteX10" fmla="*/ 1627 w 10000"/>
                <a:gd name="connsiteY10" fmla="*/ 8083 h 9937"/>
                <a:gd name="connsiteX11" fmla="*/ 1566 w 10000"/>
                <a:gd name="connsiteY11" fmla="*/ 8021 h 9937"/>
                <a:gd name="connsiteX12" fmla="*/ 1416 w 10000"/>
                <a:gd name="connsiteY12" fmla="*/ 8063 h 9937"/>
                <a:gd name="connsiteX13" fmla="*/ 1355 w 10000"/>
                <a:gd name="connsiteY13" fmla="*/ 8083 h 9937"/>
                <a:gd name="connsiteX14" fmla="*/ 1235 w 10000"/>
                <a:gd name="connsiteY14" fmla="*/ 8126 h 9937"/>
                <a:gd name="connsiteX15" fmla="*/ 753 w 10000"/>
                <a:gd name="connsiteY15" fmla="*/ 7979 h 9937"/>
                <a:gd name="connsiteX16" fmla="*/ 542 w 10000"/>
                <a:gd name="connsiteY16" fmla="*/ 7558 h 9937"/>
                <a:gd name="connsiteX17" fmla="*/ 271 w 10000"/>
                <a:gd name="connsiteY17" fmla="*/ 7558 h 9937"/>
                <a:gd name="connsiteX18" fmla="*/ 181 w 10000"/>
                <a:gd name="connsiteY18" fmla="*/ 7599 h 9937"/>
                <a:gd name="connsiteX19" fmla="*/ 60 w 10000"/>
                <a:gd name="connsiteY19" fmla="*/ 7558 h 9937"/>
                <a:gd name="connsiteX20" fmla="*/ 60 w 10000"/>
                <a:gd name="connsiteY20" fmla="*/ 7452 h 9937"/>
                <a:gd name="connsiteX21" fmla="*/ 0 w 10000"/>
                <a:gd name="connsiteY21" fmla="*/ 7410 h 9937"/>
                <a:gd name="connsiteX22" fmla="*/ 0 w 10000"/>
                <a:gd name="connsiteY22" fmla="*/ 7306 h 9937"/>
                <a:gd name="connsiteX23" fmla="*/ 181 w 10000"/>
                <a:gd name="connsiteY23" fmla="*/ 7178 h 9937"/>
                <a:gd name="connsiteX24" fmla="*/ 452 w 10000"/>
                <a:gd name="connsiteY24" fmla="*/ 6884 h 9937"/>
                <a:gd name="connsiteX25" fmla="*/ 542 w 10000"/>
                <a:gd name="connsiteY25" fmla="*/ 6400 h 9937"/>
                <a:gd name="connsiteX26" fmla="*/ 1145 w 10000"/>
                <a:gd name="connsiteY26" fmla="*/ 5832 h 9937"/>
                <a:gd name="connsiteX27" fmla="*/ 1416 w 10000"/>
                <a:gd name="connsiteY27" fmla="*/ 5726 h 9937"/>
                <a:gd name="connsiteX28" fmla="*/ 1506 w 10000"/>
                <a:gd name="connsiteY28" fmla="*/ 5452 h 9937"/>
                <a:gd name="connsiteX29" fmla="*/ 2741 w 10000"/>
                <a:gd name="connsiteY29" fmla="*/ 5389 h 9937"/>
                <a:gd name="connsiteX30" fmla="*/ 3012 w 10000"/>
                <a:gd name="connsiteY30" fmla="*/ 5579 h 9937"/>
                <a:gd name="connsiteX31" fmla="*/ 3072 w 10000"/>
                <a:gd name="connsiteY31" fmla="*/ 5641 h 9937"/>
                <a:gd name="connsiteX32" fmla="*/ 3072 w 10000"/>
                <a:gd name="connsiteY32" fmla="*/ 5685 h 9937"/>
                <a:gd name="connsiteX33" fmla="*/ 3193 w 10000"/>
                <a:gd name="connsiteY33" fmla="*/ 5685 h 9937"/>
                <a:gd name="connsiteX34" fmla="*/ 3404 w 10000"/>
                <a:gd name="connsiteY34" fmla="*/ 5832 h 9937"/>
                <a:gd name="connsiteX35" fmla="*/ 3705 w 10000"/>
                <a:gd name="connsiteY35" fmla="*/ 5832 h 9937"/>
                <a:gd name="connsiteX36" fmla="*/ 3946 w 10000"/>
                <a:gd name="connsiteY36" fmla="*/ 5768 h 9937"/>
                <a:gd name="connsiteX37" fmla="*/ 5000 w 10000"/>
                <a:gd name="connsiteY37" fmla="*/ 4021 h 9937"/>
                <a:gd name="connsiteX38" fmla="*/ 5271 w 10000"/>
                <a:gd name="connsiteY38" fmla="*/ 3810 h 9937"/>
                <a:gd name="connsiteX39" fmla="*/ 5602 w 10000"/>
                <a:gd name="connsiteY39" fmla="*/ 3684 h 9937"/>
                <a:gd name="connsiteX40" fmla="*/ 6476 w 10000"/>
                <a:gd name="connsiteY40" fmla="*/ 1811 h 9937"/>
                <a:gd name="connsiteX41" fmla="*/ 6837 w 10000"/>
                <a:gd name="connsiteY41" fmla="*/ 1432 h 9937"/>
                <a:gd name="connsiteX42" fmla="*/ 7319 w 10000"/>
                <a:gd name="connsiteY42" fmla="*/ 1284 h 9937"/>
                <a:gd name="connsiteX43" fmla="*/ 7380 w 10000"/>
                <a:gd name="connsiteY43" fmla="*/ 1243 h 9937"/>
                <a:gd name="connsiteX44" fmla="*/ 7801 w 10000"/>
                <a:gd name="connsiteY44" fmla="*/ 1052 h 9937"/>
                <a:gd name="connsiteX45" fmla="*/ 7801 w 10000"/>
                <a:gd name="connsiteY45" fmla="*/ 526 h 9937"/>
                <a:gd name="connsiteX46" fmla="*/ 7741 w 10000"/>
                <a:gd name="connsiteY46" fmla="*/ 422 h 9937"/>
                <a:gd name="connsiteX47" fmla="*/ 7651 w 10000"/>
                <a:gd name="connsiteY47" fmla="*/ 378 h 9937"/>
                <a:gd name="connsiteX48" fmla="*/ 7380 w 10000"/>
                <a:gd name="connsiteY48" fmla="*/ 358 h 9937"/>
                <a:gd name="connsiteX49" fmla="*/ 7380 w 10000"/>
                <a:gd name="connsiteY49" fmla="*/ 274 h 9937"/>
                <a:gd name="connsiteX50" fmla="*/ 7470 w 10000"/>
                <a:gd name="connsiteY50" fmla="*/ 274 h 9937"/>
                <a:gd name="connsiteX51" fmla="*/ 7711 w 10000"/>
                <a:gd name="connsiteY51" fmla="*/ 42 h 9937"/>
                <a:gd name="connsiteX52" fmla="*/ 8072 w 10000"/>
                <a:gd name="connsiteY52" fmla="*/ 0 h 9937"/>
                <a:gd name="connsiteX53" fmla="*/ 8133 w 10000"/>
                <a:gd name="connsiteY53" fmla="*/ 84 h 9937"/>
                <a:gd name="connsiteX54" fmla="*/ 8223 w 10000"/>
                <a:gd name="connsiteY54" fmla="*/ 526 h 9937"/>
                <a:gd name="connsiteX55" fmla="*/ 8464 w 10000"/>
                <a:gd name="connsiteY55" fmla="*/ 842 h 9937"/>
                <a:gd name="connsiteX56" fmla="*/ 8343 w 10000"/>
                <a:gd name="connsiteY56" fmla="*/ 1663 h 9937"/>
                <a:gd name="connsiteX57" fmla="*/ 8886 w 10000"/>
                <a:gd name="connsiteY57" fmla="*/ 2337 h 9937"/>
                <a:gd name="connsiteX58" fmla="*/ 8976 w 10000"/>
                <a:gd name="connsiteY58" fmla="*/ 2610 h 9937"/>
                <a:gd name="connsiteX59" fmla="*/ 8946 w 10000"/>
                <a:gd name="connsiteY59" fmla="*/ 2631 h 9937"/>
                <a:gd name="connsiteX60" fmla="*/ 8825 w 10000"/>
                <a:gd name="connsiteY60" fmla="*/ 2673 h 9937"/>
                <a:gd name="connsiteX61" fmla="*/ 8012 w 10000"/>
                <a:gd name="connsiteY61" fmla="*/ 2568 h 9937"/>
                <a:gd name="connsiteX62" fmla="*/ 7590 w 10000"/>
                <a:gd name="connsiteY62" fmla="*/ 2610 h 9937"/>
                <a:gd name="connsiteX63" fmla="*/ 7470 w 10000"/>
                <a:gd name="connsiteY63" fmla="*/ 2631 h 9937"/>
                <a:gd name="connsiteX64" fmla="*/ 7380 w 10000"/>
                <a:gd name="connsiteY64" fmla="*/ 2757 h 9937"/>
                <a:gd name="connsiteX65" fmla="*/ 7380 w 10000"/>
                <a:gd name="connsiteY65" fmla="*/ 3010 h 9937"/>
                <a:gd name="connsiteX66" fmla="*/ 7440 w 10000"/>
                <a:gd name="connsiteY66" fmla="*/ 3201 h 9937"/>
                <a:gd name="connsiteX67" fmla="*/ 7651 w 10000"/>
                <a:gd name="connsiteY67" fmla="*/ 3432 h 9937"/>
                <a:gd name="connsiteX68" fmla="*/ 7861 w 10000"/>
                <a:gd name="connsiteY68" fmla="*/ 3537 h 9937"/>
                <a:gd name="connsiteX69" fmla="*/ 8343 w 10000"/>
                <a:gd name="connsiteY69" fmla="*/ 3621 h 9937"/>
                <a:gd name="connsiteX70" fmla="*/ 8404 w 10000"/>
                <a:gd name="connsiteY70" fmla="*/ 3684 h 9937"/>
                <a:gd name="connsiteX71" fmla="*/ 8976 w 10000"/>
                <a:gd name="connsiteY71" fmla="*/ 4926 h 9937"/>
                <a:gd name="connsiteX72" fmla="*/ 9036 w 10000"/>
                <a:gd name="connsiteY72" fmla="*/ 4926 h 9937"/>
                <a:gd name="connsiteX73" fmla="*/ 7922 w 10000"/>
                <a:gd name="connsiteY73" fmla="*/ 6316 h 9937"/>
                <a:gd name="connsiteX74" fmla="*/ 7861 w 10000"/>
                <a:gd name="connsiteY74" fmla="*/ 6505 h 9937"/>
                <a:gd name="connsiteX75" fmla="*/ 7982 w 10000"/>
                <a:gd name="connsiteY75" fmla="*/ 6779 h 9937"/>
                <a:gd name="connsiteX76" fmla="*/ 7982 w 10000"/>
                <a:gd name="connsiteY76" fmla="*/ 7306 h 9937"/>
                <a:gd name="connsiteX77" fmla="*/ 9247 w 10000"/>
                <a:gd name="connsiteY77" fmla="*/ 8757 h 9937"/>
                <a:gd name="connsiteX78" fmla="*/ 9849 w 10000"/>
                <a:gd name="connsiteY78" fmla="*/ 9115 h 9937"/>
                <a:gd name="connsiteX79" fmla="*/ 10000 w 10000"/>
                <a:gd name="connsiteY79" fmla="*/ 9115 h 9937"/>
                <a:gd name="connsiteX80" fmla="*/ 9970 w 10000"/>
                <a:gd name="connsiteY80" fmla="*/ 9284 h 9937"/>
                <a:gd name="connsiteX81" fmla="*/ 6879 w 10000"/>
                <a:gd name="connsiteY81" fmla="*/ 5541 h 9937"/>
                <a:gd name="connsiteX82" fmla="*/ 7968 w 10000"/>
                <a:gd name="connsiteY82" fmla="*/ 6387 h 9937"/>
                <a:gd name="connsiteX83" fmla="*/ 7006 w 10000"/>
                <a:gd name="connsiteY83" fmla="*/ 6645 h 9937"/>
                <a:gd name="connsiteX84" fmla="*/ 9247 w 10000"/>
                <a:gd name="connsiteY84" fmla="*/ 9894 h 9937"/>
                <a:gd name="connsiteX85" fmla="*/ 9036 w 10000"/>
                <a:gd name="connsiteY85" fmla="*/ 9937 h 9937"/>
                <a:gd name="connsiteX86" fmla="*/ 8343 w 10000"/>
                <a:gd name="connsiteY86" fmla="*/ 9810 h 9937"/>
                <a:gd name="connsiteX87" fmla="*/ 7725 w 10000"/>
                <a:gd name="connsiteY87" fmla="*/ 5974 h 9937"/>
                <a:gd name="connsiteX88" fmla="*/ 6018 w 10000"/>
                <a:gd name="connsiteY88" fmla="*/ 5925 h 9937"/>
                <a:gd name="connsiteX0" fmla="*/ 6018 w 10000"/>
                <a:gd name="connsiteY0" fmla="*/ 5963 h 9957"/>
                <a:gd name="connsiteX1" fmla="*/ 3351 w 10000"/>
                <a:gd name="connsiteY1" fmla="*/ 6346 h 9957"/>
                <a:gd name="connsiteX2" fmla="*/ 1898 w 10000"/>
                <a:gd name="connsiteY2" fmla="*/ 8856 h 9957"/>
                <a:gd name="connsiteX3" fmla="*/ 3206 w 10000"/>
                <a:gd name="connsiteY3" fmla="*/ 5691 h 9957"/>
                <a:gd name="connsiteX4" fmla="*/ 1687 w 10000"/>
                <a:gd name="connsiteY4" fmla="*/ 8601 h 9957"/>
                <a:gd name="connsiteX5" fmla="*/ 1627 w 10000"/>
                <a:gd name="connsiteY5" fmla="*/ 8518 h 9957"/>
                <a:gd name="connsiteX6" fmla="*/ 1506 w 10000"/>
                <a:gd name="connsiteY6" fmla="*/ 8411 h 9957"/>
                <a:gd name="connsiteX7" fmla="*/ 1506 w 10000"/>
                <a:gd name="connsiteY7" fmla="*/ 8369 h 9957"/>
                <a:gd name="connsiteX8" fmla="*/ 1566 w 10000"/>
                <a:gd name="connsiteY8" fmla="*/ 8324 h 9957"/>
                <a:gd name="connsiteX9" fmla="*/ 1627 w 10000"/>
                <a:gd name="connsiteY9" fmla="*/ 8262 h 9957"/>
                <a:gd name="connsiteX10" fmla="*/ 1627 w 10000"/>
                <a:gd name="connsiteY10" fmla="*/ 8134 h 9957"/>
                <a:gd name="connsiteX11" fmla="*/ 1566 w 10000"/>
                <a:gd name="connsiteY11" fmla="*/ 8072 h 9957"/>
                <a:gd name="connsiteX12" fmla="*/ 1416 w 10000"/>
                <a:gd name="connsiteY12" fmla="*/ 8114 h 9957"/>
                <a:gd name="connsiteX13" fmla="*/ 1355 w 10000"/>
                <a:gd name="connsiteY13" fmla="*/ 8134 h 9957"/>
                <a:gd name="connsiteX14" fmla="*/ 1235 w 10000"/>
                <a:gd name="connsiteY14" fmla="*/ 8178 h 9957"/>
                <a:gd name="connsiteX15" fmla="*/ 753 w 10000"/>
                <a:gd name="connsiteY15" fmla="*/ 8030 h 9957"/>
                <a:gd name="connsiteX16" fmla="*/ 542 w 10000"/>
                <a:gd name="connsiteY16" fmla="*/ 7606 h 9957"/>
                <a:gd name="connsiteX17" fmla="*/ 271 w 10000"/>
                <a:gd name="connsiteY17" fmla="*/ 7606 h 9957"/>
                <a:gd name="connsiteX18" fmla="*/ 181 w 10000"/>
                <a:gd name="connsiteY18" fmla="*/ 7647 h 9957"/>
                <a:gd name="connsiteX19" fmla="*/ 60 w 10000"/>
                <a:gd name="connsiteY19" fmla="*/ 7606 h 9957"/>
                <a:gd name="connsiteX20" fmla="*/ 60 w 10000"/>
                <a:gd name="connsiteY20" fmla="*/ 7499 h 9957"/>
                <a:gd name="connsiteX21" fmla="*/ 0 w 10000"/>
                <a:gd name="connsiteY21" fmla="*/ 7457 h 9957"/>
                <a:gd name="connsiteX22" fmla="*/ 0 w 10000"/>
                <a:gd name="connsiteY22" fmla="*/ 7352 h 9957"/>
                <a:gd name="connsiteX23" fmla="*/ 181 w 10000"/>
                <a:gd name="connsiteY23" fmla="*/ 7224 h 9957"/>
                <a:gd name="connsiteX24" fmla="*/ 452 w 10000"/>
                <a:gd name="connsiteY24" fmla="*/ 6928 h 9957"/>
                <a:gd name="connsiteX25" fmla="*/ 542 w 10000"/>
                <a:gd name="connsiteY25" fmla="*/ 6441 h 9957"/>
                <a:gd name="connsiteX26" fmla="*/ 1145 w 10000"/>
                <a:gd name="connsiteY26" fmla="*/ 5869 h 9957"/>
                <a:gd name="connsiteX27" fmla="*/ 1416 w 10000"/>
                <a:gd name="connsiteY27" fmla="*/ 5762 h 9957"/>
                <a:gd name="connsiteX28" fmla="*/ 1506 w 10000"/>
                <a:gd name="connsiteY28" fmla="*/ 5487 h 9957"/>
                <a:gd name="connsiteX29" fmla="*/ 2741 w 10000"/>
                <a:gd name="connsiteY29" fmla="*/ 5423 h 9957"/>
                <a:gd name="connsiteX30" fmla="*/ 3012 w 10000"/>
                <a:gd name="connsiteY30" fmla="*/ 5614 h 9957"/>
                <a:gd name="connsiteX31" fmla="*/ 3072 w 10000"/>
                <a:gd name="connsiteY31" fmla="*/ 5677 h 9957"/>
                <a:gd name="connsiteX32" fmla="*/ 3072 w 10000"/>
                <a:gd name="connsiteY32" fmla="*/ 5721 h 9957"/>
                <a:gd name="connsiteX33" fmla="*/ 3193 w 10000"/>
                <a:gd name="connsiteY33" fmla="*/ 5721 h 9957"/>
                <a:gd name="connsiteX34" fmla="*/ 3404 w 10000"/>
                <a:gd name="connsiteY34" fmla="*/ 5869 h 9957"/>
                <a:gd name="connsiteX35" fmla="*/ 3705 w 10000"/>
                <a:gd name="connsiteY35" fmla="*/ 5869 h 9957"/>
                <a:gd name="connsiteX36" fmla="*/ 3946 w 10000"/>
                <a:gd name="connsiteY36" fmla="*/ 5805 h 9957"/>
                <a:gd name="connsiteX37" fmla="*/ 5000 w 10000"/>
                <a:gd name="connsiteY37" fmla="*/ 4046 h 9957"/>
                <a:gd name="connsiteX38" fmla="*/ 5271 w 10000"/>
                <a:gd name="connsiteY38" fmla="*/ 3834 h 9957"/>
                <a:gd name="connsiteX39" fmla="*/ 5602 w 10000"/>
                <a:gd name="connsiteY39" fmla="*/ 3707 h 9957"/>
                <a:gd name="connsiteX40" fmla="*/ 6476 w 10000"/>
                <a:gd name="connsiteY40" fmla="*/ 1822 h 9957"/>
                <a:gd name="connsiteX41" fmla="*/ 6837 w 10000"/>
                <a:gd name="connsiteY41" fmla="*/ 1441 h 9957"/>
                <a:gd name="connsiteX42" fmla="*/ 7319 w 10000"/>
                <a:gd name="connsiteY42" fmla="*/ 1292 h 9957"/>
                <a:gd name="connsiteX43" fmla="*/ 7380 w 10000"/>
                <a:gd name="connsiteY43" fmla="*/ 1251 h 9957"/>
                <a:gd name="connsiteX44" fmla="*/ 7801 w 10000"/>
                <a:gd name="connsiteY44" fmla="*/ 1059 h 9957"/>
                <a:gd name="connsiteX45" fmla="*/ 7801 w 10000"/>
                <a:gd name="connsiteY45" fmla="*/ 529 h 9957"/>
                <a:gd name="connsiteX46" fmla="*/ 7741 w 10000"/>
                <a:gd name="connsiteY46" fmla="*/ 425 h 9957"/>
                <a:gd name="connsiteX47" fmla="*/ 7651 w 10000"/>
                <a:gd name="connsiteY47" fmla="*/ 380 h 9957"/>
                <a:gd name="connsiteX48" fmla="*/ 7380 w 10000"/>
                <a:gd name="connsiteY48" fmla="*/ 360 h 9957"/>
                <a:gd name="connsiteX49" fmla="*/ 7380 w 10000"/>
                <a:gd name="connsiteY49" fmla="*/ 276 h 9957"/>
                <a:gd name="connsiteX50" fmla="*/ 7470 w 10000"/>
                <a:gd name="connsiteY50" fmla="*/ 276 h 9957"/>
                <a:gd name="connsiteX51" fmla="*/ 7711 w 10000"/>
                <a:gd name="connsiteY51" fmla="*/ 42 h 9957"/>
                <a:gd name="connsiteX52" fmla="*/ 8072 w 10000"/>
                <a:gd name="connsiteY52" fmla="*/ 0 h 9957"/>
                <a:gd name="connsiteX53" fmla="*/ 8133 w 10000"/>
                <a:gd name="connsiteY53" fmla="*/ 85 h 9957"/>
                <a:gd name="connsiteX54" fmla="*/ 8223 w 10000"/>
                <a:gd name="connsiteY54" fmla="*/ 529 h 9957"/>
                <a:gd name="connsiteX55" fmla="*/ 8464 w 10000"/>
                <a:gd name="connsiteY55" fmla="*/ 847 h 9957"/>
                <a:gd name="connsiteX56" fmla="*/ 8343 w 10000"/>
                <a:gd name="connsiteY56" fmla="*/ 1674 h 9957"/>
                <a:gd name="connsiteX57" fmla="*/ 8886 w 10000"/>
                <a:gd name="connsiteY57" fmla="*/ 2352 h 9957"/>
                <a:gd name="connsiteX58" fmla="*/ 8976 w 10000"/>
                <a:gd name="connsiteY58" fmla="*/ 2627 h 9957"/>
                <a:gd name="connsiteX59" fmla="*/ 8946 w 10000"/>
                <a:gd name="connsiteY59" fmla="*/ 2648 h 9957"/>
                <a:gd name="connsiteX60" fmla="*/ 8825 w 10000"/>
                <a:gd name="connsiteY60" fmla="*/ 2690 h 9957"/>
                <a:gd name="connsiteX61" fmla="*/ 8012 w 10000"/>
                <a:gd name="connsiteY61" fmla="*/ 2584 h 9957"/>
                <a:gd name="connsiteX62" fmla="*/ 7590 w 10000"/>
                <a:gd name="connsiteY62" fmla="*/ 2627 h 9957"/>
                <a:gd name="connsiteX63" fmla="*/ 7470 w 10000"/>
                <a:gd name="connsiteY63" fmla="*/ 2648 h 9957"/>
                <a:gd name="connsiteX64" fmla="*/ 7380 w 10000"/>
                <a:gd name="connsiteY64" fmla="*/ 2774 h 9957"/>
                <a:gd name="connsiteX65" fmla="*/ 7380 w 10000"/>
                <a:gd name="connsiteY65" fmla="*/ 3029 h 9957"/>
                <a:gd name="connsiteX66" fmla="*/ 7440 w 10000"/>
                <a:gd name="connsiteY66" fmla="*/ 3221 h 9957"/>
                <a:gd name="connsiteX67" fmla="*/ 7651 w 10000"/>
                <a:gd name="connsiteY67" fmla="*/ 3454 h 9957"/>
                <a:gd name="connsiteX68" fmla="*/ 7861 w 10000"/>
                <a:gd name="connsiteY68" fmla="*/ 3559 h 9957"/>
                <a:gd name="connsiteX69" fmla="*/ 8343 w 10000"/>
                <a:gd name="connsiteY69" fmla="*/ 3644 h 9957"/>
                <a:gd name="connsiteX70" fmla="*/ 8404 w 10000"/>
                <a:gd name="connsiteY70" fmla="*/ 3707 h 9957"/>
                <a:gd name="connsiteX71" fmla="*/ 8976 w 10000"/>
                <a:gd name="connsiteY71" fmla="*/ 4957 h 9957"/>
                <a:gd name="connsiteX72" fmla="*/ 9036 w 10000"/>
                <a:gd name="connsiteY72" fmla="*/ 4957 h 9957"/>
                <a:gd name="connsiteX73" fmla="*/ 7922 w 10000"/>
                <a:gd name="connsiteY73" fmla="*/ 6356 h 9957"/>
                <a:gd name="connsiteX74" fmla="*/ 7861 w 10000"/>
                <a:gd name="connsiteY74" fmla="*/ 6546 h 9957"/>
                <a:gd name="connsiteX75" fmla="*/ 7982 w 10000"/>
                <a:gd name="connsiteY75" fmla="*/ 6822 h 9957"/>
                <a:gd name="connsiteX76" fmla="*/ 7982 w 10000"/>
                <a:gd name="connsiteY76" fmla="*/ 7352 h 9957"/>
                <a:gd name="connsiteX77" fmla="*/ 9247 w 10000"/>
                <a:gd name="connsiteY77" fmla="*/ 8813 h 9957"/>
                <a:gd name="connsiteX78" fmla="*/ 9849 w 10000"/>
                <a:gd name="connsiteY78" fmla="*/ 9173 h 9957"/>
                <a:gd name="connsiteX79" fmla="*/ 10000 w 10000"/>
                <a:gd name="connsiteY79" fmla="*/ 9173 h 9957"/>
                <a:gd name="connsiteX80" fmla="*/ 9970 w 10000"/>
                <a:gd name="connsiteY80" fmla="*/ 9343 h 9957"/>
                <a:gd name="connsiteX81" fmla="*/ 6879 w 10000"/>
                <a:gd name="connsiteY81" fmla="*/ 5576 h 9957"/>
                <a:gd name="connsiteX82" fmla="*/ 7968 w 10000"/>
                <a:gd name="connsiteY82" fmla="*/ 6427 h 9957"/>
                <a:gd name="connsiteX83" fmla="*/ 7006 w 10000"/>
                <a:gd name="connsiteY83" fmla="*/ 6687 h 9957"/>
                <a:gd name="connsiteX84" fmla="*/ 9247 w 10000"/>
                <a:gd name="connsiteY84" fmla="*/ 9957 h 9957"/>
                <a:gd name="connsiteX85" fmla="*/ 6886 w 10000"/>
                <a:gd name="connsiteY85" fmla="*/ 4927 h 9957"/>
                <a:gd name="connsiteX86" fmla="*/ 8343 w 10000"/>
                <a:gd name="connsiteY86" fmla="*/ 9872 h 9957"/>
                <a:gd name="connsiteX87" fmla="*/ 7725 w 10000"/>
                <a:gd name="connsiteY87" fmla="*/ 6012 h 9957"/>
                <a:gd name="connsiteX88" fmla="*/ 6018 w 10000"/>
                <a:gd name="connsiteY88" fmla="*/ 5963 h 9957"/>
                <a:gd name="connsiteX0" fmla="*/ 6018 w 10000"/>
                <a:gd name="connsiteY0" fmla="*/ 5989 h 9915"/>
                <a:gd name="connsiteX1" fmla="*/ 3351 w 10000"/>
                <a:gd name="connsiteY1" fmla="*/ 6373 h 9915"/>
                <a:gd name="connsiteX2" fmla="*/ 1898 w 10000"/>
                <a:gd name="connsiteY2" fmla="*/ 8894 h 9915"/>
                <a:gd name="connsiteX3" fmla="*/ 3206 w 10000"/>
                <a:gd name="connsiteY3" fmla="*/ 5716 h 9915"/>
                <a:gd name="connsiteX4" fmla="*/ 1687 w 10000"/>
                <a:gd name="connsiteY4" fmla="*/ 8638 h 9915"/>
                <a:gd name="connsiteX5" fmla="*/ 1627 w 10000"/>
                <a:gd name="connsiteY5" fmla="*/ 8555 h 9915"/>
                <a:gd name="connsiteX6" fmla="*/ 1506 w 10000"/>
                <a:gd name="connsiteY6" fmla="*/ 8447 h 9915"/>
                <a:gd name="connsiteX7" fmla="*/ 1506 w 10000"/>
                <a:gd name="connsiteY7" fmla="*/ 8405 h 9915"/>
                <a:gd name="connsiteX8" fmla="*/ 1566 w 10000"/>
                <a:gd name="connsiteY8" fmla="*/ 8360 h 9915"/>
                <a:gd name="connsiteX9" fmla="*/ 1627 w 10000"/>
                <a:gd name="connsiteY9" fmla="*/ 8298 h 9915"/>
                <a:gd name="connsiteX10" fmla="*/ 1627 w 10000"/>
                <a:gd name="connsiteY10" fmla="*/ 8169 h 9915"/>
                <a:gd name="connsiteX11" fmla="*/ 1566 w 10000"/>
                <a:gd name="connsiteY11" fmla="*/ 8107 h 9915"/>
                <a:gd name="connsiteX12" fmla="*/ 1416 w 10000"/>
                <a:gd name="connsiteY12" fmla="*/ 8149 h 9915"/>
                <a:gd name="connsiteX13" fmla="*/ 1355 w 10000"/>
                <a:gd name="connsiteY13" fmla="*/ 8169 h 9915"/>
                <a:gd name="connsiteX14" fmla="*/ 1235 w 10000"/>
                <a:gd name="connsiteY14" fmla="*/ 8213 h 9915"/>
                <a:gd name="connsiteX15" fmla="*/ 753 w 10000"/>
                <a:gd name="connsiteY15" fmla="*/ 8065 h 9915"/>
                <a:gd name="connsiteX16" fmla="*/ 542 w 10000"/>
                <a:gd name="connsiteY16" fmla="*/ 7639 h 9915"/>
                <a:gd name="connsiteX17" fmla="*/ 271 w 10000"/>
                <a:gd name="connsiteY17" fmla="*/ 7639 h 9915"/>
                <a:gd name="connsiteX18" fmla="*/ 181 w 10000"/>
                <a:gd name="connsiteY18" fmla="*/ 7680 h 9915"/>
                <a:gd name="connsiteX19" fmla="*/ 60 w 10000"/>
                <a:gd name="connsiteY19" fmla="*/ 7639 h 9915"/>
                <a:gd name="connsiteX20" fmla="*/ 60 w 10000"/>
                <a:gd name="connsiteY20" fmla="*/ 7531 h 9915"/>
                <a:gd name="connsiteX21" fmla="*/ 0 w 10000"/>
                <a:gd name="connsiteY21" fmla="*/ 7489 h 9915"/>
                <a:gd name="connsiteX22" fmla="*/ 0 w 10000"/>
                <a:gd name="connsiteY22" fmla="*/ 7384 h 9915"/>
                <a:gd name="connsiteX23" fmla="*/ 181 w 10000"/>
                <a:gd name="connsiteY23" fmla="*/ 7255 h 9915"/>
                <a:gd name="connsiteX24" fmla="*/ 452 w 10000"/>
                <a:gd name="connsiteY24" fmla="*/ 6958 h 9915"/>
                <a:gd name="connsiteX25" fmla="*/ 542 w 10000"/>
                <a:gd name="connsiteY25" fmla="*/ 6469 h 9915"/>
                <a:gd name="connsiteX26" fmla="*/ 1145 w 10000"/>
                <a:gd name="connsiteY26" fmla="*/ 5894 h 9915"/>
                <a:gd name="connsiteX27" fmla="*/ 1416 w 10000"/>
                <a:gd name="connsiteY27" fmla="*/ 5787 h 9915"/>
                <a:gd name="connsiteX28" fmla="*/ 1506 w 10000"/>
                <a:gd name="connsiteY28" fmla="*/ 5511 h 9915"/>
                <a:gd name="connsiteX29" fmla="*/ 2741 w 10000"/>
                <a:gd name="connsiteY29" fmla="*/ 5446 h 9915"/>
                <a:gd name="connsiteX30" fmla="*/ 3012 w 10000"/>
                <a:gd name="connsiteY30" fmla="*/ 5638 h 9915"/>
                <a:gd name="connsiteX31" fmla="*/ 3072 w 10000"/>
                <a:gd name="connsiteY31" fmla="*/ 5702 h 9915"/>
                <a:gd name="connsiteX32" fmla="*/ 3072 w 10000"/>
                <a:gd name="connsiteY32" fmla="*/ 5746 h 9915"/>
                <a:gd name="connsiteX33" fmla="*/ 3193 w 10000"/>
                <a:gd name="connsiteY33" fmla="*/ 5746 h 9915"/>
                <a:gd name="connsiteX34" fmla="*/ 3404 w 10000"/>
                <a:gd name="connsiteY34" fmla="*/ 5894 h 9915"/>
                <a:gd name="connsiteX35" fmla="*/ 3705 w 10000"/>
                <a:gd name="connsiteY35" fmla="*/ 5894 h 9915"/>
                <a:gd name="connsiteX36" fmla="*/ 3946 w 10000"/>
                <a:gd name="connsiteY36" fmla="*/ 5830 h 9915"/>
                <a:gd name="connsiteX37" fmla="*/ 5000 w 10000"/>
                <a:gd name="connsiteY37" fmla="*/ 4063 h 9915"/>
                <a:gd name="connsiteX38" fmla="*/ 5271 w 10000"/>
                <a:gd name="connsiteY38" fmla="*/ 3851 h 9915"/>
                <a:gd name="connsiteX39" fmla="*/ 5602 w 10000"/>
                <a:gd name="connsiteY39" fmla="*/ 3723 h 9915"/>
                <a:gd name="connsiteX40" fmla="*/ 6476 w 10000"/>
                <a:gd name="connsiteY40" fmla="*/ 1830 h 9915"/>
                <a:gd name="connsiteX41" fmla="*/ 6837 w 10000"/>
                <a:gd name="connsiteY41" fmla="*/ 1447 h 9915"/>
                <a:gd name="connsiteX42" fmla="*/ 7319 w 10000"/>
                <a:gd name="connsiteY42" fmla="*/ 1298 h 9915"/>
                <a:gd name="connsiteX43" fmla="*/ 7380 w 10000"/>
                <a:gd name="connsiteY43" fmla="*/ 1256 h 9915"/>
                <a:gd name="connsiteX44" fmla="*/ 7801 w 10000"/>
                <a:gd name="connsiteY44" fmla="*/ 1064 h 9915"/>
                <a:gd name="connsiteX45" fmla="*/ 7801 w 10000"/>
                <a:gd name="connsiteY45" fmla="*/ 531 h 9915"/>
                <a:gd name="connsiteX46" fmla="*/ 7741 w 10000"/>
                <a:gd name="connsiteY46" fmla="*/ 427 h 9915"/>
                <a:gd name="connsiteX47" fmla="*/ 7651 w 10000"/>
                <a:gd name="connsiteY47" fmla="*/ 382 h 9915"/>
                <a:gd name="connsiteX48" fmla="*/ 7380 w 10000"/>
                <a:gd name="connsiteY48" fmla="*/ 362 h 9915"/>
                <a:gd name="connsiteX49" fmla="*/ 7380 w 10000"/>
                <a:gd name="connsiteY49" fmla="*/ 277 h 9915"/>
                <a:gd name="connsiteX50" fmla="*/ 7470 w 10000"/>
                <a:gd name="connsiteY50" fmla="*/ 277 h 9915"/>
                <a:gd name="connsiteX51" fmla="*/ 7711 w 10000"/>
                <a:gd name="connsiteY51" fmla="*/ 42 h 9915"/>
                <a:gd name="connsiteX52" fmla="*/ 8072 w 10000"/>
                <a:gd name="connsiteY52" fmla="*/ 0 h 9915"/>
                <a:gd name="connsiteX53" fmla="*/ 8133 w 10000"/>
                <a:gd name="connsiteY53" fmla="*/ 85 h 9915"/>
                <a:gd name="connsiteX54" fmla="*/ 8223 w 10000"/>
                <a:gd name="connsiteY54" fmla="*/ 531 h 9915"/>
                <a:gd name="connsiteX55" fmla="*/ 8464 w 10000"/>
                <a:gd name="connsiteY55" fmla="*/ 851 h 9915"/>
                <a:gd name="connsiteX56" fmla="*/ 8343 w 10000"/>
                <a:gd name="connsiteY56" fmla="*/ 1681 h 9915"/>
                <a:gd name="connsiteX57" fmla="*/ 8886 w 10000"/>
                <a:gd name="connsiteY57" fmla="*/ 2362 h 9915"/>
                <a:gd name="connsiteX58" fmla="*/ 8976 w 10000"/>
                <a:gd name="connsiteY58" fmla="*/ 2638 h 9915"/>
                <a:gd name="connsiteX59" fmla="*/ 8946 w 10000"/>
                <a:gd name="connsiteY59" fmla="*/ 2659 h 9915"/>
                <a:gd name="connsiteX60" fmla="*/ 8825 w 10000"/>
                <a:gd name="connsiteY60" fmla="*/ 2702 h 9915"/>
                <a:gd name="connsiteX61" fmla="*/ 8012 w 10000"/>
                <a:gd name="connsiteY61" fmla="*/ 2595 h 9915"/>
                <a:gd name="connsiteX62" fmla="*/ 7590 w 10000"/>
                <a:gd name="connsiteY62" fmla="*/ 2638 h 9915"/>
                <a:gd name="connsiteX63" fmla="*/ 7470 w 10000"/>
                <a:gd name="connsiteY63" fmla="*/ 2659 h 9915"/>
                <a:gd name="connsiteX64" fmla="*/ 7380 w 10000"/>
                <a:gd name="connsiteY64" fmla="*/ 2786 h 9915"/>
                <a:gd name="connsiteX65" fmla="*/ 7380 w 10000"/>
                <a:gd name="connsiteY65" fmla="*/ 3042 h 9915"/>
                <a:gd name="connsiteX66" fmla="*/ 7440 w 10000"/>
                <a:gd name="connsiteY66" fmla="*/ 3235 h 9915"/>
                <a:gd name="connsiteX67" fmla="*/ 7651 w 10000"/>
                <a:gd name="connsiteY67" fmla="*/ 3469 h 9915"/>
                <a:gd name="connsiteX68" fmla="*/ 7861 w 10000"/>
                <a:gd name="connsiteY68" fmla="*/ 3574 h 9915"/>
                <a:gd name="connsiteX69" fmla="*/ 8343 w 10000"/>
                <a:gd name="connsiteY69" fmla="*/ 3660 h 9915"/>
                <a:gd name="connsiteX70" fmla="*/ 8404 w 10000"/>
                <a:gd name="connsiteY70" fmla="*/ 3723 h 9915"/>
                <a:gd name="connsiteX71" fmla="*/ 8976 w 10000"/>
                <a:gd name="connsiteY71" fmla="*/ 4978 h 9915"/>
                <a:gd name="connsiteX72" fmla="*/ 9036 w 10000"/>
                <a:gd name="connsiteY72" fmla="*/ 4978 h 9915"/>
                <a:gd name="connsiteX73" fmla="*/ 7922 w 10000"/>
                <a:gd name="connsiteY73" fmla="*/ 6383 h 9915"/>
                <a:gd name="connsiteX74" fmla="*/ 7861 w 10000"/>
                <a:gd name="connsiteY74" fmla="*/ 6574 h 9915"/>
                <a:gd name="connsiteX75" fmla="*/ 7982 w 10000"/>
                <a:gd name="connsiteY75" fmla="*/ 6851 h 9915"/>
                <a:gd name="connsiteX76" fmla="*/ 7982 w 10000"/>
                <a:gd name="connsiteY76" fmla="*/ 7384 h 9915"/>
                <a:gd name="connsiteX77" fmla="*/ 9247 w 10000"/>
                <a:gd name="connsiteY77" fmla="*/ 8851 h 9915"/>
                <a:gd name="connsiteX78" fmla="*/ 9849 w 10000"/>
                <a:gd name="connsiteY78" fmla="*/ 9213 h 9915"/>
                <a:gd name="connsiteX79" fmla="*/ 10000 w 10000"/>
                <a:gd name="connsiteY79" fmla="*/ 9213 h 9915"/>
                <a:gd name="connsiteX80" fmla="*/ 9970 w 10000"/>
                <a:gd name="connsiteY80" fmla="*/ 9383 h 9915"/>
                <a:gd name="connsiteX81" fmla="*/ 6879 w 10000"/>
                <a:gd name="connsiteY81" fmla="*/ 5600 h 9915"/>
                <a:gd name="connsiteX82" fmla="*/ 7968 w 10000"/>
                <a:gd name="connsiteY82" fmla="*/ 6455 h 9915"/>
                <a:gd name="connsiteX83" fmla="*/ 7006 w 10000"/>
                <a:gd name="connsiteY83" fmla="*/ 6716 h 9915"/>
                <a:gd name="connsiteX84" fmla="*/ 7652 w 10000"/>
                <a:gd name="connsiteY84" fmla="*/ 5248 h 9915"/>
                <a:gd name="connsiteX85" fmla="*/ 6886 w 10000"/>
                <a:gd name="connsiteY85" fmla="*/ 4948 h 9915"/>
                <a:gd name="connsiteX86" fmla="*/ 8343 w 10000"/>
                <a:gd name="connsiteY86" fmla="*/ 9915 h 9915"/>
                <a:gd name="connsiteX87" fmla="*/ 7725 w 10000"/>
                <a:gd name="connsiteY87" fmla="*/ 6038 h 9915"/>
                <a:gd name="connsiteX88" fmla="*/ 6018 w 10000"/>
                <a:gd name="connsiteY88" fmla="*/ 5989 h 9915"/>
                <a:gd name="connsiteX0" fmla="*/ 6018 w 10000"/>
                <a:gd name="connsiteY0" fmla="*/ 6040 h 9472"/>
                <a:gd name="connsiteX1" fmla="*/ 3351 w 10000"/>
                <a:gd name="connsiteY1" fmla="*/ 6428 h 9472"/>
                <a:gd name="connsiteX2" fmla="*/ 1898 w 10000"/>
                <a:gd name="connsiteY2" fmla="*/ 8970 h 9472"/>
                <a:gd name="connsiteX3" fmla="*/ 3206 w 10000"/>
                <a:gd name="connsiteY3" fmla="*/ 5765 h 9472"/>
                <a:gd name="connsiteX4" fmla="*/ 1687 w 10000"/>
                <a:gd name="connsiteY4" fmla="*/ 8712 h 9472"/>
                <a:gd name="connsiteX5" fmla="*/ 1627 w 10000"/>
                <a:gd name="connsiteY5" fmla="*/ 8628 h 9472"/>
                <a:gd name="connsiteX6" fmla="*/ 1506 w 10000"/>
                <a:gd name="connsiteY6" fmla="*/ 8519 h 9472"/>
                <a:gd name="connsiteX7" fmla="*/ 1506 w 10000"/>
                <a:gd name="connsiteY7" fmla="*/ 8477 h 9472"/>
                <a:gd name="connsiteX8" fmla="*/ 1566 w 10000"/>
                <a:gd name="connsiteY8" fmla="*/ 8432 h 9472"/>
                <a:gd name="connsiteX9" fmla="*/ 1627 w 10000"/>
                <a:gd name="connsiteY9" fmla="*/ 8369 h 9472"/>
                <a:gd name="connsiteX10" fmla="*/ 1627 w 10000"/>
                <a:gd name="connsiteY10" fmla="*/ 8239 h 9472"/>
                <a:gd name="connsiteX11" fmla="*/ 1566 w 10000"/>
                <a:gd name="connsiteY11" fmla="*/ 8177 h 9472"/>
                <a:gd name="connsiteX12" fmla="*/ 1416 w 10000"/>
                <a:gd name="connsiteY12" fmla="*/ 8219 h 9472"/>
                <a:gd name="connsiteX13" fmla="*/ 1355 w 10000"/>
                <a:gd name="connsiteY13" fmla="*/ 8239 h 9472"/>
                <a:gd name="connsiteX14" fmla="*/ 1235 w 10000"/>
                <a:gd name="connsiteY14" fmla="*/ 8283 h 9472"/>
                <a:gd name="connsiteX15" fmla="*/ 753 w 10000"/>
                <a:gd name="connsiteY15" fmla="*/ 8134 h 9472"/>
                <a:gd name="connsiteX16" fmla="*/ 542 w 10000"/>
                <a:gd name="connsiteY16" fmla="*/ 7704 h 9472"/>
                <a:gd name="connsiteX17" fmla="*/ 271 w 10000"/>
                <a:gd name="connsiteY17" fmla="*/ 7704 h 9472"/>
                <a:gd name="connsiteX18" fmla="*/ 181 w 10000"/>
                <a:gd name="connsiteY18" fmla="*/ 7746 h 9472"/>
                <a:gd name="connsiteX19" fmla="*/ 60 w 10000"/>
                <a:gd name="connsiteY19" fmla="*/ 7704 h 9472"/>
                <a:gd name="connsiteX20" fmla="*/ 60 w 10000"/>
                <a:gd name="connsiteY20" fmla="*/ 7596 h 9472"/>
                <a:gd name="connsiteX21" fmla="*/ 0 w 10000"/>
                <a:gd name="connsiteY21" fmla="*/ 7553 h 9472"/>
                <a:gd name="connsiteX22" fmla="*/ 0 w 10000"/>
                <a:gd name="connsiteY22" fmla="*/ 7447 h 9472"/>
                <a:gd name="connsiteX23" fmla="*/ 181 w 10000"/>
                <a:gd name="connsiteY23" fmla="*/ 7317 h 9472"/>
                <a:gd name="connsiteX24" fmla="*/ 452 w 10000"/>
                <a:gd name="connsiteY24" fmla="*/ 7018 h 9472"/>
                <a:gd name="connsiteX25" fmla="*/ 542 w 10000"/>
                <a:gd name="connsiteY25" fmla="*/ 6524 h 9472"/>
                <a:gd name="connsiteX26" fmla="*/ 1145 w 10000"/>
                <a:gd name="connsiteY26" fmla="*/ 5945 h 9472"/>
                <a:gd name="connsiteX27" fmla="*/ 1416 w 10000"/>
                <a:gd name="connsiteY27" fmla="*/ 5837 h 9472"/>
                <a:gd name="connsiteX28" fmla="*/ 1506 w 10000"/>
                <a:gd name="connsiteY28" fmla="*/ 5558 h 9472"/>
                <a:gd name="connsiteX29" fmla="*/ 2741 w 10000"/>
                <a:gd name="connsiteY29" fmla="*/ 5493 h 9472"/>
                <a:gd name="connsiteX30" fmla="*/ 3012 w 10000"/>
                <a:gd name="connsiteY30" fmla="*/ 5686 h 9472"/>
                <a:gd name="connsiteX31" fmla="*/ 3072 w 10000"/>
                <a:gd name="connsiteY31" fmla="*/ 5751 h 9472"/>
                <a:gd name="connsiteX32" fmla="*/ 3072 w 10000"/>
                <a:gd name="connsiteY32" fmla="*/ 5795 h 9472"/>
                <a:gd name="connsiteX33" fmla="*/ 3193 w 10000"/>
                <a:gd name="connsiteY33" fmla="*/ 5795 h 9472"/>
                <a:gd name="connsiteX34" fmla="*/ 3404 w 10000"/>
                <a:gd name="connsiteY34" fmla="*/ 5945 h 9472"/>
                <a:gd name="connsiteX35" fmla="*/ 3705 w 10000"/>
                <a:gd name="connsiteY35" fmla="*/ 5945 h 9472"/>
                <a:gd name="connsiteX36" fmla="*/ 3946 w 10000"/>
                <a:gd name="connsiteY36" fmla="*/ 5880 h 9472"/>
                <a:gd name="connsiteX37" fmla="*/ 5000 w 10000"/>
                <a:gd name="connsiteY37" fmla="*/ 4098 h 9472"/>
                <a:gd name="connsiteX38" fmla="*/ 5271 w 10000"/>
                <a:gd name="connsiteY38" fmla="*/ 3884 h 9472"/>
                <a:gd name="connsiteX39" fmla="*/ 5602 w 10000"/>
                <a:gd name="connsiteY39" fmla="*/ 3755 h 9472"/>
                <a:gd name="connsiteX40" fmla="*/ 6476 w 10000"/>
                <a:gd name="connsiteY40" fmla="*/ 1846 h 9472"/>
                <a:gd name="connsiteX41" fmla="*/ 6837 w 10000"/>
                <a:gd name="connsiteY41" fmla="*/ 1459 h 9472"/>
                <a:gd name="connsiteX42" fmla="*/ 7319 w 10000"/>
                <a:gd name="connsiteY42" fmla="*/ 1309 h 9472"/>
                <a:gd name="connsiteX43" fmla="*/ 7380 w 10000"/>
                <a:gd name="connsiteY43" fmla="*/ 1267 h 9472"/>
                <a:gd name="connsiteX44" fmla="*/ 7801 w 10000"/>
                <a:gd name="connsiteY44" fmla="*/ 1073 h 9472"/>
                <a:gd name="connsiteX45" fmla="*/ 7801 w 10000"/>
                <a:gd name="connsiteY45" fmla="*/ 536 h 9472"/>
                <a:gd name="connsiteX46" fmla="*/ 7741 w 10000"/>
                <a:gd name="connsiteY46" fmla="*/ 431 h 9472"/>
                <a:gd name="connsiteX47" fmla="*/ 7651 w 10000"/>
                <a:gd name="connsiteY47" fmla="*/ 385 h 9472"/>
                <a:gd name="connsiteX48" fmla="*/ 7380 w 10000"/>
                <a:gd name="connsiteY48" fmla="*/ 365 h 9472"/>
                <a:gd name="connsiteX49" fmla="*/ 7380 w 10000"/>
                <a:gd name="connsiteY49" fmla="*/ 279 h 9472"/>
                <a:gd name="connsiteX50" fmla="*/ 7470 w 10000"/>
                <a:gd name="connsiteY50" fmla="*/ 279 h 9472"/>
                <a:gd name="connsiteX51" fmla="*/ 7711 w 10000"/>
                <a:gd name="connsiteY51" fmla="*/ 42 h 9472"/>
                <a:gd name="connsiteX52" fmla="*/ 8072 w 10000"/>
                <a:gd name="connsiteY52" fmla="*/ 0 h 9472"/>
                <a:gd name="connsiteX53" fmla="*/ 8133 w 10000"/>
                <a:gd name="connsiteY53" fmla="*/ 86 h 9472"/>
                <a:gd name="connsiteX54" fmla="*/ 8223 w 10000"/>
                <a:gd name="connsiteY54" fmla="*/ 536 h 9472"/>
                <a:gd name="connsiteX55" fmla="*/ 8464 w 10000"/>
                <a:gd name="connsiteY55" fmla="*/ 858 h 9472"/>
                <a:gd name="connsiteX56" fmla="*/ 8343 w 10000"/>
                <a:gd name="connsiteY56" fmla="*/ 1695 h 9472"/>
                <a:gd name="connsiteX57" fmla="*/ 8886 w 10000"/>
                <a:gd name="connsiteY57" fmla="*/ 2382 h 9472"/>
                <a:gd name="connsiteX58" fmla="*/ 8976 w 10000"/>
                <a:gd name="connsiteY58" fmla="*/ 2661 h 9472"/>
                <a:gd name="connsiteX59" fmla="*/ 8946 w 10000"/>
                <a:gd name="connsiteY59" fmla="*/ 2682 h 9472"/>
                <a:gd name="connsiteX60" fmla="*/ 8825 w 10000"/>
                <a:gd name="connsiteY60" fmla="*/ 2725 h 9472"/>
                <a:gd name="connsiteX61" fmla="*/ 8012 w 10000"/>
                <a:gd name="connsiteY61" fmla="*/ 2617 h 9472"/>
                <a:gd name="connsiteX62" fmla="*/ 7590 w 10000"/>
                <a:gd name="connsiteY62" fmla="*/ 2661 h 9472"/>
                <a:gd name="connsiteX63" fmla="*/ 7470 w 10000"/>
                <a:gd name="connsiteY63" fmla="*/ 2682 h 9472"/>
                <a:gd name="connsiteX64" fmla="*/ 7380 w 10000"/>
                <a:gd name="connsiteY64" fmla="*/ 2810 h 9472"/>
                <a:gd name="connsiteX65" fmla="*/ 7380 w 10000"/>
                <a:gd name="connsiteY65" fmla="*/ 3068 h 9472"/>
                <a:gd name="connsiteX66" fmla="*/ 7440 w 10000"/>
                <a:gd name="connsiteY66" fmla="*/ 3263 h 9472"/>
                <a:gd name="connsiteX67" fmla="*/ 7651 w 10000"/>
                <a:gd name="connsiteY67" fmla="*/ 3499 h 9472"/>
                <a:gd name="connsiteX68" fmla="*/ 7861 w 10000"/>
                <a:gd name="connsiteY68" fmla="*/ 3605 h 9472"/>
                <a:gd name="connsiteX69" fmla="*/ 8343 w 10000"/>
                <a:gd name="connsiteY69" fmla="*/ 3691 h 9472"/>
                <a:gd name="connsiteX70" fmla="*/ 8404 w 10000"/>
                <a:gd name="connsiteY70" fmla="*/ 3755 h 9472"/>
                <a:gd name="connsiteX71" fmla="*/ 8976 w 10000"/>
                <a:gd name="connsiteY71" fmla="*/ 5021 h 9472"/>
                <a:gd name="connsiteX72" fmla="*/ 9036 w 10000"/>
                <a:gd name="connsiteY72" fmla="*/ 5021 h 9472"/>
                <a:gd name="connsiteX73" fmla="*/ 7922 w 10000"/>
                <a:gd name="connsiteY73" fmla="*/ 6438 h 9472"/>
                <a:gd name="connsiteX74" fmla="*/ 7861 w 10000"/>
                <a:gd name="connsiteY74" fmla="*/ 6630 h 9472"/>
                <a:gd name="connsiteX75" fmla="*/ 7982 w 10000"/>
                <a:gd name="connsiteY75" fmla="*/ 6910 h 9472"/>
                <a:gd name="connsiteX76" fmla="*/ 7982 w 10000"/>
                <a:gd name="connsiteY76" fmla="*/ 7447 h 9472"/>
                <a:gd name="connsiteX77" fmla="*/ 9247 w 10000"/>
                <a:gd name="connsiteY77" fmla="*/ 8927 h 9472"/>
                <a:gd name="connsiteX78" fmla="*/ 9849 w 10000"/>
                <a:gd name="connsiteY78" fmla="*/ 9292 h 9472"/>
                <a:gd name="connsiteX79" fmla="*/ 10000 w 10000"/>
                <a:gd name="connsiteY79" fmla="*/ 9292 h 9472"/>
                <a:gd name="connsiteX80" fmla="*/ 9970 w 10000"/>
                <a:gd name="connsiteY80" fmla="*/ 9463 h 9472"/>
                <a:gd name="connsiteX81" fmla="*/ 6879 w 10000"/>
                <a:gd name="connsiteY81" fmla="*/ 5648 h 9472"/>
                <a:gd name="connsiteX82" fmla="*/ 7968 w 10000"/>
                <a:gd name="connsiteY82" fmla="*/ 6510 h 9472"/>
                <a:gd name="connsiteX83" fmla="*/ 7006 w 10000"/>
                <a:gd name="connsiteY83" fmla="*/ 6774 h 9472"/>
                <a:gd name="connsiteX84" fmla="*/ 7652 w 10000"/>
                <a:gd name="connsiteY84" fmla="*/ 5293 h 9472"/>
                <a:gd name="connsiteX85" fmla="*/ 6886 w 10000"/>
                <a:gd name="connsiteY85" fmla="*/ 4990 h 9472"/>
                <a:gd name="connsiteX86" fmla="*/ 7719 w 10000"/>
                <a:gd name="connsiteY86" fmla="*/ 5455 h 9472"/>
                <a:gd name="connsiteX87" fmla="*/ 7725 w 10000"/>
                <a:gd name="connsiteY87" fmla="*/ 6090 h 9472"/>
                <a:gd name="connsiteX88" fmla="*/ 6018 w 10000"/>
                <a:gd name="connsiteY88" fmla="*/ 6040 h 9472"/>
                <a:gd name="connsiteX0" fmla="*/ 6018 w 10000"/>
                <a:gd name="connsiteY0" fmla="*/ 6377 h 9810"/>
                <a:gd name="connsiteX1" fmla="*/ 3351 w 10000"/>
                <a:gd name="connsiteY1" fmla="*/ 6786 h 9810"/>
                <a:gd name="connsiteX2" fmla="*/ 1898 w 10000"/>
                <a:gd name="connsiteY2" fmla="*/ 9470 h 9810"/>
                <a:gd name="connsiteX3" fmla="*/ 3206 w 10000"/>
                <a:gd name="connsiteY3" fmla="*/ 6086 h 9810"/>
                <a:gd name="connsiteX4" fmla="*/ 1687 w 10000"/>
                <a:gd name="connsiteY4" fmla="*/ 9198 h 9810"/>
                <a:gd name="connsiteX5" fmla="*/ 1627 w 10000"/>
                <a:gd name="connsiteY5" fmla="*/ 9109 h 9810"/>
                <a:gd name="connsiteX6" fmla="*/ 1506 w 10000"/>
                <a:gd name="connsiteY6" fmla="*/ 8994 h 9810"/>
                <a:gd name="connsiteX7" fmla="*/ 1506 w 10000"/>
                <a:gd name="connsiteY7" fmla="*/ 8950 h 9810"/>
                <a:gd name="connsiteX8" fmla="*/ 1566 w 10000"/>
                <a:gd name="connsiteY8" fmla="*/ 8902 h 9810"/>
                <a:gd name="connsiteX9" fmla="*/ 1627 w 10000"/>
                <a:gd name="connsiteY9" fmla="*/ 8836 h 9810"/>
                <a:gd name="connsiteX10" fmla="*/ 1627 w 10000"/>
                <a:gd name="connsiteY10" fmla="*/ 8698 h 9810"/>
                <a:gd name="connsiteX11" fmla="*/ 1566 w 10000"/>
                <a:gd name="connsiteY11" fmla="*/ 8633 h 9810"/>
                <a:gd name="connsiteX12" fmla="*/ 1416 w 10000"/>
                <a:gd name="connsiteY12" fmla="*/ 8677 h 9810"/>
                <a:gd name="connsiteX13" fmla="*/ 1355 w 10000"/>
                <a:gd name="connsiteY13" fmla="*/ 8698 h 9810"/>
                <a:gd name="connsiteX14" fmla="*/ 1235 w 10000"/>
                <a:gd name="connsiteY14" fmla="*/ 8745 h 9810"/>
                <a:gd name="connsiteX15" fmla="*/ 753 w 10000"/>
                <a:gd name="connsiteY15" fmla="*/ 8587 h 9810"/>
                <a:gd name="connsiteX16" fmla="*/ 542 w 10000"/>
                <a:gd name="connsiteY16" fmla="*/ 8133 h 9810"/>
                <a:gd name="connsiteX17" fmla="*/ 271 w 10000"/>
                <a:gd name="connsiteY17" fmla="*/ 8133 h 9810"/>
                <a:gd name="connsiteX18" fmla="*/ 181 w 10000"/>
                <a:gd name="connsiteY18" fmla="*/ 8178 h 9810"/>
                <a:gd name="connsiteX19" fmla="*/ 60 w 10000"/>
                <a:gd name="connsiteY19" fmla="*/ 8133 h 9810"/>
                <a:gd name="connsiteX20" fmla="*/ 60 w 10000"/>
                <a:gd name="connsiteY20" fmla="*/ 8019 h 9810"/>
                <a:gd name="connsiteX21" fmla="*/ 0 w 10000"/>
                <a:gd name="connsiteY21" fmla="*/ 7974 h 9810"/>
                <a:gd name="connsiteX22" fmla="*/ 0 w 10000"/>
                <a:gd name="connsiteY22" fmla="*/ 7862 h 9810"/>
                <a:gd name="connsiteX23" fmla="*/ 181 w 10000"/>
                <a:gd name="connsiteY23" fmla="*/ 7725 h 9810"/>
                <a:gd name="connsiteX24" fmla="*/ 452 w 10000"/>
                <a:gd name="connsiteY24" fmla="*/ 7409 h 9810"/>
                <a:gd name="connsiteX25" fmla="*/ 542 w 10000"/>
                <a:gd name="connsiteY25" fmla="*/ 6888 h 9810"/>
                <a:gd name="connsiteX26" fmla="*/ 1145 w 10000"/>
                <a:gd name="connsiteY26" fmla="*/ 6276 h 9810"/>
                <a:gd name="connsiteX27" fmla="*/ 1416 w 10000"/>
                <a:gd name="connsiteY27" fmla="*/ 6162 h 9810"/>
                <a:gd name="connsiteX28" fmla="*/ 1506 w 10000"/>
                <a:gd name="connsiteY28" fmla="*/ 5868 h 9810"/>
                <a:gd name="connsiteX29" fmla="*/ 2741 w 10000"/>
                <a:gd name="connsiteY29" fmla="*/ 5799 h 9810"/>
                <a:gd name="connsiteX30" fmla="*/ 3012 w 10000"/>
                <a:gd name="connsiteY30" fmla="*/ 6003 h 9810"/>
                <a:gd name="connsiteX31" fmla="*/ 3072 w 10000"/>
                <a:gd name="connsiteY31" fmla="*/ 6072 h 9810"/>
                <a:gd name="connsiteX32" fmla="*/ 3072 w 10000"/>
                <a:gd name="connsiteY32" fmla="*/ 6118 h 9810"/>
                <a:gd name="connsiteX33" fmla="*/ 3193 w 10000"/>
                <a:gd name="connsiteY33" fmla="*/ 6118 h 9810"/>
                <a:gd name="connsiteX34" fmla="*/ 3404 w 10000"/>
                <a:gd name="connsiteY34" fmla="*/ 6276 h 9810"/>
                <a:gd name="connsiteX35" fmla="*/ 3705 w 10000"/>
                <a:gd name="connsiteY35" fmla="*/ 6276 h 9810"/>
                <a:gd name="connsiteX36" fmla="*/ 3946 w 10000"/>
                <a:gd name="connsiteY36" fmla="*/ 6208 h 9810"/>
                <a:gd name="connsiteX37" fmla="*/ 5000 w 10000"/>
                <a:gd name="connsiteY37" fmla="*/ 4326 h 9810"/>
                <a:gd name="connsiteX38" fmla="*/ 5271 w 10000"/>
                <a:gd name="connsiteY38" fmla="*/ 4101 h 9810"/>
                <a:gd name="connsiteX39" fmla="*/ 5602 w 10000"/>
                <a:gd name="connsiteY39" fmla="*/ 3964 h 9810"/>
                <a:gd name="connsiteX40" fmla="*/ 6476 w 10000"/>
                <a:gd name="connsiteY40" fmla="*/ 1949 h 9810"/>
                <a:gd name="connsiteX41" fmla="*/ 6837 w 10000"/>
                <a:gd name="connsiteY41" fmla="*/ 1540 h 9810"/>
                <a:gd name="connsiteX42" fmla="*/ 7319 w 10000"/>
                <a:gd name="connsiteY42" fmla="*/ 1382 h 9810"/>
                <a:gd name="connsiteX43" fmla="*/ 7380 w 10000"/>
                <a:gd name="connsiteY43" fmla="*/ 1338 h 9810"/>
                <a:gd name="connsiteX44" fmla="*/ 7801 w 10000"/>
                <a:gd name="connsiteY44" fmla="*/ 1133 h 9810"/>
                <a:gd name="connsiteX45" fmla="*/ 7801 w 10000"/>
                <a:gd name="connsiteY45" fmla="*/ 566 h 9810"/>
                <a:gd name="connsiteX46" fmla="*/ 7741 w 10000"/>
                <a:gd name="connsiteY46" fmla="*/ 455 h 9810"/>
                <a:gd name="connsiteX47" fmla="*/ 7651 w 10000"/>
                <a:gd name="connsiteY47" fmla="*/ 406 h 9810"/>
                <a:gd name="connsiteX48" fmla="*/ 7380 w 10000"/>
                <a:gd name="connsiteY48" fmla="*/ 385 h 9810"/>
                <a:gd name="connsiteX49" fmla="*/ 7380 w 10000"/>
                <a:gd name="connsiteY49" fmla="*/ 295 h 9810"/>
                <a:gd name="connsiteX50" fmla="*/ 7470 w 10000"/>
                <a:gd name="connsiteY50" fmla="*/ 295 h 9810"/>
                <a:gd name="connsiteX51" fmla="*/ 7711 w 10000"/>
                <a:gd name="connsiteY51" fmla="*/ 44 h 9810"/>
                <a:gd name="connsiteX52" fmla="*/ 8072 w 10000"/>
                <a:gd name="connsiteY52" fmla="*/ 0 h 9810"/>
                <a:gd name="connsiteX53" fmla="*/ 8133 w 10000"/>
                <a:gd name="connsiteY53" fmla="*/ 91 h 9810"/>
                <a:gd name="connsiteX54" fmla="*/ 8223 w 10000"/>
                <a:gd name="connsiteY54" fmla="*/ 566 h 9810"/>
                <a:gd name="connsiteX55" fmla="*/ 8464 w 10000"/>
                <a:gd name="connsiteY55" fmla="*/ 906 h 9810"/>
                <a:gd name="connsiteX56" fmla="*/ 8343 w 10000"/>
                <a:gd name="connsiteY56" fmla="*/ 1789 h 9810"/>
                <a:gd name="connsiteX57" fmla="*/ 8886 w 10000"/>
                <a:gd name="connsiteY57" fmla="*/ 2515 h 9810"/>
                <a:gd name="connsiteX58" fmla="*/ 8976 w 10000"/>
                <a:gd name="connsiteY58" fmla="*/ 2809 h 9810"/>
                <a:gd name="connsiteX59" fmla="*/ 8946 w 10000"/>
                <a:gd name="connsiteY59" fmla="*/ 2832 h 9810"/>
                <a:gd name="connsiteX60" fmla="*/ 8825 w 10000"/>
                <a:gd name="connsiteY60" fmla="*/ 2877 h 9810"/>
                <a:gd name="connsiteX61" fmla="*/ 8012 w 10000"/>
                <a:gd name="connsiteY61" fmla="*/ 2763 h 9810"/>
                <a:gd name="connsiteX62" fmla="*/ 7590 w 10000"/>
                <a:gd name="connsiteY62" fmla="*/ 2809 h 9810"/>
                <a:gd name="connsiteX63" fmla="*/ 7470 w 10000"/>
                <a:gd name="connsiteY63" fmla="*/ 2832 h 9810"/>
                <a:gd name="connsiteX64" fmla="*/ 7380 w 10000"/>
                <a:gd name="connsiteY64" fmla="*/ 2967 h 9810"/>
                <a:gd name="connsiteX65" fmla="*/ 7380 w 10000"/>
                <a:gd name="connsiteY65" fmla="*/ 3239 h 9810"/>
                <a:gd name="connsiteX66" fmla="*/ 7440 w 10000"/>
                <a:gd name="connsiteY66" fmla="*/ 3445 h 9810"/>
                <a:gd name="connsiteX67" fmla="*/ 7651 w 10000"/>
                <a:gd name="connsiteY67" fmla="*/ 3694 h 9810"/>
                <a:gd name="connsiteX68" fmla="*/ 7861 w 10000"/>
                <a:gd name="connsiteY68" fmla="*/ 3806 h 9810"/>
                <a:gd name="connsiteX69" fmla="*/ 8343 w 10000"/>
                <a:gd name="connsiteY69" fmla="*/ 3897 h 9810"/>
                <a:gd name="connsiteX70" fmla="*/ 8404 w 10000"/>
                <a:gd name="connsiteY70" fmla="*/ 3964 h 9810"/>
                <a:gd name="connsiteX71" fmla="*/ 8976 w 10000"/>
                <a:gd name="connsiteY71" fmla="*/ 5301 h 9810"/>
                <a:gd name="connsiteX72" fmla="*/ 9036 w 10000"/>
                <a:gd name="connsiteY72" fmla="*/ 5301 h 9810"/>
                <a:gd name="connsiteX73" fmla="*/ 7922 w 10000"/>
                <a:gd name="connsiteY73" fmla="*/ 6797 h 9810"/>
                <a:gd name="connsiteX74" fmla="*/ 7861 w 10000"/>
                <a:gd name="connsiteY74" fmla="*/ 7000 h 9810"/>
                <a:gd name="connsiteX75" fmla="*/ 7982 w 10000"/>
                <a:gd name="connsiteY75" fmla="*/ 7295 h 9810"/>
                <a:gd name="connsiteX76" fmla="*/ 7982 w 10000"/>
                <a:gd name="connsiteY76" fmla="*/ 7862 h 9810"/>
                <a:gd name="connsiteX77" fmla="*/ 9247 w 10000"/>
                <a:gd name="connsiteY77" fmla="*/ 9425 h 9810"/>
                <a:gd name="connsiteX78" fmla="*/ 9849 w 10000"/>
                <a:gd name="connsiteY78" fmla="*/ 9810 h 9810"/>
                <a:gd name="connsiteX79" fmla="*/ 10000 w 10000"/>
                <a:gd name="connsiteY79" fmla="*/ 9810 h 9810"/>
                <a:gd name="connsiteX80" fmla="*/ 6849 w 10000"/>
                <a:gd name="connsiteY80" fmla="*/ 5504 h 9810"/>
                <a:gd name="connsiteX81" fmla="*/ 6879 w 10000"/>
                <a:gd name="connsiteY81" fmla="*/ 5963 h 9810"/>
                <a:gd name="connsiteX82" fmla="*/ 7968 w 10000"/>
                <a:gd name="connsiteY82" fmla="*/ 6873 h 9810"/>
                <a:gd name="connsiteX83" fmla="*/ 7006 w 10000"/>
                <a:gd name="connsiteY83" fmla="*/ 7152 h 9810"/>
                <a:gd name="connsiteX84" fmla="*/ 7652 w 10000"/>
                <a:gd name="connsiteY84" fmla="*/ 5588 h 9810"/>
                <a:gd name="connsiteX85" fmla="*/ 6886 w 10000"/>
                <a:gd name="connsiteY85" fmla="*/ 5268 h 9810"/>
                <a:gd name="connsiteX86" fmla="*/ 7719 w 10000"/>
                <a:gd name="connsiteY86" fmla="*/ 5759 h 9810"/>
                <a:gd name="connsiteX87" fmla="*/ 7725 w 10000"/>
                <a:gd name="connsiteY87" fmla="*/ 6429 h 9810"/>
                <a:gd name="connsiteX88" fmla="*/ 6018 w 10000"/>
                <a:gd name="connsiteY88" fmla="*/ 6377 h 9810"/>
                <a:gd name="connsiteX0" fmla="*/ 6018 w 9849"/>
                <a:gd name="connsiteY0" fmla="*/ 6501 h 10000"/>
                <a:gd name="connsiteX1" fmla="*/ 3351 w 9849"/>
                <a:gd name="connsiteY1" fmla="*/ 6917 h 10000"/>
                <a:gd name="connsiteX2" fmla="*/ 1898 w 9849"/>
                <a:gd name="connsiteY2" fmla="*/ 9653 h 10000"/>
                <a:gd name="connsiteX3" fmla="*/ 3206 w 9849"/>
                <a:gd name="connsiteY3" fmla="*/ 6204 h 10000"/>
                <a:gd name="connsiteX4" fmla="*/ 1687 w 9849"/>
                <a:gd name="connsiteY4" fmla="*/ 9376 h 10000"/>
                <a:gd name="connsiteX5" fmla="*/ 1627 w 9849"/>
                <a:gd name="connsiteY5" fmla="*/ 9285 h 10000"/>
                <a:gd name="connsiteX6" fmla="*/ 1506 w 9849"/>
                <a:gd name="connsiteY6" fmla="*/ 9168 h 10000"/>
                <a:gd name="connsiteX7" fmla="*/ 1506 w 9849"/>
                <a:gd name="connsiteY7" fmla="*/ 9123 h 10000"/>
                <a:gd name="connsiteX8" fmla="*/ 1566 w 9849"/>
                <a:gd name="connsiteY8" fmla="*/ 9074 h 10000"/>
                <a:gd name="connsiteX9" fmla="*/ 1627 w 9849"/>
                <a:gd name="connsiteY9" fmla="*/ 9007 h 10000"/>
                <a:gd name="connsiteX10" fmla="*/ 1627 w 9849"/>
                <a:gd name="connsiteY10" fmla="*/ 8866 h 10000"/>
                <a:gd name="connsiteX11" fmla="*/ 1566 w 9849"/>
                <a:gd name="connsiteY11" fmla="*/ 8800 h 10000"/>
                <a:gd name="connsiteX12" fmla="*/ 1416 w 9849"/>
                <a:gd name="connsiteY12" fmla="*/ 8845 h 10000"/>
                <a:gd name="connsiteX13" fmla="*/ 1355 w 9849"/>
                <a:gd name="connsiteY13" fmla="*/ 8866 h 10000"/>
                <a:gd name="connsiteX14" fmla="*/ 1235 w 9849"/>
                <a:gd name="connsiteY14" fmla="*/ 8914 h 10000"/>
                <a:gd name="connsiteX15" fmla="*/ 753 w 9849"/>
                <a:gd name="connsiteY15" fmla="*/ 8753 h 10000"/>
                <a:gd name="connsiteX16" fmla="*/ 542 w 9849"/>
                <a:gd name="connsiteY16" fmla="*/ 8291 h 10000"/>
                <a:gd name="connsiteX17" fmla="*/ 271 w 9849"/>
                <a:gd name="connsiteY17" fmla="*/ 8291 h 10000"/>
                <a:gd name="connsiteX18" fmla="*/ 181 w 9849"/>
                <a:gd name="connsiteY18" fmla="*/ 8336 h 10000"/>
                <a:gd name="connsiteX19" fmla="*/ 60 w 9849"/>
                <a:gd name="connsiteY19" fmla="*/ 8291 h 10000"/>
                <a:gd name="connsiteX20" fmla="*/ 60 w 9849"/>
                <a:gd name="connsiteY20" fmla="*/ 8174 h 10000"/>
                <a:gd name="connsiteX21" fmla="*/ 0 w 9849"/>
                <a:gd name="connsiteY21" fmla="*/ 8128 h 10000"/>
                <a:gd name="connsiteX22" fmla="*/ 0 w 9849"/>
                <a:gd name="connsiteY22" fmla="*/ 8014 h 10000"/>
                <a:gd name="connsiteX23" fmla="*/ 181 w 9849"/>
                <a:gd name="connsiteY23" fmla="*/ 7875 h 10000"/>
                <a:gd name="connsiteX24" fmla="*/ 452 w 9849"/>
                <a:gd name="connsiteY24" fmla="*/ 7552 h 10000"/>
                <a:gd name="connsiteX25" fmla="*/ 542 w 9849"/>
                <a:gd name="connsiteY25" fmla="*/ 7021 h 10000"/>
                <a:gd name="connsiteX26" fmla="*/ 1145 w 9849"/>
                <a:gd name="connsiteY26" fmla="*/ 6398 h 10000"/>
                <a:gd name="connsiteX27" fmla="*/ 1416 w 9849"/>
                <a:gd name="connsiteY27" fmla="*/ 6281 h 10000"/>
                <a:gd name="connsiteX28" fmla="*/ 1506 w 9849"/>
                <a:gd name="connsiteY28" fmla="*/ 5982 h 10000"/>
                <a:gd name="connsiteX29" fmla="*/ 2741 w 9849"/>
                <a:gd name="connsiteY29" fmla="*/ 5911 h 10000"/>
                <a:gd name="connsiteX30" fmla="*/ 3012 w 9849"/>
                <a:gd name="connsiteY30" fmla="*/ 6119 h 10000"/>
                <a:gd name="connsiteX31" fmla="*/ 3072 w 9849"/>
                <a:gd name="connsiteY31" fmla="*/ 6190 h 10000"/>
                <a:gd name="connsiteX32" fmla="*/ 3072 w 9849"/>
                <a:gd name="connsiteY32" fmla="*/ 6236 h 10000"/>
                <a:gd name="connsiteX33" fmla="*/ 3193 w 9849"/>
                <a:gd name="connsiteY33" fmla="*/ 6236 h 10000"/>
                <a:gd name="connsiteX34" fmla="*/ 3404 w 9849"/>
                <a:gd name="connsiteY34" fmla="*/ 6398 h 10000"/>
                <a:gd name="connsiteX35" fmla="*/ 3705 w 9849"/>
                <a:gd name="connsiteY35" fmla="*/ 6398 h 10000"/>
                <a:gd name="connsiteX36" fmla="*/ 3946 w 9849"/>
                <a:gd name="connsiteY36" fmla="*/ 6328 h 10000"/>
                <a:gd name="connsiteX37" fmla="*/ 5000 w 9849"/>
                <a:gd name="connsiteY37" fmla="*/ 4410 h 10000"/>
                <a:gd name="connsiteX38" fmla="*/ 5271 w 9849"/>
                <a:gd name="connsiteY38" fmla="*/ 4180 h 10000"/>
                <a:gd name="connsiteX39" fmla="*/ 5602 w 9849"/>
                <a:gd name="connsiteY39" fmla="*/ 4041 h 10000"/>
                <a:gd name="connsiteX40" fmla="*/ 6476 w 9849"/>
                <a:gd name="connsiteY40" fmla="*/ 1987 h 10000"/>
                <a:gd name="connsiteX41" fmla="*/ 6837 w 9849"/>
                <a:gd name="connsiteY41" fmla="*/ 1570 h 10000"/>
                <a:gd name="connsiteX42" fmla="*/ 7319 w 9849"/>
                <a:gd name="connsiteY42" fmla="*/ 1409 h 10000"/>
                <a:gd name="connsiteX43" fmla="*/ 7380 w 9849"/>
                <a:gd name="connsiteY43" fmla="*/ 1364 h 10000"/>
                <a:gd name="connsiteX44" fmla="*/ 7801 w 9849"/>
                <a:gd name="connsiteY44" fmla="*/ 1155 h 10000"/>
                <a:gd name="connsiteX45" fmla="*/ 7801 w 9849"/>
                <a:gd name="connsiteY45" fmla="*/ 577 h 10000"/>
                <a:gd name="connsiteX46" fmla="*/ 7741 w 9849"/>
                <a:gd name="connsiteY46" fmla="*/ 464 h 10000"/>
                <a:gd name="connsiteX47" fmla="*/ 7651 w 9849"/>
                <a:gd name="connsiteY47" fmla="*/ 414 h 10000"/>
                <a:gd name="connsiteX48" fmla="*/ 7380 w 9849"/>
                <a:gd name="connsiteY48" fmla="*/ 392 h 10000"/>
                <a:gd name="connsiteX49" fmla="*/ 7380 w 9849"/>
                <a:gd name="connsiteY49" fmla="*/ 301 h 10000"/>
                <a:gd name="connsiteX50" fmla="*/ 7470 w 9849"/>
                <a:gd name="connsiteY50" fmla="*/ 301 h 10000"/>
                <a:gd name="connsiteX51" fmla="*/ 7711 w 9849"/>
                <a:gd name="connsiteY51" fmla="*/ 45 h 10000"/>
                <a:gd name="connsiteX52" fmla="*/ 8072 w 9849"/>
                <a:gd name="connsiteY52" fmla="*/ 0 h 10000"/>
                <a:gd name="connsiteX53" fmla="*/ 8133 w 9849"/>
                <a:gd name="connsiteY53" fmla="*/ 93 h 10000"/>
                <a:gd name="connsiteX54" fmla="*/ 8223 w 9849"/>
                <a:gd name="connsiteY54" fmla="*/ 577 h 10000"/>
                <a:gd name="connsiteX55" fmla="*/ 8464 w 9849"/>
                <a:gd name="connsiteY55" fmla="*/ 924 h 10000"/>
                <a:gd name="connsiteX56" fmla="*/ 8343 w 9849"/>
                <a:gd name="connsiteY56" fmla="*/ 1824 h 10000"/>
                <a:gd name="connsiteX57" fmla="*/ 8886 w 9849"/>
                <a:gd name="connsiteY57" fmla="*/ 2564 h 10000"/>
                <a:gd name="connsiteX58" fmla="*/ 8976 w 9849"/>
                <a:gd name="connsiteY58" fmla="*/ 2863 h 10000"/>
                <a:gd name="connsiteX59" fmla="*/ 8946 w 9849"/>
                <a:gd name="connsiteY59" fmla="*/ 2887 h 10000"/>
                <a:gd name="connsiteX60" fmla="*/ 8825 w 9849"/>
                <a:gd name="connsiteY60" fmla="*/ 2933 h 10000"/>
                <a:gd name="connsiteX61" fmla="*/ 8012 w 9849"/>
                <a:gd name="connsiteY61" fmla="*/ 2817 h 10000"/>
                <a:gd name="connsiteX62" fmla="*/ 7590 w 9849"/>
                <a:gd name="connsiteY62" fmla="*/ 2863 h 10000"/>
                <a:gd name="connsiteX63" fmla="*/ 7470 w 9849"/>
                <a:gd name="connsiteY63" fmla="*/ 2887 h 10000"/>
                <a:gd name="connsiteX64" fmla="*/ 7380 w 9849"/>
                <a:gd name="connsiteY64" fmla="*/ 3024 h 10000"/>
                <a:gd name="connsiteX65" fmla="*/ 7380 w 9849"/>
                <a:gd name="connsiteY65" fmla="*/ 3302 h 10000"/>
                <a:gd name="connsiteX66" fmla="*/ 7440 w 9849"/>
                <a:gd name="connsiteY66" fmla="*/ 3512 h 10000"/>
                <a:gd name="connsiteX67" fmla="*/ 7651 w 9849"/>
                <a:gd name="connsiteY67" fmla="*/ 3766 h 10000"/>
                <a:gd name="connsiteX68" fmla="*/ 7861 w 9849"/>
                <a:gd name="connsiteY68" fmla="*/ 3880 h 10000"/>
                <a:gd name="connsiteX69" fmla="*/ 8343 w 9849"/>
                <a:gd name="connsiteY69" fmla="*/ 3972 h 10000"/>
                <a:gd name="connsiteX70" fmla="*/ 8404 w 9849"/>
                <a:gd name="connsiteY70" fmla="*/ 4041 h 10000"/>
                <a:gd name="connsiteX71" fmla="*/ 8976 w 9849"/>
                <a:gd name="connsiteY71" fmla="*/ 5404 h 10000"/>
                <a:gd name="connsiteX72" fmla="*/ 9036 w 9849"/>
                <a:gd name="connsiteY72" fmla="*/ 5404 h 10000"/>
                <a:gd name="connsiteX73" fmla="*/ 7922 w 9849"/>
                <a:gd name="connsiteY73" fmla="*/ 6929 h 10000"/>
                <a:gd name="connsiteX74" fmla="*/ 7861 w 9849"/>
                <a:gd name="connsiteY74" fmla="*/ 7136 h 10000"/>
                <a:gd name="connsiteX75" fmla="*/ 7982 w 9849"/>
                <a:gd name="connsiteY75" fmla="*/ 7436 h 10000"/>
                <a:gd name="connsiteX76" fmla="*/ 7982 w 9849"/>
                <a:gd name="connsiteY76" fmla="*/ 8014 h 10000"/>
                <a:gd name="connsiteX77" fmla="*/ 9247 w 9849"/>
                <a:gd name="connsiteY77" fmla="*/ 9608 h 10000"/>
                <a:gd name="connsiteX78" fmla="*/ 9849 w 9849"/>
                <a:gd name="connsiteY78" fmla="*/ 10000 h 10000"/>
                <a:gd name="connsiteX79" fmla="*/ 7989 w 9849"/>
                <a:gd name="connsiteY79" fmla="*/ 6384 h 10000"/>
                <a:gd name="connsiteX80" fmla="*/ 6849 w 9849"/>
                <a:gd name="connsiteY80" fmla="*/ 5611 h 10000"/>
                <a:gd name="connsiteX81" fmla="*/ 6879 w 9849"/>
                <a:gd name="connsiteY81" fmla="*/ 6078 h 10000"/>
                <a:gd name="connsiteX82" fmla="*/ 7968 w 9849"/>
                <a:gd name="connsiteY82" fmla="*/ 7006 h 10000"/>
                <a:gd name="connsiteX83" fmla="*/ 7006 w 9849"/>
                <a:gd name="connsiteY83" fmla="*/ 7291 h 10000"/>
                <a:gd name="connsiteX84" fmla="*/ 7652 w 9849"/>
                <a:gd name="connsiteY84" fmla="*/ 5696 h 10000"/>
                <a:gd name="connsiteX85" fmla="*/ 6886 w 9849"/>
                <a:gd name="connsiteY85" fmla="*/ 5370 h 10000"/>
                <a:gd name="connsiteX86" fmla="*/ 7719 w 9849"/>
                <a:gd name="connsiteY86" fmla="*/ 5871 h 10000"/>
                <a:gd name="connsiteX87" fmla="*/ 7725 w 9849"/>
                <a:gd name="connsiteY87" fmla="*/ 6554 h 10000"/>
                <a:gd name="connsiteX88" fmla="*/ 6018 w 9849"/>
                <a:gd name="connsiteY88" fmla="*/ 6501 h 10000"/>
                <a:gd name="connsiteX0" fmla="*/ 6110 w 10000"/>
                <a:gd name="connsiteY0" fmla="*/ 6501 h 10000"/>
                <a:gd name="connsiteX1" fmla="*/ 3402 w 10000"/>
                <a:gd name="connsiteY1" fmla="*/ 6917 h 10000"/>
                <a:gd name="connsiteX2" fmla="*/ 1927 w 10000"/>
                <a:gd name="connsiteY2" fmla="*/ 9653 h 10000"/>
                <a:gd name="connsiteX3" fmla="*/ 3255 w 10000"/>
                <a:gd name="connsiteY3" fmla="*/ 6204 h 10000"/>
                <a:gd name="connsiteX4" fmla="*/ 1713 w 10000"/>
                <a:gd name="connsiteY4" fmla="*/ 9376 h 10000"/>
                <a:gd name="connsiteX5" fmla="*/ 1652 w 10000"/>
                <a:gd name="connsiteY5" fmla="*/ 9285 h 10000"/>
                <a:gd name="connsiteX6" fmla="*/ 1529 w 10000"/>
                <a:gd name="connsiteY6" fmla="*/ 9168 h 10000"/>
                <a:gd name="connsiteX7" fmla="*/ 1529 w 10000"/>
                <a:gd name="connsiteY7" fmla="*/ 9123 h 10000"/>
                <a:gd name="connsiteX8" fmla="*/ 1590 w 10000"/>
                <a:gd name="connsiteY8" fmla="*/ 9074 h 10000"/>
                <a:gd name="connsiteX9" fmla="*/ 1652 w 10000"/>
                <a:gd name="connsiteY9" fmla="*/ 9007 h 10000"/>
                <a:gd name="connsiteX10" fmla="*/ 1652 w 10000"/>
                <a:gd name="connsiteY10" fmla="*/ 8866 h 10000"/>
                <a:gd name="connsiteX11" fmla="*/ 1590 w 10000"/>
                <a:gd name="connsiteY11" fmla="*/ 8800 h 10000"/>
                <a:gd name="connsiteX12" fmla="*/ 1438 w 10000"/>
                <a:gd name="connsiteY12" fmla="*/ 8845 h 10000"/>
                <a:gd name="connsiteX13" fmla="*/ 1376 w 10000"/>
                <a:gd name="connsiteY13" fmla="*/ 8866 h 10000"/>
                <a:gd name="connsiteX14" fmla="*/ 1254 w 10000"/>
                <a:gd name="connsiteY14" fmla="*/ 8914 h 10000"/>
                <a:gd name="connsiteX15" fmla="*/ 765 w 10000"/>
                <a:gd name="connsiteY15" fmla="*/ 8753 h 10000"/>
                <a:gd name="connsiteX16" fmla="*/ 550 w 10000"/>
                <a:gd name="connsiteY16" fmla="*/ 8291 h 10000"/>
                <a:gd name="connsiteX17" fmla="*/ 275 w 10000"/>
                <a:gd name="connsiteY17" fmla="*/ 8291 h 10000"/>
                <a:gd name="connsiteX18" fmla="*/ 184 w 10000"/>
                <a:gd name="connsiteY18" fmla="*/ 8336 h 10000"/>
                <a:gd name="connsiteX19" fmla="*/ 61 w 10000"/>
                <a:gd name="connsiteY19" fmla="*/ 8291 h 10000"/>
                <a:gd name="connsiteX20" fmla="*/ 61 w 10000"/>
                <a:gd name="connsiteY20" fmla="*/ 8174 h 10000"/>
                <a:gd name="connsiteX21" fmla="*/ 0 w 10000"/>
                <a:gd name="connsiteY21" fmla="*/ 8128 h 10000"/>
                <a:gd name="connsiteX22" fmla="*/ 0 w 10000"/>
                <a:gd name="connsiteY22" fmla="*/ 8014 h 10000"/>
                <a:gd name="connsiteX23" fmla="*/ 184 w 10000"/>
                <a:gd name="connsiteY23" fmla="*/ 7875 h 10000"/>
                <a:gd name="connsiteX24" fmla="*/ 459 w 10000"/>
                <a:gd name="connsiteY24" fmla="*/ 7552 h 10000"/>
                <a:gd name="connsiteX25" fmla="*/ 550 w 10000"/>
                <a:gd name="connsiteY25" fmla="*/ 7021 h 10000"/>
                <a:gd name="connsiteX26" fmla="*/ 1163 w 10000"/>
                <a:gd name="connsiteY26" fmla="*/ 6398 h 10000"/>
                <a:gd name="connsiteX27" fmla="*/ 1438 w 10000"/>
                <a:gd name="connsiteY27" fmla="*/ 6281 h 10000"/>
                <a:gd name="connsiteX28" fmla="*/ 1529 w 10000"/>
                <a:gd name="connsiteY28" fmla="*/ 5982 h 10000"/>
                <a:gd name="connsiteX29" fmla="*/ 2783 w 10000"/>
                <a:gd name="connsiteY29" fmla="*/ 5911 h 10000"/>
                <a:gd name="connsiteX30" fmla="*/ 3058 w 10000"/>
                <a:gd name="connsiteY30" fmla="*/ 6119 h 10000"/>
                <a:gd name="connsiteX31" fmla="*/ 3119 w 10000"/>
                <a:gd name="connsiteY31" fmla="*/ 6190 h 10000"/>
                <a:gd name="connsiteX32" fmla="*/ 3119 w 10000"/>
                <a:gd name="connsiteY32" fmla="*/ 6236 h 10000"/>
                <a:gd name="connsiteX33" fmla="*/ 3242 w 10000"/>
                <a:gd name="connsiteY33" fmla="*/ 6236 h 10000"/>
                <a:gd name="connsiteX34" fmla="*/ 3456 w 10000"/>
                <a:gd name="connsiteY34" fmla="*/ 6398 h 10000"/>
                <a:gd name="connsiteX35" fmla="*/ 3762 w 10000"/>
                <a:gd name="connsiteY35" fmla="*/ 6398 h 10000"/>
                <a:gd name="connsiteX36" fmla="*/ 4006 w 10000"/>
                <a:gd name="connsiteY36" fmla="*/ 6328 h 10000"/>
                <a:gd name="connsiteX37" fmla="*/ 5077 w 10000"/>
                <a:gd name="connsiteY37" fmla="*/ 4410 h 10000"/>
                <a:gd name="connsiteX38" fmla="*/ 5352 w 10000"/>
                <a:gd name="connsiteY38" fmla="*/ 4180 h 10000"/>
                <a:gd name="connsiteX39" fmla="*/ 5688 w 10000"/>
                <a:gd name="connsiteY39" fmla="*/ 4041 h 10000"/>
                <a:gd name="connsiteX40" fmla="*/ 6575 w 10000"/>
                <a:gd name="connsiteY40" fmla="*/ 1987 h 10000"/>
                <a:gd name="connsiteX41" fmla="*/ 6942 w 10000"/>
                <a:gd name="connsiteY41" fmla="*/ 1570 h 10000"/>
                <a:gd name="connsiteX42" fmla="*/ 7431 w 10000"/>
                <a:gd name="connsiteY42" fmla="*/ 1409 h 10000"/>
                <a:gd name="connsiteX43" fmla="*/ 7493 w 10000"/>
                <a:gd name="connsiteY43" fmla="*/ 1364 h 10000"/>
                <a:gd name="connsiteX44" fmla="*/ 7921 w 10000"/>
                <a:gd name="connsiteY44" fmla="*/ 1155 h 10000"/>
                <a:gd name="connsiteX45" fmla="*/ 7921 w 10000"/>
                <a:gd name="connsiteY45" fmla="*/ 577 h 10000"/>
                <a:gd name="connsiteX46" fmla="*/ 7860 w 10000"/>
                <a:gd name="connsiteY46" fmla="*/ 464 h 10000"/>
                <a:gd name="connsiteX47" fmla="*/ 7768 w 10000"/>
                <a:gd name="connsiteY47" fmla="*/ 414 h 10000"/>
                <a:gd name="connsiteX48" fmla="*/ 7493 w 10000"/>
                <a:gd name="connsiteY48" fmla="*/ 392 h 10000"/>
                <a:gd name="connsiteX49" fmla="*/ 7493 w 10000"/>
                <a:gd name="connsiteY49" fmla="*/ 301 h 10000"/>
                <a:gd name="connsiteX50" fmla="*/ 7585 w 10000"/>
                <a:gd name="connsiteY50" fmla="*/ 301 h 10000"/>
                <a:gd name="connsiteX51" fmla="*/ 7829 w 10000"/>
                <a:gd name="connsiteY51" fmla="*/ 45 h 10000"/>
                <a:gd name="connsiteX52" fmla="*/ 8196 w 10000"/>
                <a:gd name="connsiteY52" fmla="*/ 0 h 10000"/>
                <a:gd name="connsiteX53" fmla="*/ 8258 w 10000"/>
                <a:gd name="connsiteY53" fmla="*/ 93 h 10000"/>
                <a:gd name="connsiteX54" fmla="*/ 8349 w 10000"/>
                <a:gd name="connsiteY54" fmla="*/ 577 h 10000"/>
                <a:gd name="connsiteX55" fmla="*/ 8594 w 10000"/>
                <a:gd name="connsiteY55" fmla="*/ 924 h 10000"/>
                <a:gd name="connsiteX56" fmla="*/ 8471 w 10000"/>
                <a:gd name="connsiteY56" fmla="*/ 1824 h 10000"/>
                <a:gd name="connsiteX57" fmla="*/ 9022 w 10000"/>
                <a:gd name="connsiteY57" fmla="*/ 2564 h 10000"/>
                <a:gd name="connsiteX58" fmla="*/ 9114 w 10000"/>
                <a:gd name="connsiteY58" fmla="*/ 2863 h 10000"/>
                <a:gd name="connsiteX59" fmla="*/ 9083 w 10000"/>
                <a:gd name="connsiteY59" fmla="*/ 2887 h 10000"/>
                <a:gd name="connsiteX60" fmla="*/ 8960 w 10000"/>
                <a:gd name="connsiteY60" fmla="*/ 2933 h 10000"/>
                <a:gd name="connsiteX61" fmla="*/ 8135 w 10000"/>
                <a:gd name="connsiteY61" fmla="*/ 2817 h 10000"/>
                <a:gd name="connsiteX62" fmla="*/ 7706 w 10000"/>
                <a:gd name="connsiteY62" fmla="*/ 2863 h 10000"/>
                <a:gd name="connsiteX63" fmla="*/ 7585 w 10000"/>
                <a:gd name="connsiteY63" fmla="*/ 2887 h 10000"/>
                <a:gd name="connsiteX64" fmla="*/ 7493 w 10000"/>
                <a:gd name="connsiteY64" fmla="*/ 3024 h 10000"/>
                <a:gd name="connsiteX65" fmla="*/ 7493 w 10000"/>
                <a:gd name="connsiteY65" fmla="*/ 3302 h 10000"/>
                <a:gd name="connsiteX66" fmla="*/ 7554 w 10000"/>
                <a:gd name="connsiteY66" fmla="*/ 3512 h 10000"/>
                <a:gd name="connsiteX67" fmla="*/ 7768 w 10000"/>
                <a:gd name="connsiteY67" fmla="*/ 3766 h 10000"/>
                <a:gd name="connsiteX68" fmla="*/ 7982 w 10000"/>
                <a:gd name="connsiteY68" fmla="*/ 3880 h 10000"/>
                <a:gd name="connsiteX69" fmla="*/ 8471 w 10000"/>
                <a:gd name="connsiteY69" fmla="*/ 3972 h 10000"/>
                <a:gd name="connsiteX70" fmla="*/ 8533 w 10000"/>
                <a:gd name="connsiteY70" fmla="*/ 4041 h 10000"/>
                <a:gd name="connsiteX71" fmla="*/ 9114 w 10000"/>
                <a:gd name="connsiteY71" fmla="*/ 5404 h 10000"/>
                <a:gd name="connsiteX72" fmla="*/ 9175 w 10000"/>
                <a:gd name="connsiteY72" fmla="*/ 5404 h 10000"/>
                <a:gd name="connsiteX73" fmla="*/ 8043 w 10000"/>
                <a:gd name="connsiteY73" fmla="*/ 6929 h 10000"/>
                <a:gd name="connsiteX74" fmla="*/ 7982 w 10000"/>
                <a:gd name="connsiteY74" fmla="*/ 7136 h 10000"/>
                <a:gd name="connsiteX75" fmla="*/ 8104 w 10000"/>
                <a:gd name="connsiteY75" fmla="*/ 7436 h 10000"/>
                <a:gd name="connsiteX76" fmla="*/ 8104 w 10000"/>
                <a:gd name="connsiteY76" fmla="*/ 8014 h 10000"/>
                <a:gd name="connsiteX77" fmla="*/ 7206 w 10000"/>
                <a:gd name="connsiteY77" fmla="*/ 5408 h 10000"/>
                <a:gd name="connsiteX78" fmla="*/ 10000 w 10000"/>
                <a:gd name="connsiteY78" fmla="*/ 10000 h 10000"/>
                <a:gd name="connsiteX79" fmla="*/ 8111 w 10000"/>
                <a:gd name="connsiteY79" fmla="*/ 6384 h 10000"/>
                <a:gd name="connsiteX80" fmla="*/ 6954 w 10000"/>
                <a:gd name="connsiteY80" fmla="*/ 5611 h 10000"/>
                <a:gd name="connsiteX81" fmla="*/ 6984 w 10000"/>
                <a:gd name="connsiteY81" fmla="*/ 6078 h 10000"/>
                <a:gd name="connsiteX82" fmla="*/ 8090 w 10000"/>
                <a:gd name="connsiteY82" fmla="*/ 7006 h 10000"/>
                <a:gd name="connsiteX83" fmla="*/ 7113 w 10000"/>
                <a:gd name="connsiteY83" fmla="*/ 7291 h 10000"/>
                <a:gd name="connsiteX84" fmla="*/ 7769 w 10000"/>
                <a:gd name="connsiteY84" fmla="*/ 5696 h 10000"/>
                <a:gd name="connsiteX85" fmla="*/ 6992 w 10000"/>
                <a:gd name="connsiteY85" fmla="*/ 5370 h 10000"/>
                <a:gd name="connsiteX86" fmla="*/ 7837 w 10000"/>
                <a:gd name="connsiteY86" fmla="*/ 5871 h 10000"/>
                <a:gd name="connsiteX87" fmla="*/ 7843 w 10000"/>
                <a:gd name="connsiteY87" fmla="*/ 6554 h 10000"/>
                <a:gd name="connsiteX88" fmla="*/ 6110 w 10000"/>
                <a:gd name="connsiteY88" fmla="*/ 6501 h 10000"/>
                <a:gd name="connsiteX0" fmla="*/ 6110 w 9175"/>
                <a:gd name="connsiteY0" fmla="*/ 6501 h 9677"/>
                <a:gd name="connsiteX1" fmla="*/ 3402 w 9175"/>
                <a:gd name="connsiteY1" fmla="*/ 6917 h 9677"/>
                <a:gd name="connsiteX2" fmla="*/ 1927 w 9175"/>
                <a:gd name="connsiteY2" fmla="*/ 9653 h 9677"/>
                <a:gd name="connsiteX3" fmla="*/ 3255 w 9175"/>
                <a:gd name="connsiteY3" fmla="*/ 6204 h 9677"/>
                <a:gd name="connsiteX4" fmla="*/ 1713 w 9175"/>
                <a:gd name="connsiteY4" fmla="*/ 9376 h 9677"/>
                <a:gd name="connsiteX5" fmla="*/ 1652 w 9175"/>
                <a:gd name="connsiteY5" fmla="*/ 9285 h 9677"/>
                <a:gd name="connsiteX6" fmla="*/ 1529 w 9175"/>
                <a:gd name="connsiteY6" fmla="*/ 9168 h 9677"/>
                <a:gd name="connsiteX7" fmla="*/ 1529 w 9175"/>
                <a:gd name="connsiteY7" fmla="*/ 9123 h 9677"/>
                <a:gd name="connsiteX8" fmla="*/ 1590 w 9175"/>
                <a:gd name="connsiteY8" fmla="*/ 9074 h 9677"/>
                <a:gd name="connsiteX9" fmla="*/ 1652 w 9175"/>
                <a:gd name="connsiteY9" fmla="*/ 9007 h 9677"/>
                <a:gd name="connsiteX10" fmla="*/ 1652 w 9175"/>
                <a:gd name="connsiteY10" fmla="*/ 8866 h 9677"/>
                <a:gd name="connsiteX11" fmla="*/ 1590 w 9175"/>
                <a:gd name="connsiteY11" fmla="*/ 8800 h 9677"/>
                <a:gd name="connsiteX12" fmla="*/ 1438 w 9175"/>
                <a:gd name="connsiteY12" fmla="*/ 8845 h 9677"/>
                <a:gd name="connsiteX13" fmla="*/ 1376 w 9175"/>
                <a:gd name="connsiteY13" fmla="*/ 8866 h 9677"/>
                <a:gd name="connsiteX14" fmla="*/ 1254 w 9175"/>
                <a:gd name="connsiteY14" fmla="*/ 8914 h 9677"/>
                <a:gd name="connsiteX15" fmla="*/ 765 w 9175"/>
                <a:gd name="connsiteY15" fmla="*/ 8753 h 9677"/>
                <a:gd name="connsiteX16" fmla="*/ 550 w 9175"/>
                <a:gd name="connsiteY16" fmla="*/ 8291 h 9677"/>
                <a:gd name="connsiteX17" fmla="*/ 275 w 9175"/>
                <a:gd name="connsiteY17" fmla="*/ 8291 h 9677"/>
                <a:gd name="connsiteX18" fmla="*/ 184 w 9175"/>
                <a:gd name="connsiteY18" fmla="*/ 8336 h 9677"/>
                <a:gd name="connsiteX19" fmla="*/ 61 w 9175"/>
                <a:gd name="connsiteY19" fmla="*/ 8291 h 9677"/>
                <a:gd name="connsiteX20" fmla="*/ 61 w 9175"/>
                <a:gd name="connsiteY20" fmla="*/ 8174 h 9677"/>
                <a:gd name="connsiteX21" fmla="*/ 0 w 9175"/>
                <a:gd name="connsiteY21" fmla="*/ 8128 h 9677"/>
                <a:gd name="connsiteX22" fmla="*/ 0 w 9175"/>
                <a:gd name="connsiteY22" fmla="*/ 8014 h 9677"/>
                <a:gd name="connsiteX23" fmla="*/ 184 w 9175"/>
                <a:gd name="connsiteY23" fmla="*/ 7875 h 9677"/>
                <a:gd name="connsiteX24" fmla="*/ 459 w 9175"/>
                <a:gd name="connsiteY24" fmla="*/ 7552 h 9677"/>
                <a:gd name="connsiteX25" fmla="*/ 550 w 9175"/>
                <a:gd name="connsiteY25" fmla="*/ 7021 h 9677"/>
                <a:gd name="connsiteX26" fmla="*/ 1163 w 9175"/>
                <a:gd name="connsiteY26" fmla="*/ 6398 h 9677"/>
                <a:gd name="connsiteX27" fmla="*/ 1438 w 9175"/>
                <a:gd name="connsiteY27" fmla="*/ 6281 h 9677"/>
                <a:gd name="connsiteX28" fmla="*/ 1529 w 9175"/>
                <a:gd name="connsiteY28" fmla="*/ 5982 h 9677"/>
                <a:gd name="connsiteX29" fmla="*/ 2783 w 9175"/>
                <a:gd name="connsiteY29" fmla="*/ 5911 h 9677"/>
                <a:gd name="connsiteX30" fmla="*/ 3058 w 9175"/>
                <a:gd name="connsiteY30" fmla="*/ 6119 h 9677"/>
                <a:gd name="connsiteX31" fmla="*/ 3119 w 9175"/>
                <a:gd name="connsiteY31" fmla="*/ 6190 h 9677"/>
                <a:gd name="connsiteX32" fmla="*/ 3119 w 9175"/>
                <a:gd name="connsiteY32" fmla="*/ 6236 h 9677"/>
                <a:gd name="connsiteX33" fmla="*/ 3242 w 9175"/>
                <a:gd name="connsiteY33" fmla="*/ 6236 h 9677"/>
                <a:gd name="connsiteX34" fmla="*/ 3456 w 9175"/>
                <a:gd name="connsiteY34" fmla="*/ 6398 h 9677"/>
                <a:gd name="connsiteX35" fmla="*/ 3762 w 9175"/>
                <a:gd name="connsiteY35" fmla="*/ 6398 h 9677"/>
                <a:gd name="connsiteX36" fmla="*/ 4006 w 9175"/>
                <a:gd name="connsiteY36" fmla="*/ 6328 h 9677"/>
                <a:gd name="connsiteX37" fmla="*/ 5077 w 9175"/>
                <a:gd name="connsiteY37" fmla="*/ 4410 h 9677"/>
                <a:gd name="connsiteX38" fmla="*/ 5352 w 9175"/>
                <a:gd name="connsiteY38" fmla="*/ 4180 h 9677"/>
                <a:gd name="connsiteX39" fmla="*/ 5688 w 9175"/>
                <a:gd name="connsiteY39" fmla="*/ 4041 h 9677"/>
                <a:gd name="connsiteX40" fmla="*/ 6575 w 9175"/>
                <a:gd name="connsiteY40" fmla="*/ 1987 h 9677"/>
                <a:gd name="connsiteX41" fmla="*/ 6942 w 9175"/>
                <a:gd name="connsiteY41" fmla="*/ 1570 h 9677"/>
                <a:gd name="connsiteX42" fmla="*/ 7431 w 9175"/>
                <a:gd name="connsiteY42" fmla="*/ 1409 h 9677"/>
                <a:gd name="connsiteX43" fmla="*/ 7493 w 9175"/>
                <a:gd name="connsiteY43" fmla="*/ 1364 h 9677"/>
                <a:gd name="connsiteX44" fmla="*/ 7921 w 9175"/>
                <a:gd name="connsiteY44" fmla="*/ 1155 h 9677"/>
                <a:gd name="connsiteX45" fmla="*/ 7921 w 9175"/>
                <a:gd name="connsiteY45" fmla="*/ 577 h 9677"/>
                <a:gd name="connsiteX46" fmla="*/ 7860 w 9175"/>
                <a:gd name="connsiteY46" fmla="*/ 464 h 9677"/>
                <a:gd name="connsiteX47" fmla="*/ 7768 w 9175"/>
                <a:gd name="connsiteY47" fmla="*/ 414 h 9677"/>
                <a:gd name="connsiteX48" fmla="*/ 7493 w 9175"/>
                <a:gd name="connsiteY48" fmla="*/ 392 h 9677"/>
                <a:gd name="connsiteX49" fmla="*/ 7493 w 9175"/>
                <a:gd name="connsiteY49" fmla="*/ 301 h 9677"/>
                <a:gd name="connsiteX50" fmla="*/ 7585 w 9175"/>
                <a:gd name="connsiteY50" fmla="*/ 301 h 9677"/>
                <a:gd name="connsiteX51" fmla="*/ 7829 w 9175"/>
                <a:gd name="connsiteY51" fmla="*/ 45 h 9677"/>
                <a:gd name="connsiteX52" fmla="*/ 8196 w 9175"/>
                <a:gd name="connsiteY52" fmla="*/ 0 h 9677"/>
                <a:gd name="connsiteX53" fmla="*/ 8258 w 9175"/>
                <a:gd name="connsiteY53" fmla="*/ 93 h 9677"/>
                <a:gd name="connsiteX54" fmla="*/ 8349 w 9175"/>
                <a:gd name="connsiteY54" fmla="*/ 577 h 9677"/>
                <a:gd name="connsiteX55" fmla="*/ 8594 w 9175"/>
                <a:gd name="connsiteY55" fmla="*/ 924 h 9677"/>
                <a:gd name="connsiteX56" fmla="*/ 8471 w 9175"/>
                <a:gd name="connsiteY56" fmla="*/ 1824 h 9677"/>
                <a:gd name="connsiteX57" fmla="*/ 9022 w 9175"/>
                <a:gd name="connsiteY57" fmla="*/ 2564 h 9677"/>
                <a:gd name="connsiteX58" fmla="*/ 9114 w 9175"/>
                <a:gd name="connsiteY58" fmla="*/ 2863 h 9677"/>
                <a:gd name="connsiteX59" fmla="*/ 9083 w 9175"/>
                <a:gd name="connsiteY59" fmla="*/ 2887 h 9677"/>
                <a:gd name="connsiteX60" fmla="*/ 8960 w 9175"/>
                <a:gd name="connsiteY60" fmla="*/ 2933 h 9677"/>
                <a:gd name="connsiteX61" fmla="*/ 8135 w 9175"/>
                <a:gd name="connsiteY61" fmla="*/ 2817 h 9677"/>
                <a:gd name="connsiteX62" fmla="*/ 7706 w 9175"/>
                <a:gd name="connsiteY62" fmla="*/ 2863 h 9677"/>
                <a:gd name="connsiteX63" fmla="*/ 7585 w 9175"/>
                <a:gd name="connsiteY63" fmla="*/ 2887 h 9677"/>
                <a:gd name="connsiteX64" fmla="*/ 7493 w 9175"/>
                <a:gd name="connsiteY64" fmla="*/ 3024 h 9677"/>
                <a:gd name="connsiteX65" fmla="*/ 7493 w 9175"/>
                <a:gd name="connsiteY65" fmla="*/ 3302 h 9677"/>
                <a:gd name="connsiteX66" fmla="*/ 7554 w 9175"/>
                <a:gd name="connsiteY66" fmla="*/ 3512 h 9677"/>
                <a:gd name="connsiteX67" fmla="*/ 7768 w 9175"/>
                <a:gd name="connsiteY67" fmla="*/ 3766 h 9677"/>
                <a:gd name="connsiteX68" fmla="*/ 7982 w 9175"/>
                <a:gd name="connsiteY68" fmla="*/ 3880 h 9677"/>
                <a:gd name="connsiteX69" fmla="*/ 8471 w 9175"/>
                <a:gd name="connsiteY69" fmla="*/ 3972 h 9677"/>
                <a:gd name="connsiteX70" fmla="*/ 8533 w 9175"/>
                <a:gd name="connsiteY70" fmla="*/ 4041 h 9677"/>
                <a:gd name="connsiteX71" fmla="*/ 9114 w 9175"/>
                <a:gd name="connsiteY71" fmla="*/ 5404 h 9677"/>
                <a:gd name="connsiteX72" fmla="*/ 9175 w 9175"/>
                <a:gd name="connsiteY72" fmla="*/ 5404 h 9677"/>
                <a:gd name="connsiteX73" fmla="*/ 8043 w 9175"/>
                <a:gd name="connsiteY73" fmla="*/ 6929 h 9677"/>
                <a:gd name="connsiteX74" fmla="*/ 7982 w 9175"/>
                <a:gd name="connsiteY74" fmla="*/ 7136 h 9677"/>
                <a:gd name="connsiteX75" fmla="*/ 8104 w 9175"/>
                <a:gd name="connsiteY75" fmla="*/ 7436 h 9677"/>
                <a:gd name="connsiteX76" fmla="*/ 8104 w 9175"/>
                <a:gd name="connsiteY76" fmla="*/ 8014 h 9677"/>
                <a:gd name="connsiteX77" fmla="*/ 7206 w 9175"/>
                <a:gd name="connsiteY77" fmla="*/ 5408 h 9677"/>
                <a:gd name="connsiteX78" fmla="*/ 8029 w 9175"/>
                <a:gd name="connsiteY78" fmla="*/ 6065 h 9677"/>
                <a:gd name="connsiteX79" fmla="*/ 8111 w 9175"/>
                <a:gd name="connsiteY79" fmla="*/ 6384 h 9677"/>
                <a:gd name="connsiteX80" fmla="*/ 6954 w 9175"/>
                <a:gd name="connsiteY80" fmla="*/ 5611 h 9677"/>
                <a:gd name="connsiteX81" fmla="*/ 6984 w 9175"/>
                <a:gd name="connsiteY81" fmla="*/ 6078 h 9677"/>
                <a:gd name="connsiteX82" fmla="*/ 8090 w 9175"/>
                <a:gd name="connsiteY82" fmla="*/ 7006 h 9677"/>
                <a:gd name="connsiteX83" fmla="*/ 7113 w 9175"/>
                <a:gd name="connsiteY83" fmla="*/ 7291 h 9677"/>
                <a:gd name="connsiteX84" fmla="*/ 7769 w 9175"/>
                <a:gd name="connsiteY84" fmla="*/ 5696 h 9677"/>
                <a:gd name="connsiteX85" fmla="*/ 6992 w 9175"/>
                <a:gd name="connsiteY85" fmla="*/ 5370 h 9677"/>
                <a:gd name="connsiteX86" fmla="*/ 7837 w 9175"/>
                <a:gd name="connsiteY86" fmla="*/ 5871 h 9677"/>
                <a:gd name="connsiteX87" fmla="*/ 7843 w 9175"/>
                <a:gd name="connsiteY87" fmla="*/ 6554 h 9677"/>
                <a:gd name="connsiteX88" fmla="*/ 6110 w 9175"/>
                <a:gd name="connsiteY88" fmla="*/ 6501 h 9677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1801 w 10000"/>
                <a:gd name="connsiteY5" fmla="*/ 9595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201 w 10000"/>
                <a:gd name="connsiteY23" fmla="*/ 8138 h 10000"/>
                <a:gd name="connsiteX24" fmla="*/ 500 w 10000"/>
                <a:gd name="connsiteY24" fmla="*/ 7804 h 10000"/>
                <a:gd name="connsiteX25" fmla="*/ 599 w 10000"/>
                <a:gd name="connsiteY25" fmla="*/ 7255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1801 w 10000"/>
                <a:gd name="connsiteY5" fmla="*/ 9595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99 w 10000"/>
                <a:gd name="connsiteY25" fmla="*/ 7255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1801 w 10000"/>
                <a:gd name="connsiteY5" fmla="*/ 9595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1867 w 10000"/>
                <a:gd name="connsiteY4" fmla="*/ 9689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5090 w 10000"/>
                <a:gd name="connsiteY4" fmla="*/ 6667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0 w 10000"/>
                <a:gd name="connsiteY22" fmla="*/ 8281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5090 w 10000"/>
                <a:gd name="connsiteY4" fmla="*/ 6667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5679 w 10000"/>
                <a:gd name="connsiteY22" fmla="*/ 6633 h 10000"/>
                <a:gd name="connsiteX23" fmla="*/ 5112 w 10000"/>
                <a:gd name="connsiteY23" fmla="*/ 6380 h 10000"/>
                <a:gd name="connsiteX24" fmla="*/ 500 w 10000"/>
                <a:gd name="connsiteY24" fmla="*/ 7804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659 w 10000"/>
                <a:gd name="connsiteY0" fmla="*/ 6718 h 10000"/>
                <a:gd name="connsiteX1" fmla="*/ 3708 w 10000"/>
                <a:gd name="connsiteY1" fmla="*/ 7148 h 10000"/>
                <a:gd name="connsiteX2" fmla="*/ 2100 w 10000"/>
                <a:gd name="connsiteY2" fmla="*/ 9975 h 10000"/>
                <a:gd name="connsiteX3" fmla="*/ 3548 w 10000"/>
                <a:gd name="connsiteY3" fmla="*/ 6411 h 10000"/>
                <a:gd name="connsiteX4" fmla="*/ 5090 w 10000"/>
                <a:gd name="connsiteY4" fmla="*/ 6667 h 10000"/>
                <a:gd name="connsiteX5" fmla="*/ 4871 w 10000"/>
                <a:gd name="connsiteY5" fmla="*/ 5749 h 10000"/>
                <a:gd name="connsiteX6" fmla="*/ 5043 w 10000"/>
                <a:gd name="connsiteY6" fmla="*/ 6122 h 10000"/>
                <a:gd name="connsiteX7" fmla="*/ 1666 w 10000"/>
                <a:gd name="connsiteY7" fmla="*/ 9428 h 10000"/>
                <a:gd name="connsiteX8" fmla="*/ 1733 w 10000"/>
                <a:gd name="connsiteY8" fmla="*/ 9377 h 10000"/>
                <a:gd name="connsiteX9" fmla="*/ 1801 w 10000"/>
                <a:gd name="connsiteY9" fmla="*/ 9308 h 10000"/>
                <a:gd name="connsiteX10" fmla="*/ 1801 w 10000"/>
                <a:gd name="connsiteY10" fmla="*/ 9162 h 10000"/>
                <a:gd name="connsiteX11" fmla="*/ 1733 w 10000"/>
                <a:gd name="connsiteY11" fmla="*/ 9094 h 10000"/>
                <a:gd name="connsiteX12" fmla="*/ 1567 w 10000"/>
                <a:gd name="connsiteY12" fmla="*/ 9140 h 10000"/>
                <a:gd name="connsiteX13" fmla="*/ 1500 w 10000"/>
                <a:gd name="connsiteY13" fmla="*/ 9162 h 10000"/>
                <a:gd name="connsiteX14" fmla="*/ 1367 w 10000"/>
                <a:gd name="connsiteY14" fmla="*/ 9212 h 10000"/>
                <a:gd name="connsiteX15" fmla="*/ 834 w 10000"/>
                <a:gd name="connsiteY15" fmla="*/ 9045 h 10000"/>
                <a:gd name="connsiteX16" fmla="*/ 599 w 10000"/>
                <a:gd name="connsiteY16" fmla="*/ 8568 h 10000"/>
                <a:gd name="connsiteX17" fmla="*/ 300 w 10000"/>
                <a:gd name="connsiteY17" fmla="*/ 8568 h 10000"/>
                <a:gd name="connsiteX18" fmla="*/ 201 w 10000"/>
                <a:gd name="connsiteY18" fmla="*/ 8614 h 10000"/>
                <a:gd name="connsiteX19" fmla="*/ 66 w 10000"/>
                <a:gd name="connsiteY19" fmla="*/ 8568 h 10000"/>
                <a:gd name="connsiteX20" fmla="*/ 66 w 10000"/>
                <a:gd name="connsiteY20" fmla="*/ 8447 h 10000"/>
                <a:gd name="connsiteX21" fmla="*/ 0 w 10000"/>
                <a:gd name="connsiteY21" fmla="*/ 8399 h 10000"/>
                <a:gd name="connsiteX22" fmla="*/ 5679 w 10000"/>
                <a:gd name="connsiteY22" fmla="*/ 6633 h 10000"/>
                <a:gd name="connsiteX23" fmla="*/ 5112 w 10000"/>
                <a:gd name="connsiteY23" fmla="*/ 6380 h 10000"/>
                <a:gd name="connsiteX24" fmla="*/ 4491 w 10000"/>
                <a:gd name="connsiteY24" fmla="*/ 6485 h 10000"/>
                <a:gd name="connsiteX25" fmla="*/ 5587 w 10000"/>
                <a:gd name="connsiteY25" fmla="*/ 6211 h 10000"/>
                <a:gd name="connsiteX26" fmla="*/ 1268 w 10000"/>
                <a:gd name="connsiteY26" fmla="*/ 6612 h 10000"/>
                <a:gd name="connsiteX27" fmla="*/ 1567 w 10000"/>
                <a:gd name="connsiteY27" fmla="*/ 6491 h 10000"/>
                <a:gd name="connsiteX28" fmla="*/ 1666 w 10000"/>
                <a:gd name="connsiteY28" fmla="*/ 6182 h 10000"/>
                <a:gd name="connsiteX29" fmla="*/ 3033 w 10000"/>
                <a:gd name="connsiteY29" fmla="*/ 6108 h 10000"/>
                <a:gd name="connsiteX30" fmla="*/ 3333 w 10000"/>
                <a:gd name="connsiteY30" fmla="*/ 6323 h 10000"/>
                <a:gd name="connsiteX31" fmla="*/ 3399 w 10000"/>
                <a:gd name="connsiteY31" fmla="*/ 6397 h 10000"/>
                <a:gd name="connsiteX32" fmla="*/ 3399 w 10000"/>
                <a:gd name="connsiteY32" fmla="*/ 6444 h 10000"/>
                <a:gd name="connsiteX33" fmla="*/ 3534 w 10000"/>
                <a:gd name="connsiteY33" fmla="*/ 6444 h 10000"/>
                <a:gd name="connsiteX34" fmla="*/ 3767 w 10000"/>
                <a:gd name="connsiteY34" fmla="*/ 6612 h 10000"/>
                <a:gd name="connsiteX35" fmla="*/ 4100 w 10000"/>
                <a:gd name="connsiteY35" fmla="*/ 6612 h 10000"/>
                <a:gd name="connsiteX36" fmla="*/ 4366 w 10000"/>
                <a:gd name="connsiteY36" fmla="*/ 6539 h 10000"/>
                <a:gd name="connsiteX37" fmla="*/ 5534 w 10000"/>
                <a:gd name="connsiteY37" fmla="*/ 4557 h 10000"/>
                <a:gd name="connsiteX38" fmla="*/ 5833 w 10000"/>
                <a:gd name="connsiteY38" fmla="*/ 4320 h 10000"/>
                <a:gd name="connsiteX39" fmla="*/ 6199 w 10000"/>
                <a:gd name="connsiteY39" fmla="*/ 4176 h 10000"/>
                <a:gd name="connsiteX40" fmla="*/ 7166 w 10000"/>
                <a:gd name="connsiteY40" fmla="*/ 2053 h 10000"/>
                <a:gd name="connsiteX41" fmla="*/ 7566 w 10000"/>
                <a:gd name="connsiteY41" fmla="*/ 1622 h 10000"/>
                <a:gd name="connsiteX42" fmla="*/ 8099 w 10000"/>
                <a:gd name="connsiteY42" fmla="*/ 1456 h 10000"/>
                <a:gd name="connsiteX43" fmla="*/ 8167 w 10000"/>
                <a:gd name="connsiteY43" fmla="*/ 1410 h 10000"/>
                <a:gd name="connsiteX44" fmla="*/ 8633 w 10000"/>
                <a:gd name="connsiteY44" fmla="*/ 1194 h 10000"/>
                <a:gd name="connsiteX45" fmla="*/ 8633 w 10000"/>
                <a:gd name="connsiteY45" fmla="*/ 596 h 10000"/>
                <a:gd name="connsiteX46" fmla="*/ 8567 w 10000"/>
                <a:gd name="connsiteY46" fmla="*/ 479 h 10000"/>
                <a:gd name="connsiteX47" fmla="*/ 8466 w 10000"/>
                <a:gd name="connsiteY47" fmla="*/ 428 h 10000"/>
                <a:gd name="connsiteX48" fmla="*/ 8167 w 10000"/>
                <a:gd name="connsiteY48" fmla="*/ 405 h 10000"/>
                <a:gd name="connsiteX49" fmla="*/ 8167 w 10000"/>
                <a:gd name="connsiteY49" fmla="*/ 311 h 10000"/>
                <a:gd name="connsiteX50" fmla="*/ 8267 w 10000"/>
                <a:gd name="connsiteY50" fmla="*/ 311 h 10000"/>
                <a:gd name="connsiteX51" fmla="*/ 8533 w 10000"/>
                <a:gd name="connsiteY51" fmla="*/ 47 h 10000"/>
                <a:gd name="connsiteX52" fmla="*/ 8933 w 10000"/>
                <a:gd name="connsiteY52" fmla="*/ 0 h 10000"/>
                <a:gd name="connsiteX53" fmla="*/ 9001 w 10000"/>
                <a:gd name="connsiteY53" fmla="*/ 96 h 10000"/>
                <a:gd name="connsiteX54" fmla="*/ 9100 w 10000"/>
                <a:gd name="connsiteY54" fmla="*/ 596 h 10000"/>
                <a:gd name="connsiteX55" fmla="*/ 9367 w 10000"/>
                <a:gd name="connsiteY55" fmla="*/ 955 h 10000"/>
                <a:gd name="connsiteX56" fmla="*/ 9233 w 10000"/>
                <a:gd name="connsiteY56" fmla="*/ 1885 h 10000"/>
                <a:gd name="connsiteX57" fmla="*/ 9833 w 10000"/>
                <a:gd name="connsiteY57" fmla="*/ 2650 h 10000"/>
                <a:gd name="connsiteX58" fmla="*/ 9934 w 10000"/>
                <a:gd name="connsiteY58" fmla="*/ 2959 h 10000"/>
                <a:gd name="connsiteX59" fmla="*/ 9900 w 10000"/>
                <a:gd name="connsiteY59" fmla="*/ 2983 h 10000"/>
                <a:gd name="connsiteX60" fmla="*/ 9766 w 10000"/>
                <a:gd name="connsiteY60" fmla="*/ 3031 h 10000"/>
                <a:gd name="connsiteX61" fmla="*/ 8866 w 10000"/>
                <a:gd name="connsiteY61" fmla="*/ 2911 h 10000"/>
                <a:gd name="connsiteX62" fmla="*/ 8399 w 10000"/>
                <a:gd name="connsiteY62" fmla="*/ 2959 h 10000"/>
                <a:gd name="connsiteX63" fmla="*/ 8267 w 10000"/>
                <a:gd name="connsiteY63" fmla="*/ 2983 h 10000"/>
                <a:gd name="connsiteX64" fmla="*/ 8167 w 10000"/>
                <a:gd name="connsiteY64" fmla="*/ 3125 h 10000"/>
                <a:gd name="connsiteX65" fmla="*/ 8167 w 10000"/>
                <a:gd name="connsiteY65" fmla="*/ 3412 h 10000"/>
                <a:gd name="connsiteX66" fmla="*/ 8233 w 10000"/>
                <a:gd name="connsiteY66" fmla="*/ 3629 h 10000"/>
                <a:gd name="connsiteX67" fmla="*/ 8466 w 10000"/>
                <a:gd name="connsiteY67" fmla="*/ 3892 h 10000"/>
                <a:gd name="connsiteX68" fmla="*/ 8700 w 10000"/>
                <a:gd name="connsiteY68" fmla="*/ 4010 h 10000"/>
                <a:gd name="connsiteX69" fmla="*/ 9233 w 10000"/>
                <a:gd name="connsiteY69" fmla="*/ 4105 h 10000"/>
                <a:gd name="connsiteX70" fmla="*/ 9300 w 10000"/>
                <a:gd name="connsiteY70" fmla="*/ 4176 h 10000"/>
                <a:gd name="connsiteX71" fmla="*/ 9934 w 10000"/>
                <a:gd name="connsiteY71" fmla="*/ 5584 h 10000"/>
                <a:gd name="connsiteX72" fmla="*/ 10000 w 10000"/>
                <a:gd name="connsiteY72" fmla="*/ 5584 h 10000"/>
                <a:gd name="connsiteX73" fmla="*/ 8766 w 10000"/>
                <a:gd name="connsiteY73" fmla="*/ 7160 h 10000"/>
                <a:gd name="connsiteX74" fmla="*/ 8700 w 10000"/>
                <a:gd name="connsiteY74" fmla="*/ 7374 h 10000"/>
                <a:gd name="connsiteX75" fmla="*/ 8833 w 10000"/>
                <a:gd name="connsiteY75" fmla="*/ 7684 h 10000"/>
                <a:gd name="connsiteX76" fmla="*/ 8833 w 10000"/>
                <a:gd name="connsiteY76" fmla="*/ 8281 h 10000"/>
                <a:gd name="connsiteX77" fmla="*/ 7854 w 10000"/>
                <a:gd name="connsiteY77" fmla="*/ 5589 h 10000"/>
                <a:gd name="connsiteX78" fmla="*/ 8751 w 10000"/>
                <a:gd name="connsiteY78" fmla="*/ 6267 h 10000"/>
                <a:gd name="connsiteX79" fmla="*/ 8840 w 10000"/>
                <a:gd name="connsiteY79" fmla="*/ 6597 h 10000"/>
                <a:gd name="connsiteX80" fmla="*/ 7579 w 10000"/>
                <a:gd name="connsiteY80" fmla="*/ 5798 h 10000"/>
                <a:gd name="connsiteX81" fmla="*/ 7612 w 10000"/>
                <a:gd name="connsiteY81" fmla="*/ 6281 h 10000"/>
                <a:gd name="connsiteX82" fmla="*/ 8817 w 10000"/>
                <a:gd name="connsiteY82" fmla="*/ 7240 h 10000"/>
                <a:gd name="connsiteX83" fmla="*/ 7753 w 10000"/>
                <a:gd name="connsiteY83" fmla="*/ 7534 h 10000"/>
                <a:gd name="connsiteX84" fmla="*/ 8468 w 10000"/>
                <a:gd name="connsiteY84" fmla="*/ 5886 h 10000"/>
                <a:gd name="connsiteX85" fmla="*/ 7621 w 10000"/>
                <a:gd name="connsiteY85" fmla="*/ 5549 h 10000"/>
                <a:gd name="connsiteX86" fmla="*/ 8542 w 10000"/>
                <a:gd name="connsiteY86" fmla="*/ 6067 h 10000"/>
                <a:gd name="connsiteX87" fmla="*/ 8548 w 10000"/>
                <a:gd name="connsiteY87" fmla="*/ 6773 h 10000"/>
                <a:gd name="connsiteX88" fmla="*/ 6659 w 10000"/>
                <a:gd name="connsiteY88" fmla="*/ 6718 h 10000"/>
                <a:gd name="connsiteX0" fmla="*/ 6594 w 9935"/>
                <a:gd name="connsiteY0" fmla="*/ 6718 h 10000"/>
                <a:gd name="connsiteX1" fmla="*/ 3643 w 9935"/>
                <a:gd name="connsiteY1" fmla="*/ 7148 h 10000"/>
                <a:gd name="connsiteX2" fmla="*/ 2035 w 9935"/>
                <a:gd name="connsiteY2" fmla="*/ 9975 h 10000"/>
                <a:gd name="connsiteX3" fmla="*/ 3483 w 9935"/>
                <a:gd name="connsiteY3" fmla="*/ 6411 h 10000"/>
                <a:gd name="connsiteX4" fmla="*/ 5025 w 9935"/>
                <a:gd name="connsiteY4" fmla="*/ 6667 h 10000"/>
                <a:gd name="connsiteX5" fmla="*/ 4806 w 9935"/>
                <a:gd name="connsiteY5" fmla="*/ 5749 h 10000"/>
                <a:gd name="connsiteX6" fmla="*/ 4978 w 9935"/>
                <a:gd name="connsiteY6" fmla="*/ 6122 h 10000"/>
                <a:gd name="connsiteX7" fmla="*/ 1601 w 9935"/>
                <a:gd name="connsiteY7" fmla="*/ 9428 h 10000"/>
                <a:gd name="connsiteX8" fmla="*/ 1668 w 9935"/>
                <a:gd name="connsiteY8" fmla="*/ 9377 h 10000"/>
                <a:gd name="connsiteX9" fmla="*/ 1736 w 9935"/>
                <a:gd name="connsiteY9" fmla="*/ 9308 h 10000"/>
                <a:gd name="connsiteX10" fmla="*/ 1736 w 9935"/>
                <a:gd name="connsiteY10" fmla="*/ 9162 h 10000"/>
                <a:gd name="connsiteX11" fmla="*/ 1668 w 9935"/>
                <a:gd name="connsiteY11" fmla="*/ 9094 h 10000"/>
                <a:gd name="connsiteX12" fmla="*/ 1502 w 9935"/>
                <a:gd name="connsiteY12" fmla="*/ 9140 h 10000"/>
                <a:gd name="connsiteX13" fmla="*/ 1435 w 9935"/>
                <a:gd name="connsiteY13" fmla="*/ 9162 h 10000"/>
                <a:gd name="connsiteX14" fmla="*/ 1302 w 9935"/>
                <a:gd name="connsiteY14" fmla="*/ 9212 h 10000"/>
                <a:gd name="connsiteX15" fmla="*/ 769 w 9935"/>
                <a:gd name="connsiteY15" fmla="*/ 9045 h 10000"/>
                <a:gd name="connsiteX16" fmla="*/ 534 w 9935"/>
                <a:gd name="connsiteY16" fmla="*/ 8568 h 10000"/>
                <a:gd name="connsiteX17" fmla="*/ 235 w 9935"/>
                <a:gd name="connsiteY17" fmla="*/ 8568 h 10000"/>
                <a:gd name="connsiteX18" fmla="*/ 136 w 9935"/>
                <a:gd name="connsiteY18" fmla="*/ 8614 h 10000"/>
                <a:gd name="connsiteX19" fmla="*/ 1 w 9935"/>
                <a:gd name="connsiteY19" fmla="*/ 8568 h 10000"/>
                <a:gd name="connsiteX20" fmla="*/ 1 w 9935"/>
                <a:gd name="connsiteY20" fmla="*/ 8447 h 10000"/>
                <a:gd name="connsiteX21" fmla="*/ 4539 w 9935"/>
                <a:gd name="connsiteY21" fmla="*/ 6970 h 10000"/>
                <a:gd name="connsiteX22" fmla="*/ 5614 w 9935"/>
                <a:gd name="connsiteY22" fmla="*/ 6633 h 10000"/>
                <a:gd name="connsiteX23" fmla="*/ 5047 w 9935"/>
                <a:gd name="connsiteY23" fmla="*/ 6380 h 10000"/>
                <a:gd name="connsiteX24" fmla="*/ 4426 w 9935"/>
                <a:gd name="connsiteY24" fmla="*/ 6485 h 10000"/>
                <a:gd name="connsiteX25" fmla="*/ 5522 w 9935"/>
                <a:gd name="connsiteY25" fmla="*/ 6211 h 10000"/>
                <a:gd name="connsiteX26" fmla="*/ 1203 w 9935"/>
                <a:gd name="connsiteY26" fmla="*/ 6612 h 10000"/>
                <a:gd name="connsiteX27" fmla="*/ 1502 w 9935"/>
                <a:gd name="connsiteY27" fmla="*/ 6491 h 10000"/>
                <a:gd name="connsiteX28" fmla="*/ 1601 w 9935"/>
                <a:gd name="connsiteY28" fmla="*/ 6182 h 10000"/>
                <a:gd name="connsiteX29" fmla="*/ 2968 w 9935"/>
                <a:gd name="connsiteY29" fmla="*/ 6108 h 10000"/>
                <a:gd name="connsiteX30" fmla="*/ 3268 w 9935"/>
                <a:gd name="connsiteY30" fmla="*/ 6323 h 10000"/>
                <a:gd name="connsiteX31" fmla="*/ 3334 w 9935"/>
                <a:gd name="connsiteY31" fmla="*/ 6397 h 10000"/>
                <a:gd name="connsiteX32" fmla="*/ 3334 w 9935"/>
                <a:gd name="connsiteY32" fmla="*/ 6444 h 10000"/>
                <a:gd name="connsiteX33" fmla="*/ 3469 w 9935"/>
                <a:gd name="connsiteY33" fmla="*/ 6444 h 10000"/>
                <a:gd name="connsiteX34" fmla="*/ 3702 w 9935"/>
                <a:gd name="connsiteY34" fmla="*/ 6612 h 10000"/>
                <a:gd name="connsiteX35" fmla="*/ 4035 w 9935"/>
                <a:gd name="connsiteY35" fmla="*/ 6612 h 10000"/>
                <a:gd name="connsiteX36" fmla="*/ 4301 w 9935"/>
                <a:gd name="connsiteY36" fmla="*/ 6539 h 10000"/>
                <a:gd name="connsiteX37" fmla="*/ 5469 w 9935"/>
                <a:gd name="connsiteY37" fmla="*/ 4557 h 10000"/>
                <a:gd name="connsiteX38" fmla="*/ 5768 w 9935"/>
                <a:gd name="connsiteY38" fmla="*/ 4320 h 10000"/>
                <a:gd name="connsiteX39" fmla="*/ 6134 w 9935"/>
                <a:gd name="connsiteY39" fmla="*/ 4176 h 10000"/>
                <a:gd name="connsiteX40" fmla="*/ 7101 w 9935"/>
                <a:gd name="connsiteY40" fmla="*/ 2053 h 10000"/>
                <a:gd name="connsiteX41" fmla="*/ 7501 w 9935"/>
                <a:gd name="connsiteY41" fmla="*/ 1622 h 10000"/>
                <a:gd name="connsiteX42" fmla="*/ 8034 w 9935"/>
                <a:gd name="connsiteY42" fmla="*/ 1456 h 10000"/>
                <a:gd name="connsiteX43" fmla="*/ 8102 w 9935"/>
                <a:gd name="connsiteY43" fmla="*/ 1410 h 10000"/>
                <a:gd name="connsiteX44" fmla="*/ 8568 w 9935"/>
                <a:gd name="connsiteY44" fmla="*/ 1194 h 10000"/>
                <a:gd name="connsiteX45" fmla="*/ 8568 w 9935"/>
                <a:gd name="connsiteY45" fmla="*/ 596 h 10000"/>
                <a:gd name="connsiteX46" fmla="*/ 8502 w 9935"/>
                <a:gd name="connsiteY46" fmla="*/ 479 h 10000"/>
                <a:gd name="connsiteX47" fmla="*/ 8401 w 9935"/>
                <a:gd name="connsiteY47" fmla="*/ 428 h 10000"/>
                <a:gd name="connsiteX48" fmla="*/ 8102 w 9935"/>
                <a:gd name="connsiteY48" fmla="*/ 405 h 10000"/>
                <a:gd name="connsiteX49" fmla="*/ 8102 w 9935"/>
                <a:gd name="connsiteY49" fmla="*/ 311 h 10000"/>
                <a:gd name="connsiteX50" fmla="*/ 8202 w 9935"/>
                <a:gd name="connsiteY50" fmla="*/ 311 h 10000"/>
                <a:gd name="connsiteX51" fmla="*/ 8468 w 9935"/>
                <a:gd name="connsiteY51" fmla="*/ 47 h 10000"/>
                <a:gd name="connsiteX52" fmla="*/ 8868 w 9935"/>
                <a:gd name="connsiteY52" fmla="*/ 0 h 10000"/>
                <a:gd name="connsiteX53" fmla="*/ 8936 w 9935"/>
                <a:gd name="connsiteY53" fmla="*/ 96 h 10000"/>
                <a:gd name="connsiteX54" fmla="*/ 9035 w 9935"/>
                <a:gd name="connsiteY54" fmla="*/ 596 h 10000"/>
                <a:gd name="connsiteX55" fmla="*/ 9302 w 9935"/>
                <a:gd name="connsiteY55" fmla="*/ 955 h 10000"/>
                <a:gd name="connsiteX56" fmla="*/ 9168 w 9935"/>
                <a:gd name="connsiteY56" fmla="*/ 1885 h 10000"/>
                <a:gd name="connsiteX57" fmla="*/ 9768 w 9935"/>
                <a:gd name="connsiteY57" fmla="*/ 2650 h 10000"/>
                <a:gd name="connsiteX58" fmla="*/ 9869 w 9935"/>
                <a:gd name="connsiteY58" fmla="*/ 2959 h 10000"/>
                <a:gd name="connsiteX59" fmla="*/ 9835 w 9935"/>
                <a:gd name="connsiteY59" fmla="*/ 2983 h 10000"/>
                <a:gd name="connsiteX60" fmla="*/ 9701 w 9935"/>
                <a:gd name="connsiteY60" fmla="*/ 3031 h 10000"/>
                <a:gd name="connsiteX61" fmla="*/ 8801 w 9935"/>
                <a:gd name="connsiteY61" fmla="*/ 2911 h 10000"/>
                <a:gd name="connsiteX62" fmla="*/ 8334 w 9935"/>
                <a:gd name="connsiteY62" fmla="*/ 2959 h 10000"/>
                <a:gd name="connsiteX63" fmla="*/ 8202 w 9935"/>
                <a:gd name="connsiteY63" fmla="*/ 2983 h 10000"/>
                <a:gd name="connsiteX64" fmla="*/ 8102 w 9935"/>
                <a:gd name="connsiteY64" fmla="*/ 3125 h 10000"/>
                <a:gd name="connsiteX65" fmla="*/ 8102 w 9935"/>
                <a:gd name="connsiteY65" fmla="*/ 3412 h 10000"/>
                <a:gd name="connsiteX66" fmla="*/ 8168 w 9935"/>
                <a:gd name="connsiteY66" fmla="*/ 3629 h 10000"/>
                <a:gd name="connsiteX67" fmla="*/ 8401 w 9935"/>
                <a:gd name="connsiteY67" fmla="*/ 3892 h 10000"/>
                <a:gd name="connsiteX68" fmla="*/ 8635 w 9935"/>
                <a:gd name="connsiteY68" fmla="*/ 4010 h 10000"/>
                <a:gd name="connsiteX69" fmla="*/ 9168 w 9935"/>
                <a:gd name="connsiteY69" fmla="*/ 4105 h 10000"/>
                <a:gd name="connsiteX70" fmla="*/ 9235 w 9935"/>
                <a:gd name="connsiteY70" fmla="*/ 4176 h 10000"/>
                <a:gd name="connsiteX71" fmla="*/ 9869 w 9935"/>
                <a:gd name="connsiteY71" fmla="*/ 5584 h 10000"/>
                <a:gd name="connsiteX72" fmla="*/ 9935 w 9935"/>
                <a:gd name="connsiteY72" fmla="*/ 5584 h 10000"/>
                <a:gd name="connsiteX73" fmla="*/ 8701 w 9935"/>
                <a:gd name="connsiteY73" fmla="*/ 7160 h 10000"/>
                <a:gd name="connsiteX74" fmla="*/ 8635 w 9935"/>
                <a:gd name="connsiteY74" fmla="*/ 7374 h 10000"/>
                <a:gd name="connsiteX75" fmla="*/ 8768 w 9935"/>
                <a:gd name="connsiteY75" fmla="*/ 7684 h 10000"/>
                <a:gd name="connsiteX76" fmla="*/ 8768 w 9935"/>
                <a:gd name="connsiteY76" fmla="*/ 8281 h 10000"/>
                <a:gd name="connsiteX77" fmla="*/ 7789 w 9935"/>
                <a:gd name="connsiteY77" fmla="*/ 5589 h 10000"/>
                <a:gd name="connsiteX78" fmla="*/ 8686 w 9935"/>
                <a:gd name="connsiteY78" fmla="*/ 6267 h 10000"/>
                <a:gd name="connsiteX79" fmla="*/ 8775 w 9935"/>
                <a:gd name="connsiteY79" fmla="*/ 6597 h 10000"/>
                <a:gd name="connsiteX80" fmla="*/ 7514 w 9935"/>
                <a:gd name="connsiteY80" fmla="*/ 5798 h 10000"/>
                <a:gd name="connsiteX81" fmla="*/ 7547 w 9935"/>
                <a:gd name="connsiteY81" fmla="*/ 6281 h 10000"/>
                <a:gd name="connsiteX82" fmla="*/ 8752 w 9935"/>
                <a:gd name="connsiteY82" fmla="*/ 7240 h 10000"/>
                <a:gd name="connsiteX83" fmla="*/ 7688 w 9935"/>
                <a:gd name="connsiteY83" fmla="*/ 7534 h 10000"/>
                <a:gd name="connsiteX84" fmla="*/ 8403 w 9935"/>
                <a:gd name="connsiteY84" fmla="*/ 5886 h 10000"/>
                <a:gd name="connsiteX85" fmla="*/ 7556 w 9935"/>
                <a:gd name="connsiteY85" fmla="*/ 5549 h 10000"/>
                <a:gd name="connsiteX86" fmla="*/ 8477 w 9935"/>
                <a:gd name="connsiteY86" fmla="*/ 6067 h 10000"/>
                <a:gd name="connsiteX87" fmla="*/ 8483 w 9935"/>
                <a:gd name="connsiteY87" fmla="*/ 6773 h 10000"/>
                <a:gd name="connsiteX88" fmla="*/ 6594 w 9935"/>
                <a:gd name="connsiteY88" fmla="*/ 6718 h 10000"/>
                <a:gd name="connsiteX0" fmla="*/ 6636 w 9999"/>
                <a:gd name="connsiteY0" fmla="*/ 6718 h 10000"/>
                <a:gd name="connsiteX1" fmla="*/ 3666 w 9999"/>
                <a:gd name="connsiteY1" fmla="*/ 7148 h 10000"/>
                <a:gd name="connsiteX2" fmla="*/ 2047 w 9999"/>
                <a:gd name="connsiteY2" fmla="*/ 9975 h 10000"/>
                <a:gd name="connsiteX3" fmla="*/ 3505 w 9999"/>
                <a:gd name="connsiteY3" fmla="*/ 6411 h 10000"/>
                <a:gd name="connsiteX4" fmla="*/ 5057 w 9999"/>
                <a:gd name="connsiteY4" fmla="*/ 6667 h 10000"/>
                <a:gd name="connsiteX5" fmla="*/ 4836 w 9999"/>
                <a:gd name="connsiteY5" fmla="*/ 5749 h 10000"/>
                <a:gd name="connsiteX6" fmla="*/ 5010 w 9999"/>
                <a:gd name="connsiteY6" fmla="*/ 6122 h 10000"/>
                <a:gd name="connsiteX7" fmla="*/ 1610 w 9999"/>
                <a:gd name="connsiteY7" fmla="*/ 9428 h 10000"/>
                <a:gd name="connsiteX8" fmla="*/ 1678 w 9999"/>
                <a:gd name="connsiteY8" fmla="*/ 9377 h 10000"/>
                <a:gd name="connsiteX9" fmla="*/ 1746 w 9999"/>
                <a:gd name="connsiteY9" fmla="*/ 9308 h 10000"/>
                <a:gd name="connsiteX10" fmla="*/ 1746 w 9999"/>
                <a:gd name="connsiteY10" fmla="*/ 9162 h 10000"/>
                <a:gd name="connsiteX11" fmla="*/ 1678 w 9999"/>
                <a:gd name="connsiteY11" fmla="*/ 9094 h 10000"/>
                <a:gd name="connsiteX12" fmla="*/ 1511 w 9999"/>
                <a:gd name="connsiteY12" fmla="*/ 9140 h 10000"/>
                <a:gd name="connsiteX13" fmla="*/ 1443 w 9999"/>
                <a:gd name="connsiteY13" fmla="*/ 9162 h 10000"/>
                <a:gd name="connsiteX14" fmla="*/ 1310 w 9999"/>
                <a:gd name="connsiteY14" fmla="*/ 9212 h 10000"/>
                <a:gd name="connsiteX15" fmla="*/ 773 w 9999"/>
                <a:gd name="connsiteY15" fmla="*/ 9045 h 10000"/>
                <a:gd name="connsiteX16" fmla="*/ 536 w 9999"/>
                <a:gd name="connsiteY16" fmla="*/ 8568 h 10000"/>
                <a:gd name="connsiteX17" fmla="*/ 236 w 9999"/>
                <a:gd name="connsiteY17" fmla="*/ 8568 h 10000"/>
                <a:gd name="connsiteX18" fmla="*/ 136 w 9999"/>
                <a:gd name="connsiteY18" fmla="*/ 8614 h 10000"/>
                <a:gd name="connsiteX19" fmla="*/ 0 w 9999"/>
                <a:gd name="connsiteY19" fmla="*/ 8568 h 10000"/>
                <a:gd name="connsiteX20" fmla="*/ 5407 w 9999"/>
                <a:gd name="connsiteY20" fmla="*/ 5700 h 10000"/>
                <a:gd name="connsiteX21" fmla="*/ 4568 w 9999"/>
                <a:gd name="connsiteY21" fmla="*/ 6970 h 10000"/>
                <a:gd name="connsiteX22" fmla="*/ 5650 w 9999"/>
                <a:gd name="connsiteY22" fmla="*/ 6633 h 10000"/>
                <a:gd name="connsiteX23" fmla="*/ 5079 w 9999"/>
                <a:gd name="connsiteY23" fmla="*/ 6380 h 10000"/>
                <a:gd name="connsiteX24" fmla="*/ 4454 w 9999"/>
                <a:gd name="connsiteY24" fmla="*/ 6485 h 10000"/>
                <a:gd name="connsiteX25" fmla="*/ 5557 w 9999"/>
                <a:gd name="connsiteY25" fmla="*/ 6211 h 10000"/>
                <a:gd name="connsiteX26" fmla="*/ 1210 w 9999"/>
                <a:gd name="connsiteY26" fmla="*/ 6612 h 10000"/>
                <a:gd name="connsiteX27" fmla="*/ 1511 w 9999"/>
                <a:gd name="connsiteY27" fmla="*/ 6491 h 10000"/>
                <a:gd name="connsiteX28" fmla="*/ 1610 w 9999"/>
                <a:gd name="connsiteY28" fmla="*/ 6182 h 10000"/>
                <a:gd name="connsiteX29" fmla="*/ 2986 w 9999"/>
                <a:gd name="connsiteY29" fmla="*/ 6108 h 10000"/>
                <a:gd name="connsiteX30" fmla="*/ 3288 w 9999"/>
                <a:gd name="connsiteY30" fmla="*/ 6323 h 10000"/>
                <a:gd name="connsiteX31" fmla="*/ 3355 w 9999"/>
                <a:gd name="connsiteY31" fmla="*/ 6397 h 10000"/>
                <a:gd name="connsiteX32" fmla="*/ 3355 w 9999"/>
                <a:gd name="connsiteY32" fmla="*/ 6444 h 10000"/>
                <a:gd name="connsiteX33" fmla="*/ 3491 w 9999"/>
                <a:gd name="connsiteY33" fmla="*/ 6444 h 10000"/>
                <a:gd name="connsiteX34" fmla="*/ 3725 w 9999"/>
                <a:gd name="connsiteY34" fmla="*/ 6612 h 10000"/>
                <a:gd name="connsiteX35" fmla="*/ 4060 w 9999"/>
                <a:gd name="connsiteY35" fmla="*/ 6612 h 10000"/>
                <a:gd name="connsiteX36" fmla="*/ 4328 w 9999"/>
                <a:gd name="connsiteY36" fmla="*/ 6539 h 10000"/>
                <a:gd name="connsiteX37" fmla="*/ 5504 w 9999"/>
                <a:gd name="connsiteY37" fmla="*/ 4557 h 10000"/>
                <a:gd name="connsiteX38" fmla="*/ 5805 w 9999"/>
                <a:gd name="connsiteY38" fmla="*/ 4320 h 10000"/>
                <a:gd name="connsiteX39" fmla="*/ 6173 w 9999"/>
                <a:gd name="connsiteY39" fmla="*/ 4176 h 10000"/>
                <a:gd name="connsiteX40" fmla="*/ 7146 w 9999"/>
                <a:gd name="connsiteY40" fmla="*/ 2053 h 10000"/>
                <a:gd name="connsiteX41" fmla="*/ 7549 w 9999"/>
                <a:gd name="connsiteY41" fmla="*/ 1622 h 10000"/>
                <a:gd name="connsiteX42" fmla="*/ 8086 w 9999"/>
                <a:gd name="connsiteY42" fmla="*/ 1456 h 10000"/>
                <a:gd name="connsiteX43" fmla="*/ 8154 w 9999"/>
                <a:gd name="connsiteY43" fmla="*/ 1410 h 10000"/>
                <a:gd name="connsiteX44" fmla="*/ 8623 w 9999"/>
                <a:gd name="connsiteY44" fmla="*/ 1194 h 10000"/>
                <a:gd name="connsiteX45" fmla="*/ 8623 w 9999"/>
                <a:gd name="connsiteY45" fmla="*/ 596 h 10000"/>
                <a:gd name="connsiteX46" fmla="*/ 8557 w 9999"/>
                <a:gd name="connsiteY46" fmla="*/ 479 h 10000"/>
                <a:gd name="connsiteX47" fmla="*/ 8455 w 9999"/>
                <a:gd name="connsiteY47" fmla="*/ 428 h 10000"/>
                <a:gd name="connsiteX48" fmla="*/ 8154 w 9999"/>
                <a:gd name="connsiteY48" fmla="*/ 405 h 10000"/>
                <a:gd name="connsiteX49" fmla="*/ 8154 w 9999"/>
                <a:gd name="connsiteY49" fmla="*/ 311 h 10000"/>
                <a:gd name="connsiteX50" fmla="*/ 8255 w 9999"/>
                <a:gd name="connsiteY50" fmla="*/ 311 h 10000"/>
                <a:gd name="connsiteX51" fmla="*/ 8522 w 9999"/>
                <a:gd name="connsiteY51" fmla="*/ 47 h 10000"/>
                <a:gd name="connsiteX52" fmla="*/ 8925 w 9999"/>
                <a:gd name="connsiteY52" fmla="*/ 0 h 10000"/>
                <a:gd name="connsiteX53" fmla="*/ 8993 w 9999"/>
                <a:gd name="connsiteY53" fmla="*/ 96 h 10000"/>
                <a:gd name="connsiteX54" fmla="*/ 9093 w 9999"/>
                <a:gd name="connsiteY54" fmla="*/ 596 h 10000"/>
                <a:gd name="connsiteX55" fmla="*/ 9362 w 9999"/>
                <a:gd name="connsiteY55" fmla="*/ 955 h 10000"/>
                <a:gd name="connsiteX56" fmla="*/ 9227 w 9999"/>
                <a:gd name="connsiteY56" fmla="*/ 1885 h 10000"/>
                <a:gd name="connsiteX57" fmla="*/ 9831 w 9999"/>
                <a:gd name="connsiteY57" fmla="*/ 2650 h 10000"/>
                <a:gd name="connsiteX58" fmla="*/ 9933 w 9999"/>
                <a:gd name="connsiteY58" fmla="*/ 2959 h 10000"/>
                <a:gd name="connsiteX59" fmla="*/ 9898 w 9999"/>
                <a:gd name="connsiteY59" fmla="*/ 2983 h 10000"/>
                <a:gd name="connsiteX60" fmla="*/ 9763 w 9999"/>
                <a:gd name="connsiteY60" fmla="*/ 3031 h 10000"/>
                <a:gd name="connsiteX61" fmla="*/ 8858 w 9999"/>
                <a:gd name="connsiteY61" fmla="*/ 2911 h 10000"/>
                <a:gd name="connsiteX62" fmla="*/ 8388 w 9999"/>
                <a:gd name="connsiteY62" fmla="*/ 2959 h 10000"/>
                <a:gd name="connsiteX63" fmla="*/ 8255 w 9999"/>
                <a:gd name="connsiteY63" fmla="*/ 2983 h 10000"/>
                <a:gd name="connsiteX64" fmla="*/ 8154 w 9999"/>
                <a:gd name="connsiteY64" fmla="*/ 3125 h 10000"/>
                <a:gd name="connsiteX65" fmla="*/ 8154 w 9999"/>
                <a:gd name="connsiteY65" fmla="*/ 3412 h 10000"/>
                <a:gd name="connsiteX66" fmla="*/ 8220 w 9999"/>
                <a:gd name="connsiteY66" fmla="*/ 3629 h 10000"/>
                <a:gd name="connsiteX67" fmla="*/ 8455 w 9999"/>
                <a:gd name="connsiteY67" fmla="*/ 3892 h 10000"/>
                <a:gd name="connsiteX68" fmla="*/ 8690 w 9999"/>
                <a:gd name="connsiteY68" fmla="*/ 4010 h 10000"/>
                <a:gd name="connsiteX69" fmla="*/ 9227 w 9999"/>
                <a:gd name="connsiteY69" fmla="*/ 4105 h 10000"/>
                <a:gd name="connsiteX70" fmla="*/ 9294 w 9999"/>
                <a:gd name="connsiteY70" fmla="*/ 4176 h 10000"/>
                <a:gd name="connsiteX71" fmla="*/ 9933 w 9999"/>
                <a:gd name="connsiteY71" fmla="*/ 5584 h 10000"/>
                <a:gd name="connsiteX72" fmla="*/ 9999 w 9999"/>
                <a:gd name="connsiteY72" fmla="*/ 5584 h 10000"/>
                <a:gd name="connsiteX73" fmla="*/ 8757 w 9999"/>
                <a:gd name="connsiteY73" fmla="*/ 7160 h 10000"/>
                <a:gd name="connsiteX74" fmla="*/ 8690 w 9999"/>
                <a:gd name="connsiteY74" fmla="*/ 7374 h 10000"/>
                <a:gd name="connsiteX75" fmla="*/ 8824 w 9999"/>
                <a:gd name="connsiteY75" fmla="*/ 7684 h 10000"/>
                <a:gd name="connsiteX76" fmla="*/ 8824 w 9999"/>
                <a:gd name="connsiteY76" fmla="*/ 8281 h 10000"/>
                <a:gd name="connsiteX77" fmla="*/ 7839 w 9999"/>
                <a:gd name="connsiteY77" fmla="*/ 5589 h 10000"/>
                <a:gd name="connsiteX78" fmla="*/ 8742 w 9999"/>
                <a:gd name="connsiteY78" fmla="*/ 6267 h 10000"/>
                <a:gd name="connsiteX79" fmla="*/ 8831 w 9999"/>
                <a:gd name="connsiteY79" fmla="*/ 6597 h 10000"/>
                <a:gd name="connsiteX80" fmla="*/ 7562 w 9999"/>
                <a:gd name="connsiteY80" fmla="*/ 5798 h 10000"/>
                <a:gd name="connsiteX81" fmla="*/ 7595 w 9999"/>
                <a:gd name="connsiteY81" fmla="*/ 6281 h 10000"/>
                <a:gd name="connsiteX82" fmla="*/ 8808 w 9999"/>
                <a:gd name="connsiteY82" fmla="*/ 7240 h 10000"/>
                <a:gd name="connsiteX83" fmla="*/ 7737 w 9999"/>
                <a:gd name="connsiteY83" fmla="*/ 7534 h 10000"/>
                <a:gd name="connsiteX84" fmla="*/ 8457 w 9999"/>
                <a:gd name="connsiteY84" fmla="*/ 5886 h 10000"/>
                <a:gd name="connsiteX85" fmla="*/ 7604 w 9999"/>
                <a:gd name="connsiteY85" fmla="*/ 5549 h 10000"/>
                <a:gd name="connsiteX86" fmla="*/ 8531 w 9999"/>
                <a:gd name="connsiteY86" fmla="*/ 6067 h 10000"/>
                <a:gd name="connsiteX87" fmla="*/ 8538 w 9999"/>
                <a:gd name="connsiteY87" fmla="*/ 6773 h 10000"/>
                <a:gd name="connsiteX88" fmla="*/ 6636 w 9999"/>
                <a:gd name="connsiteY88" fmla="*/ 6718 h 10000"/>
                <a:gd name="connsiteX0" fmla="*/ 6501 w 9864"/>
                <a:gd name="connsiteY0" fmla="*/ 6718 h 10000"/>
                <a:gd name="connsiteX1" fmla="*/ 3530 w 9864"/>
                <a:gd name="connsiteY1" fmla="*/ 7148 h 10000"/>
                <a:gd name="connsiteX2" fmla="*/ 1911 w 9864"/>
                <a:gd name="connsiteY2" fmla="*/ 9975 h 10000"/>
                <a:gd name="connsiteX3" fmla="*/ 3369 w 9864"/>
                <a:gd name="connsiteY3" fmla="*/ 6411 h 10000"/>
                <a:gd name="connsiteX4" fmla="*/ 4922 w 9864"/>
                <a:gd name="connsiteY4" fmla="*/ 6667 h 10000"/>
                <a:gd name="connsiteX5" fmla="*/ 4700 w 9864"/>
                <a:gd name="connsiteY5" fmla="*/ 5749 h 10000"/>
                <a:gd name="connsiteX6" fmla="*/ 4875 w 9864"/>
                <a:gd name="connsiteY6" fmla="*/ 6122 h 10000"/>
                <a:gd name="connsiteX7" fmla="*/ 1474 w 9864"/>
                <a:gd name="connsiteY7" fmla="*/ 9428 h 10000"/>
                <a:gd name="connsiteX8" fmla="*/ 1542 w 9864"/>
                <a:gd name="connsiteY8" fmla="*/ 9377 h 10000"/>
                <a:gd name="connsiteX9" fmla="*/ 1610 w 9864"/>
                <a:gd name="connsiteY9" fmla="*/ 9308 h 10000"/>
                <a:gd name="connsiteX10" fmla="*/ 1610 w 9864"/>
                <a:gd name="connsiteY10" fmla="*/ 9162 h 10000"/>
                <a:gd name="connsiteX11" fmla="*/ 1542 w 9864"/>
                <a:gd name="connsiteY11" fmla="*/ 9094 h 10000"/>
                <a:gd name="connsiteX12" fmla="*/ 1375 w 9864"/>
                <a:gd name="connsiteY12" fmla="*/ 9140 h 10000"/>
                <a:gd name="connsiteX13" fmla="*/ 1307 w 9864"/>
                <a:gd name="connsiteY13" fmla="*/ 9162 h 10000"/>
                <a:gd name="connsiteX14" fmla="*/ 1174 w 9864"/>
                <a:gd name="connsiteY14" fmla="*/ 9212 h 10000"/>
                <a:gd name="connsiteX15" fmla="*/ 637 w 9864"/>
                <a:gd name="connsiteY15" fmla="*/ 9045 h 10000"/>
                <a:gd name="connsiteX16" fmla="*/ 400 w 9864"/>
                <a:gd name="connsiteY16" fmla="*/ 8568 h 10000"/>
                <a:gd name="connsiteX17" fmla="*/ 100 w 9864"/>
                <a:gd name="connsiteY17" fmla="*/ 8568 h 10000"/>
                <a:gd name="connsiteX18" fmla="*/ 0 w 9864"/>
                <a:gd name="connsiteY18" fmla="*/ 8614 h 10000"/>
                <a:gd name="connsiteX19" fmla="*/ 5349 w 9864"/>
                <a:gd name="connsiteY19" fmla="*/ 6260 h 10000"/>
                <a:gd name="connsiteX20" fmla="*/ 5272 w 9864"/>
                <a:gd name="connsiteY20" fmla="*/ 5700 h 10000"/>
                <a:gd name="connsiteX21" fmla="*/ 4432 w 9864"/>
                <a:gd name="connsiteY21" fmla="*/ 6970 h 10000"/>
                <a:gd name="connsiteX22" fmla="*/ 5515 w 9864"/>
                <a:gd name="connsiteY22" fmla="*/ 6633 h 10000"/>
                <a:gd name="connsiteX23" fmla="*/ 4944 w 9864"/>
                <a:gd name="connsiteY23" fmla="*/ 6380 h 10000"/>
                <a:gd name="connsiteX24" fmla="*/ 4318 w 9864"/>
                <a:gd name="connsiteY24" fmla="*/ 6485 h 10000"/>
                <a:gd name="connsiteX25" fmla="*/ 5422 w 9864"/>
                <a:gd name="connsiteY25" fmla="*/ 6211 h 10000"/>
                <a:gd name="connsiteX26" fmla="*/ 1074 w 9864"/>
                <a:gd name="connsiteY26" fmla="*/ 6612 h 10000"/>
                <a:gd name="connsiteX27" fmla="*/ 1375 w 9864"/>
                <a:gd name="connsiteY27" fmla="*/ 6491 h 10000"/>
                <a:gd name="connsiteX28" fmla="*/ 1474 w 9864"/>
                <a:gd name="connsiteY28" fmla="*/ 6182 h 10000"/>
                <a:gd name="connsiteX29" fmla="*/ 2850 w 9864"/>
                <a:gd name="connsiteY29" fmla="*/ 6108 h 10000"/>
                <a:gd name="connsiteX30" fmla="*/ 3152 w 9864"/>
                <a:gd name="connsiteY30" fmla="*/ 6323 h 10000"/>
                <a:gd name="connsiteX31" fmla="*/ 3219 w 9864"/>
                <a:gd name="connsiteY31" fmla="*/ 6397 h 10000"/>
                <a:gd name="connsiteX32" fmla="*/ 3219 w 9864"/>
                <a:gd name="connsiteY32" fmla="*/ 6444 h 10000"/>
                <a:gd name="connsiteX33" fmla="*/ 3355 w 9864"/>
                <a:gd name="connsiteY33" fmla="*/ 6444 h 10000"/>
                <a:gd name="connsiteX34" fmla="*/ 3589 w 9864"/>
                <a:gd name="connsiteY34" fmla="*/ 6612 h 10000"/>
                <a:gd name="connsiteX35" fmla="*/ 3924 w 9864"/>
                <a:gd name="connsiteY35" fmla="*/ 6612 h 10000"/>
                <a:gd name="connsiteX36" fmla="*/ 4192 w 9864"/>
                <a:gd name="connsiteY36" fmla="*/ 6539 h 10000"/>
                <a:gd name="connsiteX37" fmla="*/ 5369 w 9864"/>
                <a:gd name="connsiteY37" fmla="*/ 4557 h 10000"/>
                <a:gd name="connsiteX38" fmla="*/ 5670 w 9864"/>
                <a:gd name="connsiteY38" fmla="*/ 4320 h 10000"/>
                <a:gd name="connsiteX39" fmla="*/ 6038 w 9864"/>
                <a:gd name="connsiteY39" fmla="*/ 4176 h 10000"/>
                <a:gd name="connsiteX40" fmla="*/ 7011 w 9864"/>
                <a:gd name="connsiteY40" fmla="*/ 2053 h 10000"/>
                <a:gd name="connsiteX41" fmla="*/ 7414 w 9864"/>
                <a:gd name="connsiteY41" fmla="*/ 1622 h 10000"/>
                <a:gd name="connsiteX42" fmla="*/ 7951 w 9864"/>
                <a:gd name="connsiteY42" fmla="*/ 1456 h 10000"/>
                <a:gd name="connsiteX43" fmla="*/ 8019 w 9864"/>
                <a:gd name="connsiteY43" fmla="*/ 1410 h 10000"/>
                <a:gd name="connsiteX44" fmla="*/ 8488 w 9864"/>
                <a:gd name="connsiteY44" fmla="*/ 1194 h 10000"/>
                <a:gd name="connsiteX45" fmla="*/ 8488 w 9864"/>
                <a:gd name="connsiteY45" fmla="*/ 596 h 10000"/>
                <a:gd name="connsiteX46" fmla="*/ 8422 w 9864"/>
                <a:gd name="connsiteY46" fmla="*/ 479 h 10000"/>
                <a:gd name="connsiteX47" fmla="*/ 8320 w 9864"/>
                <a:gd name="connsiteY47" fmla="*/ 428 h 10000"/>
                <a:gd name="connsiteX48" fmla="*/ 8019 w 9864"/>
                <a:gd name="connsiteY48" fmla="*/ 405 h 10000"/>
                <a:gd name="connsiteX49" fmla="*/ 8019 w 9864"/>
                <a:gd name="connsiteY49" fmla="*/ 311 h 10000"/>
                <a:gd name="connsiteX50" fmla="*/ 8120 w 9864"/>
                <a:gd name="connsiteY50" fmla="*/ 311 h 10000"/>
                <a:gd name="connsiteX51" fmla="*/ 8387 w 9864"/>
                <a:gd name="connsiteY51" fmla="*/ 47 h 10000"/>
                <a:gd name="connsiteX52" fmla="*/ 8790 w 9864"/>
                <a:gd name="connsiteY52" fmla="*/ 0 h 10000"/>
                <a:gd name="connsiteX53" fmla="*/ 8858 w 9864"/>
                <a:gd name="connsiteY53" fmla="*/ 96 h 10000"/>
                <a:gd name="connsiteX54" fmla="*/ 8958 w 9864"/>
                <a:gd name="connsiteY54" fmla="*/ 596 h 10000"/>
                <a:gd name="connsiteX55" fmla="*/ 9227 w 9864"/>
                <a:gd name="connsiteY55" fmla="*/ 955 h 10000"/>
                <a:gd name="connsiteX56" fmla="*/ 9092 w 9864"/>
                <a:gd name="connsiteY56" fmla="*/ 1885 h 10000"/>
                <a:gd name="connsiteX57" fmla="*/ 9696 w 9864"/>
                <a:gd name="connsiteY57" fmla="*/ 2650 h 10000"/>
                <a:gd name="connsiteX58" fmla="*/ 9798 w 9864"/>
                <a:gd name="connsiteY58" fmla="*/ 2959 h 10000"/>
                <a:gd name="connsiteX59" fmla="*/ 9763 w 9864"/>
                <a:gd name="connsiteY59" fmla="*/ 2983 h 10000"/>
                <a:gd name="connsiteX60" fmla="*/ 9628 w 9864"/>
                <a:gd name="connsiteY60" fmla="*/ 3031 h 10000"/>
                <a:gd name="connsiteX61" fmla="*/ 8723 w 9864"/>
                <a:gd name="connsiteY61" fmla="*/ 2911 h 10000"/>
                <a:gd name="connsiteX62" fmla="*/ 8253 w 9864"/>
                <a:gd name="connsiteY62" fmla="*/ 2959 h 10000"/>
                <a:gd name="connsiteX63" fmla="*/ 8120 w 9864"/>
                <a:gd name="connsiteY63" fmla="*/ 2983 h 10000"/>
                <a:gd name="connsiteX64" fmla="*/ 8019 w 9864"/>
                <a:gd name="connsiteY64" fmla="*/ 3125 h 10000"/>
                <a:gd name="connsiteX65" fmla="*/ 8019 w 9864"/>
                <a:gd name="connsiteY65" fmla="*/ 3412 h 10000"/>
                <a:gd name="connsiteX66" fmla="*/ 8085 w 9864"/>
                <a:gd name="connsiteY66" fmla="*/ 3629 h 10000"/>
                <a:gd name="connsiteX67" fmla="*/ 8320 w 9864"/>
                <a:gd name="connsiteY67" fmla="*/ 3892 h 10000"/>
                <a:gd name="connsiteX68" fmla="*/ 8555 w 9864"/>
                <a:gd name="connsiteY68" fmla="*/ 4010 h 10000"/>
                <a:gd name="connsiteX69" fmla="*/ 9092 w 9864"/>
                <a:gd name="connsiteY69" fmla="*/ 4105 h 10000"/>
                <a:gd name="connsiteX70" fmla="*/ 9159 w 9864"/>
                <a:gd name="connsiteY70" fmla="*/ 4176 h 10000"/>
                <a:gd name="connsiteX71" fmla="*/ 9798 w 9864"/>
                <a:gd name="connsiteY71" fmla="*/ 5584 h 10000"/>
                <a:gd name="connsiteX72" fmla="*/ 9864 w 9864"/>
                <a:gd name="connsiteY72" fmla="*/ 5584 h 10000"/>
                <a:gd name="connsiteX73" fmla="*/ 8622 w 9864"/>
                <a:gd name="connsiteY73" fmla="*/ 7160 h 10000"/>
                <a:gd name="connsiteX74" fmla="*/ 8555 w 9864"/>
                <a:gd name="connsiteY74" fmla="*/ 7374 h 10000"/>
                <a:gd name="connsiteX75" fmla="*/ 8689 w 9864"/>
                <a:gd name="connsiteY75" fmla="*/ 7684 h 10000"/>
                <a:gd name="connsiteX76" fmla="*/ 8689 w 9864"/>
                <a:gd name="connsiteY76" fmla="*/ 8281 h 10000"/>
                <a:gd name="connsiteX77" fmla="*/ 7704 w 9864"/>
                <a:gd name="connsiteY77" fmla="*/ 5589 h 10000"/>
                <a:gd name="connsiteX78" fmla="*/ 8607 w 9864"/>
                <a:gd name="connsiteY78" fmla="*/ 6267 h 10000"/>
                <a:gd name="connsiteX79" fmla="*/ 8696 w 9864"/>
                <a:gd name="connsiteY79" fmla="*/ 6597 h 10000"/>
                <a:gd name="connsiteX80" fmla="*/ 7427 w 9864"/>
                <a:gd name="connsiteY80" fmla="*/ 5798 h 10000"/>
                <a:gd name="connsiteX81" fmla="*/ 7460 w 9864"/>
                <a:gd name="connsiteY81" fmla="*/ 6281 h 10000"/>
                <a:gd name="connsiteX82" fmla="*/ 8673 w 9864"/>
                <a:gd name="connsiteY82" fmla="*/ 7240 h 10000"/>
                <a:gd name="connsiteX83" fmla="*/ 7602 w 9864"/>
                <a:gd name="connsiteY83" fmla="*/ 7534 h 10000"/>
                <a:gd name="connsiteX84" fmla="*/ 8322 w 9864"/>
                <a:gd name="connsiteY84" fmla="*/ 5886 h 10000"/>
                <a:gd name="connsiteX85" fmla="*/ 7469 w 9864"/>
                <a:gd name="connsiteY85" fmla="*/ 5549 h 10000"/>
                <a:gd name="connsiteX86" fmla="*/ 8396 w 9864"/>
                <a:gd name="connsiteY86" fmla="*/ 6067 h 10000"/>
                <a:gd name="connsiteX87" fmla="*/ 8403 w 9864"/>
                <a:gd name="connsiteY87" fmla="*/ 6773 h 10000"/>
                <a:gd name="connsiteX88" fmla="*/ 6501 w 9864"/>
                <a:gd name="connsiteY88" fmla="*/ 6718 h 10000"/>
                <a:gd name="connsiteX0" fmla="*/ 6591 w 10000"/>
                <a:gd name="connsiteY0" fmla="*/ 6718 h 10000"/>
                <a:gd name="connsiteX1" fmla="*/ 3579 w 10000"/>
                <a:gd name="connsiteY1" fmla="*/ 7148 h 10000"/>
                <a:gd name="connsiteX2" fmla="*/ 1937 w 10000"/>
                <a:gd name="connsiteY2" fmla="*/ 9975 h 10000"/>
                <a:gd name="connsiteX3" fmla="*/ 3415 w 10000"/>
                <a:gd name="connsiteY3" fmla="*/ 6411 h 10000"/>
                <a:gd name="connsiteX4" fmla="*/ 4990 w 10000"/>
                <a:gd name="connsiteY4" fmla="*/ 6667 h 10000"/>
                <a:gd name="connsiteX5" fmla="*/ 4765 w 10000"/>
                <a:gd name="connsiteY5" fmla="*/ 5749 h 10000"/>
                <a:gd name="connsiteX6" fmla="*/ 4942 w 10000"/>
                <a:gd name="connsiteY6" fmla="*/ 6122 h 10000"/>
                <a:gd name="connsiteX7" fmla="*/ 1494 w 10000"/>
                <a:gd name="connsiteY7" fmla="*/ 9428 h 10000"/>
                <a:gd name="connsiteX8" fmla="*/ 1563 w 10000"/>
                <a:gd name="connsiteY8" fmla="*/ 9377 h 10000"/>
                <a:gd name="connsiteX9" fmla="*/ 1632 w 10000"/>
                <a:gd name="connsiteY9" fmla="*/ 9308 h 10000"/>
                <a:gd name="connsiteX10" fmla="*/ 1632 w 10000"/>
                <a:gd name="connsiteY10" fmla="*/ 9162 h 10000"/>
                <a:gd name="connsiteX11" fmla="*/ 1563 w 10000"/>
                <a:gd name="connsiteY11" fmla="*/ 9094 h 10000"/>
                <a:gd name="connsiteX12" fmla="*/ 1394 w 10000"/>
                <a:gd name="connsiteY12" fmla="*/ 9140 h 10000"/>
                <a:gd name="connsiteX13" fmla="*/ 1325 w 10000"/>
                <a:gd name="connsiteY13" fmla="*/ 9162 h 10000"/>
                <a:gd name="connsiteX14" fmla="*/ 7064 w 10000"/>
                <a:gd name="connsiteY14" fmla="*/ 5476 h 10000"/>
                <a:gd name="connsiteX15" fmla="*/ 646 w 10000"/>
                <a:gd name="connsiteY15" fmla="*/ 9045 h 10000"/>
                <a:gd name="connsiteX16" fmla="*/ 406 w 10000"/>
                <a:gd name="connsiteY16" fmla="*/ 8568 h 10000"/>
                <a:gd name="connsiteX17" fmla="*/ 101 w 10000"/>
                <a:gd name="connsiteY17" fmla="*/ 8568 h 10000"/>
                <a:gd name="connsiteX18" fmla="*/ 0 w 10000"/>
                <a:gd name="connsiteY18" fmla="*/ 8614 h 10000"/>
                <a:gd name="connsiteX19" fmla="*/ 5423 w 10000"/>
                <a:gd name="connsiteY19" fmla="*/ 6260 h 10000"/>
                <a:gd name="connsiteX20" fmla="*/ 5345 w 10000"/>
                <a:gd name="connsiteY20" fmla="*/ 5700 h 10000"/>
                <a:gd name="connsiteX21" fmla="*/ 4493 w 10000"/>
                <a:gd name="connsiteY21" fmla="*/ 6970 h 10000"/>
                <a:gd name="connsiteX22" fmla="*/ 5591 w 10000"/>
                <a:gd name="connsiteY22" fmla="*/ 6633 h 10000"/>
                <a:gd name="connsiteX23" fmla="*/ 5012 w 10000"/>
                <a:gd name="connsiteY23" fmla="*/ 6380 h 10000"/>
                <a:gd name="connsiteX24" fmla="*/ 4378 w 10000"/>
                <a:gd name="connsiteY24" fmla="*/ 6485 h 10000"/>
                <a:gd name="connsiteX25" fmla="*/ 5497 w 10000"/>
                <a:gd name="connsiteY25" fmla="*/ 6211 h 10000"/>
                <a:gd name="connsiteX26" fmla="*/ 1089 w 10000"/>
                <a:gd name="connsiteY26" fmla="*/ 6612 h 10000"/>
                <a:gd name="connsiteX27" fmla="*/ 1394 w 10000"/>
                <a:gd name="connsiteY27" fmla="*/ 6491 h 10000"/>
                <a:gd name="connsiteX28" fmla="*/ 1494 w 10000"/>
                <a:gd name="connsiteY28" fmla="*/ 6182 h 10000"/>
                <a:gd name="connsiteX29" fmla="*/ 2889 w 10000"/>
                <a:gd name="connsiteY29" fmla="*/ 6108 h 10000"/>
                <a:gd name="connsiteX30" fmla="*/ 3195 w 10000"/>
                <a:gd name="connsiteY30" fmla="*/ 6323 h 10000"/>
                <a:gd name="connsiteX31" fmla="*/ 3263 w 10000"/>
                <a:gd name="connsiteY31" fmla="*/ 6397 h 10000"/>
                <a:gd name="connsiteX32" fmla="*/ 3263 w 10000"/>
                <a:gd name="connsiteY32" fmla="*/ 6444 h 10000"/>
                <a:gd name="connsiteX33" fmla="*/ 3401 w 10000"/>
                <a:gd name="connsiteY33" fmla="*/ 6444 h 10000"/>
                <a:gd name="connsiteX34" fmla="*/ 3638 w 10000"/>
                <a:gd name="connsiteY34" fmla="*/ 6612 h 10000"/>
                <a:gd name="connsiteX35" fmla="*/ 3978 w 10000"/>
                <a:gd name="connsiteY35" fmla="*/ 6612 h 10000"/>
                <a:gd name="connsiteX36" fmla="*/ 4250 w 10000"/>
                <a:gd name="connsiteY36" fmla="*/ 6539 h 10000"/>
                <a:gd name="connsiteX37" fmla="*/ 5443 w 10000"/>
                <a:gd name="connsiteY37" fmla="*/ 4557 h 10000"/>
                <a:gd name="connsiteX38" fmla="*/ 5748 w 10000"/>
                <a:gd name="connsiteY38" fmla="*/ 4320 h 10000"/>
                <a:gd name="connsiteX39" fmla="*/ 6121 w 10000"/>
                <a:gd name="connsiteY39" fmla="*/ 4176 h 10000"/>
                <a:gd name="connsiteX40" fmla="*/ 7108 w 10000"/>
                <a:gd name="connsiteY40" fmla="*/ 2053 h 10000"/>
                <a:gd name="connsiteX41" fmla="*/ 7516 w 10000"/>
                <a:gd name="connsiteY41" fmla="*/ 1622 h 10000"/>
                <a:gd name="connsiteX42" fmla="*/ 8061 w 10000"/>
                <a:gd name="connsiteY42" fmla="*/ 1456 h 10000"/>
                <a:gd name="connsiteX43" fmla="*/ 8130 w 10000"/>
                <a:gd name="connsiteY43" fmla="*/ 1410 h 10000"/>
                <a:gd name="connsiteX44" fmla="*/ 8605 w 10000"/>
                <a:gd name="connsiteY44" fmla="*/ 1194 h 10000"/>
                <a:gd name="connsiteX45" fmla="*/ 8605 w 10000"/>
                <a:gd name="connsiteY45" fmla="*/ 596 h 10000"/>
                <a:gd name="connsiteX46" fmla="*/ 8538 w 10000"/>
                <a:gd name="connsiteY46" fmla="*/ 479 h 10000"/>
                <a:gd name="connsiteX47" fmla="*/ 8435 w 10000"/>
                <a:gd name="connsiteY47" fmla="*/ 428 h 10000"/>
                <a:gd name="connsiteX48" fmla="*/ 8130 w 10000"/>
                <a:gd name="connsiteY48" fmla="*/ 405 h 10000"/>
                <a:gd name="connsiteX49" fmla="*/ 8130 w 10000"/>
                <a:gd name="connsiteY49" fmla="*/ 311 h 10000"/>
                <a:gd name="connsiteX50" fmla="*/ 8232 w 10000"/>
                <a:gd name="connsiteY50" fmla="*/ 311 h 10000"/>
                <a:gd name="connsiteX51" fmla="*/ 8503 w 10000"/>
                <a:gd name="connsiteY51" fmla="*/ 47 h 10000"/>
                <a:gd name="connsiteX52" fmla="*/ 8911 w 10000"/>
                <a:gd name="connsiteY52" fmla="*/ 0 h 10000"/>
                <a:gd name="connsiteX53" fmla="*/ 8980 w 10000"/>
                <a:gd name="connsiteY53" fmla="*/ 96 h 10000"/>
                <a:gd name="connsiteX54" fmla="*/ 9082 w 10000"/>
                <a:gd name="connsiteY54" fmla="*/ 596 h 10000"/>
                <a:gd name="connsiteX55" fmla="*/ 9354 w 10000"/>
                <a:gd name="connsiteY55" fmla="*/ 955 h 10000"/>
                <a:gd name="connsiteX56" fmla="*/ 9217 w 10000"/>
                <a:gd name="connsiteY56" fmla="*/ 1885 h 10000"/>
                <a:gd name="connsiteX57" fmla="*/ 9830 w 10000"/>
                <a:gd name="connsiteY57" fmla="*/ 2650 h 10000"/>
                <a:gd name="connsiteX58" fmla="*/ 9933 w 10000"/>
                <a:gd name="connsiteY58" fmla="*/ 2959 h 10000"/>
                <a:gd name="connsiteX59" fmla="*/ 9898 w 10000"/>
                <a:gd name="connsiteY59" fmla="*/ 2983 h 10000"/>
                <a:gd name="connsiteX60" fmla="*/ 9761 w 10000"/>
                <a:gd name="connsiteY60" fmla="*/ 3031 h 10000"/>
                <a:gd name="connsiteX61" fmla="*/ 8843 w 10000"/>
                <a:gd name="connsiteY61" fmla="*/ 2911 h 10000"/>
                <a:gd name="connsiteX62" fmla="*/ 8367 w 10000"/>
                <a:gd name="connsiteY62" fmla="*/ 2959 h 10000"/>
                <a:gd name="connsiteX63" fmla="*/ 8232 w 10000"/>
                <a:gd name="connsiteY63" fmla="*/ 2983 h 10000"/>
                <a:gd name="connsiteX64" fmla="*/ 8130 w 10000"/>
                <a:gd name="connsiteY64" fmla="*/ 3125 h 10000"/>
                <a:gd name="connsiteX65" fmla="*/ 8130 w 10000"/>
                <a:gd name="connsiteY65" fmla="*/ 3412 h 10000"/>
                <a:gd name="connsiteX66" fmla="*/ 8196 w 10000"/>
                <a:gd name="connsiteY66" fmla="*/ 3629 h 10000"/>
                <a:gd name="connsiteX67" fmla="*/ 8435 w 10000"/>
                <a:gd name="connsiteY67" fmla="*/ 3892 h 10000"/>
                <a:gd name="connsiteX68" fmla="*/ 8673 w 10000"/>
                <a:gd name="connsiteY68" fmla="*/ 4010 h 10000"/>
                <a:gd name="connsiteX69" fmla="*/ 9217 w 10000"/>
                <a:gd name="connsiteY69" fmla="*/ 4105 h 10000"/>
                <a:gd name="connsiteX70" fmla="*/ 9285 w 10000"/>
                <a:gd name="connsiteY70" fmla="*/ 4176 h 10000"/>
                <a:gd name="connsiteX71" fmla="*/ 9933 w 10000"/>
                <a:gd name="connsiteY71" fmla="*/ 5584 h 10000"/>
                <a:gd name="connsiteX72" fmla="*/ 10000 w 10000"/>
                <a:gd name="connsiteY72" fmla="*/ 5584 h 10000"/>
                <a:gd name="connsiteX73" fmla="*/ 8741 w 10000"/>
                <a:gd name="connsiteY73" fmla="*/ 7160 h 10000"/>
                <a:gd name="connsiteX74" fmla="*/ 8673 w 10000"/>
                <a:gd name="connsiteY74" fmla="*/ 7374 h 10000"/>
                <a:gd name="connsiteX75" fmla="*/ 8809 w 10000"/>
                <a:gd name="connsiteY75" fmla="*/ 7684 h 10000"/>
                <a:gd name="connsiteX76" fmla="*/ 8809 w 10000"/>
                <a:gd name="connsiteY76" fmla="*/ 8281 h 10000"/>
                <a:gd name="connsiteX77" fmla="*/ 7810 w 10000"/>
                <a:gd name="connsiteY77" fmla="*/ 5589 h 10000"/>
                <a:gd name="connsiteX78" fmla="*/ 8726 w 10000"/>
                <a:gd name="connsiteY78" fmla="*/ 6267 h 10000"/>
                <a:gd name="connsiteX79" fmla="*/ 8816 w 10000"/>
                <a:gd name="connsiteY79" fmla="*/ 6597 h 10000"/>
                <a:gd name="connsiteX80" fmla="*/ 7529 w 10000"/>
                <a:gd name="connsiteY80" fmla="*/ 5798 h 10000"/>
                <a:gd name="connsiteX81" fmla="*/ 7563 w 10000"/>
                <a:gd name="connsiteY81" fmla="*/ 6281 h 10000"/>
                <a:gd name="connsiteX82" fmla="*/ 8793 w 10000"/>
                <a:gd name="connsiteY82" fmla="*/ 7240 h 10000"/>
                <a:gd name="connsiteX83" fmla="*/ 7707 w 10000"/>
                <a:gd name="connsiteY83" fmla="*/ 7534 h 10000"/>
                <a:gd name="connsiteX84" fmla="*/ 8437 w 10000"/>
                <a:gd name="connsiteY84" fmla="*/ 5886 h 10000"/>
                <a:gd name="connsiteX85" fmla="*/ 7572 w 10000"/>
                <a:gd name="connsiteY85" fmla="*/ 5549 h 10000"/>
                <a:gd name="connsiteX86" fmla="*/ 8512 w 10000"/>
                <a:gd name="connsiteY86" fmla="*/ 6067 h 10000"/>
                <a:gd name="connsiteX87" fmla="*/ 8519 w 10000"/>
                <a:gd name="connsiteY87" fmla="*/ 6773 h 10000"/>
                <a:gd name="connsiteX88" fmla="*/ 6591 w 10000"/>
                <a:gd name="connsiteY88" fmla="*/ 6718 h 10000"/>
                <a:gd name="connsiteX0" fmla="*/ 6591 w 10000"/>
                <a:gd name="connsiteY0" fmla="*/ 6718 h 10000"/>
                <a:gd name="connsiteX1" fmla="*/ 3579 w 10000"/>
                <a:gd name="connsiteY1" fmla="*/ 7148 h 10000"/>
                <a:gd name="connsiteX2" fmla="*/ 1937 w 10000"/>
                <a:gd name="connsiteY2" fmla="*/ 9975 h 10000"/>
                <a:gd name="connsiteX3" fmla="*/ 3415 w 10000"/>
                <a:gd name="connsiteY3" fmla="*/ 6411 h 10000"/>
                <a:gd name="connsiteX4" fmla="*/ 4990 w 10000"/>
                <a:gd name="connsiteY4" fmla="*/ 6667 h 10000"/>
                <a:gd name="connsiteX5" fmla="*/ 4765 w 10000"/>
                <a:gd name="connsiteY5" fmla="*/ 5749 h 10000"/>
                <a:gd name="connsiteX6" fmla="*/ 4942 w 10000"/>
                <a:gd name="connsiteY6" fmla="*/ 6122 h 10000"/>
                <a:gd name="connsiteX7" fmla="*/ 1494 w 10000"/>
                <a:gd name="connsiteY7" fmla="*/ 9428 h 10000"/>
                <a:gd name="connsiteX8" fmla="*/ 1563 w 10000"/>
                <a:gd name="connsiteY8" fmla="*/ 9377 h 10000"/>
                <a:gd name="connsiteX9" fmla="*/ 1632 w 10000"/>
                <a:gd name="connsiteY9" fmla="*/ 9308 h 10000"/>
                <a:gd name="connsiteX10" fmla="*/ 1632 w 10000"/>
                <a:gd name="connsiteY10" fmla="*/ 9162 h 10000"/>
                <a:gd name="connsiteX11" fmla="*/ 1563 w 10000"/>
                <a:gd name="connsiteY11" fmla="*/ 9094 h 10000"/>
                <a:gd name="connsiteX12" fmla="*/ 1394 w 10000"/>
                <a:gd name="connsiteY12" fmla="*/ 9140 h 10000"/>
                <a:gd name="connsiteX13" fmla="*/ 1325 w 10000"/>
                <a:gd name="connsiteY13" fmla="*/ 9162 h 10000"/>
                <a:gd name="connsiteX14" fmla="*/ 7064 w 10000"/>
                <a:gd name="connsiteY14" fmla="*/ 5476 h 10000"/>
                <a:gd name="connsiteX15" fmla="*/ 646 w 10000"/>
                <a:gd name="connsiteY15" fmla="*/ 9045 h 10000"/>
                <a:gd name="connsiteX16" fmla="*/ 406 w 10000"/>
                <a:gd name="connsiteY16" fmla="*/ 8568 h 10000"/>
                <a:gd name="connsiteX17" fmla="*/ 101 w 10000"/>
                <a:gd name="connsiteY17" fmla="*/ 8568 h 10000"/>
                <a:gd name="connsiteX18" fmla="*/ 0 w 10000"/>
                <a:gd name="connsiteY18" fmla="*/ 8614 h 10000"/>
                <a:gd name="connsiteX19" fmla="*/ 5423 w 10000"/>
                <a:gd name="connsiteY19" fmla="*/ 6260 h 10000"/>
                <a:gd name="connsiteX20" fmla="*/ 5345 w 10000"/>
                <a:gd name="connsiteY20" fmla="*/ 5700 h 10000"/>
                <a:gd name="connsiteX21" fmla="*/ 4493 w 10000"/>
                <a:gd name="connsiteY21" fmla="*/ 6970 h 10000"/>
                <a:gd name="connsiteX22" fmla="*/ 5591 w 10000"/>
                <a:gd name="connsiteY22" fmla="*/ 6633 h 10000"/>
                <a:gd name="connsiteX23" fmla="*/ 5012 w 10000"/>
                <a:gd name="connsiteY23" fmla="*/ 6380 h 10000"/>
                <a:gd name="connsiteX24" fmla="*/ 4378 w 10000"/>
                <a:gd name="connsiteY24" fmla="*/ 6485 h 10000"/>
                <a:gd name="connsiteX25" fmla="*/ 5497 w 10000"/>
                <a:gd name="connsiteY25" fmla="*/ 6211 h 10000"/>
                <a:gd name="connsiteX26" fmla="*/ 1089 w 10000"/>
                <a:gd name="connsiteY26" fmla="*/ 6612 h 10000"/>
                <a:gd name="connsiteX27" fmla="*/ 1394 w 10000"/>
                <a:gd name="connsiteY27" fmla="*/ 6491 h 10000"/>
                <a:gd name="connsiteX28" fmla="*/ 1494 w 10000"/>
                <a:gd name="connsiteY28" fmla="*/ 6182 h 10000"/>
                <a:gd name="connsiteX29" fmla="*/ 2889 w 10000"/>
                <a:gd name="connsiteY29" fmla="*/ 6108 h 10000"/>
                <a:gd name="connsiteX30" fmla="*/ 3195 w 10000"/>
                <a:gd name="connsiteY30" fmla="*/ 6323 h 10000"/>
                <a:gd name="connsiteX31" fmla="*/ 3263 w 10000"/>
                <a:gd name="connsiteY31" fmla="*/ 6397 h 10000"/>
                <a:gd name="connsiteX32" fmla="*/ 3263 w 10000"/>
                <a:gd name="connsiteY32" fmla="*/ 6444 h 10000"/>
                <a:gd name="connsiteX33" fmla="*/ 3401 w 10000"/>
                <a:gd name="connsiteY33" fmla="*/ 6444 h 10000"/>
                <a:gd name="connsiteX34" fmla="*/ 3638 w 10000"/>
                <a:gd name="connsiteY34" fmla="*/ 6612 h 10000"/>
                <a:gd name="connsiteX35" fmla="*/ 3978 w 10000"/>
                <a:gd name="connsiteY35" fmla="*/ 6612 h 10000"/>
                <a:gd name="connsiteX36" fmla="*/ 4250 w 10000"/>
                <a:gd name="connsiteY36" fmla="*/ 6539 h 10000"/>
                <a:gd name="connsiteX37" fmla="*/ 5443 w 10000"/>
                <a:gd name="connsiteY37" fmla="*/ 4557 h 10000"/>
                <a:gd name="connsiteX38" fmla="*/ 5748 w 10000"/>
                <a:gd name="connsiteY38" fmla="*/ 4320 h 10000"/>
                <a:gd name="connsiteX39" fmla="*/ 6121 w 10000"/>
                <a:gd name="connsiteY39" fmla="*/ 4176 h 10000"/>
                <a:gd name="connsiteX40" fmla="*/ 7108 w 10000"/>
                <a:gd name="connsiteY40" fmla="*/ 2053 h 10000"/>
                <a:gd name="connsiteX41" fmla="*/ 7516 w 10000"/>
                <a:gd name="connsiteY41" fmla="*/ 1622 h 10000"/>
                <a:gd name="connsiteX42" fmla="*/ 8061 w 10000"/>
                <a:gd name="connsiteY42" fmla="*/ 1456 h 10000"/>
                <a:gd name="connsiteX43" fmla="*/ 8130 w 10000"/>
                <a:gd name="connsiteY43" fmla="*/ 1410 h 10000"/>
                <a:gd name="connsiteX44" fmla="*/ 8605 w 10000"/>
                <a:gd name="connsiteY44" fmla="*/ 1194 h 10000"/>
                <a:gd name="connsiteX45" fmla="*/ 8605 w 10000"/>
                <a:gd name="connsiteY45" fmla="*/ 596 h 10000"/>
                <a:gd name="connsiteX46" fmla="*/ 8538 w 10000"/>
                <a:gd name="connsiteY46" fmla="*/ 479 h 10000"/>
                <a:gd name="connsiteX47" fmla="*/ 8435 w 10000"/>
                <a:gd name="connsiteY47" fmla="*/ 428 h 10000"/>
                <a:gd name="connsiteX48" fmla="*/ 8130 w 10000"/>
                <a:gd name="connsiteY48" fmla="*/ 405 h 10000"/>
                <a:gd name="connsiteX49" fmla="*/ 8130 w 10000"/>
                <a:gd name="connsiteY49" fmla="*/ 311 h 10000"/>
                <a:gd name="connsiteX50" fmla="*/ 8232 w 10000"/>
                <a:gd name="connsiteY50" fmla="*/ 311 h 10000"/>
                <a:gd name="connsiteX51" fmla="*/ 8503 w 10000"/>
                <a:gd name="connsiteY51" fmla="*/ 47 h 10000"/>
                <a:gd name="connsiteX52" fmla="*/ 8911 w 10000"/>
                <a:gd name="connsiteY52" fmla="*/ 0 h 10000"/>
                <a:gd name="connsiteX53" fmla="*/ 8980 w 10000"/>
                <a:gd name="connsiteY53" fmla="*/ 96 h 10000"/>
                <a:gd name="connsiteX54" fmla="*/ 9082 w 10000"/>
                <a:gd name="connsiteY54" fmla="*/ 596 h 10000"/>
                <a:gd name="connsiteX55" fmla="*/ 9354 w 10000"/>
                <a:gd name="connsiteY55" fmla="*/ 955 h 10000"/>
                <a:gd name="connsiteX56" fmla="*/ 9217 w 10000"/>
                <a:gd name="connsiteY56" fmla="*/ 1885 h 10000"/>
                <a:gd name="connsiteX57" fmla="*/ 9830 w 10000"/>
                <a:gd name="connsiteY57" fmla="*/ 2650 h 10000"/>
                <a:gd name="connsiteX58" fmla="*/ 9933 w 10000"/>
                <a:gd name="connsiteY58" fmla="*/ 2959 h 10000"/>
                <a:gd name="connsiteX59" fmla="*/ 9898 w 10000"/>
                <a:gd name="connsiteY59" fmla="*/ 2983 h 10000"/>
                <a:gd name="connsiteX60" fmla="*/ 9761 w 10000"/>
                <a:gd name="connsiteY60" fmla="*/ 3031 h 10000"/>
                <a:gd name="connsiteX61" fmla="*/ 8843 w 10000"/>
                <a:gd name="connsiteY61" fmla="*/ 2911 h 10000"/>
                <a:gd name="connsiteX62" fmla="*/ 8367 w 10000"/>
                <a:gd name="connsiteY62" fmla="*/ 2959 h 10000"/>
                <a:gd name="connsiteX63" fmla="*/ 8232 w 10000"/>
                <a:gd name="connsiteY63" fmla="*/ 2983 h 10000"/>
                <a:gd name="connsiteX64" fmla="*/ 8130 w 10000"/>
                <a:gd name="connsiteY64" fmla="*/ 3125 h 10000"/>
                <a:gd name="connsiteX65" fmla="*/ 8130 w 10000"/>
                <a:gd name="connsiteY65" fmla="*/ 3412 h 10000"/>
                <a:gd name="connsiteX66" fmla="*/ 8196 w 10000"/>
                <a:gd name="connsiteY66" fmla="*/ 3629 h 10000"/>
                <a:gd name="connsiteX67" fmla="*/ 8435 w 10000"/>
                <a:gd name="connsiteY67" fmla="*/ 3892 h 10000"/>
                <a:gd name="connsiteX68" fmla="*/ 8673 w 10000"/>
                <a:gd name="connsiteY68" fmla="*/ 4010 h 10000"/>
                <a:gd name="connsiteX69" fmla="*/ 9217 w 10000"/>
                <a:gd name="connsiteY69" fmla="*/ 4105 h 10000"/>
                <a:gd name="connsiteX70" fmla="*/ 9285 w 10000"/>
                <a:gd name="connsiteY70" fmla="*/ 4176 h 10000"/>
                <a:gd name="connsiteX71" fmla="*/ 9933 w 10000"/>
                <a:gd name="connsiteY71" fmla="*/ 5584 h 10000"/>
                <a:gd name="connsiteX72" fmla="*/ 10000 w 10000"/>
                <a:gd name="connsiteY72" fmla="*/ 5584 h 10000"/>
                <a:gd name="connsiteX73" fmla="*/ 8741 w 10000"/>
                <a:gd name="connsiteY73" fmla="*/ 7160 h 10000"/>
                <a:gd name="connsiteX74" fmla="*/ 8673 w 10000"/>
                <a:gd name="connsiteY74" fmla="*/ 7374 h 10000"/>
                <a:gd name="connsiteX75" fmla="*/ 8809 w 10000"/>
                <a:gd name="connsiteY75" fmla="*/ 7684 h 10000"/>
                <a:gd name="connsiteX76" fmla="*/ 8809 w 10000"/>
                <a:gd name="connsiteY76" fmla="*/ 5039 h 10000"/>
                <a:gd name="connsiteX77" fmla="*/ 7810 w 10000"/>
                <a:gd name="connsiteY77" fmla="*/ 5589 h 10000"/>
                <a:gd name="connsiteX78" fmla="*/ 8726 w 10000"/>
                <a:gd name="connsiteY78" fmla="*/ 6267 h 10000"/>
                <a:gd name="connsiteX79" fmla="*/ 8816 w 10000"/>
                <a:gd name="connsiteY79" fmla="*/ 6597 h 10000"/>
                <a:gd name="connsiteX80" fmla="*/ 7529 w 10000"/>
                <a:gd name="connsiteY80" fmla="*/ 5798 h 10000"/>
                <a:gd name="connsiteX81" fmla="*/ 7563 w 10000"/>
                <a:gd name="connsiteY81" fmla="*/ 6281 h 10000"/>
                <a:gd name="connsiteX82" fmla="*/ 8793 w 10000"/>
                <a:gd name="connsiteY82" fmla="*/ 7240 h 10000"/>
                <a:gd name="connsiteX83" fmla="*/ 7707 w 10000"/>
                <a:gd name="connsiteY83" fmla="*/ 7534 h 10000"/>
                <a:gd name="connsiteX84" fmla="*/ 8437 w 10000"/>
                <a:gd name="connsiteY84" fmla="*/ 5886 h 10000"/>
                <a:gd name="connsiteX85" fmla="*/ 7572 w 10000"/>
                <a:gd name="connsiteY85" fmla="*/ 5549 h 10000"/>
                <a:gd name="connsiteX86" fmla="*/ 8512 w 10000"/>
                <a:gd name="connsiteY86" fmla="*/ 6067 h 10000"/>
                <a:gd name="connsiteX87" fmla="*/ 8519 w 10000"/>
                <a:gd name="connsiteY87" fmla="*/ 6773 h 10000"/>
                <a:gd name="connsiteX88" fmla="*/ 6591 w 10000"/>
                <a:gd name="connsiteY88" fmla="*/ 6718 h 10000"/>
                <a:gd name="connsiteX0" fmla="*/ 6591 w 10000"/>
                <a:gd name="connsiteY0" fmla="*/ 6718 h 9428"/>
                <a:gd name="connsiteX1" fmla="*/ 3579 w 10000"/>
                <a:gd name="connsiteY1" fmla="*/ 7148 h 9428"/>
                <a:gd name="connsiteX2" fmla="*/ 5226 w 10000"/>
                <a:gd name="connsiteY2" fmla="*/ 5744 h 9428"/>
                <a:gd name="connsiteX3" fmla="*/ 3415 w 10000"/>
                <a:gd name="connsiteY3" fmla="*/ 6411 h 9428"/>
                <a:gd name="connsiteX4" fmla="*/ 4990 w 10000"/>
                <a:gd name="connsiteY4" fmla="*/ 6667 h 9428"/>
                <a:gd name="connsiteX5" fmla="*/ 4765 w 10000"/>
                <a:gd name="connsiteY5" fmla="*/ 5749 h 9428"/>
                <a:gd name="connsiteX6" fmla="*/ 4942 w 10000"/>
                <a:gd name="connsiteY6" fmla="*/ 6122 h 9428"/>
                <a:gd name="connsiteX7" fmla="*/ 1494 w 10000"/>
                <a:gd name="connsiteY7" fmla="*/ 9428 h 9428"/>
                <a:gd name="connsiteX8" fmla="*/ 1563 w 10000"/>
                <a:gd name="connsiteY8" fmla="*/ 9377 h 9428"/>
                <a:gd name="connsiteX9" fmla="*/ 1632 w 10000"/>
                <a:gd name="connsiteY9" fmla="*/ 9308 h 9428"/>
                <a:gd name="connsiteX10" fmla="*/ 1632 w 10000"/>
                <a:gd name="connsiteY10" fmla="*/ 9162 h 9428"/>
                <a:gd name="connsiteX11" fmla="*/ 1563 w 10000"/>
                <a:gd name="connsiteY11" fmla="*/ 9094 h 9428"/>
                <a:gd name="connsiteX12" fmla="*/ 1394 w 10000"/>
                <a:gd name="connsiteY12" fmla="*/ 9140 h 9428"/>
                <a:gd name="connsiteX13" fmla="*/ 1325 w 10000"/>
                <a:gd name="connsiteY13" fmla="*/ 9162 h 9428"/>
                <a:gd name="connsiteX14" fmla="*/ 7064 w 10000"/>
                <a:gd name="connsiteY14" fmla="*/ 5476 h 9428"/>
                <a:gd name="connsiteX15" fmla="*/ 646 w 10000"/>
                <a:gd name="connsiteY15" fmla="*/ 9045 h 9428"/>
                <a:gd name="connsiteX16" fmla="*/ 406 w 10000"/>
                <a:gd name="connsiteY16" fmla="*/ 8568 h 9428"/>
                <a:gd name="connsiteX17" fmla="*/ 101 w 10000"/>
                <a:gd name="connsiteY17" fmla="*/ 8568 h 9428"/>
                <a:gd name="connsiteX18" fmla="*/ 0 w 10000"/>
                <a:gd name="connsiteY18" fmla="*/ 8614 h 9428"/>
                <a:gd name="connsiteX19" fmla="*/ 5423 w 10000"/>
                <a:gd name="connsiteY19" fmla="*/ 6260 h 9428"/>
                <a:gd name="connsiteX20" fmla="*/ 5345 w 10000"/>
                <a:gd name="connsiteY20" fmla="*/ 5700 h 9428"/>
                <a:gd name="connsiteX21" fmla="*/ 4493 w 10000"/>
                <a:gd name="connsiteY21" fmla="*/ 6970 h 9428"/>
                <a:gd name="connsiteX22" fmla="*/ 5591 w 10000"/>
                <a:gd name="connsiteY22" fmla="*/ 6633 h 9428"/>
                <a:gd name="connsiteX23" fmla="*/ 5012 w 10000"/>
                <a:gd name="connsiteY23" fmla="*/ 6380 h 9428"/>
                <a:gd name="connsiteX24" fmla="*/ 4378 w 10000"/>
                <a:gd name="connsiteY24" fmla="*/ 6485 h 9428"/>
                <a:gd name="connsiteX25" fmla="*/ 5497 w 10000"/>
                <a:gd name="connsiteY25" fmla="*/ 6211 h 9428"/>
                <a:gd name="connsiteX26" fmla="*/ 1089 w 10000"/>
                <a:gd name="connsiteY26" fmla="*/ 6612 h 9428"/>
                <a:gd name="connsiteX27" fmla="*/ 1394 w 10000"/>
                <a:gd name="connsiteY27" fmla="*/ 6491 h 9428"/>
                <a:gd name="connsiteX28" fmla="*/ 1494 w 10000"/>
                <a:gd name="connsiteY28" fmla="*/ 6182 h 9428"/>
                <a:gd name="connsiteX29" fmla="*/ 2889 w 10000"/>
                <a:gd name="connsiteY29" fmla="*/ 6108 h 9428"/>
                <a:gd name="connsiteX30" fmla="*/ 3195 w 10000"/>
                <a:gd name="connsiteY30" fmla="*/ 6323 h 9428"/>
                <a:gd name="connsiteX31" fmla="*/ 3263 w 10000"/>
                <a:gd name="connsiteY31" fmla="*/ 6397 h 9428"/>
                <a:gd name="connsiteX32" fmla="*/ 3263 w 10000"/>
                <a:gd name="connsiteY32" fmla="*/ 6444 h 9428"/>
                <a:gd name="connsiteX33" fmla="*/ 3401 w 10000"/>
                <a:gd name="connsiteY33" fmla="*/ 6444 h 9428"/>
                <a:gd name="connsiteX34" fmla="*/ 3638 w 10000"/>
                <a:gd name="connsiteY34" fmla="*/ 6612 h 9428"/>
                <a:gd name="connsiteX35" fmla="*/ 3978 w 10000"/>
                <a:gd name="connsiteY35" fmla="*/ 6612 h 9428"/>
                <a:gd name="connsiteX36" fmla="*/ 4250 w 10000"/>
                <a:gd name="connsiteY36" fmla="*/ 6539 h 9428"/>
                <a:gd name="connsiteX37" fmla="*/ 5443 w 10000"/>
                <a:gd name="connsiteY37" fmla="*/ 4557 h 9428"/>
                <a:gd name="connsiteX38" fmla="*/ 5748 w 10000"/>
                <a:gd name="connsiteY38" fmla="*/ 4320 h 9428"/>
                <a:gd name="connsiteX39" fmla="*/ 6121 w 10000"/>
                <a:gd name="connsiteY39" fmla="*/ 4176 h 9428"/>
                <a:gd name="connsiteX40" fmla="*/ 7108 w 10000"/>
                <a:gd name="connsiteY40" fmla="*/ 2053 h 9428"/>
                <a:gd name="connsiteX41" fmla="*/ 7516 w 10000"/>
                <a:gd name="connsiteY41" fmla="*/ 1622 h 9428"/>
                <a:gd name="connsiteX42" fmla="*/ 8061 w 10000"/>
                <a:gd name="connsiteY42" fmla="*/ 1456 h 9428"/>
                <a:gd name="connsiteX43" fmla="*/ 8130 w 10000"/>
                <a:gd name="connsiteY43" fmla="*/ 1410 h 9428"/>
                <a:gd name="connsiteX44" fmla="*/ 8605 w 10000"/>
                <a:gd name="connsiteY44" fmla="*/ 1194 h 9428"/>
                <a:gd name="connsiteX45" fmla="*/ 8605 w 10000"/>
                <a:gd name="connsiteY45" fmla="*/ 596 h 9428"/>
                <a:gd name="connsiteX46" fmla="*/ 8538 w 10000"/>
                <a:gd name="connsiteY46" fmla="*/ 479 h 9428"/>
                <a:gd name="connsiteX47" fmla="*/ 8435 w 10000"/>
                <a:gd name="connsiteY47" fmla="*/ 428 h 9428"/>
                <a:gd name="connsiteX48" fmla="*/ 8130 w 10000"/>
                <a:gd name="connsiteY48" fmla="*/ 405 h 9428"/>
                <a:gd name="connsiteX49" fmla="*/ 8130 w 10000"/>
                <a:gd name="connsiteY49" fmla="*/ 311 h 9428"/>
                <a:gd name="connsiteX50" fmla="*/ 8232 w 10000"/>
                <a:gd name="connsiteY50" fmla="*/ 311 h 9428"/>
                <a:gd name="connsiteX51" fmla="*/ 8503 w 10000"/>
                <a:gd name="connsiteY51" fmla="*/ 47 h 9428"/>
                <a:gd name="connsiteX52" fmla="*/ 8911 w 10000"/>
                <a:gd name="connsiteY52" fmla="*/ 0 h 9428"/>
                <a:gd name="connsiteX53" fmla="*/ 8980 w 10000"/>
                <a:gd name="connsiteY53" fmla="*/ 96 h 9428"/>
                <a:gd name="connsiteX54" fmla="*/ 9082 w 10000"/>
                <a:gd name="connsiteY54" fmla="*/ 596 h 9428"/>
                <a:gd name="connsiteX55" fmla="*/ 9354 w 10000"/>
                <a:gd name="connsiteY55" fmla="*/ 955 h 9428"/>
                <a:gd name="connsiteX56" fmla="*/ 9217 w 10000"/>
                <a:gd name="connsiteY56" fmla="*/ 1885 h 9428"/>
                <a:gd name="connsiteX57" fmla="*/ 9830 w 10000"/>
                <a:gd name="connsiteY57" fmla="*/ 2650 h 9428"/>
                <a:gd name="connsiteX58" fmla="*/ 9933 w 10000"/>
                <a:gd name="connsiteY58" fmla="*/ 2959 h 9428"/>
                <a:gd name="connsiteX59" fmla="*/ 9898 w 10000"/>
                <a:gd name="connsiteY59" fmla="*/ 2983 h 9428"/>
                <a:gd name="connsiteX60" fmla="*/ 9761 w 10000"/>
                <a:gd name="connsiteY60" fmla="*/ 3031 h 9428"/>
                <a:gd name="connsiteX61" fmla="*/ 8843 w 10000"/>
                <a:gd name="connsiteY61" fmla="*/ 2911 h 9428"/>
                <a:gd name="connsiteX62" fmla="*/ 8367 w 10000"/>
                <a:gd name="connsiteY62" fmla="*/ 2959 h 9428"/>
                <a:gd name="connsiteX63" fmla="*/ 8232 w 10000"/>
                <a:gd name="connsiteY63" fmla="*/ 2983 h 9428"/>
                <a:gd name="connsiteX64" fmla="*/ 8130 w 10000"/>
                <a:gd name="connsiteY64" fmla="*/ 3125 h 9428"/>
                <a:gd name="connsiteX65" fmla="*/ 8130 w 10000"/>
                <a:gd name="connsiteY65" fmla="*/ 3412 h 9428"/>
                <a:gd name="connsiteX66" fmla="*/ 8196 w 10000"/>
                <a:gd name="connsiteY66" fmla="*/ 3629 h 9428"/>
                <a:gd name="connsiteX67" fmla="*/ 8435 w 10000"/>
                <a:gd name="connsiteY67" fmla="*/ 3892 h 9428"/>
                <a:gd name="connsiteX68" fmla="*/ 8673 w 10000"/>
                <a:gd name="connsiteY68" fmla="*/ 4010 h 9428"/>
                <a:gd name="connsiteX69" fmla="*/ 9217 w 10000"/>
                <a:gd name="connsiteY69" fmla="*/ 4105 h 9428"/>
                <a:gd name="connsiteX70" fmla="*/ 9285 w 10000"/>
                <a:gd name="connsiteY70" fmla="*/ 4176 h 9428"/>
                <a:gd name="connsiteX71" fmla="*/ 9933 w 10000"/>
                <a:gd name="connsiteY71" fmla="*/ 5584 h 9428"/>
                <a:gd name="connsiteX72" fmla="*/ 10000 w 10000"/>
                <a:gd name="connsiteY72" fmla="*/ 5584 h 9428"/>
                <a:gd name="connsiteX73" fmla="*/ 8741 w 10000"/>
                <a:gd name="connsiteY73" fmla="*/ 7160 h 9428"/>
                <a:gd name="connsiteX74" fmla="*/ 8673 w 10000"/>
                <a:gd name="connsiteY74" fmla="*/ 7374 h 9428"/>
                <a:gd name="connsiteX75" fmla="*/ 8809 w 10000"/>
                <a:gd name="connsiteY75" fmla="*/ 7684 h 9428"/>
                <a:gd name="connsiteX76" fmla="*/ 8809 w 10000"/>
                <a:gd name="connsiteY76" fmla="*/ 5039 h 9428"/>
                <a:gd name="connsiteX77" fmla="*/ 7810 w 10000"/>
                <a:gd name="connsiteY77" fmla="*/ 5589 h 9428"/>
                <a:gd name="connsiteX78" fmla="*/ 8726 w 10000"/>
                <a:gd name="connsiteY78" fmla="*/ 6267 h 9428"/>
                <a:gd name="connsiteX79" fmla="*/ 8816 w 10000"/>
                <a:gd name="connsiteY79" fmla="*/ 6597 h 9428"/>
                <a:gd name="connsiteX80" fmla="*/ 7529 w 10000"/>
                <a:gd name="connsiteY80" fmla="*/ 5798 h 9428"/>
                <a:gd name="connsiteX81" fmla="*/ 7563 w 10000"/>
                <a:gd name="connsiteY81" fmla="*/ 6281 h 9428"/>
                <a:gd name="connsiteX82" fmla="*/ 8793 w 10000"/>
                <a:gd name="connsiteY82" fmla="*/ 7240 h 9428"/>
                <a:gd name="connsiteX83" fmla="*/ 7707 w 10000"/>
                <a:gd name="connsiteY83" fmla="*/ 7534 h 9428"/>
                <a:gd name="connsiteX84" fmla="*/ 8437 w 10000"/>
                <a:gd name="connsiteY84" fmla="*/ 5886 h 9428"/>
                <a:gd name="connsiteX85" fmla="*/ 7572 w 10000"/>
                <a:gd name="connsiteY85" fmla="*/ 5549 h 9428"/>
                <a:gd name="connsiteX86" fmla="*/ 8512 w 10000"/>
                <a:gd name="connsiteY86" fmla="*/ 6067 h 9428"/>
                <a:gd name="connsiteX87" fmla="*/ 8519 w 10000"/>
                <a:gd name="connsiteY87" fmla="*/ 6773 h 9428"/>
                <a:gd name="connsiteX88" fmla="*/ 6591 w 10000"/>
                <a:gd name="connsiteY88" fmla="*/ 6718 h 9428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1394 w 10000"/>
                <a:gd name="connsiteY12" fmla="*/ 9695 h 10000"/>
                <a:gd name="connsiteX13" fmla="*/ 1325 w 10000"/>
                <a:gd name="connsiteY13" fmla="*/ 9718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1394 w 10000"/>
                <a:gd name="connsiteY12" fmla="*/ 9695 h 10000"/>
                <a:gd name="connsiteX13" fmla="*/ 5632 w 10000"/>
                <a:gd name="connsiteY13" fmla="*/ 6221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5545 w 10000"/>
                <a:gd name="connsiteY12" fmla="*/ 6373 h 10000"/>
                <a:gd name="connsiteX13" fmla="*/ 5632 w 10000"/>
                <a:gd name="connsiteY13" fmla="*/ 6221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1563 w 10000"/>
                <a:gd name="connsiteY11" fmla="*/ 9646 h 10000"/>
                <a:gd name="connsiteX12" fmla="*/ 5545 w 10000"/>
                <a:gd name="connsiteY12" fmla="*/ 6373 h 10000"/>
                <a:gd name="connsiteX13" fmla="*/ 5632 w 10000"/>
                <a:gd name="connsiteY13" fmla="*/ 6221 h 10000"/>
                <a:gd name="connsiteX14" fmla="*/ 7064 w 10000"/>
                <a:gd name="connsiteY14" fmla="*/ 5808 h 10000"/>
                <a:gd name="connsiteX15" fmla="*/ 6990 w 10000"/>
                <a:gd name="connsiteY15" fmla="*/ 6214 h 10000"/>
                <a:gd name="connsiteX16" fmla="*/ 406 w 10000"/>
                <a:gd name="connsiteY16" fmla="*/ 9088 h 10000"/>
                <a:gd name="connsiteX17" fmla="*/ 101 w 10000"/>
                <a:gd name="connsiteY17" fmla="*/ 9088 h 10000"/>
                <a:gd name="connsiteX18" fmla="*/ 0 w 10000"/>
                <a:gd name="connsiteY18" fmla="*/ 9137 h 10000"/>
                <a:gd name="connsiteX19" fmla="*/ 5423 w 10000"/>
                <a:gd name="connsiteY19" fmla="*/ 6640 h 10000"/>
                <a:gd name="connsiteX20" fmla="*/ 5345 w 10000"/>
                <a:gd name="connsiteY20" fmla="*/ 6046 h 10000"/>
                <a:gd name="connsiteX21" fmla="*/ 4493 w 10000"/>
                <a:gd name="connsiteY21" fmla="*/ 7393 h 10000"/>
                <a:gd name="connsiteX22" fmla="*/ 5591 w 10000"/>
                <a:gd name="connsiteY22" fmla="*/ 7035 h 10000"/>
                <a:gd name="connsiteX23" fmla="*/ 5012 w 10000"/>
                <a:gd name="connsiteY23" fmla="*/ 6767 h 10000"/>
                <a:gd name="connsiteX24" fmla="*/ 4378 w 10000"/>
                <a:gd name="connsiteY24" fmla="*/ 6878 h 10000"/>
                <a:gd name="connsiteX25" fmla="*/ 5497 w 10000"/>
                <a:gd name="connsiteY25" fmla="*/ 6588 h 10000"/>
                <a:gd name="connsiteX26" fmla="*/ 1089 w 10000"/>
                <a:gd name="connsiteY26" fmla="*/ 7013 h 10000"/>
                <a:gd name="connsiteX27" fmla="*/ 1394 w 10000"/>
                <a:gd name="connsiteY27" fmla="*/ 6885 h 10000"/>
                <a:gd name="connsiteX28" fmla="*/ 1494 w 10000"/>
                <a:gd name="connsiteY28" fmla="*/ 6557 h 10000"/>
                <a:gd name="connsiteX29" fmla="*/ 2889 w 10000"/>
                <a:gd name="connsiteY29" fmla="*/ 6479 h 10000"/>
                <a:gd name="connsiteX30" fmla="*/ 3195 w 10000"/>
                <a:gd name="connsiteY30" fmla="*/ 6707 h 10000"/>
                <a:gd name="connsiteX31" fmla="*/ 3263 w 10000"/>
                <a:gd name="connsiteY31" fmla="*/ 6785 h 10000"/>
                <a:gd name="connsiteX32" fmla="*/ 3263 w 10000"/>
                <a:gd name="connsiteY32" fmla="*/ 6835 h 10000"/>
                <a:gd name="connsiteX33" fmla="*/ 3401 w 10000"/>
                <a:gd name="connsiteY33" fmla="*/ 6835 h 10000"/>
                <a:gd name="connsiteX34" fmla="*/ 3638 w 10000"/>
                <a:gd name="connsiteY34" fmla="*/ 7013 h 10000"/>
                <a:gd name="connsiteX35" fmla="*/ 3978 w 10000"/>
                <a:gd name="connsiteY35" fmla="*/ 7013 h 10000"/>
                <a:gd name="connsiteX36" fmla="*/ 4250 w 10000"/>
                <a:gd name="connsiteY36" fmla="*/ 6936 h 10000"/>
                <a:gd name="connsiteX37" fmla="*/ 5443 w 10000"/>
                <a:gd name="connsiteY37" fmla="*/ 4833 h 10000"/>
                <a:gd name="connsiteX38" fmla="*/ 5748 w 10000"/>
                <a:gd name="connsiteY38" fmla="*/ 4582 h 10000"/>
                <a:gd name="connsiteX39" fmla="*/ 6121 w 10000"/>
                <a:gd name="connsiteY39" fmla="*/ 4429 h 10000"/>
                <a:gd name="connsiteX40" fmla="*/ 7108 w 10000"/>
                <a:gd name="connsiteY40" fmla="*/ 2178 h 10000"/>
                <a:gd name="connsiteX41" fmla="*/ 7516 w 10000"/>
                <a:gd name="connsiteY41" fmla="*/ 1720 h 10000"/>
                <a:gd name="connsiteX42" fmla="*/ 8061 w 10000"/>
                <a:gd name="connsiteY42" fmla="*/ 1544 h 10000"/>
                <a:gd name="connsiteX43" fmla="*/ 8130 w 10000"/>
                <a:gd name="connsiteY43" fmla="*/ 1496 h 10000"/>
                <a:gd name="connsiteX44" fmla="*/ 8605 w 10000"/>
                <a:gd name="connsiteY44" fmla="*/ 1266 h 10000"/>
                <a:gd name="connsiteX45" fmla="*/ 8605 w 10000"/>
                <a:gd name="connsiteY45" fmla="*/ 632 h 10000"/>
                <a:gd name="connsiteX46" fmla="*/ 8538 w 10000"/>
                <a:gd name="connsiteY46" fmla="*/ 508 h 10000"/>
                <a:gd name="connsiteX47" fmla="*/ 8435 w 10000"/>
                <a:gd name="connsiteY47" fmla="*/ 454 h 10000"/>
                <a:gd name="connsiteX48" fmla="*/ 8130 w 10000"/>
                <a:gd name="connsiteY48" fmla="*/ 430 h 10000"/>
                <a:gd name="connsiteX49" fmla="*/ 8130 w 10000"/>
                <a:gd name="connsiteY49" fmla="*/ 330 h 10000"/>
                <a:gd name="connsiteX50" fmla="*/ 8232 w 10000"/>
                <a:gd name="connsiteY50" fmla="*/ 330 h 10000"/>
                <a:gd name="connsiteX51" fmla="*/ 8503 w 10000"/>
                <a:gd name="connsiteY51" fmla="*/ 50 h 10000"/>
                <a:gd name="connsiteX52" fmla="*/ 8911 w 10000"/>
                <a:gd name="connsiteY52" fmla="*/ 0 h 10000"/>
                <a:gd name="connsiteX53" fmla="*/ 8980 w 10000"/>
                <a:gd name="connsiteY53" fmla="*/ 102 h 10000"/>
                <a:gd name="connsiteX54" fmla="*/ 9082 w 10000"/>
                <a:gd name="connsiteY54" fmla="*/ 632 h 10000"/>
                <a:gd name="connsiteX55" fmla="*/ 9354 w 10000"/>
                <a:gd name="connsiteY55" fmla="*/ 1013 h 10000"/>
                <a:gd name="connsiteX56" fmla="*/ 9217 w 10000"/>
                <a:gd name="connsiteY56" fmla="*/ 1999 h 10000"/>
                <a:gd name="connsiteX57" fmla="*/ 9830 w 10000"/>
                <a:gd name="connsiteY57" fmla="*/ 2811 h 10000"/>
                <a:gd name="connsiteX58" fmla="*/ 9933 w 10000"/>
                <a:gd name="connsiteY58" fmla="*/ 3139 h 10000"/>
                <a:gd name="connsiteX59" fmla="*/ 9898 w 10000"/>
                <a:gd name="connsiteY59" fmla="*/ 3164 h 10000"/>
                <a:gd name="connsiteX60" fmla="*/ 9761 w 10000"/>
                <a:gd name="connsiteY60" fmla="*/ 3215 h 10000"/>
                <a:gd name="connsiteX61" fmla="*/ 8843 w 10000"/>
                <a:gd name="connsiteY61" fmla="*/ 3088 h 10000"/>
                <a:gd name="connsiteX62" fmla="*/ 8367 w 10000"/>
                <a:gd name="connsiteY62" fmla="*/ 3139 h 10000"/>
                <a:gd name="connsiteX63" fmla="*/ 8232 w 10000"/>
                <a:gd name="connsiteY63" fmla="*/ 3164 h 10000"/>
                <a:gd name="connsiteX64" fmla="*/ 8130 w 10000"/>
                <a:gd name="connsiteY64" fmla="*/ 3315 h 10000"/>
                <a:gd name="connsiteX65" fmla="*/ 8130 w 10000"/>
                <a:gd name="connsiteY65" fmla="*/ 3619 h 10000"/>
                <a:gd name="connsiteX66" fmla="*/ 8196 w 10000"/>
                <a:gd name="connsiteY66" fmla="*/ 3849 h 10000"/>
                <a:gd name="connsiteX67" fmla="*/ 8435 w 10000"/>
                <a:gd name="connsiteY67" fmla="*/ 4128 h 10000"/>
                <a:gd name="connsiteX68" fmla="*/ 8673 w 10000"/>
                <a:gd name="connsiteY68" fmla="*/ 4253 h 10000"/>
                <a:gd name="connsiteX69" fmla="*/ 9217 w 10000"/>
                <a:gd name="connsiteY69" fmla="*/ 4354 h 10000"/>
                <a:gd name="connsiteX70" fmla="*/ 9285 w 10000"/>
                <a:gd name="connsiteY70" fmla="*/ 4429 h 10000"/>
                <a:gd name="connsiteX71" fmla="*/ 9933 w 10000"/>
                <a:gd name="connsiteY71" fmla="*/ 5923 h 10000"/>
                <a:gd name="connsiteX72" fmla="*/ 10000 w 10000"/>
                <a:gd name="connsiteY72" fmla="*/ 5923 h 10000"/>
                <a:gd name="connsiteX73" fmla="*/ 8741 w 10000"/>
                <a:gd name="connsiteY73" fmla="*/ 7594 h 10000"/>
                <a:gd name="connsiteX74" fmla="*/ 8673 w 10000"/>
                <a:gd name="connsiteY74" fmla="*/ 7821 h 10000"/>
                <a:gd name="connsiteX75" fmla="*/ 8809 w 10000"/>
                <a:gd name="connsiteY75" fmla="*/ 8150 h 10000"/>
                <a:gd name="connsiteX76" fmla="*/ 8809 w 10000"/>
                <a:gd name="connsiteY76" fmla="*/ 5345 h 10000"/>
                <a:gd name="connsiteX77" fmla="*/ 7810 w 10000"/>
                <a:gd name="connsiteY77" fmla="*/ 5928 h 10000"/>
                <a:gd name="connsiteX78" fmla="*/ 8726 w 10000"/>
                <a:gd name="connsiteY78" fmla="*/ 6647 h 10000"/>
                <a:gd name="connsiteX79" fmla="*/ 8816 w 10000"/>
                <a:gd name="connsiteY79" fmla="*/ 6997 h 10000"/>
                <a:gd name="connsiteX80" fmla="*/ 7529 w 10000"/>
                <a:gd name="connsiteY80" fmla="*/ 6150 h 10000"/>
                <a:gd name="connsiteX81" fmla="*/ 7563 w 10000"/>
                <a:gd name="connsiteY81" fmla="*/ 6662 h 10000"/>
                <a:gd name="connsiteX82" fmla="*/ 8793 w 10000"/>
                <a:gd name="connsiteY82" fmla="*/ 7679 h 10000"/>
                <a:gd name="connsiteX83" fmla="*/ 7707 w 10000"/>
                <a:gd name="connsiteY83" fmla="*/ 7991 h 10000"/>
                <a:gd name="connsiteX84" fmla="*/ 8437 w 10000"/>
                <a:gd name="connsiteY84" fmla="*/ 6243 h 10000"/>
                <a:gd name="connsiteX85" fmla="*/ 7572 w 10000"/>
                <a:gd name="connsiteY85" fmla="*/ 5886 h 10000"/>
                <a:gd name="connsiteX86" fmla="*/ 8512 w 10000"/>
                <a:gd name="connsiteY86" fmla="*/ 6435 h 10000"/>
                <a:gd name="connsiteX87" fmla="*/ 8519 w 10000"/>
                <a:gd name="connsiteY87" fmla="*/ 7184 h 10000"/>
                <a:gd name="connsiteX88" fmla="*/ 6591 w 10000"/>
                <a:gd name="connsiteY88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1632 w 10000"/>
                <a:gd name="connsiteY10" fmla="*/ 9718 h 10000"/>
                <a:gd name="connsiteX11" fmla="*/ 5545 w 10000"/>
                <a:gd name="connsiteY11" fmla="*/ 6373 h 10000"/>
                <a:gd name="connsiteX12" fmla="*/ 5632 w 10000"/>
                <a:gd name="connsiteY12" fmla="*/ 6221 h 10000"/>
                <a:gd name="connsiteX13" fmla="*/ 7064 w 10000"/>
                <a:gd name="connsiteY13" fmla="*/ 5808 h 10000"/>
                <a:gd name="connsiteX14" fmla="*/ 6990 w 10000"/>
                <a:gd name="connsiteY14" fmla="*/ 6214 h 10000"/>
                <a:gd name="connsiteX15" fmla="*/ 406 w 10000"/>
                <a:gd name="connsiteY15" fmla="*/ 9088 h 10000"/>
                <a:gd name="connsiteX16" fmla="*/ 101 w 10000"/>
                <a:gd name="connsiteY16" fmla="*/ 9088 h 10000"/>
                <a:gd name="connsiteX17" fmla="*/ 0 w 10000"/>
                <a:gd name="connsiteY17" fmla="*/ 9137 h 10000"/>
                <a:gd name="connsiteX18" fmla="*/ 5423 w 10000"/>
                <a:gd name="connsiteY18" fmla="*/ 6640 h 10000"/>
                <a:gd name="connsiteX19" fmla="*/ 5345 w 10000"/>
                <a:gd name="connsiteY19" fmla="*/ 6046 h 10000"/>
                <a:gd name="connsiteX20" fmla="*/ 4493 w 10000"/>
                <a:gd name="connsiteY20" fmla="*/ 7393 h 10000"/>
                <a:gd name="connsiteX21" fmla="*/ 5591 w 10000"/>
                <a:gd name="connsiteY21" fmla="*/ 7035 h 10000"/>
                <a:gd name="connsiteX22" fmla="*/ 5012 w 10000"/>
                <a:gd name="connsiteY22" fmla="*/ 6767 h 10000"/>
                <a:gd name="connsiteX23" fmla="*/ 4378 w 10000"/>
                <a:gd name="connsiteY23" fmla="*/ 6878 h 10000"/>
                <a:gd name="connsiteX24" fmla="*/ 5497 w 10000"/>
                <a:gd name="connsiteY24" fmla="*/ 6588 h 10000"/>
                <a:gd name="connsiteX25" fmla="*/ 1089 w 10000"/>
                <a:gd name="connsiteY25" fmla="*/ 7013 h 10000"/>
                <a:gd name="connsiteX26" fmla="*/ 1394 w 10000"/>
                <a:gd name="connsiteY26" fmla="*/ 6885 h 10000"/>
                <a:gd name="connsiteX27" fmla="*/ 1494 w 10000"/>
                <a:gd name="connsiteY27" fmla="*/ 6557 h 10000"/>
                <a:gd name="connsiteX28" fmla="*/ 2889 w 10000"/>
                <a:gd name="connsiteY28" fmla="*/ 6479 h 10000"/>
                <a:gd name="connsiteX29" fmla="*/ 3195 w 10000"/>
                <a:gd name="connsiteY29" fmla="*/ 6707 h 10000"/>
                <a:gd name="connsiteX30" fmla="*/ 3263 w 10000"/>
                <a:gd name="connsiteY30" fmla="*/ 6785 h 10000"/>
                <a:gd name="connsiteX31" fmla="*/ 3263 w 10000"/>
                <a:gd name="connsiteY31" fmla="*/ 6835 h 10000"/>
                <a:gd name="connsiteX32" fmla="*/ 3401 w 10000"/>
                <a:gd name="connsiteY32" fmla="*/ 6835 h 10000"/>
                <a:gd name="connsiteX33" fmla="*/ 3638 w 10000"/>
                <a:gd name="connsiteY33" fmla="*/ 7013 h 10000"/>
                <a:gd name="connsiteX34" fmla="*/ 3978 w 10000"/>
                <a:gd name="connsiteY34" fmla="*/ 7013 h 10000"/>
                <a:gd name="connsiteX35" fmla="*/ 4250 w 10000"/>
                <a:gd name="connsiteY35" fmla="*/ 6936 h 10000"/>
                <a:gd name="connsiteX36" fmla="*/ 5443 w 10000"/>
                <a:gd name="connsiteY36" fmla="*/ 4833 h 10000"/>
                <a:gd name="connsiteX37" fmla="*/ 5748 w 10000"/>
                <a:gd name="connsiteY37" fmla="*/ 4582 h 10000"/>
                <a:gd name="connsiteX38" fmla="*/ 6121 w 10000"/>
                <a:gd name="connsiteY38" fmla="*/ 4429 h 10000"/>
                <a:gd name="connsiteX39" fmla="*/ 7108 w 10000"/>
                <a:gd name="connsiteY39" fmla="*/ 2178 h 10000"/>
                <a:gd name="connsiteX40" fmla="*/ 7516 w 10000"/>
                <a:gd name="connsiteY40" fmla="*/ 1720 h 10000"/>
                <a:gd name="connsiteX41" fmla="*/ 8061 w 10000"/>
                <a:gd name="connsiteY41" fmla="*/ 1544 h 10000"/>
                <a:gd name="connsiteX42" fmla="*/ 8130 w 10000"/>
                <a:gd name="connsiteY42" fmla="*/ 1496 h 10000"/>
                <a:gd name="connsiteX43" fmla="*/ 8605 w 10000"/>
                <a:gd name="connsiteY43" fmla="*/ 1266 h 10000"/>
                <a:gd name="connsiteX44" fmla="*/ 8605 w 10000"/>
                <a:gd name="connsiteY44" fmla="*/ 632 h 10000"/>
                <a:gd name="connsiteX45" fmla="*/ 8538 w 10000"/>
                <a:gd name="connsiteY45" fmla="*/ 508 h 10000"/>
                <a:gd name="connsiteX46" fmla="*/ 8435 w 10000"/>
                <a:gd name="connsiteY46" fmla="*/ 454 h 10000"/>
                <a:gd name="connsiteX47" fmla="*/ 8130 w 10000"/>
                <a:gd name="connsiteY47" fmla="*/ 430 h 10000"/>
                <a:gd name="connsiteX48" fmla="*/ 8130 w 10000"/>
                <a:gd name="connsiteY48" fmla="*/ 330 h 10000"/>
                <a:gd name="connsiteX49" fmla="*/ 8232 w 10000"/>
                <a:gd name="connsiteY49" fmla="*/ 330 h 10000"/>
                <a:gd name="connsiteX50" fmla="*/ 8503 w 10000"/>
                <a:gd name="connsiteY50" fmla="*/ 50 h 10000"/>
                <a:gd name="connsiteX51" fmla="*/ 8911 w 10000"/>
                <a:gd name="connsiteY51" fmla="*/ 0 h 10000"/>
                <a:gd name="connsiteX52" fmla="*/ 8980 w 10000"/>
                <a:gd name="connsiteY52" fmla="*/ 102 h 10000"/>
                <a:gd name="connsiteX53" fmla="*/ 9082 w 10000"/>
                <a:gd name="connsiteY53" fmla="*/ 632 h 10000"/>
                <a:gd name="connsiteX54" fmla="*/ 9354 w 10000"/>
                <a:gd name="connsiteY54" fmla="*/ 1013 h 10000"/>
                <a:gd name="connsiteX55" fmla="*/ 9217 w 10000"/>
                <a:gd name="connsiteY55" fmla="*/ 1999 h 10000"/>
                <a:gd name="connsiteX56" fmla="*/ 9830 w 10000"/>
                <a:gd name="connsiteY56" fmla="*/ 2811 h 10000"/>
                <a:gd name="connsiteX57" fmla="*/ 9933 w 10000"/>
                <a:gd name="connsiteY57" fmla="*/ 3139 h 10000"/>
                <a:gd name="connsiteX58" fmla="*/ 9898 w 10000"/>
                <a:gd name="connsiteY58" fmla="*/ 3164 h 10000"/>
                <a:gd name="connsiteX59" fmla="*/ 9761 w 10000"/>
                <a:gd name="connsiteY59" fmla="*/ 3215 h 10000"/>
                <a:gd name="connsiteX60" fmla="*/ 8843 w 10000"/>
                <a:gd name="connsiteY60" fmla="*/ 3088 h 10000"/>
                <a:gd name="connsiteX61" fmla="*/ 8367 w 10000"/>
                <a:gd name="connsiteY61" fmla="*/ 3139 h 10000"/>
                <a:gd name="connsiteX62" fmla="*/ 8232 w 10000"/>
                <a:gd name="connsiteY62" fmla="*/ 3164 h 10000"/>
                <a:gd name="connsiteX63" fmla="*/ 8130 w 10000"/>
                <a:gd name="connsiteY63" fmla="*/ 3315 h 10000"/>
                <a:gd name="connsiteX64" fmla="*/ 8130 w 10000"/>
                <a:gd name="connsiteY64" fmla="*/ 3619 h 10000"/>
                <a:gd name="connsiteX65" fmla="*/ 8196 w 10000"/>
                <a:gd name="connsiteY65" fmla="*/ 3849 h 10000"/>
                <a:gd name="connsiteX66" fmla="*/ 8435 w 10000"/>
                <a:gd name="connsiteY66" fmla="*/ 4128 h 10000"/>
                <a:gd name="connsiteX67" fmla="*/ 8673 w 10000"/>
                <a:gd name="connsiteY67" fmla="*/ 4253 h 10000"/>
                <a:gd name="connsiteX68" fmla="*/ 9217 w 10000"/>
                <a:gd name="connsiteY68" fmla="*/ 4354 h 10000"/>
                <a:gd name="connsiteX69" fmla="*/ 9285 w 10000"/>
                <a:gd name="connsiteY69" fmla="*/ 4429 h 10000"/>
                <a:gd name="connsiteX70" fmla="*/ 9933 w 10000"/>
                <a:gd name="connsiteY70" fmla="*/ 5923 h 10000"/>
                <a:gd name="connsiteX71" fmla="*/ 10000 w 10000"/>
                <a:gd name="connsiteY71" fmla="*/ 5923 h 10000"/>
                <a:gd name="connsiteX72" fmla="*/ 8741 w 10000"/>
                <a:gd name="connsiteY72" fmla="*/ 7594 h 10000"/>
                <a:gd name="connsiteX73" fmla="*/ 8673 w 10000"/>
                <a:gd name="connsiteY73" fmla="*/ 7821 h 10000"/>
                <a:gd name="connsiteX74" fmla="*/ 8809 w 10000"/>
                <a:gd name="connsiteY74" fmla="*/ 8150 h 10000"/>
                <a:gd name="connsiteX75" fmla="*/ 8809 w 10000"/>
                <a:gd name="connsiteY75" fmla="*/ 5345 h 10000"/>
                <a:gd name="connsiteX76" fmla="*/ 7810 w 10000"/>
                <a:gd name="connsiteY76" fmla="*/ 5928 h 10000"/>
                <a:gd name="connsiteX77" fmla="*/ 8726 w 10000"/>
                <a:gd name="connsiteY77" fmla="*/ 6647 h 10000"/>
                <a:gd name="connsiteX78" fmla="*/ 8816 w 10000"/>
                <a:gd name="connsiteY78" fmla="*/ 6997 h 10000"/>
                <a:gd name="connsiteX79" fmla="*/ 7529 w 10000"/>
                <a:gd name="connsiteY79" fmla="*/ 6150 h 10000"/>
                <a:gd name="connsiteX80" fmla="*/ 7563 w 10000"/>
                <a:gd name="connsiteY80" fmla="*/ 6662 h 10000"/>
                <a:gd name="connsiteX81" fmla="*/ 8793 w 10000"/>
                <a:gd name="connsiteY81" fmla="*/ 7679 h 10000"/>
                <a:gd name="connsiteX82" fmla="*/ 7707 w 10000"/>
                <a:gd name="connsiteY82" fmla="*/ 7991 h 10000"/>
                <a:gd name="connsiteX83" fmla="*/ 8437 w 10000"/>
                <a:gd name="connsiteY83" fmla="*/ 6243 h 10000"/>
                <a:gd name="connsiteX84" fmla="*/ 7572 w 10000"/>
                <a:gd name="connsiteY84" fmla="*/ 5886 h 10000"/>
                <a:gd name="connsiteX85" fmla="*/ 8512 w 10000"/>
                <a:gd name="connsiteY85" fmla="*/ 6435 h 10000"/>
                <a:gd name="connsiteX86" fmla="*/ 8519 w 10000"/>
                <a:gd name="connsiteY86" fmla="*/ 7184 h 10000"/>
                <a:gd name="connsiteX87" fmla="*/ 6591 w 10000"/>
                <a:gd name="connsiteY87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5545 w 10000"/>
                <a:gd name="connsiteY10" fmla="*/ 6373 h 10000"/>
                <a:gd name="connsiteX11" fmla="*/ 5632 w 10000"/>
                <a:gd name="connsiteY11" fmla="*/ 6221 h 10000"/>
                <a:gd name="connsiteX12" fmla="*/ 7064 w 10000"/>
                <a:gd name="connsiteY12" fmla="*/ 5808 h 10000"/>
                <a:gd name="connsiteX13" fmla="*/ 6990 w 10000"/>
                <a:gd name="connsiteY13" fmla="*/ 6214 h 10000"/>
                <a:gd name="connsiteX14" fmla="*/ 406 w 10000"/>
                <a:gd name="connsiteY14" fmla="*/ 9088 h 10000"/>
                <a:gd name="connsiteX15" fmla="*/ 101 w 10000"/>
                <a:gd name="connsiteY15" fmla="*/ 9088 h 10000"/>
                <a:gd name="connsiteX16" fmla="*/ 0 w 10000"/>
                <a:gd name="connsiteY16" fmla="*/ 9137 h 10000"/>
                <a:gd name="connsiteX17" fmla="*/ 5423 w 10000"/>
                <a:gd name="connsiteY17" fmla="*/ 6640 h 10000"/>
                <a:gd name="connsiteX18" fmla="*/ 5345 w 10000"/>
                <a:gd name="connsiteY18" fmla="*/ 6046 h 10000"/>
                <a:gd name="connsiteX19" fmla="*/ 4493 w 10000"/>
                <a:gd name="connsiteY19" fmla="*/ 7393 h 10000"/>
                <a:gd name="connsiteX20" fmla="*/ 5591 w 10000"/>
                <a:gd name="connsiteY20" fmla="*/ 7035 h 10000"/>
                <a:gd name="connsiteX21" fmla="*/ 5012 w 10000"/>
                <a:gd name="connsiteY21" fmla="*/ 6767 h 10000"/>
                <a:gd name="connsiteX22" fmla="*/ 4378 w 10000"/>
                <a:gd name="connsiteY22" fmla="*/ 6878 h 10000"/>
                <a:gd name="connsiteX23" fmla="*/ 5497 w 10000"/>
                <a:gd name="connsiteY23" fmla="*/ 6588 h 10000"/>
                <a:gd name="connsiteX24" fmla="*/ 1089 w 10000"/>
                <a:gd name="connsiteY24" fmla="*/ 7013 h 10000"/>
                <a:gd name="connsiteX25" fmla="*/ 1394 w 10000"/>
                <a:gd name="connsiteY25" fmla="*/ 6885 h 10000"/>
                <a:gd name="connsiteX26" fmla="*/ 1494 w 10000"/>
                <a:gd name="connsiteY26" fmla="*/ 6557 h 10000"/>
                <a:gd name="connsiteX27" fmla="*/ 2889 w 10000"/>
                <a:gd name="connsiteY27" fmla="*/ 6479 h 10000"/>
                <a:gd name="connsiteX28" fmla="*/ 3195 w 10000"/>
                <a:gd name="connsiteY28" fmla="*/ 6707 h 10000"/>
                <a:gd name="connsiteX29" fmla="*/ 3263 w 10000"/>
                <a:gd name="connsiteY29" fmla="*/ 6785 h 10000"/>
                <a:gd name="connsiteX30" fmla="*/ 3263 w 10000"/>
                <a:gd name="connsiteY30" fmla="*/ 6835 h 10000"/>
                <a:gd name="connsiteX31" fmla="*/ 3401 w 10000"/>
                <a:gd name="connsiteY31" fmla="*/ 6835 h 10000"/>
                <a:gd name="connsiteX32" fmla="*/ 3638 w 10000"/>
                <a:gd name="connsiteY32" fmla="*/ 7013 h 10000"/>
                <a:gd name="connsiteX33" fmla="*/ 3978 w 10000"/>
                <a:gd name="connsiteY33" fmla="*/ 7013 h 10000"/>
                <a:gd name="connsiteX34" fmla="*/ 4250 w 10000"/>
                <a:gd name="connsiteY34" fmla="*/ 6936 h 10000"/>
                <a:gd name="connsiteX35" fmla="*/ 5443 w 10000"/>
                <a:gd name="connsiteY35" fmla="*/ 4833 h 10000"/>
                <a:gd name="connsiteX36" fmla="*/ 5748 w 10000"/>
                <a:gd name="connsiteY36" fmla="*/ 4582 h 10000"/>
                <a:gd name="connsiteX37" fmla="*/ 6121 w 10000"/>
                <a:gd name="connsiteY37" fmla="*/ 4429 h 10000"/>
                <a:gd name="connsiteX38" fmla="*/ 7108 w 10000"/>
                <a:gd name="connsiteY38" fmla="*/ 2178 h 10000"/>
                <a:gd name="connsiteX39" fmla="*/ 7516 w 10000"/>
                <a:gd name="connsiteY39" fmla="*/ 1720 h 10000"/>
                <a:gd name="connsiteX40" fmla="*/ 8061 w 10000"/>
                <a:gd name="connsiteY40" fmla="*/ 1544 h 10000"/>
                <a:gd name="connsiteX41" fmla="*/ 8130 w 10000"/>
                <a:gd name="connsiteY41" fmla="*/ 1496 h 10000"/>
                <a:gd name="connsiteX42" fmla="*/ 8605 w 10000"/>
                <a:gd name="connsiteY42" fmla="*/ 1266 h 10000"/>
                <a:gd name="connsiteX43" fmla="*/ 8605 w 10000"/>
                <a:gd name="connsiteY43" fmla="*/ 632 h 10000"/>
                <a:gd name="connsiteX44" fmla="*/ 8538 w 10000"/>
                <a:gd name="connsiteY44" fmla="*/ 508 h 10000"/>
                <a:gd name="connsiteX45" fmla="*/ 8435 w 10000"/>
                <a:gd name="connsiteY45" fmla="*/ 454 h 10000"/>
                <a:gd name="connsiteX46" fmla="*/ 8130 w 10000"/>
                <a:gd name="connsiteY46" fmla="*/ 430 h 10000"/>
                <a:gd name="connsiteX47" fmla="*/ 8130 w 10000"/>
                <a:gd name="connsiteY47" fmla="*/ 330 h 10000"/>
                <a:gd name="connsiteX48" fmla="*/ 8232 w 10000"/>
                <a:gd name="connsiteY48" fmla="*/ 330 h 10000"/>
                <a:gd name="connsiteX49" fmla="*/ 8503 w 10000"/>
                <a:gd name="connsiteY49" fmla="*/ 50 h 10000"/>
                <a:gd name="connsiteX50" fmla="*/ 8911 w 10000"/>
                <a:gd name="connsiteY50" fmla="*/ 0 h 10000"/>
                <a:gd name="connsiteX51" fmla="*/ 8980 w 10000"/>
                <a:gd name="connsiteY51" fmla="*/ 102 h 10000"/>
                <a:gd name="connsiteX52" fmla="*/ 9082 w 10000"/>
                <a:gd name="connsiteY52" fmla="*/ 632 h 10000"/>
                <a:gd name="connsiteX53" fmla="*/ 9354 w 10000"/>
                <a:gd name="connsiteY53" fmla="*/ 1013 h 10000"/>
                <a:gd name="connsiteX54" fmla="*/ 9217 w 10000"/>
                <a:gd name="connsiteY54" fmla="*/ 1999 h 10000"/>
                <a:gd name="connsiteX55" fmla="*/ 9830 w 10000"/>
                <a:gd name="connsiteY55" fmla="*/ 2811 h 10000"/>
                <a:gd name="connsiteX56" fmla="*/ 9933 w 10000"/>
                <a:gd name="connsiteY56" fmla="*/ 3139 h 10000"/>
                <a:gd name="connsiteX57" fmla="*/ 9898 w 10000"/>
                <a:gd name="connsiteY57" fmla="*/ 3164 h 10000"/>
                <a:gd name="connsiteX58" fmla="*/ 9761 w 10000"/>
                <a:gd name="connsiteY58" fmla="*/ 3215 h 10000"/>
                <a:gd name="connsiteX59" fmla="*/ 8843 w 10000"/>
                <a:gd name="connsiteY59" fmla="*/ 3088 h 10000"/>
                <a:gd name="connsiteX60" fmla="*/ 8367 w 10000"/>
                <a:gd name="connsiteY60" fmla="*/ 3139 h 10000"/>
                <a:gd name="connsiteX61" fmla="*/ 8232 w 10000"/>
                <a:gd name="connsiteY61" fmla="*/ 3164 h 10000"/>
                <a:gd name="connsiteX62" fmla="*/ 8130 w 10000"/>
                <a:gd name="connsiteY62" fmla="*/ 3315 h 10000"/>
                <a:gd name="connsiteX63" fmla="*/ 8130 w 10000"/>
                <a:gd name="connsiteY63" fmla="*/ 3619 h 10000"/>
                <a:gd name="connsiteX64" fmla="*/ 8196 w 10000"/>
                <a:gd name="connsiteY64" fmla="*/ 3849 h 10000"/>
                <a:gd name="connsiteX65" fmla="*/ 8435 w 10000"/>
                <a:gd name="connsiteY65" fmla="*/ 4128 h 10000"/>
                <a:gd name="connsiteX66" fmla="*/ 8673 w 10000"/>
                <a:gd name="connsiteY66" fmla="*/ 4253 h 10000"/>
                <a:gd name="connsiteX67" fmla="*/ 9217 w 10000"/>
                <a:gd name="connsiteY67" fmla="*/ 4354 h 10000"/>
                <a:gd name="connsiteX68" fmla="*/ 9285 w 10000"/>
                <a:gd name="connsiteY68" fmla="*/ 4429 h 10000"/>
                <a:gd name="connsiteX69" fmla="*/ 9933 w 10000"/>
                <a:gd name="connsiteY69" fmla="*/ 5923 h 10000"/>
                <a:gd name="connsiteX70" fmla="*/ 10000 w 10000"/>
                <a:gd name="connsiteY70" fmla="*/ 5923 h 10000"/>
                <a:gd name="connsiteX71" fmla="*/ 8741 w 10000"/>
                <a:gd name="connsiteY71" fmla="*/ 7594 h 10000"/>
                <a:gd name="connsiteX72" fmla="*/ 8673 w 10000"/>
                <a:gd name="connsiteY72" fmla="*/ 7821 h 10000"/>
                <a:gd name="connsiteX73" fmla="*/ 8809 w 10000"/>
                <a:gd name="connsiteY73" fmla="*/ 8150 h 10000"/>
                <a:gd name="connsiteX74" fmla="*/ 8809 w 10000"/>
                <a:gd name="connsiteY74" fmla="*/ 5345 h 10000"/>
                <a:gd name="connsiteX75" fmla="*/ 7810 w 10000"/>
                <a:gd name="connsiteY75" fmla="*/ 5928 h 10000"/>
                <a:gd name="connsiteX76" fmla="*/ 8726 w 10000"/>
                <a:gd name="connsiteY76" fmla="*/ 6647 h 10000"/>
                <a:gd name="connsiteX77" fmla="*/ 8816 w 10000"/>
                <a:gd name="connsiteY77" fmla="*/ 6997 h 10000"/>
                <a:gd name="connsiteX78" fmla="*/ 7529 w 10000"/>
                <a:gd name="connsiteY78" fmla="*/ 6150 h 10000"/>
                <a:gd name="connsiteX79" fmla="*/ 7563 w 10000"/>
                <a:gd name="connsiteY79" fmla="*/ 6662 h 10000"/>
                <a:gd name="connsiteX80" fmla="*/ 8793 w 10000"/>
                <a:gd name="connsiteY80" fmla="*/ 7679 h 10000"/>
                <a:gd name="connsiteX81" fmla="*/ 7707 w 10000"/>
                <a:gd name="connsiteY81" fmla="*/ 7991 h 10000"/>
                <a:gd name="connsiteX82" fmla="*/ 8437 w 10000"/>
                <a:gd name="connsiteY82" fmla="*/ 6243 h 10000"/>
                <a:gd name="connsiteX83" fmla="*/ 7572 w 10000"/>
                <a:gd name="connsiteY83" fmla="*/ 5886 h 10000"/>
                <a:gd name="connsiteX84" fmla="*/ 8512 w 10000"/>
                <a:gd name="connsiteY84" fmla="*/ 6435 h 10000"/>
                <a:gd name="connsiteX85" fmla="*/ 8519 w 10000"/>
                <a:gd name="connsiteY85" fmla="*/ 7184 h 10000"/>
                <a:gd name="connsiteX86" fmla="*/ 6591 w 10000"/>
                <a:gd name="connsiteY86" fmla="*/ 7126 h 10000"/>
                <a:gd name="connsiteX0" fmla="*/ 6591 w 10000"/>
                <a:gd name="connsiteY0" fmla="*/ 7126 h 10000"/>
                <a:gd name="connsiteX1" fmla="*/ 3579 w 10000"/>
                <a:gd name="connsiteY1" fmla="*/ 7582 h 10000"/>
                <a:gd name="connsiteX2" fmla="*/ 5226 w 10000"/>
                <a:gd name="connsiteY2" fmla="*/ 6092 h 10000"/>
                <a:gd name="connsiteX3" fmla="*/ 3415 w 10000"/>
                <a:gd name="connsiteY3" fmla="*/ 6800 h 10000"/>
                <a:gd name="connsiteX4" fmla="*/ 4990 w 10000"/>
                <a:gd name="connsiteY4" fmla="*/ 7071 h 10000"/>
                <a:gd name="connsiteX5" fmla="*/ 4765 w 10000"/>
                <a:gd name="connsiteY5" fmla="*/ 6098 h 10000"/>
                <a:gd name="connsiteX6" fmla="*/ 4942 w 10000"/>
                <a:gd name="connsiteY6" fmla="*/ 6493 h 10000"/>
                <a:gd name="connsiteX7" fmla="*/ 1494 w 10000"/>
                <a:gd name="connsiteY7" fmla="*/ 10000 h 10000"/>
                <a:gd name="connsiteX8" fmla="*/ 1563 w 10000"/>
                <a:gd name="connsiteY8" fmla="*/ 9946 h 10000"/>
                <a:gd name="connsiteX9" fmla="*/ 1632 w 10000"/>
                <a:gd name="connsiteY9" fmla="*/ 9873 h 10000"/>
                <a:gd name="connsiteX10" fmla="*/ 5545 w 10000"/>
                <a:gd name="connsiteY10" fmla="*/ 6373 h 10000"/>
                <a:gd name="connsiteX11" fmla="*/ 5632 w 10000"/>
                <a:gd name="connsiteY11" fmla="*/ 6221 h 10000"/>
                <a:gd name="connsiteX12" fmla="*/ 7064 w 10000"/>
                <a:gd name="connsiteY12" fmla="*/ 5808 h 10000"/>
                <a:gd name="connsiteX13" fmla="*/ 6990 w 10000"/>
                <a:gd name="connsiteY13" fmla="*/ 6214 h 10000"/>
                <a:gd name="connsiteX14" fmla="*/ 406 w 10000"/>
                <a:gd name="connsiteY14" fmla="*/ 9088 h 10000"/>
                <a:gd name="connsiteX15" fmla="*/ 101 w 10000"/>
                <a:gd name="connsiteY15" fmla="*/ 9088 h 10000"/>
                <a:gd name="connsiteX16" fmla="*/ 0 w 10000"/>
                <a:gd name="connsiteY16" fmla="*/ 9137 h 10000"/>
                <a:gd name="connsiteX17" fmla="*/ 5423 w 10000"/>
                <a:gd name="connsiteY17" fmla="*/ 6640 h 10000"/>
                <a:gd name="connsiteX18" fmla="*/ 5345 w 10000"/>
                <a:gd name="connsiteY18" fmla="*/ 6046 h 10000"/>
                <a:gd name="connsiteX19" fmla="*/ 4493 w 10000"/>
                <a:gd name="connsiteY19" fmla="*/ 7393 h 10000"/>
                <a:gd name="connsiteX20" fmla="*/ 5591 w 10000"/>
                <a:gd name="connsiteY20" fmla="*/ 7035 h 10000"/>
                <a:gd name="connsiteX21" fmla="*/ 5012 w 10000"/>
                <a:gd name="connsiteY21" fmla="*/ 6767 h 10000"/>
                <a:gd name="connsiteX22" fmla="*/ 4378 w 10000"/>
                <a:gd name="connsiteY22" fmla="*/ 6878 h 10000"/>
                <a:gd name="connsiteX23" fmla="*/ 5497 w 10000"/>
                <a:gd name="connsiteY23" fmla="*/ 6588 h 10000"/>
                <a:gd name="connsiteX24" fmla="*/ 1089 w 10000"/>
                <a:gd name="connsiteY24" fmla="*/ 7013 h 10000"/>
                <a:gd name="connsiteX25" fmla="*/ 1394 w 10000"/>
                <a:gd name="connsiteY25" fmla="*/ 6885 h 10000"/>
                <a:gd name="connsiteX26" fmla="*/ 1494 w 10000"/>
                <a:gd name="connsiteY26" fmla="*/ 6557 h 10000"/>
                <a:gd name="connsiteX27" fmla="*/ 2889 w 10000"/>
                <a:gd name="connsiteY27" fmla="*/ 6479 h 10000"/>
                <a:gd name="connsiteX28" fmla="*/ 3195 w 10000"/>
                <a:gd name="connsiteY28" fmla="*/ 6707 h 10000"/>
                <a:gd name="connsiteX29" fmla="*/ 3263 w 10000"/>
                <a:gd name="connsiteY29" fmla="*/ 6785 h 10000"/>
                <a:gd name="connsiteX30" fmla="*/ 3263 w 10000"/>
                <a:gd name="connsiteY30" fmla="*/ 6835 h 10000"/>
                <a:gd name="connsiteX31" fmla="*/ 3401 w 10000"/>
                <a:gd name="connsiteY31" fmla="*/ 6835 h 10000"/>
                <a:gd name="connsiteX32" fmla="*/ 3638 w 10000"/>
                <a:gd name="connsiteY32" fmla="*/ 7013 h 10000"/>
                <a:gd name="connsiteX33" fmla="*/ 3978 w 10000"/>
                <a:gd name="connsiteY33" fmla="*/ 7013 h 10000"/>
                <a:gd name="connsiteX34" fmla="*/ 4250 w 10000"/>
                <a:gd name="connsiteY34" fmla="*/ 6936 h 10000"/>
                <a:gd name="connsiteX35" fmla="*/ 5443 w 10000"/>
                <a:gd name="connsiteY35" fmla="*/ 4833 h 10000"/>
                <a:gd name="connsiteX36" fmla="*/ 5748 w 10000"/>
                <a:gd name="connsiteY36" fmla="*/ 4582 h 10000"/>
                <a:gd name="connsiteX37" fmla="*/ 6121 w 10000"/>
                <a:gd name="connsiteY37" fmla="*/ 4429 h 10000"/>
                <a:gd name="connsiteX38" fmla="*/ 7108 w 10000"/>
                <a:gd name="connsiteY38" fmla="*/ 2178 h 10000"/>
                <a:gd name="connsiteX39" fmla="*/ 7516 w 10000"/>
                <a:gd name="connsiteY39" fmla="*/ 1720 h 10000"/>
                <a:gd name="connsiteX40" fmla="*/ 8061 w 10000"/>
                <a:gd name="connsiteY40" fmla="*/ 1544 h 10000"/>
                <a:gd name="connsiteX41" fmla="*/ 8130 w 10000"/>
                <a:gd name="connsiteY41" fmla="*/ 1496 h 10000"/>
                <a:gd name="connsiteX42" fmla="*/ 8605 w 10000"/>
                <a:gd name="connsiteY42" fmla="*/ 1266 h 10000"/>
                <a:gd name="connsiteX43" fmla="*/ 8605 w 10000"/>
                <a:gd name="connsiteY43" fmla="*/ 632 h 10000"/>
                <a:gd name="connsiteX44" fmla="*/ 8538 w 10000"/>
                <a:gd name="connsiteY44" fmla="*/ 508 h 10000"/>
                <a:gd name="connsiteX45" fmla="*/ 8435 w 10000"/>
                <a:gd name="connsiteY45" fmla="*/ 454 h 10000"/>
                <a:gd name="connsiteX46" fmla="*/ 8130 w 10000"/>
                <a:gd name="connsiteY46" fmla="*/ 430 h 10000"/>
                <a:gd name="connsiteX47" fmla="*/ 8130 w 10000"/>
                <a:gd name="connsiteY47" fmla="*/ 330 h 10000"/>
                <a:gd name="connsiteX48" fmla="*/ 8232 w 10000"/>
                <a:gd name="connsiteY48" fmla="*/ 330 h 10000"/>
                <a:gd name="connsiteX49" fmla="*/ 8503 w 10000"/>
                <a:gd name="connsiteY49" fmla="*/ 50 h 10000"/>
                <a:gd name="connsiteX50" fmla="*/ 8911 w 10000"/>
                <a:gd name="connsiteY50" fmla="*/ 0 h 10000"/>
                <a:gd name="connsiteX51" fmla="*/ 8980 w 10000"/>
                <a:gd name="connsiteY51" fmla="*/ 102 h 10000"/>
                <a:gd name="connsiteX52" fmla="*/ 9082 w 10000"/>
                <a:gd name="connsiteY52" fmla="*/ 632 h 10000"/>
                <a:gd name="connsiteX53" fmla="*/ 9354 w 10000"/>
                <a:gd name="connsiteY53" fmla="*/ 1013 h 10000"/>
                <a:gd name="connsiteX54" fmla="*/ 9217 w 10000"/>
                <a:gd name="connsiteY54" fmla="*/ 1999 h 10000"/>
                <a:gd name="connsiteX55" fmla="*/ 9830 w 10000"/>
                <a:gd name="connsiteY55" fmla="*/ 2811 h 10000"/>
                <a:gd name="connsiteX56" fmla="*/ 9933 w 10000"/>
                <a:gd name="connsiteY56" fmla="*/ 3139 h 10000"/>
                <a:gd name="connsiteX57" fmla="*/ 9898 w 10000"/>
                <a:gd name="connsiteY57" fmla="*/ 3164 h 10000"/>
                <a:gd name="connsiteX58" fmla="*/ 9761 w 10000"/>
                <a:gd name="connsiteY58" fmla="*/ 3215 h 10000"/>
                <a:gd name="connsiteX59" fmla="*/ 8843 w 10000"/>
                <a:gd name="connsiteY59" fmla="*/ 3088 h 10000"/>
                <a:gd name="connsiteX60" fmla="*/ 8367 w 10000"/>
                <a:gd name="connsiteY60" fmla="*/ 3139 h 10000"/>
                <a:gd name="connsiteX61" fmla="*/ 8232 w 10000"/>
                <a:gd name="connsiteY61" fmla="*/ 3164 h 10000"/>
                <a:gd name="connsiteX62" fmla="*/ 8130 w 10000"/>
                <a:gd name="connsiteY62" fmla="*/ 3315 h 10000"/>
                <a:gd name="connsiteX63" fmla="*/ 8130 w 10000"/>
                <a:gd name="connsiteY63" fmla="*/ 3619 h 10000"/>
                <a:gd name="connsiteX64" fmla="*/ 8196 w 10000"/>
                <a:gd name="connsiteY64" fmla="*/ 3849 h 10000"/>
                <a:gd name="connsiteX65" fmla="*/ 8435 w 10000"/>
                <a:gd name="connsiteY65" fmla="*/ 4128 h 10000"/>
                <a:gd name="connsiteX66" fmla="*/ 8673 w 10000"/>
                <a:gd name="connsiteY66" fmla="*/ 4253 h 10000"/>
                <a:gd name="connsiteX67" fmla="*/ 9217 w 10000"/>
                <a:gd name="connsiteY67" fmla="*/ 4354 h 10000"/>
                <a:gd name="connsiteX68" fmla="*/ 9285 w 10000"/>
                <a:gd name="connsiteY68" fmla="*/ 4429 h 10000"/>
                <a:gd name="connsiteX69" fmla="*/ 9933 w 10000"/>
                <a:gd name="connsiteY69" fmla="*/ 5923 h 10000"/>
                <a:gd name="connsiteX70" fmla="*/ 10000 w 10000"/>
                <a:gd name="connsiteY70" fmla="*/ 5923 h 10000"/>
                <a:gd name="connsiteX71" fmla="*/ 8741 w 10000"/>
                <a:gd name="connsiteY71" fmla="*/ 7594 h 10000"/>
                <a:gd name="connsiteX72" fmla="*/ 8673 w 10000"/>
                <a:gd name="connsiteY72" fmla="*/ 7821 h 10000"/>
                <a:gd name="connsiteX73" fmla="*/ 8809 w 10000"/>
                <a:gd name="connsiteY73" fmla="*/ 8150 h 10000"/>
                <a:gd name="connsiteX74" fmla="*/ 8809 w 10000"/>
                <a:gd name="connsiteY74" fmla="*/ 5345 h 10000"/>
                <a:gd name="connsiteX75" fmla="*/ 7810 w 10000"/>
                <a:gd name="connsiteY75" fmla="*/ 5928 h 10000"/>
                <a:gd name="connsiteX76" fmla="*/ 8726 w 10000"/>
                <a:gd name="connsiteY76" fmla="*/ 6647 h 10000"/>
                <a:gd name="connsiteX77" fmla="*/ 8816 w 10000"/>
                <a:gd name="connsiteY77" fmla="*/ 6997 h 10000"/>
                <a:gd name="connsiteX78" fmla="*/ 7529 w 10000"/>
                <a:gd name="connsiteY78" fmla="*/ 6150 h 10000"/>
                <a:gd name="connsiteX79" fmla="*/ 7563 w 10000"/>
                <a:gd name="connsiteY79" fmla="*/ 6662 h 10000"/>
                <a:gd name="connsiteX80" fmla="*/ 8793 w 10000"/>
                <a:gd name="connsiteY80" fmla="*/ 7679 h 10000"/>
                <a:gd name="connsiteX81" fmla="*/ 7707 w 10000"/>
                <a:gd name="connsiteY81" fmla="*/ 7991 h 10000"/>
                <a:gd name="connsiteX82" fmla="*/ 8437 w 10000"/>
                <a:gd name="connsiteY82" fmla="*/ 6243 h 10000"/>
                <a:gd name="connsiteX83" fmla="*/ 7572 w 10000"/>
                <a:gd name="connsiteY83" fmla="*/ 5886 h 10000"/>
                <a:gd name="connsiteX84" fmla="*/ 8512 w 10000"/>
                <a:gd name="connsiteY84" fmla="*/ 6435 h 10000"/>
                <a:gd name="connsiteX85" fmla="*/ 8519 w 10000"/>
                <a:gd name="connsiteY85" fmla="*/ 7184 h 10000"/>
                <a:gd name="connsiteX86" fmla="*/ 6591 w 10000"/>
                <a:gd name="connsiteY86" fmla="*/ 7126 h 10000"/>
                <a:gd name="connsiteX0" fmla="*/ 6490 w 9899"/>
                <a:gd name="connsiteY0" fmla="*/ 7126 h 10000"/>
                <a:gd name="connsiteX1" fmla="*/ 3478 w 9899"/>
                <a:gd name="connsiteY1" fmla="*/ 7582 h 10000"/>
                <a:gd name="connsiteX2" fmla="*/ 5125 w 9899"/>
                <a:gd name="connsiteY2" fmla="*/ 6092 h 10000"/>
                <a:gd name="connsiteX3" fmla="*/ 3314 w 9899"/>
                <a:gd name="connsiteY3" fmla="*/ 6800 h 10000"/>
                <a:gd name="connsiteX4" fmla="*/ 4889 w 9899"/>
                <a:gd name="connsiteY4" fmla="*/ 7071 h 10000"/>
                <a:gd name="connsiteX5" fmla="*/ 4664 w 9899"/>
                <a:gd name="connsiteY5" fmla="*/ 6098 h 10000"/>
                <a:gd name="connsiteX6" fmla="*/ 4841 w 9899"/>
                <a:gd name="connsiteY6" fmla="*/ 6493 h 10000"/>
                <a:gd name="connsiteX7" fmla="*/ 1393 w 9899"/>
                <a:gd name="connsiteY7" fmla="*/ 10000 h 10000"/>
                <a:gd name="connsiteX8" fmla="*/ 1462 w 9899"/>
                <a:gd name="connsiteY8" fmla="*/ 9946 h 10000"/>
                <a:gd name="connsiteX9" fmla="*/ 1531 w 9899"/>
                <a:gd name="connsiteY9" fmla="*/ 9873 h 10000"/>
                <a:gd name="connsiteX10" fmla="*/ 5444 w 9899"/>
                <a:gd name="connsiteY10" fmla="*/ 6373 h 10000"/>
                <a:gd name="connsiteX11" fmla="*/ 5531 w 9899"/>
                <a:gd name="connsiteY11" fmla="*/ 6221 h 10000"/>
                <a:gd name="connsiteX12" fmla="*/ 6963 w 9899"/>
                <a:gd name="connsiteY12" fmla="*/ 5808 h 10000"/>
                <a:gd name="connsiteX13" fmla="*/ 6889 w 9899"/>
                <a:gd name="connsiteY13" fmla="*/ 6214 h 10000"/>
                <a:gd name="connsiteX14" fmla="*/ 305 w 9899"/>
                <a:gd name="connsiteY14" fmla="*/ 9088 h 10000"/>
                <a:gd name="connsiteX15" fmla="*/ 0 w 9899"/>
                <a:gd name="connsiteY15" fmla="*/ 9088 h 10000"/>
                <a:gd name="connsiteX16" fmla="*/ 5322 w 9899"/>
                <a:gd name="connsiteY16" fmla="*/ 6640 h 10000"/>
                <a:gd name="connsiteX17" fmla="*/ 5244 w 9899"/>
                <a:gd name="connsiteY17" fmla="*/ 6046 h 10000"/>
                <a:gd name="connsiteX18" fmla="*/ 4392 w 9899"/>
                <a:gd name="connsiteY18" fmla="*/ 7393 h 10000"/>
                <a:gd name="connsiteX19" fmla="*/ 5490 w 9899"/>
                <a:gd name="connsiteY19" fmla="*/ 7035 h 10000"/>
                <a:gd name="connsiteX20" fmla="*/ 4911 w 9899"/>
                <a:gd name="connsiteY20" fmla="*/ 6767 h 10000"/>
                <a:gd name="connsiteX21" fmla="*/ 4277 w 9899"/>
                <a:gd name="connsiteY21" fmla="*/ 6878 h 10000"/>
                <a:gd name="connsiteX22" fmla="*/ 5396 w 9899"/>
                <a:gd name="connsiteY22" fmla="*/ 6588 h 10000"/>
                <a:gd name="connsiteX23" fmla="*/ 988 w 9899"/>
                <a:gd name="connsiteY23" fmla="*/ 7013 h 10000"/>
                <a:gd name="connsiteX24" fmla="*/ 1293 w 9899"/>
                <a:gd name="connsiteY24" fmla="*/ 6885 h 10000"/>
                <a:gd name="connsiteX25" fmla="*/ 1393 w 9899"/>
                <a:gd name="connsiteY25" fmla="*/ 6557 h 10000"/>
                <a:gd name="connsiteX26" fmla="*/ 2788 w 9899"/>
                <a:gd name="connsiteY26" fmla="*/ 6479 h 10000"/>
                <a:gd name="connsiteX27" fmla="*/ 3094 w 9899"/>
                <a:gd name="connsiteY27" fmla="*/ 6707 h 10000"/>
                <a:gd name="connsiteX28" fmla="*/ 3162 w 9899"/>
                <a:gd name="connsiteY28" fmla="*/ 6785 h 10000"/>
                <a:gd name="connsiteX29" fmla="*/ 3162 w 9899"/>
                <a:gd name="connsiteY29" fmla="*/ 6835 h 10000"/>
                <a:gd name="connsiteX30" fmla="*/ 3300 w 9899"/>
                <a:gd name="connsiteY30" fmla="*/ 6835 h 10000"/>
                <a:gd name="connsiteX31" fmla="*/ 3537 w 9899"/>
                <a:gd name="connsiteY31" fmla="*/ 7013 h 10000"/>
                <a:gd name="connsiteX32" fmla="*/ 3877 w 9899"/>
                <a:gd name="connsiteY32" fmla="*/ 7013 h 10000"/>
                <a:gd name="connsiteX33" fmla="*/ 4149 w 9899"/>
                <a:gd name="connsiteY33" fmla="*/ 6936 h 10000"/>
                <a:gd name="connsiteX34" fmla="*/ 5342 w 9899"/>
                <a:gd name="connsiteY34" fmla="*/ 4833 h 10000"/>
                <a:gd name="connsiteX35" fmla="*/ 5647 w 9899"/>
                <a:gd name="connsiteY35" fmla="*/ 4582 h 10000"/>
                <a:gd name="connsiteX36" fmla="*/ 6020 w 9899"/>
                <a:gd name="connsiteY36" fmla="*/ 4429 h 10000"/>
                <a:gd name="connsiteX37" fmla="*/ 7007 w 9899"/>
                <a:gd name="connsiteY37" fmla="*/ 2178 h 10000"/>
                <a:gd name="connsiteX38" fmla="*/ 7415 w 9899"/>
                <a:gd name="connsiteY38" fmla="*/ 1720 h 10000"/>
                <a:gd name="connsiteX39" fmla="*/ 7960 w 9899"/>
                <a:gd name="connsiteY39" fmla="*/ 1544 h 10000"/>
                <a:gd name="connsiteX40" fmla="*/ 8029 w 9899"/>
                <a:gd name="connsiteY40" fmla="*/ 1496 h 10000"/>
                <a:gd name="connsiteX41" fmla="*/ 8504 w 9899"/>
                <a:gd name="connsiteY41" fmla="*/ 1266 h 10000"/>
                <a:gd name="connsiteX42" fmla="*/ 8504 w 9899"/>
                <a:gd name="connsiteY42" fmla="*/ 632 h 10000"/>
                <a:gd name="connsiteX43" fmla="*/ 8437 w 9899"/>
                <a:gd name="connsiteY43" fmla="*/ 508 h 10000"/>
                <a:gd name="connsiteX44" fmla="*/ 8334 w 9899"/>
                <a:gd name="connsiteY44" fmla="*/ 454 h 10000"/>
                <a:gd name="connsiteX45" fmla="*/ 8029 w 9899"/>
                <a:gd name="connsiteY45" fmla="*/ 430 h 10000"/>
                <a:gd name="connsiteX46" fmla="*/ 8029 w 9899"/>
                <a:gd name="connsiteY46" fmla="*/ 330 h 10000"/>
                <a:gd name="connsiteX47" fmla="*/ 8131 w 9899"/>
                <a:gd name="connsiteY47" fmla="*/ 330 h 10000"/>
                <a:gd name="connsiteX48" fmla="*/ 8402 w 9899"/>
                <a:gd name="connsiteY48" fmla="*/ 50 h 10000"/>
                <a:gd name="connsiteX49" fmla="*/ 8810 w 9899"/>
                <a:gd name="connsiteY49" fmla="*/ 0 h 10000"/>
                <a:gd name="connsiteX50" fmla="*/ 8879 w 9899"/>
                <a:gd name="connsiteY50" fmla="*/ 102 h 10000"/>
                <a:gd name="connsiteX51" fmla="*/ 8981 w 9899"/>
                <a:gd name="connsiteY51" fmla="*/ 632 h 10000"/>
                <a:gd name="connsiteX52" fmla="*/ 9253 w 9899"/>
                <a:gd name="connsiteY52" fmla="*/ 1013 h 10000"/>
                <a:gd name="connsiteX53" fmla="*/ 9116 w 9899"/>
                <a:gd name="connsiteY53" fmla="*/ 1999 h 10000"/>
                <a:gd name="connsiteX54" fmla="*/ 9729 w 9899"/>
                <a:gd name="connsiteY54" fmla="*/ 2811 h 10000"/>
                <a:gd name="connsiteX55" fmla="*/ 9832 w 9899"/>
                <a:gd name="connsiteY55" fmla="*/ 3139 h 10000"/>
                <a:gd name="connsiteX56" fmla="*/ 9797 w 9899"/>
                <a:gd name="connsiteY56" fmla="*/ 3164 h 10000"/>
                <a:gd name="connsiteX57" fmla="*/ 9660 w 9899"/>
                <a:gd name="connsiteY57" fmla="*/ 3215 h 10000"/>
                <a:gd name="connsiteX58" fmla="*/ 8742 w 9899"/>
                <a:gd name="connsiteY58" fmla="*/ 3088 h 10000"/>
                <a:gd name="connsiteX59" fmla="*/ 8266 w 9899"/>
                <a:gd name="connsiteY59" fmla="*/ 3139 h 10000"/>
                <a:gd name="connsiteX60" fmla="*/ 8131 w 9899"/>
                <a:gd name="connsiteY60" fmla="*/ 3164 h 10000"/>
                <a:gd name="connsiteX61" fmla="*/ 8029 w 9899"/>
                <a:gd name="connsiteY61" fmla="*/ 3315 h 10000"/>
                <a:gd name="connsiteX62" fmla="*/ 8029 w 9899"/>
                <a:gd name="connsiteY62" fmla="*/ 3619 h 10000"/>
                <a:gd name="connsiteX63" fmla="*/ 8095 w 9899"/>
                <a:gd name="connsiteY63" fmla="*/ 3849 h 10000"/>
                <a:gd name="connsiteX64" fmla="*/ 8334 w 9899"/>
                <a:gd name="connsiteY64" fmla="*/ 4128 h 10000"/>
                <a:gd name="connsiteX65" fmla="*/ 8572 w 9899"/>
                <a:gd name="connsiteY65" fmla="*/ 4253 h 10000"/>
                <a:gd name="connsiteX66" fmla="*/ 9116 w 9899"/>
                <a:gd name="connsiteY66" fmla="*/ 4354 h 10000"/>
                <a:gd name="connsiteX67" fmla="*/ 9184 w 9899"/>
                <a:gd name="connsiteY67" fmla="*/ 4429 h 10000"/>
                <a:gd name="connsiteX68" fmla="*/ 9832 w 9899"/>
                <a:gd name="connsiteY68" fmla="*/ 5923 h 10000"/>
                <a:gd name="connsiteX69" fmla="*/ 9899 w 9899"/>
                <a:gd name="connsiteY69" fmla="*/ 5923 h 10000"/>
                <a:gd name="connsiteX70" fmla="*/ 8640 w 9899"/>
                <a:gd name="connsiteY70" fmla="*/ 7594 h 10000"/>
                <a:gd name="connsiteX71" fmla="*/ 8572 w 9899"/>
                <a:gd name="connsiteY71" fmla="*/ 7821 h 10000"/>
                <a:gd name="connsiteX72" fmla="*/ 8708 w 9899"/>
                <a:gd name="connsiteY72" fmla="*/ 8150 h 10000"/>
                <a:gd name="connsiteX73" fmla="*/ 8708 w 9899"/>
                <a:gd name="connsiteY73" fmla="*/ 5345 h 10000"/>
                <a:gd name="connsiteX74" fmla="*/ 7709 w 9899"/>
                <a:gd name="connsiteY74" fmla="*/ 5928 h 10000"/>
                <a:gd name="connsiteX75" fmla="*/ 8625 w 9899"/>
                <a:gd name="connsiteY75" fmla="*/ 6647 h 10000"/>
                <a:gd name="connsiteX76" fmla="*/ 8715 w 9899"/>
                <a:gd name="connsiteY76" fmla="*/ 6997 h 10000"/>
                <a:gd name="connsiteX77" fmla="*/ 7428 w 9899"/>
                <a:gd name="connsiteY77" fmla="*/ 6150 h 10000"/>
                <a:gd name="connsiteX78" fmla="*/ 7462 w 9899"/>
                <a:gd name="connsiteY78" fmla="*/ 6662 h 10000"/>
                <a:gd name="connsiteX79" fmla="*/ 8692 w 9899"/>
                <a:gd name="connsiteY79" fmla="*/ 7679 h 10000"/>
                <a:gd name="connsiteX80" fmla="*/ 7606 w 9899"/>
                <a:gd name="connsiteY80" fmla="*/ 7991 h 10000"/>
                <a:gd name="connsiteX81" fmla="*/ 8336 w 9899"/>
                <a:gd name="connsiteY81" fmla="*/ 6243 h 10000"/>
                <a:gd name="connsiteX82" fmla="*/ 7471 w 9899"/>
                <a:gd name="connsiteY82" fmla="*/ 5886 h 10000"/>
                <a:gd name="connsiteX83" fmla="*/ 8411 w 9899"/>
                <a:gd name="connsiteY83" fmla="*/ 6435 h 10000"/>
                <a:gd name="connsiteX84" fmla="*/ 8418 w 9899"/>
                <a:gd name="connsiteY84" fmla="*/ 7184 h 10000"/>
                <a:gd name="connsiteX85" fmla="*/ 6490 w 9899"/>
                <a:gd name="connsiteY85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1477 w 10000"/>
                <a:gd name="connsiteY8" fmla="*/ 9946 h 10000"/>
                <a:gd name="connsiteX9" fmla="*/ 5500 w 10000"/>
                <a:gd name="connsiteY9" fmla="*/ 6373 h 10000"/>
                <a:gd name="connsiteX10" fmla="*/ 5587 w 10000"/>
                <a:gd name="connsiteY10" fmla="*/ 6221 h 10000"/>
                <a:gd name="connsiteX11" fmla="*/ 7034 w 10000"/>
                <a:gd name="connsiteY11" fmla="*/ 5808 h 10000"/>
                <a:gd name="connsiteX12" fmla="*/ 6959 w 10000"/>
                <a:gd name="connsiteY12" fmla="*/ 6214 h 10000"/>
                <a:gd name="connsiteX13" fmla="*/ 308 w 10000"/>
                <a:gd name="connsiteY13" fmla="*/ 9088 h 10000"/>
                <a:gd name="connsiteX14" fmla="*/ 0 w 10000"/>
                <a:gd name="connsiteY14" fmla="*/ 9088 h 10000"/>
                <a:gd name="connsiteX15" fmla="*/ 5376 w 10000"/>
                <a:gd name="connsiteY15" fmla="*/ 6640 h 10000"/>
                <a:gd name="connsiteX16" fmla="*/ 5298 w 10000"/>
                <a:gd name="connsiteY16" fmla="*/ 6046 h 10000"/>
                <a:gd name="connsiteX17" fmla="*/ 4437 w 10000"/>
                <a:gd name="connsiteY17" fmla="*/ 7393 h 10000"/>
                <a:gd name="connsiteX18" fmla="*/ 5546 w 10000"/>
                <a:gd name="connsiteY18" fmla="*/ 7035 h 10000"/>
                <a:gd name="connsiteX19" fmla="*/ 4961 w 10000"/>
                <a:gd name="connsiteY19" fmla="*/ 6767 h 10000"/>
                <a:gd name="connsiteX20" fmla="*/ 4321 w 10000"/>
                <a:gd name="connsiteY20" fmla="*/ 6878 h 10000"/>
                <a:gd name="connsiteX21" fmla="*/ 5451 w 10000"/>
                <a:gd name="connsiteY21" fmla="*/ 6588 h 10000"/>
                <a:gd name="connsiteX22" fmla="*/ 998 w 10000"/>
                <a:gd name="connsiteY22" fmla="*/ 7013 h 10000"/>
                <a:gd name="connsiteX23" fmla="*/ 1306 w 10000"/>
                <a:gd name="connsiteY23" fmla="*/ 6885 h 10000"/>
                <a:gd name="connsiteX24" fmla="*/ 1407 w 10000"/>
                <a:gd name="connsiteY24" fmla="*/ 6557 h 10000"/>
                <a:gd name="connsiteX25" fmla="*/ 2816 w 10000"/>
                <a:gd name="connsiteY25" fmla="*/ 6479 h 10000"/>
                <a:gd name="connsiteX26" fmla="*/ 3126 w 10000"/>
                <a:gd name="connsiteY26" fmla="*/ 6707 h 10000"/>
                <a:gd name="connsiteX27" fmla="*/ 3194 w 10000"/>
                <a:gd name="connsiteY27" fmla="*/ 6785 h 10000"/>
                <a:gd name="connsiteX28" fmla="*/ 3194 w 10000"/>
                <a:gd name="connsiteY28" fmla="*/ 6835 h 10000"/>
                <a:gd name="connsiteX29" fmla="*/ 3334 w 10000"/>
                <a:gd name="connsiteY29" fmla="*/ 6835 h 10000"/>
                <a:gd name="connsiteX30" fmla="*/ 3573 w 10000"/>
                <a:gd name="connsiteY30" fmla="*/ 7013 h 10000"/>
                <a:gd name="connsiteX31" fmla="*/ 3917 w 10000"/>
                <a:gd name="connsiteY31" fmla="*/ 7013 h 10000"/>
                <a:gd name="connsiteX32" fmla="*/ 4191 w 10000"/>
                <a:gd name="connsiteY32" fmla="*/ 6936 h 10000"/>
                <a:gd name="connsiteX33" fmla="*/ 5397 w 10000"/>
                <a:gd name="connsiteY33" fmla="*/ 4833 h 10000"/>
                <a:gd name="connsiteX34" fmla="*/ 5705 w 10000"/>
                <a:gd name="connsiteY34" fmla="*/ 4582 h 10000"/>
                <a:gd name="connsiteX35" fmla="*/ 6081 w 10000"/>
                <a:gd name="connsiteY35" fmla="*/ 4429 h 10000"/>
                <a:gd name="connsiteX36" fmla="*/ 7078 w 10000"/>
                <a:gd name="connsiteY36" fmla="*/ 2178 h 10000"/>
                <a:gd name="connsiteX37" fmla="*/ 7491 w 10000"/>
                <a:gd name="connsiteY37" fmla="*/ 1720 h 10000"/>
                <a:gd name="connsiteX38" fmla="*/ 8041 w 10000"/>
                <a:gd name="connsiteY38" fmla="*/ 1544 h 10000"/>
                <a:gd name="connsiteX39" fmla="*/ 8111 w 10000"/>
                <a:gd name="connsiteY39" fmla="*/ 1496 h 10000"/>
                <a:gd name="connsiteX40" fmla="*/ 8591 w 10000"/>
                <a:gd name="connsiteY40" fmla="*/ 1266 h 10000"/>
                <a:gd name="connsiteX41" fmla="*/ 8591 w 10000"/>
                <a:gd name="connsiteY41" fmla="*/ 632 h 10000"/>
                <a:gd name="connsiteX42" fmla="*/ 8523 w 10000"/>
                <a:gd name="connsiteY42" fmla="*/ 508 h 10000"/>
                <a:gd name="connsiteX43" fmla="*/ 8419 w 10000"/>
                <a:gd name="connsiteY43" fmla="*/ 454 h 10000"/>
                <a:gd name="connsiteX44" fmla="*/ 8111 w 10000"/>
                <a:gd name="connsiteY44" fmla="*/ 430 h 10000"/>
                <a:gd name="connsiteX45" fmla="*/ 8111 w 10000"/>
                <a:gd name="connsiteY45" fmla="*/ 330 h 10000"/>
                <a:gd name="connsiteX46" fmla="*/ 8214 w 10000"/>
                <a:gd name="connsiteY46" fmla="*/ 330 h 10000"/>
                <a:gd name="connsiteX47" fmla="*/ 8488 w 10000"/>
                <a:gd name="connsiteY47" fmla="*/ 50 h 10000"/>
                <a:gd name="connsiteX48" fmla="*/ 8900 w 10000"/>
                <a:gd name="connsiteY48" fmla="*/ 0 h 10000"/>
                <a:gd name="connsiteX49" fmla="*/ 8970 w 10000"/>
                <a:gd name="connsiteY49" fmla="*/ 102 h 10000"/>
                <a:gd name="connsiteX50" fmla="*/ 9073 w 10000"/>
                <a:gd name="connsiteY50" fmla="*/ 632 h 10000"/>
                <a:gd name="connsiteX51" fmla="*/ 9347 w 10000"/>
                <a:gd name="connsiteY51" fmla="*/ 1013 h 10000"/>
                <a:gd name="connsiteX52" fmla="*/ 9209 w 10000"/>
                <a:gd name="connsiteY52" fmla="*/ 1999 h 10000"/>
                <a:gd name="connsiteX53" fmla="*/ 9828 w 10000"/>
                <a:gd name="connsiteY53" fmla="*/ 2811 h 10000"/>
                <a:gd name="connsiteX54" fmla="*/ 9932 w 10000"/>
                <a:gd name="connsiteY54" fmla="*/ 3139 h 10000"/>
                <a:gd name="connsiteX55" fmla="*/ 9897 w 10000"/>
                <a:gd name="connsiteY55" fmla="*/ 3164 h 10000"/>
                <a:gd name="connsiteX56" fmla="*/ 9759 w 10000"/>
                <a:gd name="connsiteY56" fmla="*/ 3215 h 10000"/>
                <a:gd name="connsiteX57" fmla="*/ 8831 w 10000"/>
                <a:gd name="connsiteY57" fmla="*/ 3088 h 10000"/>
                <a:gd name="connsiteX58" fmla="*/ 8350 w 10000"/>
                <a:gd name="connsiteY58" fmla="*/ 3139 h 10000"/>
                <a:gd name="connsiteX59" fmla="*/ 8214 w 10000"/>
                <a:gd name="connsiteY59" fmla="*/ 3164 h 10000"/>
                <a:gd name="connsiteX60" fmla="*/ 8111 w 10000"/>
                <a:gd name="connsiteY60" fmla="*/ 3315 h 10000"/>
                <a:gd name="connsiteX61" fmla="*/ 8111 w 10000"/>
                <a:gd name="connsiteY61" fmla="*/ 3619 h 10000"/>
                <a:gd name="connsiteX62" fmla="*/ 8178 w 10000"/>
                <a:gd name="connsiteY62" fmla="*/ 3849 h 10000"/>
                <a:gd name="connsiteX63" fmla="*/ 8419 w 10000"/>
                <a:gd name="connsiteY63" fmla="*/ 4128 h 10000"/>
                <a:gd name="connsiteX64" fmla="*/ 8659 w 10000"/>
                <a:gd name="connsiteY64" fmla="*/ 4253 h 10000"/>
                <a:gd name="connsiteX65" fmla="*/ 9209 w 10000"/>
                <a:gd name="connsiteY65" fmla="*/ 4354 h 10000"/>
                <a:gd name="connsiteX66" fmla="*/ 9278 w 10000"/>
                <a:gd name="connsiteY66" fmla="*/ 4429 h 10000"/>
                <a:gd name="connsiteX67" fmla="*/ 9932 w 10000"/>
                <a:gd name="connsiteY67" fmla="*/ 5923 h 10000"/>
                <a:gd name="connsiteX68" fmla="*/ 10000 w 10000"/>
                <a:gd name="connsiteY68" fmla="*/ 5923 h 10000"/>
                <a:gd name="connsiteX69" fmla="*/ 8728 w 10000"/>
                <a:gd name="connsiteY69" fmla="*/ 7594 h 10000"/>
                <a:gd name="connsiteX70" fmla="*/ 8659 w 10000"/>
                <a:gd name="connsiteY70" fmla="*/ 7821 h 10000"/>
                <a:gd name="connsiteX71" fmla="*/ 8797 w 10000"/>
                <a:gd name="connsiteY71" fmla="*/ 8150 h 10000"/>
                <a:gd name="connsiteX72" fmla="*/ 8797 w 10000"/>
                <a:gd name="connsiteY72" fmla="*/ 5345 h 10000"/>
                <a:gd name="connsiteX73" fmla="*/ 7788 w 10000"/>
                <a:gd name="connsiteY73" fmla="*/ 5928 h 10000"/>
                <a:gd name="connsiteX74" fmla="*/ 8713 w 10000"/>
                <a:gd name="connsiteY74" fmla="*/ 6647 h 10000"/>
                <a:gd name="connsiteX75" fmla="*/ 8804 w 10000"/>
                <a:gd name="connsiteY75" fmla="*/ 6997 h 10000"/>
                <a:gd name="connsiteX76" fmla="*/ 7504 w 10000"/>
                <a:gd name="connsiteY76" fmla="*/ 6150 h 10000"/>
                <a:gd name="connsiteX77" fmla="*/ 7538 w 10000"/>
                <a:gd name="connsiteY77" fmla="*/ 6662 h 10000"/>
                <a:gd name="connsiteX78" fmla="*/ 8781 w 10000"/>
                <a:gd name="connsiteY78" fmla="*/ 7679 h 10000"/>
                <a:gd name="connsiteX79" fmla="*/ 7684 w 10000"/>
                <a:gd name="connsiteY79" fmla="*/ 7991 h 10000"/>
                <a:gd name="connsiteX80" fmla="*/ 8421 w 10000"/>
                <a:gd name="connsiteY80" fmla="*/ 6243 h 10000"/>
                <a:gd name="connsiteX81" fmla="*/ 7547 w 10000"/>
                <a:gd name="connsiteY81" fmla="*/ 5886 h 10000"/>
                <a:gd name="connsiteX82" fmla="*/ 8497 w 10000"/>
                <a:gd name="connsiteY82" fmla="*/ 6435 h 10000"/>
                <a:gd name="connsiteX83" fmla="*/ 8504 w 10000"/>
                <a:gd name="connsiteY83" fmla="*/ 7184 h 10000"/>
                <a:gd name="connsiteX84" fmla="*/ 6556 w 10000"/>
                <a:gd name="connsiteY84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1477 w 10000"/>
                <a:gd name="connsiteY8" fmla="*/ 9946 h 10000"/>
                <a:gd name="connsiteX9" fmla="*/ 5500 w 10000"/>
                <a:gd name="connsiteY9" fmla="*/ 6373 h 10000"/>
                <a:gd name="connsiteX10" fmla="*/ 5587 w 10000"/>
                <a:gd name="connsiteY10" fmla="*/ 6221 h 10000"/>
                <a:gd name="connsiteX11" fmla="*/ 7034 w 10000"/>
                <a:gd name="connsiteY11" fmla="*/ 5808 h 10000"/>
                <a:gd name="connsiteX12" fmla="*/ 6959 w 10000"/>
                <a:gd name="connsiteY12" fmla="*/ 6214 h 10000"/>
                <a:gd name="connsiteX13" fmla="*/ 308 w 10000"/>
                <a:gd name="connsiteY13" fmla="*/ 9088 h 10000"/>
                <a:gd name="connsiteX14" fmla="*/ 0 w 10000"/>
                <a:gd name="connsiteY14" fmla="*/ 9088 h 10000"/>
                <a:gd name="connsiteX15" fmla="*/ 5376 w 10000"/>
                <a:gd name="connsiteY15" fmla="*/ 6640 h 10000"/>
                <a:gd name="connsiteX16" fmla="*/ 5298 w 10000"/>
                <a:gd name="connsiteY16" fmla="*/ 6046 h 10000"/>
                <a:gd name="connsiteX17" fmla="*/ 4437 w 10000"/>
                <a:gd name="connsiteY17" fmla="*/ 7393 h 10000"/>
                <a:gd name="connsiteX18" fmla="*/ 5546 w 10000"/>
                <a:gd name="connsiteY18" fmla="*/ 7035 h 10000"/>
                <a:gd name="connsiteX19" fmla="*/ 4961 w 10000"/>
                <a:gd name="connsiteY19" fmla="*/ 6767 h 10000"/>
                <a:gd name="connsiteX20" fmla="*/ 4321 w 10000"/>
                <a:gd name="connsiteY20" fmla="*/ 6878 h 10000"/>
                <a:gd name="connsiteX21" fmla="*/ 5451 w 10000"/>
                <a:gd name="connsiteY21" fmla="*/ 6588 h 10000"/>
                <a:gd name="connsiteX22" fmla="*/ 998 w 10000"/>
                <a:gd name="connsiteY22" fmla="*/ 7013 h 10000"/>
                <a:gd name="connsiteX23" fmla="*/ 1306 w 10000"/>
                <a:gd name="connsiteY23" fmla="*/ 6885 h 10000"/>
                <a:gd name="connsiteX24" fmla="*/ 1407 w 10000"/>
                <a:gd name="connsiteY24" fmla="*/ 6557 h 10000"/>
                <a:gd name="connsiteX25" fmla="*/ 2816 w 10000"/>
                <a:gd name="connsiteY25" fmla="*/ 6479 h 10000"/>
                <a:gd name="connsiteX26" fmla="*/ 3126 w 10000"/>
                <a:gd name="connsiteY26" fmla="*/ 6707 h 10000"/>
                <a:gd name="connsiteX27" fmla="*/ 3194 w 10000"/>
                <a:gd name="connsiteY27" fmla="*/ 6785 h 10000"/>
                <a:gd name="connsiteX28" fmla="*/ 3194 w 10000"/>
                <a:gd name="connsiteY28" fmla="*/ 6835 h 10000"/>
                <a:gd name="connsiteX29" fmla="*/ 3334 w 10000"/>
                <a:gd name="connsiteY29" fmla="*/ 6835 h 10000"/>
                <a:gd name="connsiteX30" fmla="*/ 3573 w 10000"/>
                <a:gd name="connsiteY30" fmla="*/ 7013 h 10000"/>
                <a:gd name="connsiteX31" fmla="*/ 3917 w 10000"/>
                <a:gd name="connsiteY31" fmla="*/ 7013 h 10000"/>
                <a:gd name="connsiteX32" fmla="*/ 4191 w 10000"/>
                <a:gd name="connsiteY32" fmla="*/ 6936 h 10000"/>
                <a:gd name="connsiteX33" fmla="*/ 5397 w 10000"/>
                <a:gd name="connsiteY33" fmla="*/ 4833 h 10000"/>
                <a:gd name="connsiteX34" fmla="*/ 5705 w 10000"/>
                <a:gd name="connsiteY34" fmla="*/ 4582 h 10000"/>
                <a:gd name="connsiteX35" fmla="*/ 6081 w 10000"/>
                <a:gd name="connsiteY35" fmla="*/ 4429 h 10000"/>
                <a:gd name="connsiteX36" fmla="*/ 7078 w 10000"/>
                <a:gd name="connsiteY36" fmla="*/ 2178 h 10000"/>
                <a:gd name="connsiteX37" fmla="*/ 7491 w 10000"/>
                <a:gd name="connsiteY37" fmla="*/ 1720 h 10000"/>
                <a:gd name="connsiteX38" fmla="*/ 8041 w 10000"/>
                <a:gd name="connsiteY38" fmla="*/ 1544 h 10000"/>
                <a:gd name="connsiteX39" fmla="*/ 8111 w 10000"/>
                <a:gd name="connsiteY39" fmla="*/ 1496 h 10000"/>
                <a:gd name="connsiteX40" fmla="*/ 8591 w 10000"/>
                <a:gd name="connsiteY40" fmla="*/ 1266 h 10000"/>
                <a:gd name="connsiteX41" fmla="*/ 8591 w 10000"/>
                <a:gd name="connsiteY41" fmla="*/ 632 h 10000"/>
                <a:gd name="connsiteX42" fmla="*/ 8523 w 10000"/>
                <a:gd name="connsiteY42" fmla="*/ 508 h 10000"/>
                <a:gd name="connsiteX43" fmla="*/ 8419 w 10000"/>
                <a:gd name="connsiteY43" fmla="*/ 454 h 10000"/>
                <a:gd name="connsiteX44" fmla="*/ 8111 w 10000"/>
                <a:gd name="connsiteY44" fmla="*/ 430 h 10000"/>
                <a:gd name="connsiteX45" fmla="*/ 8111 w 10000"/>
                <a:gd name="connsiteY45" fmla="*/ 330 h 10000"/>
                <a:gd name="connsiteX46" fmla="*/ 8214 w 10000"/>
                <a:gd name="connsiteY46" fmla="*/ 330 h 10000"/>
                <a:gd name="connsiteX47" fmla="*/ 8488 w 10000"/>
                <a:gd name="connsiteY47" fmla="*/ 50 h 10000"/>
                <a:gd name="connsiteX48" fmla="*/ 8900 w 10000"/>
                <a:gd name="connsiteY48" fmla="*/ 0 h 10000"/>
                <a:gd name="connsiteX49" fmla="*/ 8970 w 10000"/>
                <a:gd name="connsiteY49" fmla="*/ 102 h 10000"/>
                <a:gd name="connsiteX50" fmla="*/ 9073 w 10000"/>
                <a:gd name="connsiteY50" fmla="*/ 632 h 10000"/>
                <a:gd name="connsiteX51" fmla="*/ 9347 w 10000"/>
                <a:gd name="connsiteY51" fmla="*/ 1013 h 10000"/>
                <a:gd name="connsiteX52" fmla="*/ 9209 w 10000"/>
                <a:gd name="connsiteY52" fmla="*/ 1999 h 10000"/>
                <a:gd name="connsiteX53" fmla="*/ 9828 w 10000"/>
                <a:gd name="connsiteY53" fmla="*/ 2811 h 10000"/>
                <a:gd name="connsiteX54" fmla="*/ 9932 w 10000"/>
                <a:gd name="connsiteY54" fmla="*/ 3139 h 10000"/>
                <a:gd name="connsiteX55" fmla="*/ 9897 w 10000"/>
                <a:gd name="connsiteY55" fmla="*/ 3164 h 10000"/>
                <a:gd name="connsiteX56" fmla="*/ 9759 w 10000"/>
                <a:gd name="connsiteY56" fmla="*/ 3215 h 10000"/>
                <a:gd name="connsiteX57" fmla="*/ 8831 w 10000"/>
                <a:gd name="connsiteY57" fmla="*/ 3088 h 10000"/>
                <a:gd name="connsiteX58" fmla="*/ 8350 w 10000"/>
                <a:gd name="connsiteY58" fmla="*/ 3139 h 10000"/>
                <a:gd name="connsiteX59" fmla="*/ 8214 w 10000"/>
                <a:gd name="connsiteY59" fmla="*/ 3164 h 10000"/>
                <a:gd name="connsiteX60" fmla="*/ 8111 w 10000"/>
                <a:gd name="connsiteY60" fmla="*/ 3315 h 10000"/>
                <a:gd name="connsiteX61" fmla="*/ 8111 w 10000"/>
                <a:gd name="connsiteY61" fmla="*/ 3619 h 10000"/>
                <a:gd name="connsiteX62" fmla="*/ 8178 w 10000"/>
                <a:gd name="connsiteY62" fmla="*/ 3849 h 10000"/>
                <a:gd name="connsiteX63" fmla="*/ 8419 w 10000"/>
                <a:gd name="connsiteY63" fmla="*/ 4128 h 10000"/>
                <a:gd name="connsiteX64" fmla="*/ 8659 w 10000"/>
                <a:gd name="connsiteY64" fmla="*/ 4253 h 10000"/>
                <a:gd name="connsiteX65" fmla="*/ 9209 w 10000"/>
                <a:gd name="connsiteY65" fmla="*/ 4354 h 10000"/>
                <a:gd name="connsiteX66" fmla="*/ 9278 w 10000"/>
                <a:gd name="connsiteY66" fmla="*/ 4429 h 10000"/>
                <a:gd name="connsiteX67" fmla="*/ 9932 w 10000"/>
                <a:gd name="connsiteY67" fmla="*/ 5923 h 10000"/>
                <a:gd name="connsiteX68" fmla="*/ 10000 w 10000"/>
                <a:gd name="connsiteY68" fmla="*/ 5923 h 10000"/>
                <a:gd name="connsiteX69" fmla="*/ 8728 w 10000"/>
                <a:gd name="connsiteY69" fmla="*/ 7594 h 10000"/>
                <a:gd name="connsiteX70" fmla="*/ 8659 w 10000"/>
                <a:gd name="connsiteY70" fmla="*/ 7821 h 10000"/>
                <a:gd name="connsiteX71" fmla="*/ 8797 w 10000"/>
                <a:gd name="connsiteY71" fmla="*/ 8150 h 10000"/>
                <a:gd name="connsiteX72" fmla="*/ 8797 w 10000"/>
                <a:gd name="connsiteY72" fmla="*/ 5345 h 10000"/>
                <a:gd name="connsiteX73" fmla="*/ 7788 w 10000"/>
                <a:gd name="connsiteY73" fmla="*/ 5928 h 10000"/>
                <a:gd name="connsiteX74" fmla="*/ 8713 w 10000"/>
                <a:gd name="connsiteY74" fmla="*/ 6647 h 10000"/>
                <a:gd name="connsiteX75" fmla="*/ 8804 w 10000"/>
                <a:gd name="connsiteY75" fmla="*/ 6997 h 10000"/>
                <a:gd name="connsiteX76" fmla="*/ 7504 w 10000"/>
                <a:gd name="connsiteY76" fmla="*/ 6150 h 10000"/>
                <a:gd name="connsiteX77" fmla="*/ 7538 w 10000"/>
                <a:gd name="connsiteY77" fmla="*/ 6662 h 10000"/>
                <a:gd name="connsiteX78" fmla="*/ 8781 w 10000"/>
                <a:gd name="connsiteY78" fmla="*/ 7679 h 10000"/>
                <a:gd name="connsiteX79" fmla="*/ 7684 w 10000"/>
                <a:gd name="connsiteY79" fmla="*/ 7991 h 10000"/>
                <a:gd name="connsiteX80" fmla="*/ 8421 w 10000"/>
                <a:gd name="connsiteY80" fmla="*/ 6243 h 10000"/>
                <a:gd name="connsiteX81" fmla="*/ 7547 w 10000"/>
                <a:gd name="connsiteY81" fmla="*/ 5886 h 10000"/>
                <a:gd name="connsiteX82" fmla="*/ 8497 w 10000"/>
                <a:gd name="connsiteY82" fmla="*/ 6435 h 10000"/>
                <a:gd name="connsiteX83" fmla="*/ 8504 w 10000"/>
                <a:gd name="connsiteY83" fmla="*/ 7184 h 10000"/>
                <a:gd name="connsiteX84" fmla="*/ 6556 w 10000"/>
                <a:gd name="connsiteY84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5500 w 10000"/>
                <a:gd name="connsiteY8" fmla="*/ 6373 h 10000"/>
                <a:gd name="connsiteX9" fmla="*/ 5587 w 10000"/>
                <a:gd name="connsiteY9" fmla="*/ 6221 h 10000"/>
                <a:gd name="connsiteX10" fmla="*/ 7034 w 10000"/>
                <a:gd name="connsiteY10" fmla="*/ 5808 h 10000"/>
                <a:gd name="connsiteX11" fmla="*/ 6959 w 10000"/>
                <a:gd name="connsiteY11" fmla="*/ 6214 h 10000"/>
                <a:gd name="connsiteX12" fmla="*/ 308 w 10000"/>
                <a:gd name="connsiteY12" fmla="*/ 9088 h 10000"/>
                <a:gd name="connsiteX13" fmla="*/ 0 w 10000"/>
                <a:gd name="connsiteY13" fmla="*/ 9088 h 10000"/>
                <a:gd name="connsiteX14" fmla="*/ 5376 w 10000"/>
                <a:gd name="connsiteY14" fmla="*/ 6640 h 10000"/>
                <a:gd name="connsiteX15" fmla="*/ 5298 w 10000"/>
                <a:gd name="connsiteY15" fmla="*/ 6046 h 10000"/>
                <a:gd name="connsiteX16" fmla="*/ 4437 w 10000"/>
                <a:gd name="connsiteY16" fmla="*/ 7393 h 10000"/>
                <a:gd name="connsiteX17" fmla="*/ 5546 w 10000"/>
                <a:gd name="connsiteY17" fmla="*/ 7035 h 10000"/>
                <a:gd name="connsiteX18" fmla="*/ 4961 w 10000"/>
                <a:gd name="connsiteY18" fmla="*/ 6767 h 10000"/>
                <a:gd name="connsiteX19" fmla="*/ 4321 w 10000"/>
                <a:gd name="connsiteY19" fmla="*/ 6878 h 10000"/>
                <a:gd name="connsiteX20" fmla="*/ 5451 w 10000"/>
                <a:gd name="connsiteY20" fmla="*/ 6588 h 10000"/>
                <a:gd name="connsiteX21" fmla="*/ 998 w 10000"/>
                <a:gd name="connsiteY21" fmla="*/ 7013 h 10000"/>
                <a:gd name="connsiteX22" fmla="*/ 1306 w 10000"/>
                <a:gd name="connsiteY22" fmla="*/ 6885 h 10000"/>
                <a:gd name="connsiteX23" fmla="*/ 1407 w 10000"/>
                <a:gd name="connsiteY23" fmla="*/ 6557 h 10000"/>
                <a:gd name="connsiteX24" fmla="*/ 2816 w 10000"/>
                <a:gd name="connsiteY24" fmla="*/ 6479 h 10000"/>
                <a:gd name="connsiteX25" fmla="*/ 3126 w 10000"/>
                <a:gd name="connsiteY25" fmla="*/ 6707 h 10000"/>
                <a:gd name="connsiteX26" fmla="*/ 3194 w 10000"/>
                <a:gd name="connsiteY26" fmla="*/ 6785 h 10000"/>
                <a:gd name="connsiteX27" fmla="*/ 3194 w 10000"/>
                <a:gd name="connsiteY27" fmla="*/ 6835 h 10000"/>
                <a:gd name="connsiteX28" fmla="*/ 3334 w 10000"/>
                <a:gd name="connsiteY28" fmla="*/ 6835 h 10000"/>
                <a:gd name="connsiteX29" fmla="*/ 3573 w 10000"/>
                <a:gd name="connsiteY29" fmla="*/ 7013 h 10000"/>
                <a:gd name="connsiteX30" fmla="*/ 3917 w 10000"/>
                <a:gd name="connsiteY30" fmla="*/ 7013 h 10000"/>
                <a:gd name="connsiteX31" fmla="*/ 4191 w 10000"/>
                <a:gd name="connsiteY31" fmla="*/ 6936 h 10000"/>
                <a:gd name="connsiteX32" fmla="*/ 5397 w 10000"/>
                <a:gd name="connsiteY32" fmla="*/ 4833 h 10000"/>
                <a:gd name="connsiteX33" fmla="*/ 5705 w 10000"/>
                <a:gd name="connsiteY33" fmla="*/ 4582 h 10000"/>
                <a:gd name="connsiteX34" fmla="*/ 6081 w 10000"/>
                <a:gd name="connsiteY34" fmla="*/ 4429 h 10000"/>
                <a:gd name="connsiteX35" fmla="*/ 7078 w 10000"/>
                <a:gd name="connsiteY35" fmla="*/ 2178 h 10000"/>
                <a:gd name="connsiteX36" fmla="*/ 7491 w 10000"/>
                <a:gd name="connsiteY36" fmla="*/ 1720 h 10000"/>
                <a:gd name="connsiteX37" fmla="*/ 8041 w 10000"/>
                <a:gd name="connsiteY37" fmla="*/ 1544 h 10000"/>
                <a:gd name="connsiteX38" fmla="*/ 8111 w 10000"/>
                <a:gd name="connsiteY38" fmla="*/ 1496 h 10000"/>
                <a:gd name="connsiteX39" fmla="*/ 8591 w 10000"/>
                <a:gd name="connsiteY39" fmla="*/ 1266 h 10000"/>
                <a:gd name="connsiteX40" fmla="*/ 8591 w 10000"/>
                <a:gd name="connsiteY40" fmla="*/ 632 h 10000"/>
                <a:gd name="connsiteX41" fmla="*/ 8523 w 10000"/>
                <a:gd name="connsiteY41" fmla="*/ 508 h 10000"/>
                <a:gd name="connsiteX42" fmla="*/ 8419 w 10000"/>
                <a:gd name="connsiteY42" fmla="*/ 454 h 10000"/>
                <a:gd name="connsiteX43" fmla="*/ 8111 w 10000"/>
                <a:gd name="connsiteY43" fmla="*/ 430 h 10000"/>
                <a:gd name="connsiteX44" fmla="*/ 8111 w 10000"/>
                <a:gd name="connsiteY44" fmla="*/ 330 h 10000"/>
                <a:gd name="connsiteX45" fmla="*/ 8214 w 10000"/>
                <a:gd name="connsiteY45" fmla="*/ 330 h 10000"/>
                <a:gd name="connsiteX46" fmla="*/ 8488 w 10000"/>
                <a:gd name="connsiteY46" fmla="*/ 50 h 10000"/>
                <a:gd name="connsiteX47" fmla="*/ 8900 w 10000"/>
                <a:gd name="connsiteY47" fmla="*/ 0 h 10000"/>
                <a:gd name="connsiteX48" fmla="*/ 8970 w 10000"/>
                <a:gd name="connsiteY48" fmla="*/ 102 h 10000"/>
                <a:gd name="connsiteX49" fmla="*/ 9073 w 10000"/>
                <a:gd name="connsiteY49" fmla="*/ 632 h 10000"/>
                <a:gd name="connsiteX50" fmla="*/ 9347 w 10000"/>
                <a:gd name="connsiteY50" fmla="*/ 1013 h 10000"/>
                <a:gd name="connsiteX51" fmla="*/ 9209 w 10000"/>
                <a:gd name="connsiteY51" fmla="*/ 1999 h 10000"/>
                <a:gd name="connsiteX52" fmla="*/ 9828 w 10000"/>
                <a:gd name="connsiteY52" fmla="*/ 2811 h 10000"/>
                <a:gd name="connsiteX53" fmla="*/ 9932 w 10000"/>
                <a:gd name="connsiteY53" fmla="*/ 3139 h 10000"/>
                <a:gd name="connsiteX54" fmla="*/ 9897 w 10000"/>
                <a:gd name="connsiteY54" fmla="*/ 3164 h 10000"/>
                <a:gd name="connsiteX55" fmla="*/ 9759 w 10000"/>
                <a:gd name="connsiteY55" fmla="*/ 3215 h 10000"/>
                <a:gd name="connsiteX56" fmla="*/ 8831 w 10000"/>
                <a:gd name="connsiteY56" fmla="*/ 3088 h 10000"/>
                <a:gd name="connsiteX57" fmla="*/ 8350 w 10000"/>
                <a:gd name="connsiteY57" fmla="*/ 3139 h 10000"/>
                <a:gd name="connsiteX58" fmla="*/ 8214 w 10000"/>
                <a:gd name="connsiteY58" fmla="*/ 3164 h 10000"/>
                <a:gd name="connsiteX59" fmla="*/ 8111 w 10000"/>
                <a:gd name="connsiteY59" fmla="*/ 3315 h 10000"/>
                <a:gd name="connsiteX60" fmla="*/ 8111 w 10000"/>
                <a:gd name="connsiteY60" fmla="*/ 3619 h 10000"/>
                <a:gd name="connsiteX61" fmla="*/ 8178 w 10000"/>
                <a:gd name="connsiteY61" fmla="*/ 3849 h 10000"/>
                <a:gd name="connsiteX62" fmla="*/ 8419 w 10000"/>
                <a:gd name="connsiteY62" fmla="*/ 4128 h 10000"/>
                <a:gd name="connsiteX63" fmla="*/ 8659 w 10000"/>
                <a:gd name="connsiteY63" fmla="*/ 4253 h 10000"/>
                <a:gd name="connsiteX64" fmla="*/ 9209 w 10000"/>
                <a:gd name="connsiteY64" fmla="*/ 4354 h 10000"/>
                <a:gd name="connsiteX65" fmla="*/ 9278 w 10000"/>
                <a:gd name="connsiteY65" fmla="*/ 4429 h 10000"/>
                <a:gd name="connsiteX66" fmla="*/ 9932 w 10000"/>
                <a:gd name="connsiteY66" fmla="*/ 5923 h 10000"/>
                <a:gd name="connsiteX67" fmla="*/ 10000 w 10000"/>
                <a:gd name="connsiteY67" fmla="*/ 5923 h 10000"/>
                <a:gd name="connsiteX68" fmla="*/ 8728 w 10000"/>
                <a:gd name="connsiteY68" fmla="*/ 7594 h 10000"/>
                <a:gd name="connsiteX69" fmla="*/ 8659 w 10000"/>
                <a:gd name="connsiteY69" fmla="*/ 7821 h 10000"/>
                <a:gd name="connsiteX70" fmla="*/ 8797 w 10000"/>
                <a:gd name="connsiteY70" fmla="*/ 8150 h 10000"/>
                <a:gd name="connsiteX71" fmla="*/ 8797 w 10000"/>
                <a:gd name="connsiteY71" fmla="*/ 5345 h 10000"/>
                <a:gd name="connsiteX72" fmla="*/ 7788 w 10000"/>
                <a:gd name="connsiteY72" fmla="*/ 5928 h 10000"/>
                <a:gd name="connsiteX73" fmla="*/ 8713 w 10000"/>
                <a:gd name="connsiteY73" fmla="*/ 6647 h 10000"/>
                <a:gd name="connsiteX74" fmla="*/ 8804 w 10000"/>
                <a:gd name="connsiteY74" fmla="*/ 6997 h 10000"/>
                <a:gd name="connsiteX75" fmla="*/ 7504 w 10000"/>
                <a:gd name="connsiteY75" fmla="*/ 6150 h 10000"/>
                <a:gd name="connsiteX76" fmla="*/ 7538 w 10000"/>
                <a:gd name="connsiteY76" fmla="*/ 6662 h 10000"/>
                <a:gd name="connsiteX77" fmla="*/ 8781 w 10000"/>
                <a:gd name="connsiteY77" fmla="*/ 7679 h 10000"/>
                <a:gd name="connsiteX78" fmla="*/ 7684 w 10000"/>
                <a:gd name="connsiteY78" fmla="*/ 7991 h 10000"/>
                <a:gd name="connsiteX79" fmla="*/ 8421 w 10000"/>
                <a:gd name="connsiteY79" fmla="*/ 6243 h 10000"/>
                <a:gd name="connsiteX80" fmla="*/ 7547 w 10000"/>
                <a:gd name="connsiteY80" fmla="*/ 5886 h 10000"/>
                <a:gd name="connsiteX81" fmla="*/ 8497 w 10000"/>
                <a:gd name="connsiteY81" fmla="*/ 6435 h 10000"/>
                <a:gd name="connsiteX82" fmla="*/ 8504 w 10000"/>
                <a:gd name="connsiteY82" fmla="*/ 7184 h 10000"/>
                <a:gd name="connsiteX83" fmla="*/ 6556 w 10000"/>
                <a:gd name="connsiteY83" fmla="*/ 7126 h 10000"/>
                <a:gd name="connsiteX0" fmla="*/ 6556 w 10000"/>
                <a:gd name="connsiteY0" fmla="*/ 7126 h 10000"/>
                <a:gd name="connsiteX1" fmla="*/ 3513 w 10000"/>
                <a:gd name="connsiteY1" fmla="*/ 7582 h 10000"/>
                <a:gd name="connsiteX2" fmla="*/ 5177 w 10000"/>
                <a:gd name="connsiteY2" fmla="*/ 6092 h 10000"/>
                <a:gd name="connsiteX3" fmla="*/ 3348 w 10000"/>
                <a:gd name="connsiteY3" fmla="*/ 6800 h 10000"/>
                <a:gd name="connsiteX4" fmla="*/ 4939 w 10000"/>
                <a:gd name="connsiteY4" fmla="*/ 7071 h 10000"/>
                <a:gd name="connsiteX5" fmla="*/ 4712 w 10000"/>
                <a:gd name="connsiteY5" fmla="*/ 6098 h 10000"/>
                <a:gd name="connsiteX6" fmla="*/ 4890 w 10000"/>
                <a:gd name="connsiteY6" fmla="*/ 6493 h 10000"/>
                <a:gd name="connsiteX7" fmla="*/ 1407 w 10000"/>
                <a:gd name="connsiteY7" fmla="*/ 10000 h 10000"/>
                <a:gd name="connsiteX8" fmla="*/ 5500 w 10000"/>
                <a:gd name="connsiteY8" fmla="*/ 6373 h 10000"/>
                <a:gd name="connsiteX9" fmla="*/ 5587 w 10000"/>
                <a:gd name="connsiteY9" fmla="*/ 6221 h 10000"/>
                <a:gd name="connsiteX10" fmla="*/ 7034 w 10000"/>
                <a:gd name="connsiteY10" fmla="*/ 5808 h 10000"/>
                <a:gd name="connsiteX11" fmla="*/ 6959 w 10000"/>
                <a:gd name="connsiteY11" fmla="*/ 6214 h 10000"/>
                <a:gd name="connsiteX12" fmla="*/ 308 w 10000"/>
                <a:gd name="connsiteY12" fmla="*/ 9088 h 10000"/>
                <a:gd name="connsiteX13" fmla="*/ 0 w 10000"/>
                <a:gd name="connsiteY13" fmla="*/ 9088 h 10000"/>
                <a:gd name="connsiteX14" fmla="*/ 5376 w 10000"/>
                <a:gd name="connsiteY14" fmla="*/ 6640 h 10000"/>
                <a:gd name="connsiteX15" fmla="*/ 5298 w 10000"/>
                <a:gd name="connsiteY15" fmla="*/ 6046 h 10000"/>
                <a:gd name="connsiteX16" fmla="*/ 4437 w 10000"/>
                <a:gd name="connsiteY16" fmla="*/ 7393 h 10000"/>
                <a:gd name="connsiteX17" fmla="*/ 5546 w 10000"/>
                <a:gd name="connsiteY17" fmla="*/ 7035 h 10000"/>
                <a:gd name="connsiteX18" fmla="*/ 4961 w 10000"/>
                <a:gd name="connsiteY18" fmla="*/ 6767 h 10000"/>
                <a:gd name="connsiteX19" fmla="*/ 4321 w 10000"/>
                <a:gd name="connsiteY19" fmla="*/ 6878 h 10000"/>
                <a:gd name="connsiteX20" fmla="*/ 5451 w 10000"/>
                <a:gd name="connsiteY20" fmla="*/ 6588 h 10000"/>
                <a:gd name="connsiteX21" fmla="*/ 998 w 10000"/>
                <a:gd name="connsiteY21" fmla="*/ 7013 h 10000"/>
                <a:gd name="connsiteX22" fmla="*/ 1306 w 10000"/>
                <a:gd name="connsiteY22" fmla="*/ 6885 h 10000"/>
                <a:gd name="connsiteX23" fmla="*/ 1407 w 10000"/>
                <a:gd name="connsiteY23" fmla="*/ 6557 h 10000"/>
                <a:gd name="connsiteX24" fmla="*/ 2816 w 10000"/>
                <a:gd name="connsiteY24" fmla="*/ 6479 h 10000"/>
                <a:gd name="connsiteX25" fmla="*/ 3126 w 10000"/>
                <a:gd name="connsiteY25" fmla="*/ 6707 h 10000"/>
                <a:gd name="connsiteX26" fmla="*/ 3194 w 10000"/>
                <a:gd name="connsiteY26" fmla="*/ 6785 h 10000"/>
                <a:gd name="connsiteX27" fmla="*/ 3194 w 10000"/>
                <a:gd name="connsiteY27" fmla="*/ 6835 h 10000"/>
                <a:gd name="connsiteX28" fmla="*/ 3334 w 10000"/>
                <a:gd name="connsiteY28" fmla="*/ 6835 h 10000"/>
                <a:gd name="connsiteX29" fmla="*/ 3573 w 10000"/>
                <a:gd name="connsiteY29" fmla="*/ 7013 h 10000"/>
                <a:gd name="connsiteX30" fmla="*/ 3917 w 10000"/>
                <a:gd name="connsiteY30" fmla="*/ 7013 h 10000"/>
                <a:gd name="connsiteX31" fmla="*/ 4191 w 10000"/>
                <a:gd name="connsiteY31" fmla="*/ 6936 h 10000"/>
                <a:gd name="connsiteX32" fmla="*/ 5397 w 10000"/>
                <a:gd name="connsiteY32" fmla="*/ 4833 h 10000"/>
                <a:gd name="connsiteX33" fmla="*/ 5705 w 10000"/>
                <a:gd name="connsiteY33" fmla="*/ 4582 h 10000"/>
                <a:gd name="connsiteX34" fmla="*/ 6081 w 10000"/>
                <a:gd name="connsiteY34" fmla="*/ 4429 h 10000"/>
                <a:gd name="connsiteX35" fmla="*/ 7078 w 10000"/>
                <a:gd name="connsiteY35" fmla="*/ 2178 h 10000"/>
                <a:gd name="connsiteX36" fmla="*/ 7491 w 10000"/>
                <a:gd name="connsiteY36" fmla="*/ 1720 h 10000"/>
                <a:gd name="connsiteX37" fmla="*/ 8041 w 10000"/>
                <a:gd name="connsiteY37" fmla="*/ 1544 h 10000"/>
                <a:gd name="connsiteX38" fmla="*/ 8111 w 10000"/>
                <a:gd name="connsiteY38" fmla="*/ 1496 h 10000"/>
                <a:gd name="connsiteX39" fmla="*/ 8591 w 10000"/>
                <a:gd name="connsiteY39" fmla="*/ 1266 h 10000"/>
                <a:gd name="connsiteX40" fmla="*/ 8591 w 10000"/>
                <a:gd name="connsiteY40" fmla="*/ 632 h 10000"/>
                <a:gd name="connsiteX41" fmla="*/ 8523 w 10000"/>
                <a:gd name="connsiteY41" fmla="*/ 508 h 10000"/>
                <a:gd name="connsiteX42" fmla="*/ 8419 w 10000"/>
                <a:gd name="connsiteY42" fmla="*/ 454 h 10000"/>
                <a:gd name="connsiteX43" fmla="*/ 8111 w 10000"/>
                <a:gd name="connsiteY43" fmla="*/ 430 h 10000"/>
                <a:gd name="connsiteX44" fmla="*/ 8111 w 10000"/>
                <a:gd name="connsiteY44" fmla="*/ 330 h 10000"/>
                <a:gd name="connsiteX45" fmla="*/ 8214 w 10000"/>
                <a:gd name="connsiteY45" fmla="*/ 330 h 10000"/>
                <a:gd name="connsiteX46" fmla="*/ 8488 w 10000"/>
                <a:gd name="connsiteY46" fmla="*/ 50 h 10000"/>
                <a:gd name="connsiteX47" fmla="*/ 8900 w 10000"/>
                <a:gd name="connsiteY47" fmla="*/ 0 h 10000"/>
                <a:gd name="connsiteX48" fmla="*/ 8970 w 10000"/>
                <a:gd name="connsiteY48" fmla="*/ 102 h 10000"/>
                <a:gd name="connsiteX49" fmla="*/ 9073 w 10000"/>
                <a:gd name="connsiteY49" fmla="*/ 632 h 10000"/>
                <a:gd name="connsiteX50" fmla="*/ 9347 w 10000"/>
                <a:gd name="connsiteY50" fmla="*/ 1013 h 10000"/>
                <a:gd name="connsiteX51" fmla="*/ 9209 w 10000"/>
                <a:gd name="connsiteY51" fmla="*/ 1999 h 10000"/>
                <a:gd name="connsiteX52" fmla="*/ 9828 w 10000"/>
                <a:gd name="connsiteY52" fmla="*/ 2811 h 10000"/>
                <a:gd name="connsiteX53" fmla="*/ 9932 w 10000"/>
                <a:gd name="connsiteY53" fmla="*/ 3139 h 10000"/>
                <a:gd name="connsiteX54" fmla="*/ 9897 w 10000"/>
                <a:gd name="connsiteY54" fmla="*/ 3164 h 10000"/>
                <a:gd name="connsiteX55" fmla="*/ 9759 w 10000"/>
                <a:gd name="connsiteY55" fmla="*/ 3215 h 10000"/>
                <a:gd name="connsiteX56" fmla="*/ 8831 w 10000"/>
                <a:gd name="connsiteY56" fmla="*/ 3088 h 10000"/>
                <a:gd name="connsiteX57" fmla="*/ 8350 w 10000"/>
                <a:gd name="connsiteY57" fmla="*/ 3139 h 10000"/>
                <a:gd name="connsiteX58" fmla="*/ 8214 w 10000"/>
                <a:gd name="connsiteY58" fmla="*/ 3164 h 10000"/>
                <a:gd name="connsiteX59" fmla="*/ 8111 w 10000"/>
                <a:gd name="connsiteY59" fmla="*/ 3315 h 10000"/>
                <a:gd name="connsiteX60" fmla="*/ 8111 w 10000"/>
                <a:gd name="connsiteY60" fmla="*/ 3619 h 10000"/>
                <a:gd name="connsiteX61" fmla="*/ 8178 w 10000"/>
                <a:gd name="connsiteY61" fmla="*/ 3849 h 10000"/>
                <a:gd name="connsiteX62" fmla="*/ 8419 w 10000"/>
                <a:gd name="connsiteY62" fmla="*/ 4128 h 10000"/>
                <a:gd name="connsiteX63" fmla="*/ 8659 w 10000"/>
                <a:gd name="connsiteY63" fmla="*/ 4253 h 10000"/>
                <a:gd name="connsiteX64" fmla="*/ 9209 w 10000"/>
                <a:gd name="connsiteY64" fmla="*/ 4354 h 10000"/>
                <a:gd name="connsiteX65" fmla="*/ 9278 w 10000"/>
                <a:gd name="connsiteY65" fmla="*/ 4429 h 10000"/>
                <a:gd name="connsiteX66" fmla="*/ 9932 w 10000"/>
                <a:gd name="connsiteY66" fmla="*/ 5923 h 10000"/>
                <a:gd name="connsiteX67" fmla="*/ 10000 w 10000"/>
                <a:gd name="connsiteY67" fmla="*/ 5923 h 10000"/>
                <a:gd name="connsiteX68" fmla="*/ 8728 w 10000"/>
                <a:gd name="connsiteY68" fmla="*/ 7594 h 10000"/>
                <a:gd name="connsiteX69" fmla="*/ 8659 w 10000"/>
                <a:gd name="connsiteY69" fmla="*/ 7821 h 10000"/>
                <a:gd name="connsiteX70" fmla="*/ 8797 w 10000"/>
                <a:gd name="connsiteY70" fmla="*/ 8150 h 10000"/>
                <a:gd name="connsiteX71" fmla="*/ 8797 w 10000"/>
                <a:gd name="connsiteY71" fmla="*/ 5345 h 10000"/>
                <a:gd name="connsiteX72" fmla="*/ 7788 w 10000"/>
                <a:gd name="connsiteY72" fmla="*/ 5928 h 10000"/>
                <a:gd name="connsiteX73" fmla="*/ 8713 w 10000"/>
                <a:gd name="connsiteY73" fmla="*/ 6647 h 10000"/>
                <a:gd name="connsiteX74" fmla="*/ 8804 w 10000"/>
                <a:gd name="connsiteY74" fmla="*/ 6997 h 10000"/>
                <a:gd name="connsiteX75" fmla="*/ 7504 w 10000"/>
                <a:gd name="connsiteY75" fmla="*/ 6150 h 10000"/>
                <a:gd name="connsiteX76" fmla="*/ 7538 w 10000"/>
                <a:gd name="connsiteY76" fmla="*/ 6662 h 10000"/>
                <a:gd name="connsiteX77" fmla="*/ 8781 w 10000"/>
                <a:gd name="connsiteY77" fmla="*/ 7679 h 10000"/>
                <a:gd name="connsiteX78" fmla="*/ 7684 w 10000"/>
                <a:gd name="connsiteY78" fmla="*/ 7991 h 10000"/>
                <a:gd name="connsiteX79" fmla="*/ 8421 w 10000"/>
                <a:gd name="connsiteY79" fmla="*/ 6243 h 10000"/>
                <a:gd name="connsiteX80" fmla="*/ 7547 w 10000"/>
                <a:gd name="connsiteY80" fmla="*/ 5886 h 10000"/>
                <a:gd name="connsiteX81" fmla="*/ 8497 w 10000"/>
                <a:gd name="connsiteY81" fmla="*/ 6435 h 10000"/>
                <a:gd name="connsiteX82" fmla="*/ 8504 w 10000"/>
                <a:gd name="connsiteY82" fmla="*/ 7184 h 10000"/>
                <a:gd name="connsiteX83" fmla="*/ 6556 w 10000"/>
                <a:gd name="connsiteY83" fmla="*/ 7126 h 10000"/>
                <a:gd name="connsiteX0" fmla="*/ 6556 w 10000"/>
                <a:gd name="connsiteY0" fmla="*/ 7126 h 9088"/>
                <a:gd name="connsiteX1" fmla="*/ 3513 w 10000"/>
                <a:gd name="connsiteY1" fmla="*/ 7582 h 9088"/>
                <a:gd name="connsiteX2" fmla="*/ 5177 w 10000"/>
                <a:gd name="connsiteY2" fmla="*/ 6092 h 9088"/>
                <a:gd name="connsiteX3" fmla="*/ 3348 w 10000"/>
                <a:gd name="connsiteY3" fmla="*/ 6800 h 9088"/>
                <a:gd name="connsiteX4" fmla="*/ 4939 w 10000"/>
                <a:gd name="connsiteY4" fmla="*/ 7071 h 9088"/>
                <a:gd name="connsiteX5" fmla="*/ 4712 w 10000"/>
                <a:gd name="connsiteY5" fmla="*/ 6098 h 9088"/>
                <a:gd name="connsiteX6" fmla="*/ 4890 w 10000"/>
                <a:gd name="connsiteY6" fmla="*/ 6493 h 9088"/>
                <a:gd name="connsiteX7" fmla="*/ 5500 w 10000"/>
                <a:gd name="connsiteY7" fmla="*/ 6373 h 9088"/>
                <a:gd name="connsiteX8" fmla="*/ 5587 w 10000"/>
                <a:gd name="connsiteY8" fmla="*/ 6221 h 9088"/>
                <a:gd name="connsiteX9" fmla="*/ 7034 w 10000"/>
                <a:gd name="connsiteY9" fmla="*/ 5808 h 9088"/>
                <a:gd name="connsiteX10" fmla="*/ 6959 w 10000"/>
                <a:gd name="connsiteY10" fmla="*/ 6214 h 9088"/>
                <a:gd name="connsiteX11" fmla="*/ 308 w 10000"/>
                <a:gd name="connsiteY11" fmla="*/ 9088 h 9088"/>
                <a:gd name="connsiteX12" fmla="*/ 0 w 10000"/>
                <a:gd name="connsiteY12" fmla="*/ 9088 h 9088"/>
                <a:gd name="connsiteX13" fmla="*/ 5376 w 10000"/>
                <a:gd name="connsiteY13" fmla="*/ 6640 h 9088"/>
                <a:gd name="connsiteX14" fmla="*/ 5298 w 10000"/>
                <a:gd name="connsiteY14" fmla="*/ 6046 h 9088"/>
                <a:gd name="connsiteX15" fmla="*/ 4437 w 10000"/>
                <a:gd name="connsiteY15" fmla="*/ 7393 h 9088"/>
                <a:gd name="connsiteX16" fmla="*/ 5546 w 10000"/>
                <a:gd name="connsiteY16" fmla="*/ 7035 h 9088"/>
                <a:gd name="connsiteX17" fmla="*/ 4961 w 10000"/>
                <a:gd name="connsiteY17" fmla="*/ 6767 h 9088"/>
                <a:gd name="connsiteX18" fmla="*/ 4321 w 10000"/>
                <a:gd name="connsiteY18" fmla="*/ 6878 h 9088"/>
                <a:gd name="connsiteX19" fmla="*/ 5451 w 10000"/>
                <a:gd name="connsiteY19" fmla="*/ 6588 h 9088"/>
                <a:gd name="connsiteX20" fmla="*/ 998 w 10000"/>
                <a:gd name="connsiteY20" fmla="*/ 7013 h 9088"/>
                <a:gd name="connsiteX21" fmla="*/ 1306 w 10000"/>
                <a:gd name="connsiteY21" fmla="*/ 6885 h 9088"/>
                <a:gd name="connsiteX22" fmla="*/ 1407 w 10000"/>
                <a:gd name="connsiteY22" fmla="*/ 6557 h 9088"/>
                <a:gd name="connsiteX23" fmla="*/ 2816 w 10000"/>
                <a:gd name="connsiteY23" fmla="*/ 6479 h 9088"/>
                <a:gd name="connsiteX24" fmla="*/ 3126 w 10000"/>
                <a:gd name="connsiteY24" fmla="*/ 6707 h 9088"/>
                <a:gd name="connsiteX25" fmla="*/ 3194 w 10000"/>
                <a:gd name="connsiteY25" fmla="*/ 6785 h 9088"/>
                <a:gd name="connsiteX26" fmla="*/ 3194 w 10000"/>
                <a:gd name="connsiteY26" fmla="*/ 6835 h 9088"/>
                <a:gd name="connsiteX27" fmla="*/ 3334 w 10000"/>
                <a:gd name="connsiteY27" fmla="*/ 6835 h 9088"/>
                <a:gd name="connsiteX28" fmla="*/ 3573 w 10000"/>
                <a:gd name="connsiteY28" fmla="*/ 7013 h 9088"/>
                <a:gd name="connsiteX29" fmla="*/ 3917 w 10000"/>
                <a:gd name="connsiteY29" fmla="*/ 7013 h 9088"/>
                <a:gd name="connsiteX30" fmla="*/ 4191 w 10000"/>
                <a:gd name="connsiteY30" fmla="*/ 6936 h 9088"/>
                <a:gd name="connsiteX31" fmla="*/ 5397 w 10000"/>
                <a:gd name="connsiteY31" fmla="*/ 4833 h 9088"/>
                <a:gd name="connsiteX32" fmla="*/ 5705 w 10000"/>
                <a:gd name="connsiteY32" fmla="*/ 4582 h 9088"/>
                <a:gd name="connsiteX33" fmla="*/ 6081 w 10000"/>
                <a:gd name="connsiteY33" fmla="*/ 4429 h 9088"/>
                <a:gd name="connsiteX34" fmla="*/ 7078 w 10000"/>
                <a:gd name="connsiteY34" fmla="*/ 2178 h 9088"/>
                <a:gd name="connsiteX35" fmla="*/ 7491 w 10000"/>
                <a:gd name="connsiteY35" fmla="*/ 1720 h 9088"/>
                <a:gd name="connsiteX36" fmla="*/ 8041 w 10000"/>
                <a:gd name="connsiteY36" fmla="*/ 1544 h 9088"/>
                <a:gd name="connsiteX37" fmla="*/ 8111 w 10000"/>
                <a:gd name="connsiteY37" fmla="*/ 1496 h 9088"/>
                <a:gd name="connsiteX38" fmla="*/ 8591 w 10000"/>
                <a:gd name="connsiteY38" fmla="*/ 1266 h 9088"/>
                <a:gd name="connsiteX39" fmla="*/ 8591 w 10000"/>
                <a:gd name="connsiteY39" fmla="*/ 632 h 9088"/>
                <a:gd name="connsiteX40" fmla="*/ 8523 w 10000"/>
                <a:gd name="connsiteY40" fmla="*/ 508 h 9088"/>
                <a:gd name="connsiteX41" fmla="*/ 8419 w 10000"/>
                <a:gd name="connsiteY41" fmla="*/ 454 h 9088"/>
                <a:gd name="connsiteX42" fmla="*/ 8111 w 10000"/>
                <a:gd name="connsiteY42" fmla="*/ 430 h 9088"/>
                <a:gd name="connsiteX43" fmla="*/ 8111 w 10000"/>
                <a:gd name="connsiteY43" fmla="*/ 330 h 9088"/>
                <a:gd name="connsiteX44" fmla="*/ 8214 w 10000"/>
                <a:gd name="connsiteY44" fmla="*/ 330 h 9088"/>
                <a:gd name="connsiteX45" fmla="*/ 8488 w 10000"/>
                <a:gd name="connsiteY45" fmla="*/ 50 h 9088"/>
                <a:gd name="connsiteX46" fmla="*/ 8900 w 10000"/>
                <a:gd name="connsiteY46" fmla="*/ 0 h 9088"/>
                <a:gd name="connsiteX47" fmla="*/ 8970 w 10000"/>
                <a:gd name="connsiteY47" fmla="*/ 102 h 9088"/>
                <a:gd name="connsiteX48" fmla="*/ 9073 w 10000"/>
                <a:gd name="connsiteY48" fmla="*/ 632 h 9088"/>
                <a:gd name="connsiteX49" fmla="*/ 9347 w 10000"/>
                <a:gd name="connsiteY49" fmla="*/ 1013 h 9088"/>
                <a:gd name="connsiteX50" fmla="*/ 9209 w 10000"/>
                <a:gd name="connsiteY50" fmla="*/ 1999 h 9088"/>
                <a:gd name="connsiteX51" fmla="*/ 9828 w 10000"/>
                <a:gd name="connsiteY51" fmla="*/ 2811 h 9088"/>
                <a:gd name="connsiteX52" fmla="*/ 9932 w 10000"/>
                <a:gd name="connsiteY52" fmla="*/ 3139 h 9088"/>
                <a:gd name="connsiteX53" fmla="*/ 9897 w 10000"/>
                <a:gd name="connsiteY53" fmla="*/ 3164 h 9088"/>
                <a:gd name="connsiteX54" fmla="*/ 9759 w 10000"/>
                <a:gd name="connsiteY54" fmla="*/ 3215 h 9088"/>
                <a:gd name="connsiteX55" fmla="*/ 8831 w 10000"/>
                <a:gd name="connsiteY55" fmla="*/ 3088 h 9088"/>
                <a:gd name="connsiteX56" fmla="*/ 8350 w 10000"/>
                <a:gd name="connsiteY56" fmla="*/ 3139 h 9088"/>
                <a:gd name="connsiteX57" fmla="*/ 8214 w 10000"/>
                <a:gd name="connsiteY57" fmla="*/ 3164 h 9088"/>
                <a:gd name="connsiteX58" fmla="*/ 8111 w 10000"/>
                <a:gd name="connsiteY58" fmla="*/ 3315 h 9088"/>
                <a:gd name="connsiteX59" fmla="*/ 8111 w 10000"/>
                <a:gd name="connsiteY59" fmla="*/ 3619 h 9088"/>
                <a:gd name="connsiteX60" fmla="*/ 8178 w 10000"/>
                <a:gd name="connsiteY60" fmla="*/ 3849 h 9088"/>
                <a:gd name="connsiteX61" fmla="*/ 8419 w 10000"/>
                <a:gd name="connsiteY61" fmla="*/ 4128 h 9088"/>
                <a:gd name="connsiteX62" fmla="*/ 8659 w 10000"/>
                <a:gd name="connsiteY62" fmla="*/ 4253 h 9088"/>
                <a:gd name="connsiteX63" fmla="*/ 9209 w 10000"/>
                <a:gd name="connsiteY63" fmla="*/ 4354 h 9088"/>
                <a:gd name="connsiteX64" fmla="*/ 9278 w 10000"/>
                <a:gd name="connsiteY64" fmla="*/ 4429 h 9088"/>
                <a:gd name="connsiteX65" fmla="*/ 9932 w 10000"/>
                <a:gd name="connsiteY65" fmla="*/ 5923 h 9088"/>
                <a:gd name="connsiteX66" fmla="*/ 10000 w 10000"/>
                <a:gd name="connsiteY66" fmla="*/ 5923 h 9088"/>
                <a:gd name="connsiteX67" fmla="*/ 8728 w 10000"/>
                <a:gd name="connsiteY67" fmla="*/ 7594 h 9088"/>
                <a:gd name="connsiteX68" fmla="*/ 8659 w 10000"/>
                <a:gd name="connsiteY68" fmla="*/ 7821 h 9088"/>
                <a:gd name="connsiteX69" fmla="*/ 8797 w 10000"/>
                <a:gd name="connsiteY69" fmla="*/ 8150 h 9088"/>
                <a:gd name="connsiteX70" fmla="*/ 8797 w 10000"/>
                <a:gd name="connsiteY70" fmla="*/ 5345 h 9088"/>
                <a:gd name="connsiteX71" fmla="*/ 7788 w 10000"/>
                <a:gd name="connsiteY71" fmla="*/ 5928 h 9088"/>
                <a:gd name="connsiteX72" fmla="*/ 8713 w 10000"/>
                <a:gd name="connsiteY72" fmla="*/ 6647 h 9088"/>
                <a:gd name="connsiteX73" fmla="*/ 8804 w 10000"/>
                <a:gd name="connsiteY73" fmla="*/ 6997 h 9088"/>
                <a:gd name="connsiteX74" fmla="*/ 7504 w 10000"/>
                <a:gd name="connsiteY74" fmla="*/ 6150 h 9088"/>
                <a:gd name="connsiteX75" fmla="*/ 7538 w 10000"/>
                <a:gd name="connsiteY75" fmla="*/ 6662 h 9088"/>
                <a:gd name="connsiteX76" fmla="*/ 8781 w 10000"/>
                <a:gd name="connsiteY76" fmla="*/ 7679 h 9088"/>
                <a:gd name="connsiteX77" fmla="*/ 7684 w 10000"/>
                <a:gd name="connsiteY77" fmla="*/ 7991 h 9088"/>
                <a:gd name="connsiteX78" fmla="*/ 8421 w 10000"/>
                <a:gd name="connsiteY78" fmla="*/ 6243 h 9088"/>
                <a:gd name="connsiteX79" fmla="*/ 7547 w 10000"/>
                <a:gd name="connsiteY79" fmla="*/ 5886 h 9088"/>
                <a:gd name="connsiteX80" fmla="*/ 8497 w 10000"/>
                <a:gd name="connsiteY80" fmla="*/ 6435 h 9088"/>
                <a:gd name="connsiteX81" fmla="*/ 8504 w 10000"/>
                <a:gd name="connsiteY81" fmla="*/ 7184 h 9088"/>
                <a:gd name="connsiteX82" fmla="*/ 6556 w 10000"/>
                <a:gd name="connsiteY82" fmla="*/ 7126 h 9088"/>
                <a:gd name="connsiteX0" fmla="*/ 6556 w 10000"/>
                <a:gd name="connsiteY0" fmla="*/ 7841 h 10000"/>
                <a:gd name="connsiteX1" fmla="*/ 3513 w 10000"/>
                <a:gd name="connsiteY1" fmla="*/ 8343 h 10000"/>
                <a:gd name="connsiteX2" fmla="*/ 5177 w 10000"/>
                <a:gd name="connsiteY2" fmla="*/ 6703 h 10000"/>
                <a:gd name="connsiteX3" fmla="*/ 3348 w 10000"/>
                <a:gd name="connsiteY3" fmla="*/ 7482 h 10000"/>
                <a:gd name="connsiteX4" fmla="*/ 4939 w 10000"/>
                <a:gd name="connsiteY4" fmla="*/ 7781 h 10000"/>
                <a:gd name="connsiteX5" fmla="*/ 4712 w 10000"/>
                <a:gd name="connsiteY5" fmla="*/ 6710 h 10000"/>
                <a:gd name="connsiteX6" fmla="*/ 4890 w 10000"/>
                <a:gd name="connsiteY6" fmla="*/ 7145 h 10000"/>
                <a:gd name="connsiteX7" fmla="*/ 5500 w 10000"/>
                <a:gd name="connsiteY7" fmla="*/ 7013 h 10000"/>
                <a:gd name="connsiteX8" fmla="*/ 5587 w 10000"/>
                <a:gd name="connsiteY8" fmla="*/ 6845 h 10000"/>
                <a:gd name="connsiteX9" fmla="*/ 7034 w 10000"/>
                <a:gd name="connsiteY9" fmla="*/ 6391 h 10000"/>
                <a:gd name="connsiteX10" fmla="*/ 6959 w 10000"/>
                <a:gd name="connsiteY10" fmla="*/ 6838 h 10000"/>
                <a:gd name="connsiteX11" fmla="*/ 308 w 10000"/>
                <a:gd name="connsiteY11" fmla="*/ 10000 h 10000"/>
                <a:gd name="connsiteX12" fmla="*/ 0 w 10000"/>
                <a:gd name="connsiteY12" fmla="*/ 10000 h 10000"/>
                <a:gd name="connsiteX13" fmla="*/ 5376 w 10000"/>
                <a:gd name="connsiteY13" fmla="*/ 7306 h 10000"/>
                <a:gd name="connsiteX14" fmla="*/ 5298 w 10000"/>
                <a:gd name="connsiteY14" fmla="*/ 6653 h 10000"/>
                <a:gd name="connsiteX15" fmla="*/ 4437 w 10000"/>
                <a:gd name="connsiteY15" fmla="*/ 8135 h 10000"/>
                <a:gd name="connsiteX16" fmla="*/ 5546 w 10000"/>
                <a:gd name="connsiteY16" fmla="*/ 7741 h 10000"/>
                <a:gd name="connsiteX17" fmla="*/ 4961 w 10000"/>
                <a:gd name="connsiteY17" fmla="*/ 7446 h 10000"/>
                <a:gd name="connsiteX18" fmla="*/ 4321 w 10000"/>
                <a:gd name="connsiteY18" fmla="*/ 7568 h 10000"/>
                <a:gd name="connsiteX19" fmla="*/ 5451 w 10000"/>
                <a:gd name="connsiteY19" fmla="*/ 7249 h 10000"/>
                <a:gd name="connsiteX20" fmla="*/ 998 w 10000"/>
                <a:gd name="connsiteY20" fmla="*/ 7717 h 10000"/>
                <a:gd name="connsiteX21" fmla="*/ 1306 w 10000"/>
                <a:gd name="connsiteY21" fmla="*/ 7576 h 10000"/>
                <a:gd name="connsiteX22" fmla="*/ 1407 w 10000"/>
                <a:gd name="connsiteY22" fmla="*/ 7215 h 10000"/>
                <a:gd name="connsiteX23" fmla="*/ 2816 w 10000"/>
                <a:gd name="connsiteY23" fmla="*/ 7129 h 10000"/>
                <a:gd name="connsiteX24" fmla="*/ 3126 w 10000"/>
                <a:gd name="connsiteY24" fmla="*/ 7380 h 10000"/>
                <a:gd name="connsiteX25" fmla="*/ 3194 w 10000"/>
                <a:gd name="connsiteY25" fmla="*/ 7466 h 10000"/>
                <a:gd name="connsiteX26" fmla="*/ 3194 w 10000"/>
                <a:gd name="connsiteY26" fmla="*/ 7521 h 10000"/>
                <a:gd name="connsiteX27" fmla="*/ 3334 w 10000"/>
                <a:gd name="connsiteY27" fmla="*/ 7521 h 10000"/>
                <a:gd name="connsiteX28" fmla="*/ 3573 w 10000"/>
                <a:gd name="connsiteY28" fmla="*/ 7717 h 10000"/>
                <a:gd name="connsiteX29" fmla="*/ 3917 w 10000"/>
                <a:gd name="connsiteY29" fmla="*/ 7717 h 10000"/>
                <a:gd name="connsiteX30" fmla="*/ 4191 w 10000"/>
                <a:gd name="connsiteY30" fmla="*/ 7632 h 10000"/>
                <a:gd name="connsiteX31" fmla="*/ 5397 w 10000"/>
                <a:gd name="connsiteY31" fmla="*/ 5318 h 10000"/>
                <a:gd name="connsiteX32" fmla="*/ 5705 w 10000"/>
                <a:gd name="connsiteY32" fmla="*/ 5042 h 10000"/>
                <a:gd name="connsiteX33" fmla="*/ 6081 w 10000"/>
                <a:gd name="connsiteY33" fmla="*/ 4873 h 10000"/>
                <a:gd name="connsiteX34" fmla="*/ 7078 w 10000"/>
                <a:gd name="connsiteY34" fmla="*/ 2397 h 10000"/>
                <a:gd name="connsiteX35" fmla="*/ 7491 w 10000"/>
                <a:gd name="connsiteY35" fmla="*/ 1893 h 10000"/>
                <a:gd name="connsiteX36" fmla="*/ 8041 w 10000"/>
                <a:gd name="connsiteY36" fmla="*/ 1699 h 10000"/>
                <a:gd name="connsiteX37" fmla="*/ 8111 w 10000"/>
                <a:gd name="connsiteY37" fmla="*/ 1646 h 10000"/>
                <a:gd name="connsiteX38" fmla="*/ 8591 w 10000"/>
                <a:gd name="connsiteY38" fmla="*/ 1393 h 10000"/>
                <a:gd name="connsiteX39" fmla="*/ 8591 w 10000"/>
                <a:gd name="connsiteY39" fmla="*/ 695 h 10000"/>
                <a:gd name="connsiteX40" fmla="*/ 8523 w 10000"/>
                <a:gd name="connsiteY40" fmla="*/ 559 h 10000"/>
                <a:gd name="connsiteX41" fmla="*/ 8419 w 10000"/>
                <a:gd name="connsiteY41" fmla="*/ 500 h 10000"/>
                <a:gd name="connsiteX42" fmla="*/ 8111 w 10000"/>
                <a:gd name="connsiteY42" fmla="*/ 473 h 10000"/>
                <a:gd name="connsiteX43" fmla="*/ 8111 w 10000"/>
                <a:gd name="connsiteY43" fmla="*/ 363 h 10000"/>
                <a:gd name="connsiteX44" fmla="*/ 8214 w 10000"/>
                <a:gd name="connsiteY44" fmla="*/ 363 h 10000"/>
                <a:gd name="connsiteX45" fmla="*/ 8488 w 10000"/>
                <a:gd name="connsiteY45" fmla="*/ 55 h 10000"/>
                <a:gd name="connsiteX46" fmla="*/ 8900 w 10000"/>
                <a:gd name="connsiteY46" fmla="*/ 0 h 10000"/>
                <a:gd name="connsiteX47" fmla="*/ 8970 w 10000"/>
                <a:gd name="connsiteY47" fmla="*/ 112 h 10000"/>
                <a:gd name="connsiteX48" fmla="*/ 9073 w 10000"/>
                <a:gd name="connsiteY48" fmla="*/ 695 h 10000"/>
                <a:gd name="connsiteX49" fmla="*/ 9347 w 10000"/>
                <a:gd name="connsiteY49" fmla="*/ 1115 h 10000"/>
                <a:gd name="connsiteX50" fmla="*/ 9209 w 10000"/>
                <a:gd name="connsiteY50" fmla="*/ 2200 h 10000"/>
                <a:gd name="connsiteX51" fmla="*/ 9828 w 10000"/>
                <a:gd name="connsiteY51" fmla="*/ 3093 h 10000"/>
                <a:gd name="connsiteX52" fmla="*/ 9932 w 10000"/>
                <a:gd name="connsiteY52" fmla="*/ 3454 h 10000"/>
                <a:gd name="connsiteX53" fmla="*/ 9897 w 10000"/>
                <a:gd name="connsiteY53" fmla="*/ 3482 h 10000"/>
                <a:gd name="connsiteX54" fmla="*/ 9759 w 10000"/>
                <a:gd name="connsiteY54" fmla="*/ 3538 h 10000"/>
                <a:gd name="connsiteX55" fmla="*/ 8831 w 10000"/>
                <a:gd name="connsiteY55" fmla="*/ 3398 h 10000"/>
                <a:gd name="connsiteX56" fmla="*/ 8350 w 10000"/>
                <a:gd name="connsiteY56" fmla="*/ 3454 h 10000"/>
                <a:gd name="connsiteX57" fmla="*/ 8214 w 10000"/>
                <a:gd name="connsiteY57" fmla="*/ 3482 h 10000"/>
                <a:gd name="connsiteX58" fmla="*/ 8111 w 10000"/>
                <a:gd name="connsiteY58" fmla="*/ 3648 h 10000"/>
                <a:gd name="connsiteX59" fmla="*/ 8111 w 10000"/>
                <a:gd name="connsiteY59" fmla="*/ 3982 h 10000"/>
                <a:gd name="connsiteX60" fmla="*/ 8178 w 10000"/>
                <a:gd name="connsiteY60" fmla="*/ 4235 h 10000"/>
                <a:gd name="connsiteX61" fmla="*/ 8419 w 10000"/>
                <a:gd name="connsiteY61" fmla="*/ 4542 h 10000"/>
                <a:gd name="connsiteX62" fmla="*/ 8659 w 10000"/>
                <a:gd name="connsiteY62" fmla="*/ 4680 h 10000"/>
                <a:gd name="connsiteX63" fmla="*/ 9209 w 10000"/>
                <a:gd name="connsiteY63" fmla="*/ 4791 h 10000"/>
                <a:gd name="connsiteX64" fmla="*/ 9278 w 10000"/>
                <a:gd name="connsiteY64" fmla="*/ 4873 h 10000"/>
                <a:gd name="connsiteX65" fmla="*/ 9932 w 10000"/>
                <a:gd name="connsiteY65" fmla="*/ 6517 h 10000"/>
                <a:gd name="connsiteX66" fmla="*/ 10000 w 10000"/>
                <a:gd name="connsiteY66" fmla="*/ 6517 h 10000"/>
                <a:gd name="connsiteX67" fmla="*/ 8728 w 10000"/>
                <a:gd name="connsiteY67" fmla="*/ 8356 h 10000"/>
                <a:gd name="connsiteX68" fmla="*/ 8659 w 10000"/>
                <a:gd name="connsiteY68" fmla="*/ 8606 h 10000"/>
                <a:gd name="connsiteX69" fmla="*/ 8797 w 10000"/>
                <a:gd name="connsiteY69" fmla="*/ 8968 h 10000"/>
                <a:gd name="connsiteX70" fmla="*/ 8797 w 10000"/>
                <a:gd name="connsiteY70" fmla="*/ 5881 h 10000"/>
                <a:gd name="connsiteX71" fmla="*/ 7788 w 10000"/>
                <a:gd name="connsiteY71" fmla="*/ 6523 h 10000"/>
                <a:gd name="connsiteX72" fmla="*/ 8713 w 10000"/>
                <a:gd name="connsiteY72" fmla="*/ 7314 h 10000"/>
                <a:gd name="connsiteX73" fmla="*/ 8804 w 10000"/>
                <a:gd name="connsiteY73" fmla="*/ 7699 h 10000"/>
                <a:gd name="connsiteX74" fmla="*/ 7504 w 10000"/>
                <a:gd name="connsiteY74" fmla="*/ 6767 h 10000"/>
                <a:gd name="connsiteX75" fmla="*/ 7538 w 10000"/>
                <a:gd name="connsiteY75" fmla="*/ 7331 h 10000"/>
                <a:gd name="connsiteX76" fmla="*/ 8781 w 10000"/>
                <a:gd name="connsiteY76" fmla="*/ 8450 h 10000"/>
                <a:gd name="connsiteX77" fmla="*/ 7684 w 10000"/>
                <a:gd name="connsiteY77" fmla="*/ 8793 h 10000"/>
                <a:gd name="connsiteX78" fmla="*/ 8421 w 10000"/>
                <a:gd name="connsiteY78" fmla="*/ 6869 h 10000"/>
                <a:gd name="connsiteX79" fmla="*/ 7547 w 10000"/>
                <a:gd name="connsiteY79" fmla="*/ 6477 h 10000"/>
                <a:gd name="connsiteX80" fmla="*/ 8497 w 10000"/>
                <a:gd name="connsiteY80" fmla="*/ 7081 h 10000"/>
                <a:gd name="connsiteX81" fmla="*/ 8504 w 10000"/>
                <a:gd name="connsiteY81" fmla="*/ 7905 h 10000"/>
                <a:gd name="connsiteX82" fmla="*/ 6556 w 10000"/>
                <a:gd name="connsiteY82" fmla="*/ 7841 h 10000"/>
                <a:gd name="connsiteX0" fmla="*/ 6248 w 9692"/>
                <a:gd name="connsiteY0" fmla="*/ 7841 h 10000"/>
                <a:gd name="connsiteX1" fmla="*/ 3205 w 9692"/>
                <a:gd name="connsiteY1" fmla="*/ 8343 h 10000"/>
                <a:gd name="connsiteX2" fmla="*/ 4869 w 9692"/>
                <a:gd name="connsiteY2" fmla="*/ 6703 h 10000"/>
                <a:gd name="connsiteX3" fmla="*/ 3040 w 9692"/>
                <a:gd name="connsiteY3" fmla="*/ 7482 h 10000"/>
                <a:gd name="connsiteX4" fmla="*/ 4631 w 9692"/>
                <a:gd name="connsiteY4" fmla="*/ 7781 h 10000"/>
                <a:gd name="connsiteX5" fmla="*/ 4404 w 9692"/>
                <a:gd name="connsiteY5" fmla="*/ 6710 h 10000"/>
                <a:gd name="connsiteX6" fmla="*/ 4582 w 9692"/>
                <a:gd name="connsiteY6" fmla="*/ 7145 h 10000"/>
                <a:gd name="connsiteX7" fmla="*/ 5192 w 9692"/>
                <a:gd name="connsiteY7" fmla="*/ 7013 h 10000"/>
                <a:gd name="connsiteX8" fmla="*/ 5279 w 9692"/>
                <a:gd name="connsiteY8" fmla="*/ 6845 h 10000"/>
                <a:gd name="connsiteX9" fmla="*/ 6726 w 9692"/>
                <a:gd name="connsiteY9" fmla="*/ 6391 h 10000"/>
                <a:gd name="connsiteX10" fmla="*/ 6651 w 9692"/>
                <a:gd name="connsiteY10" fmla="*/ 6838 h 10000"/>
                <a:gd name="connsiteX11" fmla="*/ 0 w 9692"/>
                <a:gd name="connsiteY11" fmla="*/ 10000 h 10000"/>
                <a:gd name="connsiteX12" fmla="*/ 5068 w 9692"/>
                <a:gd name="connsiteY12" fmla="*/ 7306 h 10000"/>
                <a:gd name="connsiteX13" fmla="*/ 4990 w 9692"/>
                <a:gd name="connsiteY13" fmla="*/ 6653 h 10000"/>
                <a:gd name="connsiteX14" fmla="*/ 4129 w 9692"/>
                <a:gd name="connsiteY14" fmla="*/ 8135 h 10000"/>
                <a:gd name="connsiteX15" fmla="*/ 5238 w 9692"/>
                <a:gd name="connsiteY15" fmla="*/ 7741 h 10000"/>
                <a:gd name="connsiteX16" fmla="*/ 4653 w 9692"/>
                <a:gd name="connsiteY16" fmla="*/ 7446 h 10000"/>
                <a:gd name="connsiteX17" fmla="*/ 4013 w 9692"/>
                <a:gd name="connsiteY17" fmla="*/ 7568 h 10000"/>
                <a:gd name="connsiteX18" fmla="*/ 5143 w 9692"/>
                <a:gd name="connsiteY18" fmla="*/ 7249 h 10000"/>
                <a:gd name="connsiteX19" fmla="*/ 690 w 9692"/>
                <a:gd name="connsiteY19" fmla="*/ 7717 h 10000"/>
                <a:gd name="connsiteX20" fmla="*/ 998 w 9692"/>
                <a:gd name="connsiteY20" fmla="*/ 7576 h 10000"/>
                <a:gd name="connsiteX21" fmla="*/ 1099 w 9692"/>
                <a:gd name="connsiteY21" fmla="*/ 7215 h 10000"/>
                <a:gd name="connsiteX22" fmla="*/ 2508 w 9692"/>
                <a:gd name="connsiteY22" fmla="*/ 7129 h 10000"/>
                <a:gd name="connsiteX23" fmla="*/ 2818 w 9692"/>
                <a:gd name="connsiteY23" fmla="*/ 7380 h 10000"/>
                <a:gd name="connsiteX24" fmla="*/ 2886 w 9692"/>
                <a:gd name="connsiteY24" fmla="*/ 7466 h 10000"/>
                <a:gd name="connsiteX25" fmla="*/ 2886 w 9692"/>
                <a:gd name="connsiteY25" fmla="*/ 7521 h 10000"/>
                <a:gd name="connsiteX26" fmla="*/ 3026 w 9692"/>
                <a:gd name="connsiteY26" fmla="*/ 7521 h 10000"/>
                <a:gd name="connsiteX27" fmla="*/ 3265 w 9692"/>
                <a:gd name="connsiteY27" fmla="*/ 7717 h 10000"/>
                <a:gd name="connsiteX28" fmla="*/ 3609 w 9692"/>
                <a:gd name="connsiteY28" fmla="*/ 7717 h 10000"/>
                <a:gd name="connsiteX29" fmla="*/ 3883 w 9692"/>
                <a:gd name="connsiteY29" fmla="*/ 7632 h 10000"/>
                <a:gd name="connsiteX30" fmla="*/ 5089 w 9692"/>
                <a:gd name="connsiteY30" fmla="*/ 5318 h 10000"/>
                <a:gd name="connsiteX31" fmla="*/ 5397 w 9692"/>
                <a:gd name="connsiteY31" fmla="*/ 5042 h 10000"/>
                <a:gd name="connsiteX32" fmla="*/ 5773 w 9692"/>
                <a:gd name="connsiteY32" fmla="*/ 4873 h 10000"/>
                <a:gd name="connsiteX33" fmla="*/ 6770 w 9692"/>
                <a:gd name="connsiteY33" fmla="*/ 2397 h 10000"/>
                <a:gd name="connsiteX34" fmla="*/ 7183 w 9692"/>
                <a:gd name="connsiteY34" fmla="*/ 1893 h 10000"/>
                <a:gd name="connsiteX35" fmla="*/ 7733 w 9692"/>
                <a:gd name="connsiteY35" fmla="*/ 1699 h 10000"/>
                <a:gd name="connsiteX36" fmla="*/ 7803 w 9692"/>
                <a:gd name="connsiteY36" fmla="*/ 1646 h 10000"/>
                <a:gd name="connsiteX37" fmla="*/ 8283 w 9692"/>
                <a:gd name="connsiteY37" fmla="*/ 1393 h 10000"/>
                <a:gd name="connsiteX38" fmla="*/ 8283 w 9692"/>
                <a:gd name="connsiteY38" fmla="*/ 695 h 10000"/>
                <a:gd name="connsiteX39" fmla="*/ 8215 w 9692"/>
                <a:gd name="connsiteY39" fmla="*/ 559 h 10000"/>
                <a:gd name="connsiteX40" fmla="*/ 8111 w 9692"/>
                <a:gd name="connsiteY40" fmla="*/ 500 h 10000"/>
                <a:gd name="connsiteX41" fmla="*/ 7803 w 9692"/>
                <a:gd name="connsiteY41" fmla="*/ 473 h 10000"/>
                <a:gd name="connsiteX42" fmla="*/ 7803 w 9692"/>
                <a:gd name="connsiteY42" fmla="*/ 363 h 10000"/>
                <a:gd name="connsiteX43" fmla="*/ 7906 w 9692"/>
                <a:gd name="connsiteY43" fmla="*/ 363 h 10000"/>
                <a:gd name="connsiteX44" fmla="*/ 8180 w 9692"/>
                <a:gd name="connsiteY44" fmla="*/ 55 h 10000"/>
                <a:gd name="connsiteX45" fmla="*/ 8592 w 9692"/>
                <a:gd name="connsiteY45" fmla="*/ 0 h 10000"/>
                <a:gd name="connsiteX46" fmla="*/ 8662 w 9692"/>
                <a:gd name="connsiteY46" fmla="*/ 112 h 10000"/>
                <a:gd name="connsiteX47" fmla="*/ 8765 w 9692"/>
                <a:gd name="connsiteY47" fmla="*/ 695 h 10000"/>
                <a:gd name="connsiteX48" fmla="*/ 9039 w 9692"/>
                <a:gd name="connsiteY48" fmla="*/ 1115 h 10000"/>
                <a:gd name="connsiteX49" fmla="*/ 8901 w 9692"/>
                <a:gd name="connsiteY49" fmla="*/ 2200 h 10000"/>
                <a:gd name="connsiteX50" fmla="*/ 9520 w 9692"/>
                <a:gd name="connsiteY50" fmla="*/ 3093 h 10000"/>
                <a:gd name="connsiteX51" fmla="*/ 9624 w 9692"/>
                <a:gd name="connsiteY51" fmla="*/ 3454 h 10000"/>
                <a:gd name="connsiteX52" fmla="*/ 9589 w 9692"/>
                <a:gd name="connsiteY52" fmla="*/ 3482 h 10000"/>
                <a:gd name="connsiteX53" fmla="*/ 9451 w 9692"/>
                <a:gd name="connsiteY53" fmla="*/ 3538 h 10000"/>
                <a:gd name="connsiteX54" fmla="*/ 8523 w 9692"/>
                <a:gd name="connsiteY54" fmla="*/ 3398 h 10000"/>
                <a:gd name="connsiteX55" fmla="*/ 8042 w 9692"/>
                <a:gd name="connsiteY55" fmla="*/ 3454 h 10000"/>
                <a:gd name="connsiteX56" fmla="*/ 7906 w 9692"/>
                <a:gd name="connsiteY56" fmla="*/ 3482 h 10000"/>
                <a:gd name="connsiteX57" fmla="*/ 7803 w 9692"/>
                <a:gd name="connsiteY57" fmla="*/ 3648 h 10000"/>
                <a:gd name="connsiteX58" fmla="*/ 7803 w 9692"/>
                <a:gd name="connsiteY58" fmla="*/ 3982 h 10000"/>
                <a:gd name="connsiteX59" fmla="*/ 7870 w 9692"/>
                <a:gd name="connsiteY59" fmla="*/ 4235 h 10000"/>
                <a:gd name="connsiteX60" fmla="*/ 8111 w 9692"/>
                <a:gd name="connsiteY60" fmla="*/ 4542 h 10000"/>
                <a:gd name="connsiteX61" fmla="*/ 8351 w 9692"/>
                <a:gd name="connsiteY61" fmla="*/ 4680 h 10000"/>
                <a:gd name="connsiteX62" fmla="*/ 8901 w 9692"/>
                <a:gd name="connsiteY62" fmla="*/ 4791 h 10000"/>
                <a:gd name="connsiteX63" fmla="*/ 8970 w 9692"/>
                <a:gd name="connsiteY63" fmla="*/ 4873 h 10000"/>
                <a:gd name="connsiteX64" fmla="*/ 9624 w 9692"/>
                <a:gd name="connsiteY64" fmla="*/ 6517 h 10000"/>
                <a:gd name="connsiteX65" fmla="*/ 9692 w 9692"/>
                <a:gd name="connsiteY65" fmla="*/ 6517 h 10000"/>
                <a:gd name="connsiteX66" fmla="*/ 8420 w 9692"/>
                <a:gd name="connsiteY66" fmla="*/ 8356 h 10000"/>
                <a:gd name="connsiteX67" fmla="*/ 8351 w 9692"/>
                <a:gd name="connsiteY67" fmla="*/ 8606 h 10000"/>
                <a:gd name="connsiteX68" fmla="*/ 8489 w 9692"/>
                <a:gd name="connsiteY68" fmla="*/ 8968 h 10000"/>
                <a:gd name="connsiteX69" fmla="*/ 8489 w 9692"/>
                <a:gd name="connsiteY69" fmla="*/ 5881 h 10000"/>
                <a:gd name="connsiteX70" fmla="*/ 7480 w 9692"/>
                <a:gd name="connsiteY70" fmla="*/ 6523 h 10000"/>
                <a:gd name="connsiteX71" fmla="*/ 8405 w 9692"/>
                <a:gd name="connsiteY71" fmla="*/ 7314 h 10000"/>
                <a:gd name="connsiteX72" fmla="*/ 8496 w 9692"/>
                <a:gd name="connsiteY72" fmla="*/ 7699 h 10000"/>
                <a:gd name="connsiteX73" fmla="*/ 7196 w 9692"/>
                <a:gd name="connsiteY73" fmla="*/ 6767 h 10000"/>
                <a:gd name="connsiteX74" fmla="*/ 7230 w 9692"/>
                <a:gd name="connsiteY74" fmla="*/ 7331 h 10000"/>
                <a:gd name="connsiteX75" fmla="*/ 8473 w 9692"/>
                <a:gd name="connsiteY75" fmla="*/ 8450 h 10000"/>
                <a:gd name="connsiteX76" fmla="*/ 7376 w 9692"/>
                <a:gd name="connsiteY76" fmla="*/ 8793 h 10000"/>
                <a:gd name="connsiteX77" fmla="*/ 8113 w 9692"/>
                <a:gd name="connsiteY77" fmla="*/ 6869 h 10000"/>
                <a:gd name="connsiteX78" fmla="*/ 7239 w 9692"/>
                <a:gd name="connsiteY78" fmla="*/ 6477 h 10000"/>
                <a:gd name="connsiteX79" fmla="*/ 8189 w 9692"/>
                <a:gd name="connsiteY79" fmla="*/ 7081 h 10000"/>
                <a:gd name="connsiteX80" fmla="*/ 8196 w 9692"/>
                <a:gd name="connsiteY80" fmla="*/ 7905 h 10000"/>
                <a:gd name="connsiteX81" fmla="*/ 6248 w 9692"/>
                <a:gd name="connsiteY81" fmla="*/ 7841 h 10000"/>
                <a:gd name="connsiteX0" fmla="*/ 6447 w 10000"/>
                <a:gd name="connsiteY0" fmla="*/ 7841 h 10000"/>
                <a:gd name="connsiteX1" fmla="*/ 3307 w 10000"/>
                <a:gd name="connsiteY1" fmla="*/ 8343 h 10000"/>
                <a:gd name="connsiteX2" fmla="*/ 5024 w 10000"/>
                <a:gd name="connsiteY2" fmla="*/ 6703 h 10000"/>
                <a:gd name="connsiteX3" fmla="*/ 3137 w 10000"/>
                <a:gd name="connsiteY3" fmla="*/ 7482 h 10000"/>
                <a:gd name="connsiteX4" fmla="*/ 4778 w 10000"/>
                <a:gd name="connsiteY4" fmla="*/ 7781 h 10000"/>
                <a:gd name="connsiteX5" fmla="*/ 4544 w 10000"/>
                <a:gd name="connsiteY5" fmla="*/ 6710 h 10000"/>
                <a:gd name="connsiteX6" fmla="*/ 4728 w 10000"/>
                <a:gd name="connsiteY6" fmla="*/ 7145 h 10000"/>
                <a:gd name="connsiteX7" fmla="*/ 5357 w 10000"/>
                <a:gd name="connsiteY7" fmla="*/ 7013 h 10000"/>
                <a:gd name="connsiteX8" fmla="*/ 5447 w 10000"/>
                <a:gd name="connsiteY8" fmla="*/ 6845 h 10000"/>
                <a:gd name="connsiteX9" fmla="*/ 6940 w 10000"/>
                <a:gd name="connsiteY9" fmla="*/ 6391 h 10000"/>
                <a:gd name="connsiteX10" fmla="*/ 6862 w 10000"/>
                <a:gd name="connsiteY10" fmla="*/ 6838 h 10000"/>
                <a:gd name="connsiteX11" fmla="*/ 0 w 10000"/>
                <a:gd name="connsiteY11" fmla="*/ 10000 h 10000"/>
                <a:gd name="connsiteX12" fmla="*/ 5229 w 10000"/>
                <a:gd name="connsiteY12" fmla="*/ 7306 h 10000"/>
                <a:gd name="connsiteX13" fmla="*/ 5149 w 10000"/>
                <a:gd name="connsiteY13" fmla="*/ 6653 h 10000"/>
                <a:gd name="connsiteX14" fmla="*/ 4260 w 10000"/>
                <a:gd name="connsiteY14" fmla="*/ 8135 h 10000"/>
                <a:gd name="connsiteX15" fmla="*/ 5404 w 10000"/>
                <a:gd name="connsiteY15" fmla="*/ 7741 h 10000"/>
                <a:gd name="connsiteX16" fmla="*/ 4801 w 10000"/>
                <a:gd name="connsiteY16" fmla="*/ 7446 h 10000"/>
                <a:gd name="connsiteX17" fmla="*/ 4141 w 10000"/>
                <a:gd name="connsiteY17" fmla="*/ 7568 h 10000"/>
                <a:gd name="connsiteX18" fmla="*/ 5306 w 10000"/>
                <a:gd name="connsiteY18" fmla="*/ 7249 h 10000"/>
                <a:gd name="connsiteX19" fmla="*/ 712 w 10000"/>
                <a:gd name="connsiteY19" fmla="*/ 7717 h 10000"/>
                <a:gd name="connsiteX20" fmla="*/ 1030 w 10000"/>
                <a:gd name="connsiteY20" fmla="*/ 7576 h 10000"/>
                <a:gd name="connsiteX21" fmla="*/ 1134 w 10000"/>
                <a:gd name="connsiteY21" fmla="*/ 7215 h 10000"/>
                <a:gd name="connsiteX22" fmla="*/ 2588 w 10000"/>
                <a:gd name="connsiteY22" fmla="*/ 7129 h 10000"/>
                <a:gd name="connsiteX23" fmla="*/ 2908 w 10000"/>
                <a:gd name="connsiteY23" fmla="*/ 7380 h 10000"/>
                <a:gd name="connsiteX24" fmla="*/ 2978 w 10000"/>
                <a:gd name="connsiteY24" fmla="*/ 7466 h 10000"/>
                <a:gd name="connsiteX25" fmla="*/ 2978 w 10000"/>
                <a:gd name="connsiteY25" fmla="*/ 7521 h 10000"/>
                <a:gd name="connsiteX26" fmla="*/ 3122 w 10000"/>
                <a:gd name="connsiteY26" fmla="*/ 7521 h 10000"/>
                <a:gd name="connsiteX27" fmla="*/ 3369 w 10000"/>
                <a:gd name="connsiteY27" fmla="*/ 7717 h 10000"/>
                <a:gd name="connsiteX28" fmla="*/ 3724 w 10000"/>
                <a:gd name="connsiteY28" fmla="*/ 7717 h 10000"/>
                <a:gd name="connsiteX29" fmla="*/ 4006 w 10000"/>
                <a:gd name="connsiteY29" fmla="*/ 7632 h 10000"/>
                <a:gd name="connsiteX30" fmla="*/ 5251 w 10000"/>
                <a:gd name="connsiteY30" fmla="*/ 5318 h 10000"/>
                <a:gd name="connsiteX31" fmla="*/ 5569 w 10000"/>
                <a:gd name="connsiteY31" fmla="*/ 5042 h 10000"/>
                <a:gd name="connsiteX32" fmla="*/ 5956 w 10000"/>
                <a:gd name="connsiteY32" fmla="*/ 4873 h 10000"/>
                <a:gd name="connsiteX33" fmla="*/ 6985 w 10000"/>
                <a:gd name="connsiteY33" fmla="*/ 2397 h 10000"/>
                <a:gd name="connsiteX34" fmla="*/ 7411 w 10000"/>
                <a:gd name="connsiteY34" fmla="*/ 1893 h 10000"/>
                <a:gd name="connsiteX35" fmla="*/ 7979 w 10000"/>
                <a:gd name="connsiteY35" fmla="*/ 1699 h 10000"/>
                <a:gd name="connsiteX36" fmla="*/ 8051 w 10000"/>
                <a:gd name="connsiteY36" fmla="*/ 1646 h 10000"/>
                <a:gd name="connsiteX37" fmla="*/ 8546 w 10000"/>
                <a:gd name="connsiteY37" fmla="*/ 1393 h 10000"/>
                <a:gd name="connsiteX38" fmla="*/ 8546 w 10000"/>
                <a:gd name="connsiteY38" fmla="*/ 695 h 10000"/>
                <a:gd name="connsiteX39" fmla="*/ 8476 w 10000"/>
                <a:gd name="connsiteY39" fmla="*/ 559 h 10000"/>
                <a:gd name="connsiteX40" fmla="*/ 8369 w 10000"/>
                <a:gd name="connsiteY40" fmla="*/ 500 h 10000"/>
                <a:gd name="connsiteX41" fmla="*/ 8051 w 10000"/>
                <a:gd name="connsiteY41" fmla="*/ 473 h 10000"/>
                <a:gd name="connsiteX42" fmla="*/ 8051 w 10000"/>
                <a:gd name="connsiteY42" fmla="*/ 363 h 10000"/>
                <a:gd name="connsiteX43" fmla="*/ 8157 w 10000"/>
                <a:gd name="connsiteY43" fmla="*/ 363 h 10000"/>
                <a:gd name="connsiteX44" fmla="*/ 8440 w 10000"/>
                <a:gd name="connsiteY44" fmla="*/ 55 h 10000"/>
                <a:gd name="connsiteX45" fmla="*/ 8865 w 10000"/>
                <a:gd name="connsiteY45" fmla="*/ 0 h 10000"/>
                <a:gd name="connsiteX46" fmla="*/ 8937 w 10000"/>
                <a:gd name="connsiteY46" fmla="*/ 112 h 10000"/>
                <a:gd name="connsiteX47" fmla="*/ 9044 w 10000"/>
                <a:gd name="connsiteY47" fmla="*/ 695 h 10000"/>
                <a:gd name="connsiteX48" fmla="*/ 9326 w 10000"/>
                <a:gd name="connsiteY48" fmla="*/ 1115 h 10000"/>
                <a:gd name="connsiteX49" fmla="*/ 9184 w 10000"/>
                <a:gd name="connsiteY49" fmla="*/ 2200 h 10000"/>
                <a:gd name="connsiteX50" fmla="*/ 9823 w 10000"/>
                <a:gd name="connsiteY50" fmla="*/ 3093 h 10000"/>
                <a:gd name="connsiteX51" fmla="*/ 9930 w 10000"/>
                <a:gd name="connsiteY51" fmla="*/ 3454 h 10000"/>
                <a:gd name="connsiteX52" fmla="*/ 9894 w 10000"/>
                <a:gd name="connsiteY52" fmla="*/ 3482 h 10000"/>
                <a:gd name="connsiteX53" fmla="*/ 9751 w 10000"/>
                <a:gd name="connsiteY53" fmla="*/ 3538 h 10000"/>
                <a:gd name="connsiteX54" fmla="*/ 8794 w 10000"/>
                <a:gd name="connsiteY54" fmla="*/ 3398 h 10000"/>
                <a:gd name="connsiteX55" fmla="*/ 8298 w 10000"/>
                <a:gd name="connsiteY55" fmla="*/ 3454 h 10000"/>
                <a:gd name="connsiteX56" fmla="*/ 8157 w 10000"/>
                <a:gd name="connsiteY56" fmla="*/ 3482 h 10000"/>
                <a:gd name="connsiteX57" fmla="*/ 8051 w 10000"/>
                <a:gd name="connsiteY57" fmla="*/ 3648 h 10000"/>
                <a:gd name="connsiteX58" fmla="*/ 8051 w 10000"/>
                <a:gd name="connsiteY58" fmla="*/ 3982 h 10000"/>
                <a:gd name="connsiteX59" fmla="*/ 8120 w 10000"/>
                <a:gd name="connsiteY59" fmla="*/ 4235 h 10000"/>
                <a:gd name="connsiteX60" fmla="*/ 8369 w 10000"/>
                <a:gd name="connsiteY60" fmla="*/ 4542 h 10000"/>
                <a:gd name="connsiteX61" fmla="*/ 8616 w 10000"/>
                <a:gd name="connsiteY61" fmla="*/ 4680 h 10000"/>
                <a:gd name="connsiteX62" fmla="*/ 9184 w 10000"/>
                <a:gd name="connsiteY62" fmla="*/ 4791 h 10000"/>
                <a:gd name="connsiteX63" fmla="*/ 9255 w 10000"/>
                <a:gd name="connsiteY63" fmla="*/ 4873 h 10000"/>
                <a:gd name="connsiteX64" fmla="*/ 9930 w 10000"/>
                <a:gd name="connsiteY64" fmla="*/ 6517 h 10000"/>
                <a:gd name="connsiteX65" fmla="*/ 10000 w 10000"/>
                <a:gd name="connsiteY65" fmla="*/ 6517 h 10000"/>
                <a:gd name="connsiteX66" fmla="*/ 8688 w 10000"/>
                <a:gd name="connsiteY66" fmla="*/ 8356 h 10000"/>
                <a:gd name="connsiteX67" fmla="*/ 8616 w 10000"/>
                <a:gd name="connsiteY67" fmla="*/ 8606 h 10000"/>
                <a:gd name="connsiteX68" fmla="*/ 8759 w 10000"/>
                <a:gd name="connsiteY68" fmla="*/ 8968 h 10000"/>
                <a:gd name="connsiteX69" fmla="*/ 8759 w 10000"/>
                <a:gd name="connsiteY69" fmla="*/ 5881 h 10000"/>
                <a:gd name="connsiteX70" fmla="*/ 7718 w 10000"/>
                <a:gd name="connsiteY70" fmla="*/ 6523 h 10000"/>
                <a:gd name="connsiteX71" fmla="*/ 8672 w 10000"/>
                <a:gd name="connsiteY71" fmla="*/ 7314 h 10000"/>
                <a:gd name="connsiteX72" fmla="*/ 8766 w 10000"/>
                <a:gd name="connsiteY72" fmla="*/ 7699 h 10000"/>
                <a:gd name="connsiteX73" fmla="*/ 7425 w 10000"/>
                <a:gd name="connsiteY73" fmla="*/ 6767 h 10000"/>
                <a:gd name="connsiteX74" fmla="*/ 7460 w 10000"/>
                <a:gd name="connsiteY74" fmla="*/ 7331 h 10000"/>
                <a:gd name="connsiteX75" fmla="*/ 8742 w 10000"/>
                <a:gd name="connsiteY75" fmla="*/ 8450 h 10000"/>
                <a:gd name="connsiteX76" fmla="*/ 7610 w 10000"/>
                <a:gd name="connsiteY76" fmla="*/ 8793 h 10000"/>
                <a:gd name="connsiteX77" fmla="*/ 8371 w 10000"/>
                <a:gd name="connsiteY77" fmla="*/ 6869 h 10000"/>
                <a:gd name="connsiteX78" fmla="*/ 7469 w 10000"/>
                <a:gd name="connsiteY78" fmla="*/ 6477 h 10000"/>
                <a:gd name="connsiteX79" fmla="*/ 8449 w 10000"/>
                <a:gd name="connsiteY79" fmla="*/ 7081 h 10000"/>
                <a:gd name="connsiteX80" fmla="*/ 8456 w 10000"/>
                <a:gd name="connsiteY80" fmla="*/ 7905 h 10000"/>
                <a:gd name="connsiteX81" fmla="*/ 6447 w 10000"/>
                <a:gd name="connsiteY81" fmla="*/ 7841 h 10000"/>
                <a:gd name="connsiteX0" fmla="*/ 5735 w 9288"/>
                <a:gd name="connsiteY0" fmla="*/ 7841 h 8968"/>
                <a:gd name="connsiteX1" fmla="*/ 2595 w 9288"/>
                <a:gd name="connsiteY1" fmla="*/ 8343 h 8968"/>
                <a:gd name="connsiteX2" fmla="*/ 4312 w 9288"/>
                <a:gd name="connsiteY2" fmla="*/ 6703 h 8968"/>
                <a:gd name="connsiteX3" fmla="*/ 2425 w 9288"/>
                <a:gd name="connsiteY3" fmla="*/ 7482 h 8968"/>
                <a:gd name="connsiteX4" fmla="*/ 4066 w 9288"/>
                <a:gd name="connsiteY4" fmla="*/ 7781 h 8968"/>
                <a:gd name="connsiteX5" fmla="*/ 3832 w 9288"/>
                <a:gd name="connsiteY5" fmla="*/ 6710 h 8968"/>
                <a:gd name="connsiteX6" fmla="*/ 4016 w 9288"/>
                <a:gd name="connsiteY6" fmla="*/ 7145 h 8968"/>
                <a:gd name="connsiteX7" fmla="*/ 4645 w 9288"/>
                <a:gd name="connsiteY7" fmla="*/ 7013 h 8968"/>
                <a:gd name="connsiteX8" fmla="*/ 4735 w 9288"/>
                <a:gd name="connsiteY8" fmla="*/ 6845 h 8968"/>
                <a:gd name="connsiteX9" fmla="*/ 6228 w 9288"/>
                <a:gd name="connsiteY9" fmla="*/ 6391 h 8968"/>
                <a:gd name="connsiteX10" fmla="*/ 6150 w 9288"/>
                <a:gd name="connsiteY10" fmla="*/ 6838 h 8968"/>
                <a:gd name="connsiteX11" fmla="*/ 4517 w 9288"/>
                <a:gd name="connsiteY11" fmla="*/ 7306 h 8968"/>
                <a:gd name="connsiteX12" fmla="*/ 4437 w 9288"/>
                <a:gd name="connsiteY12" fmla="*/ 6653 h 8968"/>
                <a:gd name="connsiteX13" fmla="*/ 3548 w 9288"/>
                <a:gd name="connsiteY13" fmla="*/ 8135 h 8968"/>
                <a:gd name="connsiteX14" fmla="*/ 4692 w 9288"/>
                <a:gd name="connsiteY14" fmla="*/ 7741 h 8968"/>
                <a:gd name="connsiteX15" fmla="*/ 4089 w 9288"/>
                <a:gd name="connsiteY15" fmla="*/ 7446 h 8968"/>
                <a:gd name="connsiteX16" fmla="*/ 3429 w 9288"/>
                <a:gd name="connsiteY16" fmla="*/ 7568 h 8968"/>
                <a:gd name="connsiteX17" fmla="*/ 4594 w 9288"/>
                <a:gd name="connsiteY17" fmla="*/ 7249 h 8968"/>
                <a:gd name="connsiteX18" fmla="*/ 0 w 9288"/>
                <a:gd name="connsiteY18" fmla="*/ 7717 h 8968"/>
                <a:gd name="connsiteX19" fmla="*/ 318 w 9288"/>
                <a:gd name="connsiteY19" fmla="*/ 7576 h 8968"/>
                <a:gd name="connsiteX20" fmla="*/ 422 w 9288"/>
                <a:gd name="connsiteY20" fmla="*/ 7215 h 8968"/>
                <a:gd name="connsiteX21" fmla="*/ 1876 w 9288"/>
                <a:gd name="connsiteY21" fmla="*/ 7129 h 8968"/>
                <a:gd name="connsiteX22" fmla="*/ 2196 w 9288"/>
                <a:gd name="connsiteY22" fmla="*/ 7380 h 8968"/>
                <a:gd name="connsiteX23" fmla="*/ 2266 w 9288"/>
                <a:gd name="connsiteY23" fmla="*/ 7466 h 8968"/>
                <a:gd name="connsiteX24" fmla="*/ 2266 w 9288"/>
                <a:gd name="connsiteY24" fmla="*/ 7521 h 8968"/>
                <a:gd name="connsiteX25" fmla="*/ 2410 w 9288"/>
                <a:gd name="connsiteY25" fmla="*/ 7521 h 8968"/>
                <a:gd name="connsiteX26" fmla="*/ 2657 w 9288"/>
                <a:gd name="connsiteY26" fmla="*/ 7717 h 8968"/>
                <a:gd name="connsiteX27" fmla="*/ 3012 w 9288"/>
                <a:gd name="connsiteY27" fmla="*/ 7717 h 8968"/>
                <a:gd name="connsiteX28" fmla="*/ 3294 w 9288"/>
                <a:gd name="connsiteY28" fmla="*/ 7632 h 8968"/>
                <a:gd name="connsiteX29" fmla="*/ 4539 w 9288"/>
                <a:gd name="connsiteY29" fmla="*/ 5318 h 8968"/>
                <a:gd name="connsiteX30" fmla="*/ 4857 w 9288"/>
                <a:gd name="connsiteY30" fmla="*/ 5042 h 8968"/>
                <a:gd name="connsiteX31" fmla="*/ 5244 w 9288"/>
                <a:gd name="connsiteY31" fmla="*/ 4873 h 8968"/>
                <a:gd name="connsiteX32" fmla="*/ 6273 w 9288"/>
                <a:gd name="connsiteY32" fmla="*/ 2397 h 8968"/>
                <a:gd name="connsiteX33" fmla="*/ 6699 w 9288"/>
                <a:gd name="connsiteY33" fmla="*/ 1893 h 8968"/>
                <a:gd name="connsiteX34" fmla="*/ 7267 w 9288"/>
                <a:gd name="connsiteY34" fmla="*/ 1699 h 8968"/>
                <a:gd name="connsiteX35" fmla="*/ 7339 w 9288"/>
                <a:gd name="connsiteY35" fmla="*/ 1646 h 8968"/>
                <a:gd name="connsiteX36" fmla="*/ 7834 w 9288"/>
                <a:gd name="connsiteY36" fmla="*/ 1393 h 8968"/>
                <a:gd name="connsiteX37" fmla="*/ 7834 w 9288"/>
                <a:gd name="connsiteY37" fmla="*/ 695 h 8968"/>
                <a:gd name="connsiteX38" fmla="*/ 7764 w 9288"/>
                <a:gd name="connsiteY38" fmla="*/ 559 h 8968"/>
                <a:gd name="connsiteX39" fmla="*/ 7657 w 9288"/>
                <a:gd name="connsiteY39" fmla="*/ 500 h 8968"/>
                <a:gd name="connsiteX40" fmla="*/ 7339 w 9288"/>
                <a:gd name="connsiteY40" fmla="*/ 473 h 8968"/>
                <a:gd name="connsiteX41" fmla="*/ 7339 w 9288"/>
                <a:gd name="connsiteY41" fmla="*/ 363 h 8968"/>
                <a:gd name="connsiteX42" fmla="*/ 7445 w 9288"/>
                <a:gd name="connsiteY42" fmla="*/ 363 h 8968"/>
                <a:gd name="connsiteX43" fmla="*/ 7728 w 9288"/>
                <a:gd name="connsiteY43" fmla="*/ 55 h 8968"/>
                <a:gd name="connsiteX44" fmla="*/ 8153 w 9288"/>
                <a:gd name="connsiteY44" fmla="*/ 0 h 8968"/>
                <a:gd name="connsiteX45" fmla="*/ 8225 w 9288"/>
                <a:gd name="connsiteY45" fmla="*/ 112 h 8968"/>
                <a:gd name="connsiteX46" fmla="*/ 8332 w 9288"/>
                <a:gd name="connsiteY46" fmla="*/ 695 h 8968"/>
                <a:gd name="connsiteX47" fmla="*/ 8614 w 9288"/>
                <a:gd name="connsiteY47" fmla="*/ 1115 h 8968"/>
                <a:gd name="connsiteX48" fmla="*/ 8472 w 9288"/>
                <a:gd name="connsiteY48" fmla="*/ 2200 h 8968"/>
                <a:gd name="connsiteX49" fmla="*/ 9111 w 9288"/>
                <a:gd name="connsiteY49" fmla="*/ 3093 h 8968"/>
                <a:gd name="connsiteX50" fmla="*/ 9218 w 9288"/>
                <a:gd name="connsiteY50" fmla="*/ 3454 h 8968"/>
                <a:gd name="connsiteX51" fmla="*/ 9182 w 9288"/>
                <a:gd name="connsiteY51" fmla="*/ 3482 h 8968"/>
                <a:gd name="connsiteX52" fmla="*/ 9039 w 9288"/>
                <a:gd name="connsiteY52" fmla="*/ 3538 h 8968"/>
                <a:gd name="connsiteX53" fmla="*/ 8082 w 9288"/>
                <a:gd name="connsiteY53" fmla="*/ 3398 h 8968"/>
                <a:gd name="connsiteX54" fmla="*/ 7586 w 9288"/>
                <a:gd name="connsiteY54" fmla="*/ 3454 h 8968"/>
                <a:gd name="connsiteX55" fmla="*/ 7445 w 9288"/>
                <a:gd name="connsiteY55" fmla="*/ 3482 h 8968"/>
                <a:gd name="connsiteX56" fmla="*/ 7339 w 9288"/>
                <a:gd name="connsiteY56" fmla="*/ 3648 h 8968"/>
                <a:gd name="connsiteX57" fmla="*/ 7339 w 9288"/>
                <a:gd name="connsiteY57" fmla="*/ 3982 h 8968"/>
                <a:gd name="connsiteX58" fmla="*/ 7408 w 9288"/>
                <a:gd name="connsiteY58" fmla="*/ 4235 h 8968"/>
                <a:gd name="connsiteX59" fmla="*/ 7657 w 9288"/>
                <a:gd name="connsiteY59" fmla="*/ 4542 h 8968"/>
                <a:gd name="connsiteX60" fmla="*/ 7904 w 9288"/>
                <a:gd name="connsiteY60" fmla="*/ 4680 h 8968"/>
                <a:gd name="connsiteX61" fmla="*/ 8472 w 9288"/>
                <a:gd name="connsiteY61" fmla="*/ 4791 h 8968"/>
                <a:gd name="connsiteX62" fmla="*/ 8543 w 9288"/>
                <a:gd name="connsiteY62" fmla="*/ 4873 h 8968"/>
                <a:gd name="connsiteX63" fmla="*/ 9218 w 9288"/>
                <a:gd name="connsiteY63" fmla="*/ 6517 h 8968"/>
                <a:gd name="connsiteX64" fmla="*/ 9288 w 9288"/>
                <a:gd name="connsiteY64" fmla="*/ 6517 h 8968"/>
                <a:gd name="connsiteX65" fmla="*/ 7976 w 9288"/>
                <a:gd name="connsiteY65" fmla="*/ 8356 h 8968"/>
                <a:gd name="connsiteX66" fmla="*/ 7904 w 9288"/>
                <a:gd name="connsiteY66" fmla="*/ 8606 h 8968"/>
                <a:gd name="connsiteX67" fmla="*/ 8047 w 9288"/>
                <a:gd name="connsiteY67" fmla="*/ 8968 h 8968"/>
                <a:gd name="connsiteX68" fmla="*/ 8047 w 9288"/>
                <a:gd name="connsiteY68" fmla="*/ 5881 h 8968"/>
                <a:gd name="connsiteX69" fmla="*/ 7006 w 9288"/>
                <a:gd name="connsiteY69" fmla="*/ 6523 h 8968"/>
                <a:gd name="connsiteX70" fmla="*/ 7960 w 9288"/>
                <a:gd name="connsiteY70" fmla="*/ 7314 h 8968"/>
                <a:gd name="connsiteX71" fmla="*/ 8054 w 9288"/>
                <a:gd name="connsiteY71" fmla="*/ 7699 h 8968"/>
                <a:gd name="connsiteX72" fmla="*/ 6713 w 9288"/>
                <a:gd name="connsiteY72" fmla="*/ 6767 h 8968"/>
                <a:gd name="connsiteX73" fmla="*/ 6748 w 9288"/>
                <a:gd name="connsiteY73" fmla="*/ 7331 h 8968"/>
                <a:gd name="connsiteX74" fmla="*/ 8030 w 9288"/>
                <a:gd name="connsiteY74" fmla="*/ 8450 h 8968"/>
                <a:gd name="connsiteX75" fmla="*/ 6898 w 9288"/>
                <a:gd name="connsiteY75" fmla="*/ 8793 h 8968"/>
                <a:gd name="connsiteX76" fmla="*/ 7659 w 9288"/>
                <a:gd name="connsiteY76" fmla="*/ 6869 h 8968"/>
                <a:gd name="connsiteX77" fmla="*/ 6757 w 9288"/>
                <a:gd name="connsiteY77" fmla="*/ 6477 h 8968"/>
                <a:gd name="connsiteX78" fmla="*/ 7737 w 9288"/>
                <a:gd name="connsiteY78" fmla="*/ 7081 h 8968"/>
                <a:gd name="connsiteX79" fmla="*/ 7744 w 9288"/>
                <a:gd name="connsiteY79" fmla="*/ 7905 h 8968"/>
                <a:gd name="connsiteX80" fmla="*/ 5735 w 9288"/>
                <a:gd name="connsiteY80" fmla="*/ 7841 h 8968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342 w 10000"/>
                <a:gd name="connsiteY19" fmla="*/ 8448 h 10000"/>
                <a:gd name="connsiteX20" fmla="*/ 454 w 10000"/>
                <a:gd name="connsiteY20" fmla="*/ 8045 h 10000"/>
                <a:gd name="connsiteX21" fmla="*/ 2020 w 10000"/>
                <a:gd name="connsiteY21" fmla="*/ 7949 h 10000"/>
                <a:gd name="connsiteX22" fmla="*/ 2364 w 10000"/>
                <a:gd name="connsiteY22" fmla="*/ 8229 h 10000"/>
                <a:gd name="connsiteX23" fmla="*/ 2440 w 10000"/>
                <a:gd name="connsiteY23" fmla="*/ 8325 h 10000"/>
                <a:gd name="connsiteX24" fmla="*/ 2440 w 10000"/>
                <a:gd name="connsiteY24" fmla="*/ 8386 h 10000"/>
                <a:gd name="connsiteX25" fmla="*/ 2595 w 10000"/>
                <a:gd name="connsiteY25" fmla="*/ 8386 h 10000"/>
                <a:gd name="connsiteX26" fmla="*/ 2861 w 10000"/>
                <a:gd name="connsiteY26" fmla="*/ 8605 h 10000"/>
                <a:gd name="connsiteX27" fmla="*/ 3243 w 10000"/>
                <a:gd name="connsiteY27" fmla="*/ 8605 h 10000"/>
                <a:gd name="connsiteX28" fmla="*/ 3547 w 10000"/>
                <a:gd name="connsiteY28" fmla="*/ 8510 h 10000"/>
                <a:gd name="connsiteX29" fmla="*/ 4887 w 10000"/>
                <a:gd name="connsiteY29" fmla="*/ 5930 h 10000"/>
                <a:gd name="connsiteX30" fmla="*/ 5229 w 10000"/>
                <a:gd name="connsiteY30" fmla="*/ 5622 h 10000"/>
                <a:gd name="connsiteX31" fmla="*/ 5646 w 10000"/>
                <a:gd name="connsiteY31" fmla="*/ 5434 h 10000"/>
                <a:gd name="connsiteX32" fmla="*/ 6754 w 10000"/>
                <a:gd name="connsiteY32" fmla="*/ 2673 h 10000"/>
                <a:gd name="connsiteX33" fmla="*/ 7213 w 10000"/>
                <a:gd name="connsiteY33" fmla="*/ 2111 h 10000"/>
                <a:gd name="connsiteX34" fmla="*/ 7824 w 10000"/>
                <a:gd name="connsiteY34" fmla="*/ 1895 h 10000"/>
                <a:gd name="connsiteX35" fmla="*/ 7902 w 10000"/>
                <a:gd name="connsiteY35" fmla="*/ 1835 h 10000"/>
                <a:gd name="connsiteX36" fmla="*/ 8435 w 10000"/>
                <a:gd name="connsiteY36" fmla="*/ 1553 h 10000"/>
                <a:gd name="connsiteX37" fmla="*/ 8435 w 10000"/>
                <a:gd name="connsiteY37" fmla="*/ 775 h 10000"/>
                <a:gd name="connsiteX38" fmla="*/ 8359 w 10000"/>
                <a:gd name="connsiteY38" fmla="*/ 623 h 10000"/>
                <a:gd name="connsiteX39" fmla="*/ 8244 w 10000"/>
                <a:gd name="connsiteY39" fmla="*/ 558 h 10000"/>
                <a:gd name="connsiteX40" fmla="*/ 7902 w 10000"/>
                <a:gd name="connsiteY40" fmla="*/ 527 h 10000"/>
                <a:gd name="connsiteX41" fmla="*/ 7902 w 10000"/>
                <a:gd name="connsiteY41" fmla="*/ 405 h 10000"/>
                <a:gd name="connsiteX42" fmla="*/ 8016 w 10000"/>
                <a:gd name="connsiteY42" fmla="*/ 405 h 10000"/>
                <a:gd name="connsiteX43" fmla="*/ 8320 w 10000"/>
                <a:gd name="connsiteY43" fmla="*/ 61 h 10000"/>
                <a:gd name="connsiteX44" fmla="*/ 8778 w 10000"/>
                <a:gd name="connsiteY44" fmla="*/ 0 h 10000"/>
                <a:gd name="connsiteX45" fmla="*/ 8856 w 10000"/>
                <a:gd name="connsiteY45" fmla="*/ 125 h 10000"/>
                <a:gd name="connsiteX46" fmla="*/ 8971 w 10000"/>
                <a:gd name="connsiteY46" fmla="*/ 775 h 10000"/>
                <a:gd name="connsiteX47" fmla="*/ 9274 w 10000"/>
                <a:gd name="connsiteY47" fmla="*/ 1243 h 10000"/>
                <a:gd name="connsiteX48" fmla="*/ 9121 w 10000"/>
                <a:gd name="connsiteY48" fmla="*/ 2453 h 10000"/>
                <a:gd name="connsiteX49" fmla="*/ 9809 w 10000"/>
                <a:gd name="connsiteY49" fmla="*/ 3449 h 10000"/>
                <a:gd name="connsiteX50" fmla="*/ 9925 w 10000"/>
                <a:gd name="connsiteY50" fmla="*/ 3851 h 10000"/>
                <a:gd name="connsiteX51" fmla="*/ 9886 w 10000"/>
                <a:gd name="connsiteY51" fmla="*/ 3883 h 10000"/>
                <a:gd name="connsiteX52" fmla="*/ 9732 w 10000"/>
                <a:gd name="connsiteY52" fmla="*/ 3945 h 10000"/>
                <a:gd name="connsiteX53" fmla="*/ 8702 w 10000"/>
                <a:gd name="connsiteY53" fmla="*/ 3789 h 10000"/>
                <a:gd name="connsiteX54" fmla="*/ 8168 w 10000"/>
                <a:gd name="connsiteY54" fmla="*/ 3851 h 10000"/>
                <a:gd name="connsiteX55" fmla="*/ 8016 w 10000"/>
                <a:gd name="connsiteY55" fmla="*/ 3883 h 10000"/>
                <a:gd name="connsiteX56" fmla="*/ 7902 w 10000"/>
                <a:gd name="connsiteY56" fmla="*/ 4068 h 10000"/>
                <a:gd name="connsiteX57" fmla="*/ 7902 w 10000"/>
                <a:gd name="connsiteY57" fmla="*/ 4440 h 10000"/>
                <a:gd name="connsiteX58" fmla="*/ 7976 w 10000"/>
                <a:gd name="connsiteY58" fmla="*/ 4722 h 10000"/>
                <a:gd name="connsiteX59" fmla="*/ 8244 w 10000"/>
                <a:gd name="connsiteY59" fmla="*/ 5065 h 10000"/>
                <a:gd name="connsiteX60" fmla="*/ 8510 w 10000"/>
                <a:gd name="connsiteY60" fmla="*/ 5219 h 10000"/>
                <a:gd name="connsiteX61" fmla="*/ 9121 w 10000"/>
                <a:gd name="connsiteY61" fmla="*/ 5342 h 10000"/>
                <a:gd name="connsiteX62" fmla="*/ 9198 w 10000"/>
                <a:gd name="connsiteY62" fmla="*/ 5434 h 10000"/>
                <a:gd name="connsiteX63" fmla="*/ 9925 w 10000"/>
                <a:gd name="connsiteY63" fmla="*/ 7267 h 10000"/>
                <a:gd name="connsiteX64" fmla="*/ 10000 w 10000"/>
                <a:gd name="connsiteY64" fmla="*/ 7267 h 10000"/>
                <a:gd name="connsiteX65" fmla="*/ 8587 w 10000"/>
                <a:gd name="connsiteY65" fmla="*/ 9318 h 10000"/>
                <a:gd name="connsiteX66" fmla="*/ 8510 w 10000"/>
                <a:gd name="connsiteY66" fmla="*/ 9596 h 10000"/>
                <a:gd name="connsiteX67" fmla="*/ 8664 w 10000"/>
                <a:gd name="connsiteY67" fmla="*/ 10000 h 10000"/>
                <a:gd name="connsiteX68" fmla="*/ 8664 w 10000"/>
                <a:gd name="connsiteY68" fmla="*/ 6558 h 10000"/>
                <a:gd name="connsiteX69" fmla="*/ 7543 w 10000"/>
                <a:gd name="connsiteY69" fmla="*/ 7274 h 10000"/>
                <a:gd name="connsiteX70" fmla="*/ 8570 w 10000"/>
                <a:gd name="connsiteY70" fmla="*/ 8156 h 10000"/>
                <a:gd name="connsiteX71" fmla="*/ 8671 w 10000"/>
                <a:gd name="connsiteY71" fmla="*/ 8585 h 10000"/>
                <a:gd name="connsiteX72" fmla="*/ 7228 w 10000"/>
                <a:gd name="connsiteY72" fmla="*/ 7546 h 10000"/>
                <a:gd name="connsiteX73" fmla="*/ 7265 w 10000"/>
                <a:gd name="connsiteY73" fmla="*/ 8175 h 10000"/>
                <a:gd name="connsiteX74" fmla="*/ 8646 w 10000"/>
                <a:gd name="connsiteY74" fmla="*/ 9422 h 10000"/>
                <a:gd name="connsiteX75" fmla="*/ 7427 w 10000"/>
                <a:gd name="connsiteY75" fmla="*/ 9805 h 10000"/>
                <a:gd name="connsiteX76" fmla="*/ 8246 w 10000"/>
                <a:gd name="connsiteY76" fmla="*/ 7659 h 10000"/>
                <a:gd name="connsiteX77" fmla="*/ 7275 w 10000"/>
                <a:gd name="connsiteY77" fmla="*/ 7222 h 10000"/>
                <a:gd name="connsiteX78" fmla="*/ 8330 w 10000"/>
                <a:gd name="connsiteY78" fmla="*/ 7896 h 10000"/>
                <a:gd name="connsiteX79" fmla="*/ 8338 w 10000"/>
                <a:gd name="connsiteY79" fmla="*/ 8815 h 10000"/>
                <a:gd name="connsiteX80" fmla="*/ 6175 w 10000"/>
                <a:gd name="connsiteY80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342 w 10000"/>
                <a:gd name="connsiteY19" fmla="*/ 8448 h 10000"/>
                <a:gd name="connsiteX20" fmla="*/ 2020 w 10000"/>
                <a:gd name="connsiteY20" fmla="*/ 7949 h 10000"/>
                <a:gd name="connsiteX21" fmla="*/ 2364 w 10000"/>
                <a:gd name="connsiteY21" fmla="*/ 8229 h 10000"/>
                <a:gd name="connsiteX22" fmla="*/ 2440 w 10000"/>
                <a:gd name="connsiteY22" fmla="*/ 8325 h 10000"/>
                <a:gd name="connsiteX23" fmla="*/ 2440 w 10000"/>
                <a:gd name="connsiteY23" fmla="*/ 8386 h 10000"/>
                <a:gd name="connsiteX24" fmla="*/ 2595 w 10000"/>
                <a:gd name="connsiteY24" fmla="*/ 8386 h 10000"/>
                <a:gd name="connsiteX25" fmla="*/ 2861 w 10000"/>
                <a:gd name="connsiteY25" fmla="*/ 8605 h 10000"/>
                <a:gd name="connsiteX26" fmla="*/ 3243 w 10000"/>
                <a:gd name="connsiteY26" fmla="*/ 8605 h 10000"/>
                <a:gd name="connsiteX27" fmla="*/ 3547 w 10000"/>
                <a:gd name="connsiteY27" fmla="*/ 8510 h 10000"/>
                <a:gd name="connsiteX28" fmla="*/ 4887 w 10000"/>
                <a:gd name="connsiteY28" fmla="*/ 5930 h 10000"/>
                <a:gd name="connsiteX29" fmla="*/ 5229 w 10000"/>
                <a:gd name="connsiteY29" fmla="*/ 5622 h 10000"/>
                <a:gd name="connsiteX30" fmla="*/ 5646 w 10000"/>
                <a:gd name="connsiteY30" fmla="*/ 5434 h 10000"/>
                <a:gd name="connsiteX31" fmla="*/ 6754 w 10000"/>
                <a:gd name="connsiteY31" fmla="*/ 2673 h 10000"/>
                <a:gd name="connsiteX32" fmla="*/ 7213 w 10000"/>
                <a:gd name="connsiteY32" fmla="*/ 2111 h 10000"/>
                <a:gd name="connsiteX33" fmla="*/ 7824 w 10000"/>
                <a:gd name="connsiteY33" fmla="*/ 1895 h 10000"/>
                <a:gd name="connsiteX34" fmla="*/ 7902 w 10000"/>
                <a:gd name="connsiteY34" fmla="*/ 1835 h 10000"/>
                <a:gd name="connsiteX35" fmla="*/ 8435 w 10000"/>
                <a:gd name="connsiteY35" fmla="*/ 1553 h 10000"/>
                <a:gd name="connsiteX36" fmla="*/ 8435 w 10000"/>
                <a:gd name="connsiteY36" fmla="*/ 775 h 10000"/>
                <a:gd name="connsiteX37" fmla="*/ 8359 w 10000"/>
                <a:gd name="connsiteY37" fmla="*/ 623 h 10000"/>
                <a:gd name="connsiteX38" fmla="*/ 8244 w 10000"/>
                <a:gd name="connsiteY38" fmla="*/ 558 h 10000"/>
                <a:gd name="connsiteX39" fmla="*/ 7902 w 10000"/>
                <a:gd name="connsiteY39" fmla="*/ 527 h 10000"/>
                <a:gd name="connsiteX40" fmla="*/ 7902 w 10000"/>
                <a:gd name="connsiteY40" fmla="*/ 405 h 10000"/>
                <a:gd name="connsiteX41" fmla="*/ 8016 w 10000"/>
                <a:gd name="connsiteY41" fmla="*/ 405 h 10000"/>
                <a:gd name="connsiteX42" fmla="*/ 8320 w 10000"/>
                <a:gd name="connsiteY42" fmla="*/ 61 h 10000"/>
                <a:gd name="connsiteX43" fmla="*/ 8778 w 10000"/>
                <a:gd name="connsiteY43" fmla="*/ 0 h 10000"/>
                <a:gd name="connsiteX44" fmla="*/ 8856 w 10000"/>
                <a:gd name="connsiteY44" fmla="*/ 125 h 10000"/>
                <a:gd name="connsiteX45" fmla="*/ 8971 w 10000"/>
                <a:gd name="connsiteY45" fmla="*/ 775 h 10000"/>
                <a:gd name="connsiteX46" fmla="*/ 9274 w 10000"/>
                <a:gd name="connsiteY46" fmla="*/ 1243 h 10000"/>
                <a:gd name="connsiteX47" fmla="*/ 9121 w 10000"/>
                <a:gd name="connsiteY47" fmla="*/ 2453 h 10000"/>
                <a:gd name="connsiteX48" fmla="*/ 9809 w 10000"/>
                <a:gd name="connsiteY48" fmla="*/ 3449 h 10000"/>
                <a:gd name="connsiteX49" fmla="*/ 9925 w 10000"/>
                <a:gd name="connsiteY49" fmla="*/ 3851 h 10000"/>
                <a:gd name="connsiteX50" fmla="*/ 9886 w 10000"/>
                <a:gd name="connsiteY50" fmla="*/ 3883 h 10000"/>
                <a:gd name="connsiteX51" fmla="*/ 9732 w 10000"/>
                <a:gd name="connsiteY51" fmla="*/ 3945 h 10000"/>
                <a:gd name="connsiteX52" fmla="*/ 8702 w 10000"/>
                <a:gd name="connsiteY52" fmla="*/ 3789 h 10000"/>
                <a:gd name="connsiteX53" fmla="*/ 8168 w 10000"/>
                <a:gd name="connsiteY53" fmla="*/ 3851 h 10000"/>
                <a:gd name="connsiteX54" fmla="*/ 8016 w 10000"/>
                <a:gd name="connsiteY54" fmla="*/ 3883 h 10000"/>
                <a:gd name="connsiteX55" fmla="*/ 7902 w 10000"/>
                <a:gd name="connsiteY55" fmla="*/ 4068 h 10000"/>
                <a:gd name="connsiteX56" fmla="*/ 7902 w 10000"/>
                <a:gd name="connsiteY56" fmla="*/ 4440 h 10000"/>
                <a:gd name="connsiteX57" fmla="*/ 7976 w 10000"/>
                <a:gd name="connsiteY57" fmla="*/ 4722 h 10000"/>
                <a:gd name="connsiteX58" fmla="*/ 8244 w 10000"/>
                <a:gd name="connsiteY58" fmla="*/ 5065 h 10000"/>
                <a:gd name="connsiteX59" fmla="*/ 8510 w 10000"/>
                <a:gd name="connsiteY59" fmla="*/ 5219 h 10000"/>
                <a:gd name="connsiteX60" fmla="*/ 9121 w 10000"/>
                <a:gd name="connsiteY60" fmla="*/ 5342 h 10000"/>
                <a:gd name="connsiteX61" fmla="*/ 9198 w 10000"/>
                <a:gd name="connsiteY61" fmla="*/ 5434 h 10000"/>
                <a:gd name="connsiteX62" fmla="*/ 9925 w 10000"/>
                <a:gd name="connsiteY62" fmla="*/ 7267 h 10000"/>
                <a:gd name="connsiteX63" fmla="*/ 10000 w 10000"/>
                <a:gd name="connsiteY63" fmla="*/ 7267 h 10000"/>
                <a:gd name="connsiteX64" fmla="*/ 8587 w 10000"/>
                <a:gd name="connsiteY64" fmla="*/ 9318 h 10000"/>
                <a:gd name="connsiteX65" fmla="*/ 8510 w 10000"/>
                <a:gd name="connsiteY65" fmla="*/ 9596 h 10000"/>
                <a:gd name="connsiteX66" fmla="*/ 8664 w 10000"/>
                <a:gd name="connsiteY66" fmla="*/ 10000 h 10000"/>
                <a:gd name="connsiteX67" fmla="*/ 8664 w 10000"/>
                <a:gd name="connsiteY67" fmla="*/ 6558 h 10000"/>
                <a:gd name="connsiteX68" fmla="*/ 7543 w 10000"/>
                <a:gd name="connsiteY68" fmla="*/ 7274 h 10000"/>
                <a:gd name="connsiteX69" fmla="*/ 8570 w 10000"/>
                <a:gd name="connsiteY69" fmla="*/ 8156 h 10000"/>
                <a:gd name="connsiteX70" fmla="*/ 8671 w 10000"/>
                <a:gd name="connsiteY70" fmla="*/ 8585 h 10000"/>
                <a:gd name="connsiteX71" fmla="*/ 7228 w 10000"/>
                <a:gd name="connsiteY71" fmla="*/ 7546 h 10000"/>
                <a:gd name="connsiteX72" fmla="*/ 7265 w 10000"/>
                <a:gd name="connsiteY72" fmla="*/ 8175 h 10000"/>
                <a:gd name="connsiteX73" fmla="*/ 8646 w 10000"/>
                <a:gd name="connsiteY73" fmla="*/ 9422 h 10000"/>
                <a:gd name="connsiteX74" fmla="*/ 7427 w 10000"/>
                <a:gd name="connsiteY74" fmla="*/ 9805 h 10000"/>
                <a:gd name="connsiteX75" fmla="*/ 8246 w 10000"/>
                <a:gd name="connsiteY75" fmla="*/ 7659 h 10000"/>
                <a:gd name="connsiteX76" fmla="*/ 7275 w 10000"/>
                <a:gd name="connsiteY76" fmla="*/ 7222 h 10000"/>
                <a:gd name="connsiteX77" fmla="*/ 8330 w 10000"/>
                <a:gd name="connsiteY77" fmla="*/ 7896 h 10000"/>
                <a:gd name="connsiteX78" fmla="*/ 8338 w 10000"/>
                <a:gd name="connsiteY78" fmla="*/ 8815 h 10000"/>
                <a:gd name="connsiteX79" fmla="*/ 6175 w 10000"/>
                <a:gd name="connsiteY7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342 w 10000"/>
                <a:gd name="connsiteY19" fmla="*/ 8448 h 10000"/>
                <a:gd name="connsiteX20" fmla="*/ 2020 w 10000"/>
                <a:gd name="connsiteY20" fmla="*/ 7949 h 10000"/>
                <a:gd name="connsiteX21" fmla="*/ 2364 w 10000"/>
                <a:gd name="connsiteY21" fmla="*/ 8229 h 10000"/>
                <a:gd name="connsiteX22" fmla="*/ 2440 w 10000"/>
                <a:gd name="connsiteY22" fmla="*/ 8325 h 10000"/>
                <a:gd name="connsiteX23" fmla="*/ 2440 w 10000"/>
                <a:gd name="connsiteY23" fmla="*/ 8386 h 10000"/>
                <a:gd name="connsiteX24" fmla="*/ 2595 w 10000"/>
                <a:gd name="connsiteY24" fmla="*/ 8386 h 10000"/>
                <a:gd name="connsiteX25" fmla="*/ 2861 w 10000"/>
                <a:gd name="connsiteY25" fmla="*/ 8605 h 10000"/>
                <a:gd name="connsiteX26" fmla="*/ 3243 w 10000"/>
                <a:gd name="connsiteY26" fmla="*/ 8605 h 10000"/>
                <a:gd name="connsiteX27" fmla="*/ 3547 w 10000"/>
                <a:gd name="connsiteY27" fmla="*/ 8510 h 10000"/>
                <a:gd name="connsiteX28" fmla="*/ 4887 w 10000"/>
                <a:gd name="connsiteY28" fmla="*/ 5930 h 10000"/>
                <a:gd name="connsiteX29" fmla="*/ 5229 w 10000"/>
                <a:gd name="connsiteY29" fmla="*/ 5622 h 10000"/>
                <a:gd name="connsiteX30" fmla="*/ 5646 w 10000"/>
                <a:gd name="connsiteY30" fmla="*/ 5434 h 10000"/>
                <a:gd name="connsiteX31" fmla="*/ 6754 w 10000"/>
                <a:gd name="connsiteY31" fmla="*/ 2673 h 10000"/>
                <a:gd name="connsiteX32" fmla="*/ 7213 w 10000"/>
                <a:gd name="connsiteY32" fmla="*/ 2111 h 10000"/>
                <a:gd name="connsiteX33" fmla="*/ 7824 w 10000"/>
                <a:gd name="connsiteY33" fmla="*/ 1895 h 10000"/>
                <a:gd name="connsiteX34" fmla="*/ 7902 w 10000"/>
                <a:gd name="connsiteY34" fmla="*/ 1835 h 10000"/>
                <a:gd name="connsiteX35" fmla="*/ 8435 w 10000"/>
                <a:gd name="connsiteY35" fmla="*/ 1553 h 10000"/>
                <a:gd name="connsiteX36" fmla="*/ 8435 w 10000"/>
                <a:gd name="connsiteY36" fmla="*/ 775 h 10000"/>
                <a:gd name="connsiteX37" fmla="*/ 8359 w 10000"/>
                <a:gd name="connsiteY37" fmla="*/ 623 h 10000"/>
                <a:gd name="connsiteX38" fmla="*/ 8244 w 10000"/>
                <a:gd name="connsiteY38" fmla="*/ 558 h 10000"/>
                <a:gd name="connsiteX39" fmla="*/ 7902 w 10000"/>
                <a:gd name="connsiteY39" fmla="*/ 527 h 10000"/>
                <a:gd name="connsiteX40" fmla="*/ 7902 w 10000"/>
                <a:gd name="connsiteY40" fmla="*/ 405 h 10000"/>
                <a:gd name="connsiteX41" fmla="*/ 8016 w 10000"/>
                <a:gd name="connsiteY41" fmla="*/ 405 h 10000"/>
                <a:gd name="connsiteX42" fmla="*/ 8320 w 10000"/>
                <a:gd name="connsiteY42" fmla="*/ 61 h 10000"/>
                <a:gd name="connsiteX43" fmla="*/ 8778 w 10000"/>
                <a:gd name="connsiteY43" fmla="*/ 0 h 10000"/>
                <a:gd name="connsiteX44" fmla="*/ 8856 w 10000"/>
                <a:gd name="connsiteY44" fmla="*/ 125 h 10000"/>
                <a:gd name="connsiteX45" fmla="*/ 8971 w 10000"/>
                <a:gd name="connsiteY45" fmla="*/ 775 h 10000"/>
                <a:gd name="connsiteX46" fmla="*/ 9274 w 10000"/>
                <a:gd name="connsiteY46" fmla="*/ 1243 h 10000"/>
                <a:gd name="connsiteX47" fmla="*/ 9121 w 10000"/>
                <a:gd name="connsiteY47" fmla="*/ 2453 h 10000"/>
                <a:gd name="connsiteX48" fmla="*/ 9809 w 10000"/>
                <a:gd name="connsiteY48" fmla="*/ 3449 h 10000"/>
                <a:gd name="connsiteX49" fmla="*/ 9925 w 10000"/>
                <a:gd name="connsiteY49" fmla="*/ 3851 h 10000"/>
                <a:gd name="connsiteX50" fmla="*/ 9886 w 10000"/>
                <a:gd name="connsiteY50" fmla="*/ 3883 h 10000"/>
                <a:gd name="connsiteX51" fmla="*/ 9732 w 10000"/>
                <a:gd name="connsiteY51" fmla="*/ 3945 h 10000"/>
                <a:gd name="connsiteX52" fmla="*/ 8702 w 10000"/>
                <a:gd name="connsiteY52" fmla="*/ 3789 h 10000"/>
                <a:gd name="connsiteX53" fmla="*/ 8168 w 10000"/>
                <a:gd name="connsiteY53" fmla="*/ 3851 h 10000"/>
                <a:gd name="connsiteX54" fmla="*/ 8016 w 10000"/>
                <a:gd name="connsiteY54" fmla="*/ 3883 h 10000"/>
                <a:gd name="connsiteX55" fmla="*/ 7902 w 10000"/>
                <a:gd name="connsiteY55" fmla="*/ 4068 h 10000"/>
                <a:gd name="connsiteX56" fmla="*/ 7902 w 10000"/>
                <a:gd name="connsiteY56" fmla="*/ 4440 h 10000"/>
                <a:gd name="connsiteX57" fmla="*/ 7976 w 10000"/>
                <a:gd name="connsiteY57" fmla="*/ 4722 h 10000"/>
                <a:gd name="connsiteX58" fmla="*/ 8244 w 10000"/>
                <a:gd name="connsiteY58" fmla="*/ 5065 h 10000"/>
                <a:gd name="connsiteX59" fmla="*/ 8510 w 10000"/>
                <a:gd name="connsiteY59" fmla="*/ 5219 h 10000"/>
                <a:gd name="connsiteX60" fmla="*/ 9121 w 10000"/>
                <a:gd name="connsiteY60" fmla="*/ 5342 h 10000"/>
                <a:gd name="connsiteX61" fmla="*/ 9198 w 10000"/>
                <a:gd name="connsiteY61" fmla="*/ 5434 h 10000"/>
                <a:gd name="connsiteX62" fmla="*/ 9925 w 10000"/>
                <a:gd name="connsiteY62" fmla="*/ 7267 h 10000"/>
                <a:gd name="connsiteX63" fmla="*/ 10000 w 10000"/>
                <a:gd name="connsiteY63" fmla="*/ 7267 h 10000"/>
                <a:gd name="connsiteX64" fmla="*/ 8587 w 10000"/>
                <a:gd name="connsiteY64" fmla="*/ 9318 h 10000"/>
                <a:gd name="connsiteX65" fmla="*/ 8510 w 10000"/>
                <a:gd name="connsiteY65" fmla="*/ 9596 h 10000"/>
                <a:gd name="connsiteX66" fmla="*/ 8664 w 10000"/>
                <a:gd name="connsiteY66" fmla="*/ 10000 h 10000"/>
                <a:gd name="connsiteX67" fmla="*/ 8664 w 10000"/>
                <a:gd name="connsiteY67" fmla="*/ 6558 h 10000"/>
                <a:gd name="connsiteX68" fmla="*/ 7543 w 10000"/>
                <a:gd name="connsiteY68" fmla="*/ 7274 h 10000"/>
                <a:gd name="connsiteX69" fmla="*/ 8570 w 10000"/>
                <a:gd name="connsiteY69" fmla="*/ 8156 h 10000"/>
                <a:gd name="connsiteX70" fmla="*/ 8671 w 10000"/>
                <a:gd name="connsiteY70" fmla="*/ 8585 h 10000"/>
                <a:gd name="connsiteX71" fmla="*/ 7228 w 10000"/>
                <a:gd name="connsiteY71" fmla="*/ 7546 h 10000"/>
                <a:gd name="connsiteX72" fmla="*/ 7265 w 10000"/>
                <a:gd name="connsiteY72" fmla="*/ 8175 h 10000"/>
                <a:gd name="connsiteX73" fmla="*/ 8646 w 10000"/>
                <a:gd name="connsiteY73" fmla="*/ 9422 h 10000"/>
                <a:gd name="connsiteX74" fmla="*/ 7427 w 10000"/>
                <a:gd name="connsiteY74" fmla="*/ 9805 h 10000"/>
                <a:gd name="connsiteX75" fmla="*/ 8246 w 10000"/>
                <a:gd name="connsiteY75" fmla="*/ 7659 h 10000"/>
                <a:gd name="connsiteX76" fmla="*/ 7275 w 10000"/>
                <a:gd name="connsiteY76" fmla="*/ 7222 h 10000"/>
                <a:gd name="connsiteX77" fmla="*/ 8330 w 10000"/>
                <a:gd name="connsiteY77" fmla="*/ 7896 h 10000"/>
                <a:gd name="connsiteX78" fmla="*/ 8338 w 10000"/>
                <a:gd name="connsiteY78" fmla="*/ 8815 h 10000"/>
                <a:gd name="connsiteX79" fmla="*/ 6175 w 10000"/>
                <a:gd name="connsiteY7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664 w 10000"/>
                <a:gd name="connsiteY66" fmla="*/ 6558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664 w 10000"/>
                <a:gd name="connsiteY66" fmla="*/ 6558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664 w 10000"/>
                <a:gd name="connsiteY66" fmla="*/ 6558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7228 w 10000"/>
                <a:gd name="connsiteY70" fmla="*/ 7546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275 w 10000"/>
                <a:gd name="connsiteY75" fmla="*/ 7222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7543 w 10000"/>
                <a:gd name="connsiteY67" fmla="*/ 7274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901 w 10000"/>
                <a:gd name="connsiteY75" fmla="*/ 9850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8246 w 10000"/>
                <a:gd name="connsiteY74" fmla="*/ 7659 h 10000"/>
                <a:gd name="connsiteX75" fmla="*/ 7901 w 10000"/>
                <a:gd name="connsiteY75" fmla="*/ 9850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7896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7265 w 10000"/>
                <a:gd name="connsiteY71" fmla="*/ 8175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156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777 w 10000"/>
                <a:gd name="connsiteY12" fmla="*/ 7419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6705 w 10000"/>
                <a:gd name="connsiteY9" fmla="*/ 7126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6621 w 10000"/>
                <a:gd name="connsiteY10" fmla="*/ 7625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26 w 10000"/>
                <a:gd name="connsiteY5" fmla="*/ 7482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4380 w 10000"/>
                <a:gd name="connsiteY10" fmla="*/ 8939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59 w 10000"/>
                <a:gd name="connsiteY5" fmla="*/ 8528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4380 w 10000"/>
                <a:gd name="connsiteY10" fmla="*/ 8939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4643 w 10000"/>
                <a:gd name="connsiteY2" fmla="*/ 7474 h 10000"/>
                <a:gd name="connsiteX3" fmla="*/ 2611 w 10000"/>
                <a:gd name="connsiteY3" fmla="*/ 8343 h 10000"/>
                <a:gd name="connsiteX4" fmla="*/ 4378 w 10000"/>
                <a:gd name="connsiteY4" fmla="*/ 8676 h 10000"/>
                <a:gd name="connsiteX5" fmla="*/ 4159 w 10000"/>
                <a:gd name="connsiteY5" fmla="*/ 8528 h 10000"/>
                <a:gd name="connsiteX6" fmla="*/ 4324 w 10000"/>
                <a:gd name="connsiteY6" fmla="*/ 7967 h 10000"/>
                <a:gd name="connsiteX7" fmla="*/ 5001 w 10000"/>
                <a:gd name="connsiteY7" fmla="*/ 7820 h 10000"/>
                <a:gd name="connsiteX8" fmla="*/ 5098 w 10000"/>
                <a:gd name="connsiteY8" fmla="*/ 7633 h 10000"/>
                <a:gd name="connsiteX9" fmla="*/ 4431 w 10000"/>
                <a:gd name="connsiteY9" fmla="*/ 8708 h 10000"/>
                <a:gd name="connsiteX10" fmla="*/ 4380 w 10000"/>
                <a:gd name="connsiteY10" fmla="*/ 8939 h 10000"/>
                <a:gd name="connsiteX11" fmla="*/ 4863 w 10000"/>
                <a:gd name="connsiteY11" fmla="*/ 8147 h 10000"/>
                <a:gd name="connsiteX12" fmla="*/ 4382 w 10000"/>
                <a:gd name="connsiteY12" fmla="*/ 8760 h 10000"/>
                <a:gd name="connsiteX13" fmla="*/ 3820 w 10000"/>
                <a:gd name="connsiteY13" fmla="*/ 9071 h 10000"/>
                <a:gd name="connsiteX14" fmla="*/ 5052 w 10000"/>
                <a:gd name="connsiteY14" fmla="*/ 8632 h 10000"/>
                <a:gd name="connsiteX15" fmla="*/ 4402 w 10000"/>
                <a:gd name="connsiteY15" fmla="*/ 8303 h 10000"/>
                <a:gd name="connsiteX16" fmla="*/ 3692 w 10000"/>
                <a:gd name="connsiteY16" fmla="*/ 8439 h 10000"/>
                <a:gd name="connsiteX17" fmla="*/ 4946 w 10000"/>
                <a:gd name="connsiteY17" fmla="*/ 8083 h 10000"/>
                <a:gd name="connsiteX18" fmla="*/ 0 w 10000"/>
                <a:gd name="connsiteY18" fmla="*/ 8605 h 10000"/>
                <a:gd name="connsiteX19" fmla="*/ 2020 w 10000"/>
                <a:gd name="connsiteY19" fmla="*/ 7949 h 10000"/>
                <a:gd name="connsiteX20" fmla="*/ 2364 w 10000"/>
                <a:gd name="connsiteY20" fmla="*/ 8229 h 10000"/>
                <a:gd name="connsiteX21" fmla="*/ 2440 w 10000"/>
                <a:gd name="connsiteY21" fmla="*/ 8325 h 10000"/>
                <a:gd name="connsiteX22" fmla="*/ 2440 w 10000"/>
                <a:gd name="connsiteY22" fmla="*/ 8386 h 10000"/>
                <a:gd name="connsiteX23" fmla="*/ 2595 w 10000"/>
                <a:gd name="connsiteY23" fmla="*/ 8386 h 10000"/>
                <a:gd name="connsiteX24" fmla="*/ 2861 w 10000"/>
                <a:gd name="connsiteY24" fmla="*/ 8605 h 10000"/>
                <a:gd name="connsiteX25" fmla="*/ 3243 w 10000"/>
                <a:gd name="connsiteY25" fmla="*/ 8605 h 10000"/>
                <a:gd name="connsiteX26" fmla="*/ 3547 w 10000"/>
                <a:gd name="connsiteY26" fmla="*/ 8510 h 10000"/>
                <a:gd name="connsiteX27" fmla="*/ 4887 w 10000"/>
                <a:gd name="connsiteY27" fmla="*/ 5930 h 10000"/>
                <a:gd name="connsiteX28" fmla="*/ 5229 w 10000"/>
                <a:gd name="connsiteY28" fmla="*/ 5622 h 10000"/>
                <a:gd name="connsiteX29" fmla="*/ 5646 w 10000"/>
                <a:gd name="connsiteY29" fmla="*/ 5434 h 10000"/>
                <a:gd name="connsiteX30" fmla="*/ 6754 w 10000"/>
                <a:gd name="connsiteY30" fmla="*/ 2673 h 10000"/>
                <a:gd name="connsiteX31" fmla="*/ 7213 w 10000"/>
                <a:gd name="connsiteY31" fmla="*/ 2111 h 10000"/>
                <a:gd name="connsiteX32" fmla="*/ 7824 w 10000"/>
                <a:gd name="connsiteY32" fmla="*/ 1895 h 10000"/>
                <a:gd name="connsiteX33" fmla="*/ 7902 w 10000"/>
                <a:gd name="connsiteY33" fmla="*/ 1835 h 10000"/>
                <a:gd name="connsiteX34" fmla="*/ 8435 w 10000"/>
                <a:gd name="connsiteY34" fmla="*/ 1553 h 10000"/>
                <a:gd name="connsiteX35" fmla="*/ 8435 w 10000"/>
                <a:gd name="connsiteY35" fmla="*/ 775 h 10000"/>
                <a:gd name="connsiteX36" fmla="*/ 8359 w 10000"/>
                <a:gd name="connsiteY36" fmla="*/ 623 h 10000"/>
                <a:gd name="connsiteX37" fmla="*/ 8244 w 10000"/>
                <a:gd name="connsiteY37" fmla="*/ 558 h 10000"/>
                <a:gd name="connsiteX38" fmla="*/ 7902 w 10000"/>
                <a:gd name="connsiteY38" fmla="*/ 527 h 10000"/>
                <a:gd name="connsiteX39" fmla="*/ 7902 w 10000"/>
                <a:gd name="connsiteY39" fmla="*/ 405 h 10000"/>
                <a:gd name="connsiteX40" fmla="*/ 8016 w 10000"/>
                <a:gd name="connsiteY40" fmla="*/ 405 h 10000"/>
                <a:gd name="connsiteX41" fmla="*/ 8320 w 10000"/>
                <a:gd name="connsiteY41" fmla="*/ 61 h 10000"/>
                <a:gd name="connsiteX42" fmla="*/ 8778 w 10000"/>
                <a:gd name="connsiteY42" fmla="*/ 0 h 10000"/>
                <a:gd name="connsiteX43" fmla="*/ 8856 w 10000"/>
                <a:gd name="connsiteY43" fmla="*/ 125 h 10000"/>
                <a:gd name="connsiteX44" fmla="*/ 8971 w 10000"/>
                <a:gd name="connsiteY44" fmla="*/ 775 h 10000"/>
                <a:gd name="connsiteX45" fmla="*/ 9274 w 10000"/>
                <a:gd name="connsiteY45" fmla="*/ 1243 h 10000"/>
                <a:gd name="connsiteX46" fmla="*/ 9121 w 10000"/>
                <a:gd name="connsiteY46" fmla="*/ 2453 h 10000"/>
                <a:gd name="connsiteX47" fmla="*/ 9809 w 10000"/>
                <a:gd name="connsiteY47" fmla="*/ 3449 h 10000"/>
                <a:gd name="connsiteX48" fmla="*/ 9925 w 10000"/>
                <a:gd name="connsiteY48" fmla="*/ 3851 h 10000"/>
                <a:gd name="connsiteX49" fmla="*/ 9886 w 10000"/>
                <a:gd name="connsiteY49" fmla="*/ 3883 h 10000"/>
                <a:gd name="connsiteX50" fmla="*/ 9732 w 10000"/>
                <a:gd name="connsiteY50" fmla="*/ 3945 h 10000"/>
                <a:gd name="connsiteX51" fmla="*/ 8702 w 10000"/>
                <a:gd name="connsiteY51" fmla="*/ 3789 h 10000"/>
                <a:gd name="connsiteX52" fmla="*/ 8168 w 10000"/>
                <a:gd name="connsiteY52" fmla="*/ 3851 h 10000"/>
                <a:gd name="connsiteX53" fmla="*/ 8016 w 10000"/>
                <a:gd name="connsiteY53" fmla="*/ 3883 h 10000"/>
                <a:gd name="connsiteX54" fmla="*/ 7902 w 10000"/>
                <a:gd name="connsiteY54" fmla="*/ 4068 h 10000"/>
                <a:gd name="connsiteX55" fmla="*/ 7902 w 10000"/>
                <a:gd name="connsiteY55" fmla="*/ 4440 h 10000"/>
                <a:gd name="connsiteX56" fmla="*/ 7976 w 10000"/>
                <a:gd name="connsiteY56" fmla="*/ 4722 h 10000"/>
                <a:gd name="connsiteX57" fmla="*/ 8244 w 10000"/>
                <a:gd name="connsiteY57" fmla="*/ 5065 h 10000"/>
                <a:gd name="connsiteX58" fmla="*/ 8510 w 10000"/>
                <a:gd name="connsiteY58" fmla="*/ 5219 h 10000"/>
                <a:gd name="connsiteX59" fmla="*/ 9121 w 10000"/>
                <a:gd name="connsiteY59" fmla="*/ 5342 h 10000"/>
                <a:gd name="connsiteX60" fmla="*/ 9198 w 10000"/>
                <a:gd name="connsiteY60" fmla="*/ 5434 h 10000"/>
                <a:gd name="connsiteX61" fmla="*/ 9925 w 10000"/>
                <a:gd name="connsiteY61" fmla="*/ 7267 h 10000"/>
                <a:gd name="connsiteX62" fmla="*/ 10000 w 10000"/>
                <a:gd name="connsiteY62" fmla="*/ 7267 h 10000"/>
                <a:gd name="connsiteX63" fmla="*/ 8587 w 10000"/>
                <a:gd name="connsiteY63" fmla="*/ 9318 h 10000"/>
                <a:gd name="connsiteX64" fmla="*/ 8510 w 10000"/>
                <a:gd name="connsiteY64" fmla="*/ 9596 h 10000"/>
                <a:gd name="connsiteX65" fmla="*/ 8664 w 10000"/>
                <a:gd name="connsiteY65" fmla="*/ 10000 h 10000"/>
                <a:gd name="connsiteX66" fmla="*/ 8499 w 10000"/>
                <a:gd name="connsiteY66" fmla="*/ 9266 h 10000"/>
                <a:gd name="connsiteX67" fmla="*/ 8037 w 10000"/>
                <a:gd name="connsiteY67" fmla="*/ 9607 h 10000"/>
                <a:gd name="connsiteX68" fmla="*/ 8570 w 10000"/>
                <a:gd name="connsiteY68" fmla="*/ 8960 h 10000"/>
                <a:gd name="connsiteX69" fmla="*/ 8671 w 10000"/>
                <a:gd name="connsiteY69" fmla="*/ 8585 h 10000"/>
                <a:gd name="connsiteX70" fmla="*/ 8250 w 10000"/>
                <a:gd name="connsiteY70" fmla="*/ 9101 h 10000"/>
                <a:gd name="connsiteX71" fmla="*/ 8353 w 10000"/>
                <a:gd name="connsiteY71" fmla="*/ 9328 h 10000"/>
                <a:gd name="connsiteX72" fmla="*/ 8646 w 10000"/>
                <a:gd name="connsiteY72" fmla="*/ 9422 h 10000"/>
                <a:gd name="connsiteX73" fmla="*/ 7427 w 10000"/>
                <a:gd name="connsiteY73" fmla="*/ 9805 h 10000"/>
                <a:gd name="connsiteX74" fmla="*/ 7949 w 10000"/>
                <a:gd name="connsiteY74" fmla="*/ 9563 h 10000"/>
                <a:gd name="connsiteX75" fmla="*/ 7901 w 10000"/>
                <a:gd name="connsiteY75" fmla="*/ 9850 h 10000"/>
                <a:gd name="connsiteX76" fmla="*/ 8330 w 10000"/>
                <a:gd name="connsiteY76" fmla="*/ 9103 h 10000"/>
                <a:gd name="connsiteX77" fmla="*/ 8338 w 10000"/>
                <a:gd name="connsiteY77" fmla="*/ 8815 h 10000"/>
                <a:gd name="connsiteX78" fmla="*/ 6175 w 10000"/>
                <a:gd name="connsiteY7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5098 w 10000"/>
                <a:gd name="connsiteY7" fmla="*/ 7633 h 10000"/>
                <a:gd name="connsiteX8" fmla="*/ 4431 w 10000"/>
                <a:gd name="connsiteY8" fmla="*/ 8708 h 10000"/>
                <a:gd name="connsiteX9" fmla="*/ 4380 w 10000"/>
                <a:gd name="connsiteY9" fmla="*/ 8939 h 10000"/>
                <a:gd name="connsiteX10" fmla="*/ 4863 w 10000"/>
                <a:gd name="connsiteY10" fmla="*/ 8147 h 10000"/>
                <a:gd name="connsiteX11" fmla="*/ 4382 w 10000"/>
                <a:gd name="connsiteY11" fmla="*/ 8760 h 10000"/>
                <a:gd name="connsiteX12" fmla="*/ 3820 w 10000"/>
                <a:gd name="connsiteY12" fmla="*/ 9071 h 10000"/>
                <a:gd name="connsiteX13" fmla="*/ 5052 w 10000"/>
                <a:gd name="connsiteY13" fmla="*/ 8632 h 10000"/>
                <a:gd name="connsiteX14" fmla="*/ 4402 w 10000"/>
                <a:gd name="connsiteY14" fmla="*/ 8303 h 10000"/>
                <a:gd name="connsiteX15" fmla="*/ 3692 w 10000"/>
                <a:gd name="connsiteY15" fmla="*/ 8439 h 10000"/>
                <a:gd name="connsiteX16" fmla="*/ 4946 w 10000"/>
                <a:gd name="connsiteY16" fmla="*/ 8083 h 10000"/>
                <a:gd name="connsiteX17" fmla="*/ 0 w 10000"/>
                <a:gd name="connsiteY17" fmla="*/ 8605 h 10000"/>
                <a:gd name="connsiteX18" fmla="*/ 2020 w 10000"/>
                <a:gd name="connsiteY18" fmla="*/ 7949 h 10000"/>
                <a:gd name="connsiteX19" fmla="*/ 2364 w 10000"/>
                <a:gd name="connsiteY19" fmla="*/ 8229 h 10000"/>
                <a:gd name="connsiteX20" fmla="*/ 2440 w 10000"/>
                <a:gd name="connsiteY20" fmla="*/ 8325 h 10000"/>
                <a:gd name="connsiteX21" fmla="*/ 2440 w 10000"/>
                <a:gd name="connsiteY21" fmla="*/ 8386 h 10000"/>
                <a:gd name="connsiteX22" fmla="*/ 2595 w 10000"/>
                <a:gd name="connsiteY22" fmla="*/ 8386 h 10000"/>
                <a:gd name="connsiteX23" fmla="*/ 2861 w 10000"/>
                <a:gd name="connsiteY23" fmla="*/ 8605 h 10000"/>
                <a:gd name="connsiteX24" fmla="*/ 3243 w 10000"/>
                <a:gd name="connsiteY24" fmla="*/ 8605 h 10000"/>
                <a:gd name="connsiteX25" fmla="*/ 3547 w 10000"/>
                <a:gd name="connsiteY25" fmla="*/ 8510 h 10000"/>
                <a:gd name="connsiteX26" fmla="*/ 4887 w 10000"/>
                <a:gd name="connsiteY26" fmla="*/ 5930 h 10000"/>
                <a:gd name="connsiteX27" fmla="*/ 5229 w 10000"/>
                <a:gd name="connsiteY27" fmla="*/ 5622 h 10000"/>
                <a:gd name="connsiteX28" fmla="*/ 5646 w 10000"/>
                <a:gd name="connsiteY28" fmla="*/ 5434 h 10000"/>
                <a:gd name="connsiteX29" fmla="*/ 6754 w 10000"/>
                <a:gd name="connsiteY29" fmla="*/ 2673 h 10000"/>
                <a:gd name="connsiteX30" fmla="*/ 7213 w 10000"/>
                <a:gd name="connsiteY30" fmla="*/ 2111 h 10000"/>
                <a:gd name="connsiteX31" fmla="*/ 7824 w 10000"/>
                <a:gd name="connsiteY31" fmla="*/ 1895 h 10000"/>
                <a:gd name="connsiteX32" fmla="*/ 7902 w 10000"/>
                <a:gd name="connsiteY32" fmla="*/ 1835 h 10000"/>
                <a:gd name="connsiteX33" fmla="*/ 8435 w 10000"/>
                <a:gd name="connsiteY33" fmla="*/ 1553 h 10000"/>
                <a:gd name="connsiteX34" fmla="*/ 8435 w 10000"/>
                <a:gd name="connsiteY34" fmla="*/ 775 h 10000"/>
                <a:gd name="connsiteX35" fmla="*/ 8359 w 10000"/>
                <a:gd name="connsiteY35" fmla="*/ 623 h 10000"/>
                <a:gd name="connsiteX36" fmla="*/ 8244 w 10000"/>
                <a:gd name="connsiteY36" fmla="*/ 558 h 10000"/>
                <a:gd name="connsiteX37" fmla="*/ 7902 w 10000"/>
                <a:gd name="connsiteY37" fmla="*/ 527 h 10000"/>
                <a:gd name="connsiteX38" fmla="*/ 7902 w 10000"/>
                <a:gd name="connsiteY38" fmla="*/ 405 h 10000"/>
                <a:gd name="connsiteX39" fmla="*/ 8016 w 10000"/>
                <a:gd name="connsiteY39" fmla="*/ 405 h 10000"/>
                <a:gd name="connsiteX40" fmla="*/ 8320 w 10000"/>
                <a:gd name="connsiteY40" fmla="*/ 61 h 10000"/>
                <a:gd name="connsiteX41" fmla="*/ 8778 w 10000"/>
                <a:gd name="connsiteY41" fmla="*/ 0 h 10000"/>
                <a:gd name="connsiteX42" fmla="*/ 8856 w 10000"/>
                <a:gd name="connsiteY42" fmla="*/ 125 h 10000"/>
                <a:gd name="connsiteX43" fmla="*/ 8971 w 10000"/>
                <a:gd name="connsiteY43" fmla="*/ 775 h 10000"/>
                <a:gd name="connsiteX44" fmla="*/ 9274 w 10000"/>
                <a:gd name="connsiteY44" fmla="*/ 1243 h 10000"/>
                <a:gd name="connsiteX45" fmla="*/ 9121 w 10000"/>
                <a:gd name="connsiteY45" fmla="*/ 2453 h 10000"/>
                <a:gd name="connsiteX46" fmla="*/ 9809 w 10000"/>
                <a:gd name="connsiteY46" fmla="*/ 3449 h 10000"/>
                <a:gd name="connsiteX47" fmla="*/ 9925 w 10000"/>
                <a:gd name="connsiteY47" fmla="*/ 3851 h 10000"/>
                <a:gd name="connsiteX48" fmla="*/ 9886 w 10000"/>
                <a:gd name="connsiteY48" fmla="*/ 3883 h 10000"/>
                <a:gd name="connsiteX49" fmla="*/ 9732 w 10000"/>
                <a:gd name="connsiteY49" fmla="*/ 3945 h 10000"/>
                <a:gd name="connsiteX50" fmla="*/ 8702 w 10000"/>
                <a:gd name="connsiteY50" fmla="*/ 3789 h 10000"/>
                <a:gd name="connsiteX51" fmla="*/ 8168 w 10000"/>
                <a:gd name="connsiteY51" fmla="*/ 3851 h 10000"/>
                <a:gd name="connsiteX52" fmla="*/ 8016 w 10000"/>
                <a:gd name="connsiteY52" fmla="*/ 3883 h 10000"/>
                <a:gd name="connsiteX53" fmla="*/ 7902 w 10000"/>
                <a:gd name="connsiteY53" fmla="*/ 4068 h 10000"/>
                <a:gd name="connsiteX54" fmla="*/ 7902 w 10000"/>
                <a:gd name="connsiteY54" fmla="*/ 4440 h 10000"/>
                <a:gd name="connsiteX55" fmla="*/ 7976 w 10000"/>
                <a:gd name="connsiteY55" fmla="*/ 4722 h 10000"/>
                <a:gd name="connsiteX56" fmla="*/ 8244 w 10000"/>
                <a:gd name="connsiteY56" fmla="*/ 5065 h 10000"/>
                <a:gd name="connsiteX57" fmla="*/ 8510 w 10000"/>
                <a:gd name="connsiteY57" fmla="*/ 5219 h 10000"/>
                <a:gd name="connsiteX58" fmla="*/ 9121 w 10000"/>
                <a:gd name="connsiteY58" fmla="*/ 5342 h 10000"/>
                <a:gd name="connsiteX59" fmla="*/ 9198 w 10000"/>
                <a:gd name="connsiteY59" fmla="*/ 5434 h 10000"/>
                <a:gd name="connsiteX60" fmla="*/ 9925 w 10000"/>
                <a:gd name="connsiteY60" fmla="*/ 7267 h 10000"/>
                <a:gd name="connsiteX61" fmla="*/ 10000 w 10000"/>
                <a:gd name="connsiteY61" fmla="*/ 7267 h 10000"/>
                <a:gd name="connsiteX62" fmla="*/ 8587 w 10000"/>
                <a:gd name="connsiteY62" fmla="*/ 9318 h 10000"/>
                <a:gd name="connsiteX63" fmla="*/ 8510 w 10000"/>
                <a:gd name="connsiteY63" fmla="*/ 9596 h 10000"/>
                <a:gd name="connsiteX64" fmla="*/ 8664 w 10000"/>
                <a:gd name="connsiteY64" fmla="*/ 10000 h 10000"/>
                <a:gd name="connsiteX65" fmla="*/ 8499 w 10000"/>
                <a:gd name="connsiteY65" fmla="*/ 9266 h 10000"/>
                <a:gd name="connsiteX66" fmla="*/ 8037 w 10000"/>
                <a:gd name="connsiteY66" fmla="*/ 9607 h 10000"/>
                <a:gd name="connsiteX67" fmla="*/ 8570 w 10000"/>
                <a:gd name="connsiteY67" fmla="*/ 8960 h 10000"/>
                <a:gd name="connsiteX68" fmla="*/ 8671 w 10000"/>
                <a:gd name="connsiteY68" fmla="*/ 8585 h 10000"/>
                <a:gd name="connsiteX69" fmla="*/ 8250 w 10000"/>
                <a:gd name="connsiteY69" fmla="*/ 9101 h 10000"/>
                <a:gd name="connsiteX70" fmla="*/ 8353 w 10000"/>
                <a:gd name="connsiteY70" fmla="*/ 9328 h 10000"/>
                <a:gd name="connsiteX71" fmla="*/ 8646 w 10000"/>
                <a:gd name="connsiteY71" fmla="*/ 9422 h 10000"/>
                <a:gd name="connsiteX72" fmla="*/ 7427 w 10000"/>
                <a:gd name="connsiteY72" fmla="*/ 9805 h 10000"/>
                <a:gd name="connsiteX73" fmla="*/ 7949 w 10000"/>
                <a:gd name="connsiteY73" fmla="*/ 9563 h 10000"/>
                <a:gd name="connsiteX74" fmla="*/ 7901 w 10000"/>
                <a:gd name="connsiteY74" fmla="*/ 9850 h 10000"/>
                <a:gd name="connsiteX75" fmla="*/ 8330 w 10000"/>
                <a:gd name="connsiteY75" fmla="*/ 9103 h 10000"/>
                <a:gd name="connsiteX76" fmla="*/ 8338 w 10000"/>
                <a:gd name="connsiteY76" fmla="*/ 8815 h 10000"/>
                <a:gd name="connsiteX77" fmla="*/ 6175 w 10000"/>
                <a:gd name="connsiteY7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5098 w 10000"/>
                <a:gd name="connsiteY7" fmla="*/ 7633 h 10000"/>
                <a:gd name="connsiteX8" fmla="*/ 4431 w 10000"/>
                <a:gd name="connsiteY8" fmla="*/ 8708 h 10000"/>
                <a:gd name="connsiteX9" fmla="*/ 4380 w 10000"/>
                <a:gd name="connsiteY9" fmla="*/ 8939 h 10000"/>
                <a:gd name="connsiteX10" fmla="*/ 4863 w 10000"/>
                <a:gd name="connsiteY10" fmla="*/ 8147 h 10000"/>
                <a:gd name="connsiteX11" fmla="*/ 4382 w 10000"/>
                <a:gd name="connsiteY11" fmla="*/ 8760 h 10000"/>
                <a:gd name="connsiteX12" fmla="*/ 3820 w 10000"/>
                <a:gd name="connsiteY12" fmla="*/ 9071 h 10000"/>
                <a:gd name="connsiteX13" fmla="*/ 5052 w 10000"/>
                <a:gd name="connsiteY13" fmla="*/ 8632 h 10000"/>
                <a:gd name="connsiteX14" fmla="*/ 4402 w 10000"/>
                <a:gd name="connsiteY14" fmla="*/ 8303 h 10000"/>
                <a:gd name="connsiteX15" fmla="*/ 3692 w 10000"/>
                <a:gd name="connsiteY15" fmla="*/ 8439 h 10000"/>
                <a:gd name="connsiteX16" fmla="*/ 4946 w 10000"/>
                <a:gd name="connsiteY16" fmla="*/ 8083 h 10000"/>
                <a:gd name="connsiteX17" fmla="*/ 0 w 10000"/>
                <a:gd name="connsiteY17" fmla="*/ 8605 h 10000"/>
                <a:gd name="connsiteX18" fmla="*/ 2020 w 10000"/>
                <a:gd name="connsiteY18" fmla="*/ 7949 h 10000"/>
                <a:gd name="connsiteX19" fmla="*/ 2364 w 10000"/>
                <a:gd name="connsiteY19" fmla="*/ 8229 h 10000"/>
                <a:gd name="connsiteX20" fmla="*/ 2440 w 10000"/>
                <a:gd name="connsiteY20" fmla="*/ 8325 h 10000"/>
                <a:gd name="connsiteX21" fmla="*/ 2440 w 10000"/>
                <a:gd name="connsiteY21" fmla="*/ 8386 h 10000"/>
                <a:gd name="connsiteX22" fmla="*/ 2595 w 10000"/>
                <a:gd name="connsiteY22" fmla="*/ 8386 h 10000"/>
                <a:gd name="connsiteX23" fmla="*/ 2861 w 10000"/>
                <a:gd name="connsiteY23" fmla="*/ 8605 h 10000"/>
                <a:gd name="connsiteX24" fmla="*/ 3243 w 10000"/>
                <a:gd name="connsiteY24" fmla="*/ 8605 h 10000"/>
                <a:gd name="connsiteX25" fmla="*/ 3547 w 10000"/>
                <a:gd name="connsiteY25" fmla="*/ 8510 h 10000"/>
                <a:gd name="connsiteX26" fmla="*/ 4887 w 10000"/>
                <a:gd name="connsiteY26" fmla="*/ 5930 h 10000"/>
                <a:gd name="connsiteX27" fmla="*/ 5229 w 10000"/>
                <a:gd name="connsiteY27" fmla="*/ 5622 h 10000"/>
                <a:gd name="connsiteX28" fmla="*/ 5646 w 10000"/>
                <a:gd name="connsiteY28" fmla="*/ 5434 h 10000"/>
                <a:gd name="connsiteX29" fmla="*/ 6754 w 10000"/>
                <a:gd name="connsiteY29" fmla="*/ 2673 h 10000"/>
                <a:gd name="connsiteX30" fmla="*/ 7213 w 10000"/>
                <a:gd name="connsiteY30" fmla="*/ 2111 h 10000"/>
                <a:gd name="connsiteX31" fmla="*/ 7824 w 10000"/>
                <a:gd name="connsiteY31" fmla="*/ 1895 h 10000"/>
                <a:gd name="connsiteX32" fmla="*/ 7902 w 10000"/>
                <a:gd name="connsiteY32" fmla="*/ 1835 h 10000"/>
                <a:gd name="connsiteX33" fmla="*/ 8435 w 10000"/>
                <a:gd name="connsiteY33" fmla="*/ 1553 h 10000"/>
                <a:gd name="connsiteX34" fmla="*/ 8435 w 10000"/>
                <a:gd name="connsiteY34" fmla="*/ 775 h 10000"/>
                <a:gd name="connsiteX35" fmla="*/ 8359 w 10000"/>
                <a:gd name="connsiteY35" fmla="*/ 623 h 10000"/>
                <a:gd name="connsiteX36" fmla="*/ 8244 w 10000"/>
                <a:gd name="connsiteY36" fmla="*/ 558 h 10000"/>
                <a:gd name="connsiteX37" fmla="*/ 7902 w 10000"/>
                <a:gd name="connsiteY37" fmla="*/ 527 h 10000"/>
                <a:gd name="connsiteX38" fmla="*/ 7902 w 10000"/>
                <a:gd name="connsiteY38" fmla="*/ 405 h 10000"/>
                <a:gd name="connsiteX39" fmla="*/ 8016 w 10000"/>
                <a:gd name="connsiteY39" fmla="*/ 405 h 10000"/>
                <a:gd name="connsiteX40" fmla="*/ 8320 w 10000"/>
                <a:gd name="connsiteY40" fmla="*/ 61 h 10000"/>
                <a:gd name="connsiteX41" fmla="*/ 8778 w 10000"/>
                <a:gd name="connsiteY41" fmla="*/ 0 h 10000"/>
                <a:gd name="connsiteX42" fmla="*/ 8856 w 10000"/>
                <a:gd name="connsiteY42" fmla="*/ 125 h 10000"/>
                <a:gd name="connsiteX43" fmla="*/ 8971 w 10000"/>
                <a:gd name="connsiteY43" fmla="*/ 775 h 10000"/>
                <a:gd name="connsiteX44" fmla="*/ 9274 w 10000"/>
                <a:gd name="connsiteY44" fmla="*/ 1243 h 10000"/>
                <a:gd name="connsiteX45" fmla="*/ 9121 w 10000"/>
                <a:gd name="connsiteY45" fmla="*/ 2453 h 10000"/>
                <a:gd name="connsiteX46" fmla="*/ 9809 w 10000"/>
                <a:gd name="connsiteY46" fmla="*/ 3449 h 10000"/>
                <a:gd name="connsiteX47" fmla="*/ 9925 w 10000"/>
                <a:gd name="connsiteY47" fmla="*/ 3851 h 10000"/>
                <a:gd name="connsiteX48" fmla="*/ 9886 w 10000"/>
                <a:gd name="connsiteY48" fmla="*/ 3883 h 10000"/>
                <a:gd name="connsiteX49" fmla="*/ 9732 w 10000"/>
                <a:gd name="connsiteY49" fmla="*/ 3945 h 10000"/>
                <a:gd name="connsiteX50" fmla="*/ 8702 w 10000"/>
                <a:gd name="connsiteY50" fmla="*/ 3789 h 10000"/>
                <a:gd name="connsiteX51" fmla="*/ 8168 w 10000"/>
                <a:gd name="connsiteY51" fmla="*/ 3851 h 10000"/>
                <a:gd name="connsiteX52" fmla="*/ 8016 w 10000"/>
                <a:gd name="connsiteY52" fmla="*/ 3883 h 10000"/>
                <a:gd name="connsiteX53" fmla="*/ 7902 w 10000"/>
                <a:gd name="connsiteY53" fmla="*/ 4068 h 10000"/>
                <a:gd name="connsiteX54" fmla="*/ 7902 w 10000"/>
                <a:gd name="connsiteY54" fmla="*/ 4440 h 10000"/>
                <a:gd name="connsiteX55" fmla="*/ 7976 w 10000"/>
                <a:gd name="connsiteY55" fmla="*/ 4722 h 10000"/>
                <a:gd name="connsiteX56" fmla="*/ 8244 w 10000"/>
                <a:gd name="connsiteY56" fmla="*/ 5065 h 10000"/>
                <a:gd name="connsiteX57" fmla="*/ 8510 w 10000"/>
                <a:gd name="connsiteY57" fmla="*/ 5219 h 10000"/>
                <a:gd name="connsiteX58" fmla="*/ 9121 w 10000"/>
                <a:gd name="connsiteY58" fmla="*/ 5342 h 10000"/>
                <a:gd name="connsiteX59" fmla="*/ 9198 w 10000"/>
                <a:gd name="connsiteY59" fmla="*/ 5434 h 10000"/>
                <a:gd name="connsiteX60" fmla="*/ 9925 w 10000"/>
                <a:gd name="connsiteY60" fmla="*/ 7267 h 10000"/>
                <a:gd name="connsiteX61" fmla="*/ 10000 w 10000"/>
                <a:gd name="connsiteY61" fmla="*/ 7267 h 10000"/>
                <a:gd name="connsiteX62" fmla="*/ 8587 w 10000"/>
                <a:gd name="connsiteY62" fmla="*/ 9318 h 10000"/>
                <a:gd name="connsiteX63" fmla="*/ 8510 w 10000"/>
                <a:gd name="connsiteY63" fmla="*/ 9596 h 10000"/>
                <a:gd name="connsiteX64" fmla="*/ 8664 w 10000"/>
                <a:gd name="connsiteY64" fmla="*/ 10000 h 10000"/>
                <a:gd name="connsiteX65" fmla="*/ 8499 w 10000"/>
                <a:gd name="connsiteY65" fmla="*/ 9266 h 10000"/>
                <a:gd name="connsiteX66" fmla="*/ 8037 w 10000"/>
                <a:gd name="connsiteY66" fmla="*/ 9607 h 10000"/>
                <a:gd name="connsiteX67" fmla="*/ 8570 w 10000"/>
                <a:gd name="connsiteY67" fmla="*/ 8960 h 10000"/>
                <a:gd name="connsiteX68" fmla="*/ 8671 w 10000"/>
                <a:gd name="connsiteY68" fmla="*/ 8585 h 10000"/>
                <a:gd name="connsiteX69" fmla="*/ 8250 w 10000"/>
                <a:gd name="connsiteY69" fmla="*/ 9101 h 10000"/>
                <a:gd name="connsiteX70" fmla="*/ 8353 w 10000"/>
                <a:gd name="connsiteY70" fmla="*/ 9328 h 10000"/>
                <a:gd name="connsiteX71" fmla="*/ 8646 w 10000"/>
                <a:gd name="connsiteY71" fmla="*/ 9422 h 10000"/>
                <a:gd name="connsiteX72" fmla="*/ 7427 w 10000"/>
                <a:gd name="connsiteY72" fmla="*/ 9805 h 10000"/>
                <a:gd name="connsiteX73" fmla="*/ 7949 w 10000"/>
                <a:gd name="connsiteY73" fmla="*/ 9563 h 10000"/>
                <a:gd name="connsiteX74" fmla="*/ 7901 w 10000"/>
                <a:gd name="connsiteY74" fmla="*/ 9850 h 10000"/>
                <a:gd name="connsiteX75" fmla="*/ 8330 w 10000"/>
                <a:gd name="connsiteY75" fmla="*/ 9103 h 10000"/>
                <a:gd name="connsiteX76" fmla="*/ 8338 w 10000"/>
                <a:gd name="connsiteY76" fmla="*/ 8815 h 10000"/>
                <a:gd name="connsiteX77" fmla="*/ 6175 w 10000"/>
                <a:gd name="connsiteY7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5001 w 10000"/>
                <a:gd name="connsiteY6" fmla="*/ 7820 h 10000"/>
                <a:gd name="connsiteX7" fmla="*/ 4431 w 10000"/>
                <a:gd name="connsiteY7" fmla="*/ 8708 h 10000"/>
                <a:gd name="connsiteX8" fmla="*/ 4380 w 10000"/>
                <a:gd name="connsiteY8" fmla="*/ 8939 h 10000"/>
                <a:gd name="connsiteX9" fmla="*/ 4863 w 10000"/>
                <a:gd name="connsiteY9" fmla="*/ 8147 h 10000"/>
                <a:gd name="connsiteX10" fmla="*/ 4382 w 10000"/>
                <a:gd name="connsiteY10" fmla="*/ 8760 h 10000"/>
                <a:gd name="connsiteX11" fmla="*/ 3820 w 10000"/>
                <a:gd name="connsiteY11" fmla="*/ 9071 h 10000"/>
                <a:gd name="connsiteX12" fmla="*/ 5052 w 10000"/>
                <a:gd name="connsiteY12" fmla="*/ 8632 h 10000"/>
                <a:gd name="connsiteX13" fmla="*/ 4402 w 10000"/>
                <a:gd name="connsiteY13" fmla="*/ 8303 h 10000"/>
                <a:gd name="connsiteX14" fmla="*/ 3692 w 10000"/>
                <a:gd name="connsiteY14" fmla="*/ 8439 h 10000"/>
                <a:gd name="connsiteX15" fmla="*/ 4946 w 10000"/>
                <a:gd name="connsiteY15" fmla="*/ 8083 h 10000"/>
                <a:gd name="connsiteX16" fmla="*/ 0 w 10000"/>
                <a:gd name="connsiteY16" fmla="*/ 8605 h 10000"/>
                <a:gd name="connsiteX17" fmla="*/ 2020 w 10000"/>
                <a:gd name="connsiteY17" fmla="*/ 7949 h 10000"/>
                <a:gd name="connsiteX18" fmla="*/ 2364 w 10000"/>
                <a:gd name="connsiteY18" fmla="*/ 8229 h 10000"/>
                <a:gd name="connsiteX19" fmla="*/ 2440 w 10000"/>
                <a:gd name="connsiteY19" fmla="*/ 8325 h 10000"/>
                <a:gd name="connsiteX20" fmla="*/ 2440 w 10000"/>
                <a:gd name="connsiteY20" fmla="*/ 8386 h 10000"/>
                <a:gd name="connsiteX21" fmla="*/ 2595 w 10000"/>
                <a:gd name="connsiteY21" fmla="*/ 8386 h 10000"/>
                <a:gd name="connsiteX22" fmla="*/ 2861 w 10000"/>
                <a:gd name="connsiteY22" fmla="*/ 8605 h 10000"/>
                <a:gd name="connsiteX23" fmla="*/ 3243 w 10000"/>
                <a:gd name="connsiteY23" fmla="*/ 8605 h 10000"/>
                <a:gd name="connsiteX24" fmla="*/ 3547 w 10000"/>
                <a:gd name="connsiteY24" fmla="*/ 8510 h 10000"/>
                <a:gd name="connsiteX25" fmla="*/ 4887 w 10000"/>
                <a:gd name="connsiteY25" fmla="*/ 5930 h 10000"/>
                <a:gd name="connsiteX26" fmla="*/ 5229 w 10000"/>
                <a:gd name="connsiteY26" fmla="*/ 5622 h 10000"/>
                <a:gd name="connsiteX27" fmla="*/ 5646 w 10000"/>
                <a:gd name="connsiteY27" fmla="*/ 5434 h 10000"/>
                <a:gd name="connsiteX28" fmla="*/ 6754 w 10000"/>
                <a:gd name="connsiteY28" fmla="*/ 2673 h 10000"/>
                <a:gd name="connsiteX29" fmla="*/ 7213 w 10000"/>
                <a:gd name="connsiteY29" fmla="*/ 2111 h 10000"/>
                <a:gd name="connsiteX30" fmla="*/ 7824 w 10000"/>
                <a:gd name="connsiteY30" fmla="*/ 1895 h 10000"/>
                <a:gd name="connsiteX31" fmla="*/ 7902 w 10000"/>
                <a:gd name="connsiteY31" fmla="*/ 1835 h 10000"/>
                <a:gd name="connsiteX32" fmla="*/ 8435 w 10000"/>
                <a:gd name="connsiteY32" fmla="*/ 1553 h 10000"/>
                <a:gd name="connsiteX33" fmla="*/ 8435 w 10000"/>
                <a:gd name="connsiteY33" fmla="*/ 775 h 10000"/>
                <a:gd name="connsiteX34" fmla="*/ 8359 w 10000"/>
                <a:gd name="connsiteY34" fmla="*/ 623 h 10000"/>
                <a:gd name="connsiteX35" fmla="*/ 8244 w 10000"/>
                <a:gd name="connsiteY35" fmla="*/ 558 h 10000"/>
                <a:gd name="connsiteX36" fmla="*/ 7902 w 10000"/>
                <a:gd name="connsiteY36" fmla="*/ 527 h 10000"/>
                <a:gd name="connsiteX37" fmla="*/ 7902 w 10000"/>
                <a:gd name="connsiteY37" fmla="*/ 405 h 10000"/>
                <a:gd name="connsiteX38" fmla="*/ 8016 w 10000"/>
                <a:gd name="connsiteY38" fmla="*/ 405 h 10000"/>
                <a:gd name="connsiteX39" fmla="*/ 8320 w 10000"/>
                <a:gd name="connsiteY39" fmla="*/ 61 h 10000"/>
                <a:gd name="connsiteX40" fmla="*/ 8778 w 10000"/>
                <a:gd name="connsiteY40" fmla="*/ 0 h 10000"/>
                <a:gd name="connsiteX41" fmla="*/ 8856 w 10000"/>
                <a:gd name="connsiteY41" fmla="*/ 125 h 10000"/>
                <a:gd name="connsiteX42" fmla="*/ 8971 w 10000"/>
                <a:gd name="connsiteY42" fmla="*/ 775 h 10000"/>
                <a:gd name="connsiteX43" fmla="*/ 9274 w 10000"/>
                <a:gd name="connsiteY43" fmla="*/ 1243 h 10000"/>
                <a:gd name="connsiteX44" fmla="*/ 9121 w 10000"/>
                <a:gd name="connsiteY44" fmla="*/ 2453 h 10000"/>
                <a:gd name="connsiteX45" fmla="*/ 9809 w 10000"/>
                <a:gd name="connsiteY45" fmla="*/ 3449 h 10000"/>
                <a:gd name="connsiteX46" fmla="*/ 9925 w 10000"/>
                <a:gd name="connsiteY46" fmla="*/ 3851 h 10000"/>
                <a:gd name="connsiteX47" fmla="*/ 9886 w 10000"/>
                <a:gd name="connsiteY47" fmla="*/ 3883 h 10000"/>
                <a:gd name="connsiteX48" fmla="*/ 9732 w 10000"/>
                <a:gd name="connsiteY48" fmla="*/ 3945 h 10000"/>
                <a:gd name="connsiteX49" fmla="*/ 8702 w 10000"/>
                <a:gd name="connsiteY49" fmla="*/ 3789 h 10000"/>
                <a:gd name="connsiteX50" fmla="*/ 8168 w 10000"/>
                <a:gd name="connsiteY50" fmla="*/ 3851 h 10000"/>
                <a:gd name="connsiteX51" fmla="*/ 8016 w 10000"/>
                <a:gd name="connsiteY51" fmla="*/ 3883 h 10000"/>
                <a:gd name="connsiteX52" fmla="*/ 7902 w 10000"/>
                <a:gd name="connsiteY52" fmla="*/ 4068 h 10000"/>
                <a:gd name="connsiteX53" fmla="*/ 7902 w 10000"/>
                <a:gd name="connsiteY53" fmla="*/ 4440 h 10000"/>
                <a:gd name="connsiteX54" fmla="*/ 7976 w 10000"/>
                <a:gd name="connsiteY54" fmla="*/ 4722 h 10000"/>
                <a:gd name="connsiteX55" fmla="*/ 8244 w 10000"/>
                <a:gd name="connsiteY55" fmla="*/ 5065 h 10000"/>
                <a:gd name="connsiteX56" fmla="*/ 8510 w 10000"/>
                <a:gd name="connsiteY56" fmla="*/ 5219 h 10000"/>
                <a:gd name="connsiteX57" fmla="*/ 9121 w 10000"/>
                <a:gd name="connsiteY57" fmla="*/ 5342 h 10000"/>
                <a:gd name="connsiteX58" fmla="*/ 9198 w 10000"/>
                <a:gd name="connsiteY58" fmla="*/ 5434 h 10000"/>
                <a:gd name="connsiteX59" fmla="*/ 9925 w 10000"/>
                <a:gd name="connsiteY59" fmla="*/ 7267 h 10000"/>
                <a:gd name="connsiteX60" fmla="*/ 10000 w 10000"/>
                <a:gd name="connsiteY60" fmla="*/ 7267 h 10000"/>
                <a:gd name="connsiteX61" fmla="*/ 8587 w 10000"/>
                <a:gd name="connsiteY61" fmla="*/ 9318 h 10000"/>
                <a:gd name="connsiteX62" fmla="*/ 8510 w 10000"/>
                <a:gd name="connsiteY62" fmla="*/ 9596 h 10000"/>
                <a:gd name="connsiteX63" fmla="*/ 8664 w 10000"/>
                <a:gd name="connsiteY63" fmla="*/ 10000 h 10000"/>
                <a:gd name="connsiteX64" fmla="*/ 8499 w 10000"/>
                <a:gd name="connsiteY64" fmla="*/ 9266 h 10000"/>
                <a:gd name="connsiteX65" fmla="*/ 8037 w 10000"/>
                <a:gd name="connsiteY65" fmla="*/ 9607 h 10000"/>
                <a:gd name="connsiteX66" fmla="*/ 8570 w 10000"/>
                <a:gd name="connsiteY66" fmla="*/ 8960 h 10000"/>
                <a:gd name="connsiteX67" fmla="*/ 8671 w 10000"/>
                <a:gd name="connsiteY67" fmla="*/ 8585 h 10000"/>
                <a:gd name="connsiteX68" fmla="*/ 8250 w 10000"/>
                <a:gd name="connsiteY68" fmla="*/ 9101 h 10000"/>
                <a:gd name="connsiteX69" fmla="*/ 8353 w 10000"/>
                <a:gd name="connsiteY69" fmla="*/ 9328 h 10000"/>
                <a:gd name="connsiteX70" fmla="*/ 8646 w 10000"/>
                <a:gd name="connsiteY70" fmla="*/ 9422 h 10000"/>
                <a:gd name="connsiteX71" fmla="*/ 7427 w 10000"/>
                <a:gd name="connsiteY71" fmla="*/ 9805 h 10000"/>
                <a:gd name="connsiteX72" fmla="*/ 7949 w 10000"/>
                <a:gd name="connsiteY72" fmla="*/ 9563 h 10000"/>
                <a:gd name="connsiteX73" fmla="*/ 7901 w 10000"/>
                <a:gd name="connsiteY73" fmla="*/ 9850 h 10000"/>
                <a:gd name="connsiteX74" fmla="*/ 8330 w 10000"/>
                <a:gd name="connsiteY74" fmla="*/ 9103 h 10000"/>
                <a:gd name="connsiteX75" fmla="*/ 8338 w 10000"/>
                <a:gd name="connsiteY75" fmla="*/ 8815 h 10000"/>
                <a:gd name="connsiteX76" fmla="*/ 6175 w 10000"/>
                <a:gd name="connsiteY7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4946 w 10000"/>
                <a:gd name="connsiteY14" fmla="*/ 8083 h 10000"/>
                <a:gd name="connsiteX15" fmla="*/ 0 w 10000"/>
                <a:gd name="connsiteY15" fmla="*/ 8605 h 10000"/>
                <a:gd name="connsiteX16" fmla="*/ 2020 w 10000"/>
                <a:gd name="connsiteY16" fmla="*/ 7949 h 10000"/>
                <a:gd name="connsiteX17" fmla="*/ 2364 w 10000"/>
                <a:gd name="connsiteY17" fmla="*/ 8229 h 10000"/>
                <a:gd name="connsiteX18" fmla="*/ 2440 w 10000"/>
                <a:gd name="connsiteY18" fmla="*/ 8325 h 10000"/>
                <a:gd name="connsiteX19" fmla="*/ 2440 w 10000"/>
                <a:gd name="connsiteY19" fmla="*/ 8386 h 10000"/>
                <a:gd name="connsiteX20" fmla="*/ 2595 w 10000"/>
                <a:gd name="connsiteY20" fmla="*/ 8386 h 10000"/>
                <a:gd name="connsiteX21" fmla="*/ 2861 w 10000"/>
                <a:gd name="connsiteY21" fmla="*/ 8605 h 10000"/>
                <a:gd name="connsiteX22" fmla="*/ 3243 w 10000"/>
                <a:gd name="connsiteY22" fmla="*/ 8605 h 10000"/>
                <a:gd name="connsiteX23" fmla="*/ 3547 w 10000"/>
                <a:gd name="connsiteY23" fmla="*/ 8510 h 10000"/>
                <a:gd name="connsiteX24" fmla="*/ 4887 w 10000"/>
                <a:gd name="connsiteY24" fmla="*/ 5930 h 10000"/>
                <a:gd name="connsiteX25" fmla="*/ 5229 w 10000"/>
                <a:gd name="connsiteY25" fmla="*/ 5622 h 10000"/>
                <a:gd name="connsiteX26" fmla="*/ 5646 w 10000"/>
                <a:gd name="connsiteY26" fmla="*/ 5434 h 10000"/>
                <a:gd name="connsiteX27" fmla="*/ 6754 w 10000"/>
                <a:gd name="connsiteY27" fmla="*/ 2673 h 10000"/>
                <a:gd name="connsiteX28" fmla="*/ 7213 w 10000"/>
                <a:gd name="connsiteY28" fmla="*/ 2111 h 10000"/>
                <a:gd name="connsiteX29" fmla="*/ 7824 w 10000"/>
                <a:gd name="connsiteY29" fmla="*/ 1895 h 10000"/>
                <a:gd name="connsiteX30" fmla="*/ 7902 w 10000"/>
                <a:gd name="connsiteY30" fmla="*/ 1835 h 10000"/>
                <a:gd name="connsiteX31" fmla="*/ 8435 w 10000"/>
                <a:gd name="connsiteY31" fmla="*/ 1553 h 10000"/>
                <a:gd name="connsiteX32" fmla="*/ 8435 w 10000"/>
                <a:gd name="connsiteY32" fmla="*/ 775 h 10000"/>
                <a:gd name="connsiteX33" fmla="*/ 8359 w 10000"/>
                <a:gd name="connsiteY33" fmla="*/ 623 h 10000"/>
                <a:gd name="connsiteX34" fmla="*/ 8244 w 10000"/>
                <a:gd name="connsiteY34" fmla="*/ 558 h 10000"/>
                <a:gd name="connsiteX35" fmla="*/ 7902 w 10000"/>
                <a:gd name="connsiteY35" fmla="*/ 527 h 10000"/>
                <a:gd name="connsiteX36" fmla="*/ 7902 w 10000"/>
                <a:gd name="connsiteY36" fmla="*/ 405 h 10000"/>
                <a:gd name="connsiteX37" fmla="*/ 8016 w 10000"/>
                <a:gd name="connsiteY37" fmla="*/ 405 h 10000"/>
                <a:gd name="connsiteX38" fmla="*/ 8320 w 10000"/>
                <a:gd name="connsiteY38" fmla="*/ 61 h 10000"/>
                <a:gd name="connsiteX39" fmla="*/ 8778 w 10000"/>
                <a:gd name="connsiteY39" fmla="*/ 0 h 10000"/>
                <a:gd name="connsiteX40" fmla="*/ 8856 w 10000"/>
                <a:gd name="connsiteY40" fmla="*/ 125 h 10000"/>
                <a:gd name="connsiteX41" fmla="*/ 8971 w 10000"/>
                <a:gd name="connsiteY41" fmla="*/ 775 h 10000"/>
                <a:gd name="connsiteX42" fmla="*/ 9274 w 10000"/>
                <a:gd name="connsiteY42" fmla="*/ 1243 h 10000"/>
                <a:gd name="connsiteX43" fmla="*/ 9121 w 10000"/>
                <a:gd name="connsiteY43" fmla="*/ 2453 h 10000"/>
                <a:gd name="connsiteX44" fmla="*/ 9809 w 10000"/>
                <a:gd name="connsiteY44" fmla="*/ 3449 h 10000"/>
                <a:gd name="connsiteX45" fmla="*/ 9925 w 10000"/>
                <a:gd name="connsiteY45" fmla="*/ 3851 h 10000"/>
                <a:gd name="connsiteX46" fmla="*/ 9886 w 10000"/>
                <a:gd name="connsiteY46" fmla="*/ 3883 h 10000"/>
                <a:gd name="connsiteX47" fmla="*/ 9732 w 10000"/>
                <a:gd name="connsiteY47" fmla="*/ 3945 h 10000"/>
                <a:gd name="connsiteX48" fmla="*/ 8702 w 10000"/>
                <a:gd name="connsiteY48" fmla="*/ 3789 h 10000"/>
                <a:gd name="connsiteX49" fmla="*/ 8168 w 10000"/>
                <a:gd name="connsiteY49" fmla="*/ 3851 h 10000"/>
                <a:gd name="connsiteX50" fmla="*/ 8016 w 10000"/>
                <a:gd name="connsiteY50" fmla="*/ 3883 h 10000"/>
                <a:gd name="connsiteX51" fmla="*/ 7902 w 10000"/>
                <a:gd name="connsiteY51" fmla="*/ 4068 h 10000"/>
                <a:gd name="connsiteX52" fmla="*/ 7902 w 10000"/>
                <a:gd name="connsiteY52" fmla="*/ 4440 h 10000"/>
                <a:gd name="connsiteX53" fmla="*/ 7976 w 10000"/>
                <a:gd name="connsiteY53" fmla="*/ 4722 h 10000"/>
                <a:gd name="connsiteX54" fmla="*/ 8244 w 10000"/>
                <a:gd name="connsiteY54" fmla="*/ 5065 h 10000"/>
                <a:gd name="connsiteX55" fmla="*/ 8510 w 10000"/>
                <a:gd name="connsiteY55" fmla="*/ 5219 h 10000"/>
                <a:gd name="connsiteX56" fmla="*/ 9121 w 10000"/>
                <a:gd name="connsiteY56" fmla="*/ 5342 h 10000"/>
                <a:gd name="connsiteX57" fmla="*/ 9198 w 10000"/>
                <a:gd name="connsiteY57" fmla="*/ 5434 h 10000"/>
                <a:gd name="connsiteX58" fmla="*/ 9925 w 10000"/>
                <a:gd name="connsiteY58" fmla="*/ 7267 h 10000"/>
                <a:gd name="connsiteX59" fmla="*/ 10000 w 10000"/>
                <a:gd name="connsiteY59" fmla="*/ 7267 h 10000"/>
                <a:gd name="connsiteX60" fmla="*/ 8587 w 10000"/>
                <a:gd name="connsiteY60" fmla="*/ 9318 h 10000"/>
                <a:gd name="connsiteX61" fmla="*/ 8510 w 10000"/>
                <a:gd name="connsiteY61" fmla="*/ 9596 h 10000"/>
                <a:gd name="connsiteX62" fmla="*/ 8664 w 10000"/>
                <a:gd name="connsiteY62" fmla="*/ 10000 h 10000"/>
                <a:gd name="connsiteX63" fmla="*/ 8499 w 10000"/>
                <a:gd name="connsiteY63" fmla="*/ 9266 h 10000"/>
                <a:gd name="connsiteX64" fmla="*/ 8037 w 10000"/>
                <a:gd name="connsiteY64" fmla="*/ 9607 h 10000"/>
                <a:gd name="connsiteX65" fmla="*/ 8570 w 10000"/>
                <a:gd name="connsiteY65" fmla="*/ 8960 h 10000"/>
                <a:gd name="connsiteX66" fmla="*/ 8671 w 10000"/>
                <a:gd name="connsiteY66" fmla="*/ 8585 h 10000"/>
                <a:gd name="connsiteX67" fmla="*/ 8250 w 10000"/>
                <a:gd name="connsiteY67" fmla="*/ 9101 h 10000"/>
                <a:gd name="connsiteX68" fmla="*/ 8353 w 10000"/>
                <a:gd name="connsiteY68" fmla="*/ 9328 h 10000"/>
                <a:gd name="connsiteX69" fmla="*/ 8646 w 10000"/>
                <a:gd name="connsiteY69" fmla="*/ 9422 h 10000"/>
                <a:gd name="connsiteX70" fmla="*/ 7427 w 10000"/>
                <a:gd name="connsiteY70" fmla="*/ 9805 h 10000"/>
                <a:gd name="connsiteX71" fmla="*/ 7949 w 10000"/>
                <a:gd name="connsiteY71" fmla="*/ 9563 h 10000"/>
                <a:gd name="connsiteX72" fmla="*/ 7901 w 10000"/>
                <a:gd name="connsiteY72" fmla="*/ 9850 h 10000"/>
                <a:gd name="connsiteX73" fmla="*/ 8330 w 10000"/>
                <a:gd name="connsiteY73" fmla="*/ 9103 h 10000"/>
                <a:gd name="connsiteX74" fmla="*/ 8338 w 10000"/>
                <a:gd name="connsiteY74" fmla="*/ 8815 h 10000"/>
                <a:gd name="connsiteX75" fmla="*/ 6175 w 10000"/>
                <a:gd name="connsiteY7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4946 w 10000"/>
                <a:gd name="connsiteY14" fmla="*/ 8083 h 10000"/>
                <a:gd name="connsiteX15" fmla="*/ 0 w 10000"/>
                <a:gd name="connsiteY15" fmla="*/ 8605 h 10000"/>
                <a:gd name="connsiteX16" fmla="*/ 2020 w 10000"/>
                <a:gd name="connsiteY16" fmla="*/ 7949 h 10000"/>
                <a:gd name="connsiteX17" fmla="*/ 2364 w 10000"/>
                <a:gd name="connsiteY17" fmla="*/ 8229 h 10000"/>
                <a:gd name="connsiteX18" fmla="*/ 2440 w 10000"/>
                <a:gd name="connsiteY18" fmla="*/ 8325 h 10000"/>
                <a:gd name="connsiteX19" fmla="*/ 2440 w 10000"/>
                <a:gd name="connsiteY19" fmla="*/ 8386 h 10000"/>
                <a:gd name="connsiteX20" fmla="*/ 2595 w 10000"/>
                <a:gd name="connsiteY20" fmla="*/ 8386 h 10000"/>
                <a:gd name="connsiteX21" fmla="*/ 2861 w 10000"/>
                <a:gd name="connsiteY21" fmla="*/ 8605 h 10000"/>
                <a:gd name="connsiteX22" fmla="*/ 3243 w 10000"/>
                <a:gd name="connsiteY22" fmla="*/ 8605 h 10000"/>
                <a:gd name="connsiteX23" fmla="*/ 3547 w 10000"/>
                <a:gd name="connsiteY23" fmla="*/ 8510 h 10000"/>
                <a:gd name="connsiteX24" fmla="*/ 4887 w 10000"/>
                <a:gd name="connsiteY24" fmla="*/ 5930 h 10000"/>
                <a:gd name="connsiteX25" fmla="*/ 5229 w 10000"/>
                <a:gd name="connsiteY25" fmla="*/ 5622 h 10000"/>
                <a:gd name="connsiteX26" fmla="*/ 5646 w 10000"/>
                <a:gd name="connsiteY26" fmla="*/ 5434 h 10000"/>
                <a:gd name="connsiteX27" fmla="*/ 6754 w 10000"/>
                <a:gd name="connsiteY27" fmla="*/ 2673 h 10000"/>
                <a:gd name="connsiteX28" fmla="*/ 7213 w 10000"/>
                <a:gd name="connsiteY28" fmla="*/ 2111 h 10000"/>
                <a:gd name="connsiteX29" fmla="*/ 7824 w 10000"/>
                <a:gd name="connsiteY29" fmla="*/ 1895 h 10000"/>
                <a:gd name="connsiteX30" fmla="*/ 7902 w 10000"/>
                <a:gd name="connsiteY30" fmla="*/ 1835 h 10000"/>
                <a:gd name="connsiteX31" fmla="*/ 8435 w 10000"/>
                <a:gd name="connsiteY31" fmla="*/ 1553 h 10000"/>
                <a:gd name="connsiteX32" fmla="*/ 8435 w 10000"/>
                <a:gd name="connsiteY32" fmla="*/ 775 h 10000"/>
                <a:gd name="connsiteX33" fmla="*/ 8359 w 10000"/>
                <a:gd name="connsiteY33" fmla="*/ 623 h 10000"/>
                <a:gd name="connsiteX34" fmla="*/ 8244 w 10000"/>
                <a:gd name="connsiteY34" fmla="*/ 558 h 10000"/>
                <a:gd name="connsiteX35" fmla="*/ 7902 w 10000"/>
                <a:gd name="connsiteY35" fmla="*/ 527 h 10000"/>
                <a:gd name="connsiteX36" fmla="*/ 7902 w 10000"/>
                <a:gd name="connsiteY36" fmla="*/ 405 h 10000"/>
                <a:gd name="connsiteX37" fmla="*/ 8016 w 10000"/>
                <a:gd name="connsiteY37" fmla="*/ 405 h 10000"/>
                <a:gd name="connsiteX38" fmla="*/ 8320 w 10000"/>
                <a:gd name="connsiteY38" fmla="*/ 61 h 10000"/>
                <a:gd name="connsiteX39" fmla="*/ 8778 w 10000"/>
                <a:gd name="connsiteY39" fmla="*/ 0 h 10000"/>
                <a:gd name="connsiteX40" fmla="*/ 8856 w 10000"/>
                <a:gd name="connsiteY40" fmla="*/ 125 h 10000"/>
                <a:gd name="connsiteX41" fmla="*/ 8971 w 10000"/>
                <a:gd name="connsiteY41" fmla="*/ 775 h 10000"/>
                <a:gd name="connsiteX42" fmla="*/ 9274 w 10000"/>
                <a:gd name="connsiteY42" fmla="*/ 1243 h 10000"/>
                <a:gd name="connsiteX43" fmla="*/ 9121 w 10000"/>
                <a:gd name="connsiteY43" fmla="*/ 2453 h 10000"/>
                <a:gd name="connsiteX44" fmla="*/ 9809 w 10000"/>
                <a:gd name="connsiteY44" fmla="*/ 3449 h 10000"/>
                <a:gd name="connsiteX45" fmla="*/ 9925 w 10000"/>
                <a:gd name="connsiteY45" fmla="*/ 3851 h 10000"/>
                <a:gd name="connsiteX46" fmla="*/ 9886 w 10000"/>
                <a:gd name="connsiteY46" fmla="*/ 3883 h 10000"/>
                <a:gd name="connsiteX47" fmla="*/ 9732 w 10000"/>
                <a:gd name="connsiteY47" fmla="*/ 3945 h 10000"/>
                <a:gd name="connsiteX48" fmla="*/ 8702 w 10000"/>
                <a:gd name="connsiteY48" fmla="*/ 3789 h 10000"/>
                <a:gd name="connsiteX49" fmla="*/ 8168 w 10000"/>
                <a:gd name="connsiteY49" fmla="*/ 3851 h 10000"/>
                <a:gd name="connsiteX50" fmla="*/ 8016 w 10000"/>
                <a:gd name="connsiteY50" fmla="*/ 3883 h 10000"/>
                <a:gd name="connsiteX51" fmla="*/ 7902 w 10000"/>
                <a:gd name="connsiteY51" fmla="*/ 4068 h 10000"/>
                <a:gd name="connsiteX52" fmla="*/ 7902 w 10000"/>
                <a:gd name="connsiteY52" fmla="*/ 4440 h 10000"/>
                <a:gd name="connsiteX53" fmla="*/ 7976 w 10000"/>
                <a:gd name="connsiteY53" fmla="*/ 4722 h 10000"/>
                <a:gd name="connsiteX54" fmla="*/ 8244 w 10000"/>
                <a:gd name="connsiteY54" fmla="*/ 5065 h 10000"/>
                <a:gd name="connsiteX55" fmla="*/ 8510 w 10000"/>
                <a:gd name="connsiteY55" fmla="*/ 5219 h 10000"/>
                <a:gd name="connsiteX56" fmla="*/ 9121 w 10000"/>
                <a:gd name="connsiteY56" fmla="*/ 5342 h 10000"/>
                <a:gd name="connsiteX57" fmla="*/ 9198 w 10000"/>
                <a:gd name="connsiteY57" fmla="*/ 5434 h 10000"/>
                <a:gd name="connsiteX58" fmla="*/ 9925 w 10000"/>
                <a:gd name="connsiteY58" fmla="*/ 7267 h 10000"/>
                <a:gd name="connsiteX59" fmla="*/ 10000 w 10000"/>
                <a:gd name="connsiteY59" fmla="*/ 7267 h 10000"/>
                <a:gd name="connsiteX60" fmla="*/ 8587 w 10000"/>
                <a:gd name="connsiteY60" fmla="*/ 9318 h 10000"/>
                <a:gd name="connsiteX61" fmla="*/ 8510 w 10000"/>
                <a:gd name="connsiteY61" fmla="*/ 9596 h 10000"/>
                <a:gd name="connsiteX62" fmla="*/ 8664 w 10000"/>
                <a:gd name="connsiteY62" fmla="*/ 10000 h 10000"/>
                <a:gd name="connsiteX63" fmla="*/ 8499 w 10000"/>
                <a:gd name="connsiteY63" fmla="*/ 9266 h 10000"/>
                <a:gd name="connsiteX64" fmla="*/ 8037 w 10000"/>
                <a:gd name="connsiteY64" fmla="*/ 9607 h 10000"/>
                <a:gd name="connsiteX65" fmla="*/ 8570 w 10000"/>
                <a:gd name="connsiteY65" fmla="*/ 8960 h 10000"/>
                <a:gd name="connsiteX66" fmla="*/ 8671 w 10000"/>
                <a:gd name="connsiteY66" fmla="*/ 8585 h 10000"/>
                <a:gd name="connsiteX67" fmla="*/ 8250 w 10000"/>
                <a:gd name="connsiteY67" fmla="*/ 9101 h 10000"/>
                <a:gd name="connsiteX68" fmla="*/ 8353 w 10000"/>
                <a:gd name="connsiteY68" fmla="*/ 9328 h 10000"/>
                <a:gd name="connsiteX69" fmla="*/ 8646 w 10000"/>
                <a:gd name="connsiteY69" fmla="*/ 9422 h 10000"/>
                <a:gd name="connsiteX70" fmla="*/ 7427 w 10000"/>
                <a:gd name="connsiteY70" fmla="*/ 9805 h 10000"/>
                <a:gd name="connsiteX71" fmla="*/ 7949 w 10000"/>
                <a:gd name="connsiteY71" fmla="*/ 9563 h 10000"/>
                <a:gd name="connsiteX72" fmla="*/ 7901 w 10000"/>
                <a:gd name="connsiteY72" fmla="*/ 9850 h 10000"/>
                <a:gd name="connsiteX73" fmla="*/ 8330 w 10000"/>
                <a:gd name="connsiteY73" fmla="*/ 9103 h 10000"/>
                <a:gd name="connsiteX74" fmla="*/ 8338 w 10000"/>
                <a:gd name="connsiteY74" fmla="*/ 8815 h 10000"/>
                <a:gd name="connsiteX75" fmla="*/ 6175 w 10000"/>
                <a:gd name="connsiteY7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0 w 10000"/>
                <a:gd name="connsiteY14" fmla="*/ 8605 h 10000"/>
                <a:gd name="connsiteX15" fmla="*/ 2020 w 10000"/>
                <a:gd name="connsiteY15" fmla="*/ 7949 h 10000"/>
                <a:gd name="connsiteX16" fmla="*/ 2364 w 10000"/>
                <a:gd name="connsiteY16" fmla="*/ 8229 h 10000"/>
                <a:gd name="connsiteX17" fmla="*/ 2440 w 10000"/>
                <a:gd name="connsiteY17" fmla="*/ 8325 h 10000"/>
                <a:gd name="connsiteX18" fmla="*/ 2440 w 10000"/>
                <a:gd name="connsiteY18" fmla="*/ 8386 h 10000"/>
                <a:gd name="connsiteX19" fmla="*/ 2595 w 10000"/>
                <a:gd name="connsiteY19" fmla="*/ 8386 h 10000"/>
                <a:gd name="connsiteX20" fmla="*/ 2861 w 10000"/>
                <a:gd name="connsiteY20" fmla="*/ 8605 h 10000"/>
                <a:gd name="connsiteX21" fmla="*/ 3243 w 10000"/>
                <a:gd name="connsiteY21" fmla="*/ 8605 h 10000"/>
                <a:gd name="connsiteX22" fmla="*/ 3547 w 10000"/>
                <a:gd name="connsiteY22" fmla="*/ 8510 h 10000"/>
                <a:gd name="connsiteX23" fmla="*/ 4887 w 10000"/>
                <a:gd name="connsiteY23" fmla="*/ 5930 h 10000"/>
                <a:gd name="connsiteX24" fmla="*/ 5229 w 10000"/>
                <a:gd name="connsiteY24" fmla="*/ 5622 h 10000"/>
                <a:gd name="connsiteX25" fmla="*/ 5646 w 10000"/>
                <a:gd name="connsiteY25" fmla="*/ 5434 h 10000"/>
                <a:gd name="connsiteX26" fmla="*/ 6754 w 10000"/>
                <a:gd name="connsiteY26" fmla="*/ 2673 h 10000"/>
                <a:gd name="connsiteX27" fmla="*/ 7213 w 10000"/>
                <a:gd name="connsiteY27" fmla="*/ 2111 h 10000"/>
                <a:gd name="connsiteX28" fmla="*/ 7824 w 10000"/>
                <a:gd name="connsiteY28" fmla="*/ 1895 h 10000"/>
                <a:gd name="connsiteX29" fmla="*/ 7902 w 10000"/>
                <a:gd name="connsiteY29" fmla="*/ 1835 h 10000"/>
                <a:gd name="connsiteX30" fmla="*/ 8435 w 10000"/>
                <a:gd name="connsiteY30" fmla="*/ 1553 h 10000"/>
                <a:gd name="connsiteX31" fmla="*/ 8435 w 10000"/>
                <a:gd name="connsiteY31" fmla="*/ 775 h 10000"/>
                <a:gd name="connsiteX32" fmla="*/ 8359 w 10000"/>
                <a:gd name="connsiteY32" fmla="*/ 623 h 10000"/>
                <a:gd name="connsiteX33" fmla="*/ 8244 w 10000"/>
                <a:gd name="connsiteY33" fmla="*/ 558 h 10000"/>
                <a:gd name="connsiteX34" fmla="*/ 7902 w 10000"/>
                <a:gd name="connsiteY34" fmla="*/ 527 h 10000"/>
                <a:gd name="connsiteX35" fmla="*/ 7902 w 10000"/>
                <a:gd name="connsiteY35" fmla="*/ 405 h 10000"/>
                <a:gd name="connsiteX36" fmla="*/ 8016 w 10000"/>
                <a:gd name="connsiteY36" fmla="*/ 405 h 10000"/>
                <a:gd name="connsiteX37" fmla="*/ 8320 w 10000"/>
                <a:gd name="connsiteY37" fmla="*/ 61 h 10000"/>
                <a:gd name="connsiteX38" fmla="*/ 8778 w 10000"/>
                <a:gd name="connsiteY38" fmla="*/ 0 h 10000"/>
                <a:gd name="connsiteX39" fmla="*/ 8856 w 10000"/>
                <a:gd name="connsiteY39" fmla="*/ 125 h 10000"/>
                <a:gd name="connsiteX40" fmla="*/ 8971 w 10000"/>
                <a:gd name="connsiteY40" fmla="*/ 775 h 10000"/>
                <a:gd name="connsiteX41" fmla="*/ 9274 w 10000"/>
                <a:gd name="connsiteY41" fmla="*/ 1243 h 10000"/>
                <a:gd name="connsiteX42" fmla="*/ 9121 w 10000"/>
                <a:gd name="connsiteY42" fmla="*/ 2453 h 10000"/>
                <a:gd name="connsiteX43" fmla="*/ 9809 w 10000"/>
                <a:gd name="connsiteY43" fmla="*/ 3449 h 10000"/>
                <a:gd name="connsiteX44" fmla="*/ 9925 w 10000"/>
                <a:gd name="connsiteY44" fmla="*/ 3851 h 10000"/>
                <a:gd name="connsiteX45" fmla="*/ 9886 w 10000"/>
                <a:gd name="connsiteY45" fmla="*/ 3883 h 10000"/>
                <a:gd name="connsiteX46" fmla="*/ 9732 w 10000"/>
                <a:gd name="connsiteY46" fmla="*/ 3945 h 10000"/>
                <a:gd name="connsiteX47" fmla="*/ 8702 w 10000"/>
                <a:gd name="connsiteY47" fmla="*/ 3789 h 10000"/>
                <a:gd name="connsiteX48" fmla="*/ 8168 w 10000"/>
                <a:gd name="connsiteY48" fmla="*/ 3851 h 10000"/>
                <a:gd name="connsiteX49" fmla="*/ 8016 w 10000"/>
                <a:gd name="connsiteY49" fmla="*/ 3883 h 10000"/>
                <a:gd name="connsiteX50" fmla="*/ 7902 w 10000"/>
                <a:gd name="connsiteY50" fmla="*/ 4068 h 10000"/>
                <a:gd name="connsiteX51" fmla="*/ 7902 w 10000"/>
                <a:gd name="connsiteY51" fmla="*/ 4440 h 10000"/>
                <a:gd name="connsiteX52" fmla="*/ 7976 w 10000"/>
                <a:gd name="connsiteY52" fmla="*/ 4722 h 10000"/>
                <a:gd name="connsiteX53" fmla="*/ 8244 w 10000"/>
                <a:gd name="connsiteY53" fmla="*/ 5065 h 10000"/>
                <a:gd name="connsiteX54" fmla="*/ 8510 w 10000"/>
                <a:gd name="connsiteY54" fmla="*/ 5219 h 10000"/>
                <a:gd name="connsiteX55" fmla="*/ 9121 w 10000"/>
                <a:gd name="connsiteY55" fmla="*/ 5342 h 10000"/>
                <a:gd name="connsiteX56" fmla="*/ 9198 w 10000"/>
                <a:gd name="connsiteY56" fmla="*/ 5434 h 10000"/>
                <a:gd name="connsiteX57" fmla="*/ 9925 w 10000"/>
                <a:gd name="connsiteY57" fmla="*/ 7267 h 10000"/>
                <a:gd name="connsiteX58" fmla="*/ 10000 w 10000"/>
                <a:gd name="connsiteY58" fmla="*/ 7267 h 10000"/>
                <a:gd name="connsiteX59" fmla="*/ 8587 w 10000"/>
                <a:gd name="connsiteY59" fmla="*/ 9318 h 10000"/>
                <a:gd name="connsiteX60" fmla="*/ 8510 w 10000"/>
                <a:gd name="connsiteY60" fmla="*/ 9596 h 10000"/>
                <a:gd name="connsiteX61" fmla="*/ 8664 w 10000"/>
                <a:gd name="connsiteY61" fmla="*/ 10000 h 10000"/>
                <a:gd name="connsiteX62" fmla="*/ 8499 w 10000"/>
                <a:gd name="connsiteY62" fmla="*/ 9266 h 10000"/>
                <a:gd name="connsiteX63" fmla="*/ 8037 w 10000"/>
                <a:gd name="connsiteY63" fmla="*/ 9607 h 10000"/>
                <a:gd name="connsiteX64" fmla="*/ 8570 w 10000"/>
                <a:gd name="connsiteY64" fmla="*/ 8960 h 10000"/>
                <a:gd name="connsiteX65" fmla="*/ 8671 w 10000"/>
                <a:gd name="connsiteY65" fmla="*/ 8585 h 10000"/>
                <a:gd name="connsiteX66" fmla="*/ 8250 w 10000"/>
                <a:gd name="connsiteY66" fmla="*/ 9101 h 10000"/>
                <a:gd name="connsiteX67" fmla="*/ 8353 w 10000"/>
                <a:gd name="connsiteY67" fmla="*/ 9328 h 10000"/>
                <a:gd name="connsiteX68" fmla="*/ 8646 w 10000"/>
                <a:gd name="connsiteY68" fmla="*/ 9422 h 10000"/>
                <a:gd name="connsiteX69" fmla="*/ 7427 w 10000"/>
                <a:gd name="connsiteY69" fmla="*/ 9805 h 10000"/>
                <a:gd name="connsiteX70" fmla="*/ 7949 w 10000"/>
                <a:gd name="connsiteY70" fmla="*/ 9563 h 10000"/>
                <a:gd name="connsiteX71" fmla="*/ 7901 w 10000"/>
                <a:gd name="connsiteY71" fmla="*/ 9850 h 10000"/>
                <a:gd name="connsiteX72" fmla="*/ 8330 w 10000"/>
                <a:gd name="connsiteY72" fmla="*/ 9103 h 10000"/>
                <a:gd name="connsiteX73" fmla="*/ 8338 w 10000"/>
                <a:gd name="connsiteY73" fmla="*/ 8815 h 10000"/>
                <a:gd name="connsiteX74" fmla="*/ 6175 w 10000"/>
                <a:gd name="connsiteY74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863 w 10000"/>
                <a:gd name="connsiteY8" fmla="*/ 8147 h 10000"/>
                <a:gd name="connsiteX9" fmla="*/ 4382 w 10000"/>
                <a:gd name="connsiteY9" fmla="*/ 8760 h 10000"/>
                <a:gd name="connsiteX10" fmla="*/ 3820 w 10000"/>
                <a:gd name="connsiteY10" fmla="*/ 9071 h 10000"/>
                <a:gd name="connsiteX11" fmla="*/ 5052 w 10000"/>
                <a:gd name="connsiteY11" fmla="*/ 8632 h 10000"/>
                <a:gd name="connsiteX12" fmla="*/ 4402 w 10000"/>
                <a:gd name="connsiteY12" fmla="*/ 8303 h 10000"/>
                <a:gd name="connsiteX13" fmla="*/ 3692 w 10000"/>
                <a:gd name="connsiteY13" fmla="*/ 8439 h 10000"/>
                <a:gd name="connsiteX14" fmla="*/ 0 w 10000"/>
                <a:gd name="connsiteY14" fmla="*/ 8605 h 10000"/>
                <a:gd name="connsiteX15" fmla="*/ 2020 w 10000"/>
                <a:gd name="connsiteY15" fmla="*/ 7949 h 10000"/>
                <a:gd name="connsiteX16" fmla="*/ 2364 w 10000"/>
                <a:gd name="connsiteY16" fmla="*/ 8229 h 10000"/>
                <a:gd name="connsiteX17" fmla="*/ 2440 w 10000"/>
                <a:gd name="connsiteY17" fmla="*/ 8325 h 10000"/>
                <a:gd name="connsiteX18" fmla="*/ 2440 w 10000"/>
                <a:gd name="connsiteY18" fmla="*/ 8386 h 10000"/>
                <a:gd name="connsiteX19" fmla="*/ 2595 w 10000"/>
                <a:gd name="connsiteY19" fmla="*/ 8386 h 10000"/>
                <a:gd name="connsiteX20" fmla="*/ 2861 w 10000"/>
                <a:gd name="connsiteY20" fmla="*/ 8605 h 10000"/>
                <a:gd name="connsiteX21" fmla="*/ 3243 w 10000"/>
                <a:gd name="connsiteY21" fmla="*/ 8605 h 10000"/>
                <a:gd name="connsiteX22" fmla="*/ 3547 w 10000"/>
                <a:gd name="connsiteY22" fmla="*/ 8510 h 10000"/>
                <a:gd name="connsiteX23" fmla="*/ 4887 w 10000"/>
                <a:gd name="connsiteY23" fmla="*/ 5930 h 10000"/>
                <a:gd name="connsiteX24" fmla="*/ 5229 w 10000"/>
                <a:gd name="connsiteY24" fmla="*/ 5622 h 10000"/>
                <a:gd name="connsiteX25" fmla="*/ 5646 w 10000"/>
                <a:gd name="connsiteY25" fmla="*/ 5434 h 10000"/>
                <a:gd name="connsiteX26" fmla="*/ 6754 w 10000"/>
                <a:gd name="connsiteY26" fmla="*/ 2673 h 10000"/>
                <a:gd name="connsiteX27" fmla="*/ 7213 w 10000"/>
                <a:gd name="connsiteY27" fmla="*/ 2111 h 10000"/>
                <a:gd name="connsiteX28" fmla="*/ 7824 w 10000"/>
                <a:gd name="connsiteY28" fmla="*/ 1895 h 10000"/>
                <a:gd name="connsiteX29" fmla="*/ 7902 w 10000"/>
                <a:gd name="connsiteY29" fmla="*/ 1835 h 10000"/>
                <a:gd name="connsiteX30" fmla="*/ 8435 w 10000"/>
                <a:gd name="connsiteY30" fmla="*/ 1553 h 10000"/>
                <a:gd name="connsiteX31" fmla="*/ 8435 w 10000"/>
                <a:gd name="connsiteY31" fmla="*/ 775 h 10000"/>
                <a:gd name="connsiteX32" fmla="*/ 8359 w 10000"/>
                <a:gd name="connsiteY32" fmla="*/ 623 h 10000"/>
                <a:gd name="connsiteX33" fmla="*/ 8244 w 10000"/>
                <a:gd name="connsiteY33" fmla="*/ 558 h 10000"/>
                <a:gd name="connsiteX34" fmla="*/ 7902 w 10000"/>
                <a:gd name="connsiteY34" fmla="*/ 527 h 10000"/>
                <a:gd name="connsiteX35" fmla="*/ 7902 w 10000"/>
                <a:gd name="connsiteY35" fmla="*/ 405 h 10000"/>
                <a:gd name="connsiteX36" fmla="*/ 8016 w 10000"/>
                <a:gd name="connsiteY36" fmla="*/ 405 h 10000"/>
                <a:gd name="connsiteX37" fmla="*/ 8320 w 10000"/>
                <a:gd name="connsiteY37" fmla="*/ 61 h 10000"/>
                <a:gd name="connsiteX38" fmla="*/ 8778 w 10000"/>
                <a:gd name="connsiteY38" fmla="*/ 0 h 10000"/>
                <a:gd name="connsiteX39" fmla="*/ 8856 w 10000"/>
                <a:gd name="connsiteY39" fmla="*/ 125 h 10000"/>
                <a:gd name="connsiteX40" fmla="*/ 8971 w 10000"/>
                <a:gd name="connsiteY40" fmla="*/ 775 h 10000"/>
                <a:gd name="connsiteX41" fmla="*/ 9274 w 10000"/>
                <a:gd name="connsiteY41" fmla="*/ 1243 h 10000"/>
                <a:gd name="connsiteX42" fmla="*/ 9121 w 10000"/>
                <a:gd name="connsiteY42" fmla="*/ 2453 h 10000"/>
                <a:gd name="connsiteX43" fmla="*/ 9809 w 10000"/>
                <a:gd name="connsiteY43" fmla="*/ 3449 h 10000"/>
                <a:gd name="connsiteX44" fmla="*/ 9925 w 10000"/>
                <a:gd name="connsiteY44" fmla="*/ 3851 h 10000"/>
                <a:gd name="connsiteX45" fmla="*/ 9886 w 10000"/>
                <a:gd name="connsiteY45" fmla="*/ 3883 h 10000"/>
                <a:gd name="connsiteX46" fmla="*/ 9732 w 10000"/>
                <a:gd name="connsiteY46" fmla="*/ 3945 h 10000"/>
                <a:gd name="connsiteX47" fmla="*/ 8702 w 10000"/>
                <a:gd name="connsiteY47" fmla="*/ 3789 h 10000"/>
                <a:gd name="connsiteX48" fmla="*/ 8168 w 10000"/>
                <a:gd name="connsiteY48" fmla="*/ 3851 h 10000"/>
                <a:gd name="connsiteX49" fmla="*/ 8016 w 10000"/>
                <a:gd name="connsiteY49" fmla="*/ 3883 h 10000"/>
                <a:gd name="connsiteX50" fmla="*/ 7902 w 10000"/>
                <a:gd name="connsiteY50" fmla="*/ 4068 h 10000"/>
                <a:gd name="connsiteX51" fmla="*/ 7902 w 10000"/>
                <a:gd name="connsiteY51" fmla="*/ 4440 h 10000"/>
                <a:gd name="connsiteX52" fmla="*/ 7976 w 10000"/>
                <a:gd name="connsiteY52" fmla="*/ 4722 h 10000"/>
                <a:gd name="connsiteX53" fmla="*/ 8244 w 10000"/>
                <a:gd name="connsiteY53" fmla="*/ 5065 h 10000"/>
                <a:gd name="connsiteX54" fmla="*/ 8510 w 10000"/>
                <a:gd name="connsiteY54" fmla="*/ 5219 h 10000"/>
                <a:gd name="connsiteX55" fmla="*/ 9121 w 10000"/>
                <a:gd name="connsiteY55" fmla="*/ 5342 h 10000"/>
                <a:gd name="connsiteX56" fmla="*/ 9198 w 10000"/>
                <a:gd name="connsiteY56" fmla="*/ 5434 h 10000"/>
                <a:gd name="connsiteX57" fmla="*/ 9925 w 10000"/>
                <a:gd name="connsiteY57" fmla="*/ 7267 h 10000"/>
                <a:gd name="connsiteX58" fmla="*/ 10000 w 10000"/>
                <a:gd name="connsiteY58" fmla="*/ 7267 h 10000"/>
                <a:gd name="connsiteX59" fmla="*/ 8587 w 10000"/>
                <a:gd name="connsiteY59" fmla="*/ 9318 h 10000"/>
                <a:gd name="connsiteX60" fmla="*/ 8510 w 10000"/>
                <a:gd name="connsiteY60" fmla="*/ 9596 h 10000"/>
                <a:gd name="connsiteX61" fmla="*/ 8664 w 10000"/>
                <a:gd name="connsiteY61" fmla="*/ 10000 h 10000"/>
                <a:gd name="connsiteX62" fmla="*/ 8499 w 10000"/>
                <a:gd name="connsiteY62" fmla="*/ 9266 h 10000"/>
                <a:gd name="connsiteX63" fmla="*/ 8037 w 10000"/>
                <a:gd name="connsiteY63" fmla="*/ 9607 h 10000"/>
                <a:gd name="connsiteX64" fmla="*/ 8570 w 10000"/>
                <a:gd name="connsiteY64" fmla="*/ 8960 h 10000"/>
                <a:gd name="connsiteX65" fmla="*/ 8671 w 10000"/>
                <a:gd name="connsiteY65" fmla="*/ 8585 h 10000"/>
                <a:gd name="connsiteX66" fmla="*/ 8250 w 10000"/>
                <a:gd name="connsiteY66" fmla="*/ 9101 h 10000"/>
                <a:gd name="connsiteX67" fmla="*/ 8353 w 10000"/>
                <a:gd name="connsiteY67" fmla="*/ 9328 h 10000"/>
                <a:gd name="connsiteX68" fmla="*/ 8646 w 10000"/>
                <a:gd name="connsiteY68" fmla="*/ 9422 h 10000"/>
                <a:gd name="connsiteX69" fmla="*/ 7427 w 10000"/>
                <a:gd name="connsiteY69" fmla="*/ 9805 h 10000"/>
                <a:gd name="connsiteX70" fmla="*/ 7949 w 10000"/>
                <a:gd name="connsiteY70" fmla="*/ 9563 h 10000"/>
                <a:gd name="connsiteX71" fmla="*/ 7901 w 10000"/>
                <a:gd name="connsiteY71" fmla="*/ 9850 h 10000"/>
                <a:gd name="connsiteX72" fmla="*/ 8330 w 10000"/>
                <a:gd name="connsiteY72" fmla="*/ 9103 h 10000"/>
                <a:gd name="connsiteX73" fmla="*/ 8338 w 10000"/>
                <a:gd name="connsiteY73" fmla="*/ 8815 h 10000"/>
                <a:gd name="connsiteX74" fmla="*/ 6175 w 10000"/>
                <a:gd name="connsiteY74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382 w 10000"/>
                <a:gd name="connsiteY8" fmla="*/ 8760 h 10000"/>
                <a:gd name="connsiteX9" fmla="*/ 3820 w 10000"/>
                <a:gd name="connsiteY9" fmla="*/ 9071 h 10000"/>
                <a:gd name="connsiteX10" fmla="*/ 5052 w 10000"/>
                <a:gd name="connsiteY10" fmla="*/ 8632 h 10000"/>
                <a:gd name="connsiteX11" fmla="*/ 4402 w 10000"/>
                <a:gd name="connsiteY11" fmla="*/ 8303 h 10000"/>
                <a:gd name="connsiteX12" fmla="*/ 3692 w 10000"/>
                <a:gd name="connsiteY12" fmla="*/ 8439 h 10000"/>
                <a:gd name="connsiteX13" fmla="*/ 0 w 10000"/>
                <a:gd name="connsiteY13" fmla="*/ 8605 h 10000"/>
                <a:gd name="connsiteX14" fmla="*/ 2020 w 10000"/>
                <a:gd name="connsiteY14" fmla="*/ 7949 h 10000"/>
                <a:gd name="connsiteX15" fmla="*/ 2364 w 10000"/>
                <a:gd name="connsiteY15" fmla="*/ 8229 h 10000"/>
                <a:gd name="connsiteX16" fmla="*/ 2440 w 10000"/>
                <a:gd name="connsiteY16" fmla="*/ 8325 h 10000"/>
                <a:gd name="connsiteX17" fmla="*/ 2440 w 10000"/>
                <a:gd name="connsiteY17" fmla="*/ 8386 h 10000"/>
                <a:gd name="connsiteX18" fmla="*/ 2595 w 10000"/>
                <a:gd name="connsiteY18" fmla="*/ 8386 h 10000"/>
                <a:gd name="connsiteX19" fmla="*/ 2861 w 10000"/>
                <a:gd name="connsiteY19" fmla="*/ 8605 h 10000"/>
                <a:gd name="connsiteX20" fmla="*/ 3243 w 10000"/>
                <a:gd name="connsiteY20" fmla="*/ 8605 h 10000"/>
                <a:gd name="connsiteX21" fmla="*/ 3547 w 10000"/>
                <a:gd name="connsiteY21" fmla="*/ 8510 h 10000"/>
                <a:gd name="connsiteX22" fmla="*/ 4887 w 10000"/>
                <a:gd name="connsiteY22" fmla="*/ 5930 h 10000"/>
                <a:gd name="connsiteX23" fmla="*/ 5229 w 10000"/>
                <a:gd name="connsiteY23" fmla="*/ 5622 h 10000"/>
                <a:gd name="connsiteX24" fmla="*/ 5646 w 10000"/>
                <a:gd name="connsiteY24" fmla="*/ 5434 h 10000"/>
                <a:gd name="connsiteX25" fmla="*/ 6754 w 10000"/>
                <a:gd name="connsiteY25" fmla="*/ 2673 h 10000"/>
                <a:gd name="connsiteX26" fmla="*/ 7213 w 10000"/>
                <a:gd name="connsiteY26" fmla="*/ 2111 h 10000"/>
                <a:gd name="connsiteX27" fmla="*/ 7824 w 10000"/>
                <a:gd name="connsiteY27" fmla="*/ 1895 h 10000"/>
                <a:gd name="connsiteX28" fmla="*/ 7902 w 10000"/>
                <a:gd name="connsiteY28" fmla="*/ 1835 h 10000"/>
                <a:gd name="connsiteX29" fmla="*/ 8435 w 10000"/>
                <a:gd name="connsiteY29" fmla="*/ 1553 h 10000"/>
                <a:gd name="connsiteX30" fmla="*/ 8435 w 10000"/>
                <a:gd name="connsiteY30" fmla="*/ 775 h 10000"/>
                <a:gd name="connsiteX31" fmla="*/ 8359 w 10000"/>
                <a:gd name="connsiteY31" fmla="*/ 623 h 10000"/>
                <a:gd name="connsiteX32" fmla="*/ 8244 w 10000"/>
                <a:gd name="connsiteY32" fmla="*/ 558 h 10000"/>
                <a:gd name="connsiteX33" fmla="*/ 7902 w 10000"/>
                <a:gd name="connsiteY33" fmla="*/ 527 h 10000"/>
                <a:gd name="connsiteX34" fmla="*/ 7902 w 10000"/>
                <a:gd name="connsiteY34" fmla="*/ 405 h 10000"/>
                <a:gd name="connsiteX35" fmla="*/ 8016 w 10000"/>
                <a:gd name="connsiteY35" fmla="*/ 405 h 10000"/>
                <a:gd name="connsiteX36" fmla="*/ 8320 w 10000"/>
                <a:gd name="connsiteY36" fmla="*/ 61 h 10000"/>
                <a:gd name="connsiteX37" fmla="*/ 8778 w 10000"/>
                <a:gd name="connsiteY37" fmla="*/ 0 h 10000"/>
                <a:gd name="connsiteX38" fmla="*/ 8856 w 10000"/>
                <a:gd name="connsiteY38" fmla="*/ 125 h 10000"/>
                <a:gd name="connsiteX39" fmla="*/ 8971 w 10000"/>
                <a:gd name="connsiteY39" fmla="*/ 775 h 10000"/>
                <a:gd name="connsiteX40" fmla="*/ 9274 w 10000"/>
                <a:gd name="connsiteY40" fmla="*/ 1243 h 10000"/>
                <a:gd name="connsiteX41" fmla="*/ 9121 w 10000"/>
                <a:gd name="connsiteY41" fmla="*/ 2453 h 10000"/>
                <a:gd name="connsiteX42" fmla="*/ 9809 w 10000"/>
                <a:gd name="connsiteY42" fmla="*/ 3449 h 10000"/>
                <a:gd name="connsiteX43" fmla="*/ 9925 w 10000"/>
                <a:gd name="connsiteY43" fmla="*/ 3851 h 10000"/>
                <a:gd name="connsiteX44" fmla="*/ 9886 w 10000"/>
                <a:gd name="connsiteY44" fmla="*/ 3883 h 10000"/>
                <a:gd name="connsiteX45" fmla="*/ 9732 w 10000"/>
                <a:gd name="connsiteY45" fmla="*/ 3945 h 10000"/>
                <a:gd name="connsiteX46" fmla="*/ 8702 w 10000"/>
                <a:gd name="connsiteY46" fmla="*/ 3789 h 10000"/>
                <a:gd name="connsiteX47" fmla="*/ 8168 w 10000"/>
                <a:gd name="connsiteY47" fmla="*/ 3851 h 10000"/>
                <a:gd name="connsiteX48" fmla="*/ 8016 w 10000"/>
                <a:gd name="connsiteY48" fmla="*/ 3883 h 10000"/>
                <a:gd name="connsiteX49" fmla="*/ 7902 w 10000"/>
                <a:gd name="connsiteY49" fmla="*/ 4068 h 10000"/>
                <a:gd name="connsiteX50" fmla="*/ 7902 w 10000"/>
                <a:gd name="connsiteY50" fmla="*/ 4440 h 10000"/>
                <a:gd name="connsiteX51" fmla="*/ 7976 w 10000"/>
                <a:gd name="connsiteY51" fmla="*/ 4722 h 10000"/>
                <a:gd name="connsiteX52" fmla="*/ 8244 w 10000"/>
                <a:gd name="connsiteY52" fmla="*/ 5065 h 10000"/>
                <a:gd name="connsiteX53" fmla="*/ 8510 w 10000"/>
                <a:gd name="connsiteY53" fmla="*/ 5219 h 10000"/>
                <a:gd name="connsiteX54" fmla="*/ 9121 w 10000"/>
                <a:gd name="connsiteY54" fmla="*/ 5342 h 10000"/>
                <a:gd name="connsiteX55" fmla="*/ 9198 w 10000"/>
                <a:gd name="connsiteY55" fmla="*/ 5434 h 10000"/>
                <a:gd name="connsiteX56" fmla="*/ 9925 w 10000"/>
                <a:gd name="connsiteY56" fmla="*/ 7267 h 10000"/>
                <a:gd name="connsiteX57" fmla="*/ 10000 w 10000"/>
                <a:gd name="connsiteY57" fmla="*/ 7267 h 10000"/>
                <a:gd name="connsiteX58" fmla="*/ 8587 w 10000"/>
                <a:gd name="connsiteY58" fmla="*/ 9318 h 10000"/>
                <a:gd name="connsiteX59" fmla="*/ 8510 w 10000"/>
                <a:gd name="connsiteY59" fmla="*/ 9596 h 10000"/>
                <a:gd name="connsiteX60" fmla="*/ 8664 w 10000"/>
                <a:gd name="connsiteY60" fmla="*/ 10000 h 10000"/>
                <a:gd name="connsiteX61" fmla="*/ 8499 w 10000"/>
                <a:gd name="connsiteY61" fmla="*/ 9266 h 10000"/>
                <a:gd name="connsiteX62" fmla="*/ 8037 w 10000"/>
                <a:gd name="connsiteY62" fmla="*/ 9607 h 10000"/>
                <a:gd name="connsiteX63" fmla="*/ 8570 w 10000"/>
                <a:gd name="connsiteY63" fmla="*/ 8960 h 10000"/>
                <a:gd name="connsiteX64" fmla="*/ 8671 w 10000"/>
                <a:gd name="connsiteY64" fmla="*/ 8585 h 10000"/>
                <a:gd name="connsiteX65" fmla="*/ 8250 w 10000"/>
                <a:gd name="connsiteY65" fmla="*/ 9101 h 10000"/>
                <a:gd name="connsiteX66" fmla="*/ 8353 w 10000"/>
                <a:gd name="connsiteY66" fmla="*/ 9328 h 10000"/>
                <a:gd name="connsiteX67" fmla="*/ 8646 w 10000"/>
                <a:gd name="connsiteY67" fmla="*/ 9422 h 10000"/>
                <a:gd name="connsiteX68" fmla="*/ 7427 w 10000"/>
                <a:gd name="connsiteY68" fmla="*/ 9805 h 10000"/>
                <a:gd name="connsiteX69" fmla="*/ 7949 w 10000"/>
                <a:gd name="connsiteY69" fmla="*/ 9563 h 10000"/>
                <a:gd name="connsiteX70" fmla="*/ 7901 w 10000"/>
                <a:gd name="connsiteY70" fmla="*/ 9850 h 10000"/>
                <a:gd name="connsiteX71" fmla="*/ 8330 w 10000"/>
                <a:gd name="connsiteY71" fmla="*/ 9103 h 10000"/>
                <a:gd name="connsiteX72" fmla="*/ 8338 w 10000"/>
                <a:gd name="connsiteY72" fmla="*/ 8815 h 10000"/>
                <a:gd name="connsiteX73" fmla="*/ 6175 w 10000"/>
                <a:gd name="connsiteY73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24 w 10000"/>
                <a:gd name="connsiteY5" fmla="*/ 7967 h 10000"/>
                <a:gd name="connsiteX6" fmla="*/ 4431 w 10000"/>
                <a:gd name="connsiteY6" fmla="*/ 8708 h 10000"/>
                <a:gd name="connsiteX7" fmla="*/ 4380 w 10000"/>
                <a:gd name="connsiteY7" fmla="*/ 8939 h 10000"/>
                <a:gd name="connsiteX8" fmla="*/ 4382 w 10000"/>
                <a:gd name="connsiteY8" fmla="*/ 8760 h 10000"/>
                <a:gd name="connsiteX9" fmla="*/ 3820 w 10000"/>
                <a:gd name="connsiteY9" fmla="*/ 9071 h 10000"/>
                <a:gd name="connsiteX10" fmla="*/ 5052 w 10000"/>
                <a:gd name="connsiteY10" fmla="*/ 8632 h 10000"/>
                <a:gd name="connsiteX11" fmla="*/ 4402 w 10000"/>
                <a:gd name="connsiteY11" fmla="*/ 8303 h 10000"/>
                <a:gd name="connsiteX12" fmla="*/ 3692 w 10000"/>
                <a:gd name="connsiteY12" fmla="*/ 8439 h 10000"/>
                <a:gd name="connsiteX13" fmla="*/ 0 w 10000"/>
                <a:gd name="connsiteY13" fmla="*/ 8605 h 10000"/>
                <a:gd name="connsiteX14" fmla="*/ 2020 w 10000"/>
                <a:gd name="connsiteY14" fmla="*/ 7949 h 10000"/>
                <a:gd name="connsiteX15" fmla="*/ 2364 w 10000"/>
                <a:gd name="connsiteY15" fmla="*/ 8229 h 10000"/>
                <a:gd name="connsiteX16" fmla="*/ 2440 w 10000"/>
                <a:gd name="connsiteY16" fmla="*/ 8325 h 10000"/>
                <a:gd name="connsiteX17" fmla="*/ 2440 w 10000"/>
                <a:gd name="connsiteY17" fmla="*/ 8386 h 10000"/>
                <a:gd name="connsiteX18" fmla="*/ 2595 w 10000"/>
                <a:gd name="connsiteY18" fmla="*/ 8386 h 10000"/>
                <a:gd name="connsiteX19" fmla="*/ 2861 w 10000"/>
                <a:gd name="connsiteY19" fmla="*/ 8605 h 10000"/>
                <a:gd name="connsiteX20" fmla="*/ 3243 w 10000"/>
                <a:gd name="connsiteY20" fmla="*/ 8605 h 10000"/>
                <a:gd name="connsiteX21" fmla="*/ 3547 w 10000"/>
                <a:gd name="connsiteY21" fmla="*/ 8510 h 10000"/>
                <a:gd name="connsiteX22" fmla="*/ 4887 w 10000"/>
                <a:gd name="connsiteY22" fmla="*/ 5930 h 10000"/>
                <a:gd name="connsiteX23" fmla="*/ 5229 w 10000"/>
                <a:gd name="connsiteY23" fmla="*/ 5622 h 10000"/>
                <a:gd name="connsiteX24" fmla="*/ 5646 w 10000"/>
                <a:gd name="connsiteY24" fmla="*/ 5434 h 10000"/>
                <a:gd name="connsiteX25" fmla="*/ 6754 w 10000"/>
                <a:gd name="connsiteY25" fmla="*/ 2673 h 10000"/>
                <a:gd name="connsiteX26" fmla="*/ 7213 w 10000"/>
                <a:gd name="connsiteY26" fmla="*/ 2111 h 10000"/>
                <a:gd name="connsiteX27" fmla="*/ 7824 w 10000"/>
                <a:gd name="connsiteY27" fmla="*/ 1895 h 10000"/>
                <a:gd name="connsiteX28" fmla="*/ 7902 w 10000"/>
                <a:gd name="connsiteY28" fmla="*/ 1835 h 10000"/>
                <a:gd name="connsiteX29" fmla="*/ 8435 w 10000"/>
                <a:gd name="connsiteY29" fmla="*/ 1553 h 10000"/>
                <a:gd name="connsiteX30" fmla="*/ 8435 w 10000"/>
                <a:gd name="connsiteY30" fmla="*/ 775 h 10000"/>
                <a:gd name="connsiteX31" fmla="*/ 8359 w 10000"/>
                <a:gd name="connsiteY31" fmla="*/ 623 h 10000"/>
                <a:gd name="connsiteX32" fmla="*/ 8244 w 10000"/>
                <a:gd name="connsiteY32" fmla="*/ 558 h 10000"/>
                <a:gd name="connsiteX33" fmla="*/ 7902 w 10000"/>
                <a:gd name="connsiteY33" fmla="*/ 527 h 10000"/>
                <a:gd name="connsiteX34" fmla="*/ 7902 w 10000"/>
                <a:gd name="connsiteY34" fmla="*/ 405 h 10000"/>
                <a:gd name="connsiteX35" fmla="*/ 8016 w 10000"/>
                <a:gd name="connsiteY35" fmla="*/ 405 h 10000"/>
                <a:gd name="connsiteX36" fmla="*/ 8320 w 10000"/>
                <a:gd name="connsiteY36" fmla="*/ 61 h 10000"/>
                <a:gd name="connsiteX37" fmla="*/ 8778 w 10000"/>
                <a:gd name="connsiteY37" fmla="*/ 0 h 10000"/>
                <a:gd name="connsiteX38" fmla="*/ 8856 w 10000"/>
                <a:gd name="connsiteY38" fmla="*/ 125 h 10000"/>
                <a:gd name="connsiteX39" fmla="*/ 8971 w 10000"/>
                <a:gd name="connsiteY39" fmla="*/ 775 h 10000"/>
                <a:gd name="connsiteX40" fmla="*/ 9274 w 10000"/>
                <a:gd name="connsiteY40" fmla="*/ 1243 h 10000"/>
                <a:gd name="connsiteX41" fmla="*/ 9121 w 10000"/>
                <a:gd name="connsiteY41" fmla="*/ 2453 h 10000"/>
                <a:gd name="connsiteX42" fmla="*/ 9809 w 10000"/>
                <a:gd name="connsiteY42" fmla="*/ 3449 h 10000"/>
                <a:gd name="connsiteX43" fmla="*/ 9925 w 10000"/>
                <a:gd name="connsiteY43" fmla="*/ 3851 h 10000"/>
                <a:gd name="connsiteX44" fmla="*/ 9886 w 10000"/>
                <a:gd name="connsiteY44" fmla="*/ 3883 h 10000"/>
                <a:gd name="connsiteX45" fmla="*/ 9732 w 10000"/>
                <a:gd name="connsiteY45" fmla="*/ 3945 h 10000"/>
                <a:gd name="connsiteX46" fmla="*/ 8702 w 10000"/>
                <a:gd name="connsiteY46" fmla="*/ 3789 h 10000"/>
                <a:gd name="connsiteX47" fmla="*/ 8168 w 10000"/>
                <a:gd name="connsiteY47" fmla="*/ 3851 h 10000"/>
                <a:gd name="connsiteX48" fmla="*/ 8016 w 10000"/>
                <a:gd name="connsiteY48" fmla="*/ 3883 h 10000"/>
                <a:gd name="connsiteX49" fmla="*/ 7902 w 10000"/>
                <a:gd name="connsiteY49" fmla="*/ 4068 h 10000"/>
                <a:gd name="connsiteX50" fmla="*/ 7902 w 10000"/>
                <a:gd name="connsiteY50" fmla="*/ 4440 h 10000"/>
                <a:gd name="connsiteX51" fmla="*/ 7976 w 10000"/>
                <a:gd name="connsiteY51" fmla="*/ 4722 h 10000"/>
                <a:gd name="connsiteX52" fmla="*/ 8244 w 10000"/>
                <a:gd name="connsiteY52" fmla="*/ 5065 h 10000"/>
                <a:gd name="connsiteX53" fmla="*/ 8510 w 10000"/>
                <a:gd name="connsiteY53" fmla="*/ 5219 h 10000"/>
                <a:gd name="connsiteX54" fmla="*/ 9121 w 10000"/>
                <a:gd name="connsiteY54" fmla="*/ 5342 h 10000"/>
                <a:gd name="connsiteX55" fmla="*/ 9198 w 10000"/>
                <a:gd name="connsiteY55" fmla="*/ 5434 h 10000"/>
                <a:gd name="connsiteX56" fmla="*/ 9925 w 10000"/>
                <a:gd name="connsiteY56" fmla="*/ 7267 h 10000"/>
                <a:gd name="connsiteX57" fmla="*/ 10000 w 10000"/>
                <a:gd name="connsiteY57" fmla="*/ 7267 h 10000"/>
                <a:gd name="connsiteX58" fmla="*/ 8587 w 10000"/>
                <a:gd name="connsiteY58" fmla="*/ 9318 h 10000"/>
                <a:gd name="connsiteX59" fmla="*/ 8510 w 10000"/>
                <a:gd name="connsiteY59" fmla="*/ 9596 h 10000"/>
                <a:gd name="connsiteX60" fmla="*/ 8664 w 10000"/>
                <a:gd name="connsiteY60" fmla="*/ 10000 h 10000"/>
                <a:gd name="connsiteX61" fmla="*/ 8499 w 10000"/>
                <a:gd name="connsiteY61" fmla="*/ 9266 h 10000"/>
                <a:gd name="connsiteX62" fmla="*/ 8037 w 10000"/>
                <a:gd name="connsiteY62" fmla="*/ 9607 h 10000"/>
                <a:gd name="connsiteX63" fmla="*/ 8570 w 10000"/>
                <a:gd name="connsiteY63" fmla="*/ 8960 h 10000"/>
                <a:gd name="connsiteX64" fmla="*/ 8671 w 10000"/>
                <a:gd name="connsiteY64" fmla="*/ 8585 h 10000"/>
                <a:gd name="connsiteX65" fmla="*/ 8250 w 10000"/>
                <a:gd name="connsiteY65" fmla="*/ 9101 h 10000"/>
                <a:gd name="connsiteX66" fmla="*/ 8353 w 10000"/>
                <a:gd name="connsiteY66" fmla="*/ 9328 h 10000"/>
                <a:gd name="connsiteX67" fmla="*/ 8646 w 10000"/>
                <a:gd name="connsiteY67" fmla="*/ 9422 h 10000"/>
                <a:gd name="connsiteX68" fmla="*/ 7427 w 10000"/>
                <a:gd name="connsiteY68" fmla="*/ 9805 h 10000"/>
                <a:gd name="connsiteX69" fmla="*/ 7949 w 10000"/>
                <a:gd name="connsiteY69" fmla="*/ 9563 h 10000"/>
                <a:gd name="connsiteX70" fmla="*/ 7901 w 10000"/>
                <a:gd name="connsiteY70" fmla="*/ 9850 h 10000"/>
                <a:gd name="connsiteX71" fmla="*/ 8330 w 10000"/>
                <a:gd name="connsiteY71" fmla="*/ 9103 h 10000"/>
                <a:gd name="connsiteX72" fmla="*/ 8338 w 10000"/>
                <a:gd name="connsiteY72" fmla="*/ 8815 h 10000"/>
                <a:gd name="connsiteX73" fmla="*/ 6175 w 10000"/>
                <a:gd name="connsiteY73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4402 w 10000"/>
                <a:gd name="connsiteY10" fmla="*/ 8303 h 10000"/>
                <a:gd name="connsiteX11" fmla="*/ 3692 w 10000"/>
                <a:gd name="connsiteY11" fmla="*/ 8439 h 10000"/>
                <a:gd name="connsiteX12" fmla="*/ 0 w 10000"/>
                <a:gd name="connsiteY12" fmla="*/ 8605 h 10000"/>
                <a:gd name="connsiteX13" fmla="*/ 2020 w 10000"/>
                <a:gd name="connsiteY13" fmla="*/ 7949 h 10000"/>
                <a:gd name="connsiteX14" fmla="*/ 2364 w 10000"/>
                <a:gd name="connsiteY14" fmla="*/ 8229 h 10000"/>
                <a:gd name="connsiteX15" fmla="*/ 2440 w 10000"/>
                <a:gd name="connsiteY15" fmla="*/ 8325 h 10000"/>
                <a:gd name="connsiteX16" fmla="*/ 2440 w 10000"/>
                <a:gd name="connsiteY16" fmla="*/ 8386 h 10000"/>
                <a:gd name="connsiteX17" fmla="*/ 2595 w 10000"/>
                <a:gd name="connsiteY17" fmla="*/ 8386 h 10000"/>
                <a:gd name="connsiteX18" fmla="*/ 2861 w 10000"/>
                <a:gd name="connsiteY18" fmla="*/ 8605 h 10000"/>
                <a:gd name="connsiteX19" fmla="*/ 3243 w 10000"/>
                <a:gd name="connsiteY19" fmla="*/ 8605 h 10000"/>
                <a:gd name="connsiteX20" fmla="*/ 3547 w 10000"/>
                <a:gd name="connsiteY20" fmla="*/ 8510 h 10000"/>
                <a:gd name="connsiteX21" fmla="*/ 4887 w 10000"/>
                <a:gd name="connsiteY21" fmla="*/ 5930 h 10000"/>
                <a:gd name="connsiteX22" fmla="*/ 5229 w 10000"/>
                <a:gd name="connsiteY22" fmla="*/ 5622 h 10000"/>
                <a:gd name="connsiteX23" fmla="*/ 5646 w 10000"/>
                <a:gd name="connsiteY23" fmla="*/ 5434 h 10000"/>
                <a:gd name="connsiteX24" fmla="*/ 6754 w 10000"/>
                <a:gd name="connsiteY24" fmla="*/ 2673 h 10000"/>
                <a:gd name="connsiteX25" fmla="*/ 7213 w 10000"/>
                <a:gd name="connsiteY25" fmla="*/ 2111 h 10000"/>
                <a:gd name="connsiteX26" fmla="*/ 7824 w 10000"/>
                <a:gd name="connsiteY26" fmla="*/ 1895 h 10000"/>
                <a:gd name="connsiteX27" fmla="*/ 7902 w 10000"/>
                <a:gd name="connsiteY27" fmla="*/ 1835 h 10000"/>
                <a:gd name="connsiteX28" fmla="*/ 8435 w 10000"/>
                <a:gd name="connsiteY28" fmla="*/ 1553 h 10000"/>
                <a:gd name="connsiteX29" fmla="*/ 8435 w 10000"/>
                <a:gd name="connsiteY29" fmla="*/ 775 h 10000"/>
                <a:gd name="connsiteX30" fmla="*/ 8359 w 10000"/>
                <a:gd name="connsiteY30" fmla="*/ 623 h 10000"/>
                <a:gd name="connsiteX31" fmla="*/ 8244 w 10000"/>
                <a:gd name="connsiteY31" fmla="*/ 558 h 10000"/>
                <a:gd name="connsiteX32" fmla="*/ 7902 w 10000"/>
                <a:gd name="connsiteY32" fmla="*/ 527 h 10000"/>
                <a:gd name="connsiteX33" fmla="*/ 7902 w 10000"/>
                <a:gd name="connsiteY33" fmla="*/ 405 h 10000"/>
                <a:gd name="connsiteX34" fmla="*/ 8016 w 10000"/>
                <a:gd name="connsiteY34" fmla="*/ 405 h 10000"/>
                <a:gd name="connsiteX35" fmla="*/ 8320 w 10000"/>
                <a:gd name="connsiteY35" fmla="*/ 61 h 10000"/>
                <a:gd name="connsiteX36" fmla="*/ 8778 w 10000"/>
                <a:gd name="connsiteY36" fmla="*/ 0 h 10000"/>
                <a:gd name="connsiteX37" fmla="*/ 8856 w 10000"/>
                <a:gd name="connsiteY37" fmla="*/ 125 h 10000"/>
                <a:gd name="connsiteX38" fmla="*/ 8971 w 10000"/>
                <a:gd name="connsiteY38" fmla="*/ 775 h 10000"/>
                <a:gd name="connsiteX39" fmla="*/ 9274 w 10000"/>
                <a:gd name="connsiteY39" fmla="*/ 1243 h 10000"/>
                <a:gd name="connsiteX40" fmla="*/ 9121 w 10000"/>
                <a:gd name="connsiteY40" fmla="*/ 2453 h 10000"/>
                <a:gd name="connsiteX41" fmla="*/ 9809 w 10000"/>
                <a:gd name="connsiteY41" fmla="*/ 3449 h 10000"/>
                <a:gd name="connsiteX42" fmla="*/ 9925 w 10000"/>
                <a:gd name="connsiteY42" fmla="*/ 3851 h 10000"/>
                <a:gd name="connsiteX43" fmla="*/ 9886 w 10000"/>
                <a:gd name="connsiteY43" fmla="*/ 3883 h 10000"/>
                <a:gd name="connsiteX44" fmla="*/ 9732 w 10000"/>
                <a:gd name="connsiteY44" fmla="*/ 3945 h 10000"/>
                <a:gd name="connsiteX45" fmla="*/ 8702 w 10000"/>
                <a:gd name="connsiteY45" fmla="*/ 3789 h 10000"/>
                <a:gd name="connsiteX46" fmla="*/ 8168 w 10000"/>
                <a:gd name="connsiteY46" fmla="*/ 3851 h 10000"/>
                <a:gd name="connsiteX47" fmla="*/ 8016 w 10000"/>
                <a:gd name="connsiteY47" fmla="*/ 3883 h 10000"/>
                <a:gd name="connsiteX48" fmla="*/ 7902 w 10000"/>
                <a:gd name="connsiteY48" fmla="*/ 4068 h 10000"/>
                <a:gd name="connsiteX49" fmla="*/ 7902 w 10000"/>
                <a:gd name="connsiteY49" fmla="*/ 4440 h 10000"/>
                <a:gd name="connsiteX50" fmla="*/ 7976 w 10000"/>
                <a:gd name="connsiteY50" fmla="*/ 4722 h 10000"/>
                <a:gd name="connsiteX51" fmla="*/ 8244 w 10000"/>
                <a:gd name="connsiteY51" fmla="*/ 5065 h 10000"/>
                <a:gd name="connsiteX52" fmla="*/ 8510 w 10000"/>
                <a:gd name="connsiteY52" fmla="*/ 5219 h 10000"/>
                <a:gd name="connsiteX53" fmla="*/ 9121 w 10000"/>
                <a:gd name="connsiteY53" fmla="*/ 5342 h 10000"/>
                <a:gd name="connsiteX54" fmla="*/ 9198 w 10000"/>
                <a:gd name="connsiteY54" fmla="*/ 5434 h 10000"/>
                <a:gd name="connsiteX55" fmla="*/ 9925 w 10000"/>
                <a:gd name="connsiteY55" fmla="*/ 7267 h 10000"/>
                <a:gd name="connsiteX56" fmla="*/ 10000 w 10000"/>
                <a:gd name="connsiteY56" fmla="*/ 7267 h 10000"/>
                <a:gd name="connsiteX57" fmla="*/ 8587 w 10000"/>
                <a:gd name="connsiteY57" fmla="*/ 9318 h 10000"/>
                <a:gd name="connsiteX58" fmla="*/ 8510 w 10000"/>
                <a:gd name="connsiteY58" fmla="*/ 9596 h 10000"/>
                <a:gd name="connsiteX59" fmla="*/ 8664 w 10000"/>
                <a:gd name="connsiteY59" fmla="*/ 10000 h 10000"/>
                <a:gd name="connsiteX60" fmla="*/ 8499 w 10000"/>
                <a:gd name="connsiteY60" fmla="*/ 9266 h 10000"/>
                <a:gd name="connsiteX61" fmla="*/ 8037 w 10000"/>
                <a:gd name="connsiteY61" fmla="*/ 9607 h 10000"/>
                <a:gd name="connsiteX62" fmla="*/ 8570 w 10000"/>
                <a:gd name="connsiteY62" fmla="*/ 8960 h 10000"/>
                <a:gd name="connsiteX63" fmla="*/ 8671 w 10000"/>
                <a:gd name="connsiteY63" fmla="*/ 8585 h 10000"/>
                <a:gd name="connsiteX64" fmla="*/ 8250 w 10000"/>
                <a:gd name="connsiteY64" fmla="*/ 9101 h 10000"/>
                <a:gd name="connsiteX65" fmla="*/ 8353 w 10000"/>
                <a:gd name="connsiteY65" fmla="*/ 9328 h 10000"/>
                <a:gd name="connsiteX66" fmla="*/ 8646 w 10000"/>
                <a:gd name="connsiteY66" fmla="*/ 9422 h 10000"/>
                <a:gd name="connsiteX67" fmla="*/ 7427 w 10000"/>
                <a:gd name="connsiteY67" fmla="*/ 9805 h 10000"/>
                <a:gd name="connsiteX68" fmla="*/ 7949 w 10000"/>
                <a:gd name="connsiteY68" fmla="*/ 9563 h 10000"/>
                <a:gd name="connsiteX69" fmla="*/ 7901 w 10000"/>
                <a:gd name="connsiteY69" fmla="*/ 9850 h 10000"/>
                <a:gd name="connsiteX70" fmla="*/ 8330 w 10000"/>
                <a:gd name="connsiteY70" fmla="*/ 9103 h 10000"/>
                <a:gd name="connsiteX71" fmla="*/ 8338 w 10000"/>
                <a:gd name="connsiteY71" fmla="*/ 8815 h 10000"/>
                <a:gd name="connsiteX72" fmla="*/ 6175 w 10000"/>
                <a:gd name="connsiteY72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4402 w 10000"/>
                <a:gd name="connsiteY10" fmla="*/ 8303 h 10000"/>
                <a:gd name="connsiteX11" fmla="*/ 3692 w 10000"/>
                <a:gd name="connsiteY11" fmla="*/ 8439 h 10000"/>
                <a:gd name="connsiteX12" fmla="*/ 0 w 10000"/>
                <a:gd name="connsiteY12" fmla="*/ 8605 h 10000"/>
                <a:gd name="connsiteX13" fmla="*/ 2020 w 10000"/>
                <a:gd name="connsiteY13" fmla="*/ 7949 h 10000"/>
                <a:gd name="connsiteX14" fmla="*/ 2364 w 10000"/>
                <a:gd name="connsiteY14" fmla="*/ 8229 h 10000"/>
                <a:gd name="connsiteX15" fmla="*/ 2440 w 10000"/>
                <a:gd name="connsiteY15" fmla="*/ 8325 h 10000"/>
                <a:gd name="connsiteX16" fmla="*/ 2440 w 10000"/>
                <a:gd name="connsiteY16" fmla="*/ 8386 h 10000"/>
                <a:gd name="connsiteX17" fmla="*/ 2595 w 10000"/>
                <a:gd name="connsiteY17" fmla="*/ 8386 h 10000"/>
                <a:gd name="connsiteX18" fmla="*/ 2861 w 10000"/>
                <a:gd name="connsiteY18" fmla="*/ 8605 h 10000"/>
                <a:gd name="connsiteX19" fmla="*/ 3243 w 10000"/>
                <a:gd name="connsiteY19" fmla="*/ 8605 h 10000"/>
                <a:gd name="connsiteX20" fmla="*/ 3547 w 10000"/>
                <a:gd name="connsiteY20" fmla="*/ 8510 h 10000"/>
                <a:gd name="connsiteX21" fmla="*/ 4887 w 10000"/>
                <a:gd name="connsiteY21" fmla="*/ 5930 h 10000"/>
                <a:gd name="connsiteX22" fmla="*/ 5229 w 10000"/>
                <a:gd name="connsiteY22" fmla="*/ 5622 h 10000"/>
                <a:gd name="connsiteX23" fmla="*/ 5646 w 10000"/>
                <a:gd name="connsiteY23" fmla="*/ 5434 h 10000"/>
                <a:gd name="connsiteX24" fmla="*/ 6754 w 10000"/>
                <a:gd name="connsiteY24" fmla="*/ 2673 h 10000"/>
                <a:gd name="connsiteX25" fmla="*/ 7213 w 10000"/>
                <a:gd name="connsiteY25" fmla="*/ 2111 h 10000"/>
                <a:gd name="connsiteX26" fmla="*/ 7824 w 10000"/>
                <a:gd name="connsiteY26" fmla="*/ 1895 h 10000"/>
                <a:gd name="connsiteX27" fmla="*/ 7902 w 10000"/>
                <a:gd name="connsiteY27" fmla="*/ 1835 h 10000"/>
                <a:gd name="connsiteX28" fmla="*/ 8435 w 10000"/>
                <a:gd name="connsiteY28" fmla="*/ 1553 h 10000"/>
                <a:gd name="connsiteX29" fmla="*/ 8435 w 10000"/>
                <a:gd name="connsiteY29" fmla="*/ 775 h 10000"/>
                <a:gd name="connsiteX30" fmla="*/ 8359 w 10000"/>
                <a:gd name="connsiteY30" fmla="*/ 623 h 10000"/>
                <a:gd name="connsiteX31" fmla="*/ 8244 w 10000"/>
                <a:gd name="connsiteY31" fmla="*/ 558 h 10000"/>
                <a:gd name="connsiteX32" fmla="*/ 7902 w 10000"/>
                <a:gd name="connsiteY32" fmla="*/ 527 h 10000"/>
                <a:gd name="connsiteX33" fmla="*/ 7902 w 10000"/>
                <a:gd name="connsiteY33" fmla="*/ 405 h 10000"/>
                <a:gd name="connsiteX34" fmla="*/ 8016 w 10000"/>
                <a:gd name="connsiteY34" fmla="*/ 405 h 10000"/>
                <a:gd name="connsiteX35" fmla="*/ 8320 w 10000"/>
                <a:gd name="connsiteY35" fmla="*/ 61 h 10000"/>
                <a:gd name="connsiteX36" fmla="*/ 8778 w 10000"/>
                <a:gd name="connsiteY36" fmla="*/ 0 h 10000"/>
                <a:gd name="connsiteX37" fmla="*/ 8856 w 10000"/>
                <a:gd name="connsiteY37" fmla="*/ 125 h 10000"/>
                <a:gd name="connsiteX38" fmla="*/ 8971 w 10000"/>
                <a:gd name="connsiteY38" fmla="*/ 775 h 10000"/>
                <a:gd name="connsiteX39" fmla="*/ 9274 w 10000"/>
                <a:gd name="connsiteY39" fmla="*/ 1243 h 10000"/>
                <a:gd name="connsiteX40" fmla="*/ 9121 w 10000"/>
                <a:gd name="connsiteY40" fmla="*/ 2453 h 10000"/>
                <a:gd name="connsiteX41" fmla="*/ 9809 w 10000"/>
                <a:gd name="connsiteY41" fmla="*/ 3449 h 10000"/>
                <a:gd name="connsiteX42" fmla="*/ 9925 w 10000"/>
                <a:gd name="connsiteY42" fmla="*/ 3851 h 10000"/>
                <a:gd name="connsiteX43" fmla="*/ 9886 w 10000"/>
                <a:gd name="connsiteY43" fmla="*/ 3883 h 10000"/>
                <a:gd name="connsiteX44" fmla="*/ 9732 w 10000"/>
                <a:gd name="connsiteY44" fmla="*/ 3945 h 10000"/>
                <a:gd name="connsiteX45" fmla="*/ 8702 w 10000"/>
                <a:gd name="connsiteY45" fmla="*/ 3789 h 10000"/>
                <a:gd name="connsiteX46" fmla="*/ 8168 w 10000"/>
                <a:gd name="connsiteY46" fmla="*/ 3851 h 10000"/>
                <a:gd name="connsiteX47" fmla="*/ 8016 w 10000"/>
                <a:gd name="connsiteY47" fmla="*/ 3883 h 10000"/>
                <a:gd name="connsiteX48" fmla="*/ 7902 w 10000"/>
                <a:gd name="connsiteY48" fmla="*/ 4068 h 10000"/>
                <a:gd name="connsiteX49" fmla="*/ 7902 w 10000"/>
                <a:gd name="connsiteY49" fmla="*/ 4440 h 10000"/>
                <a:gd name="connsiteX50" fmla="*/ 7976 w 10000"/>
                <a:gd name="connsiteY50" fmla="*/ 4722 h 10000"/>
                <a:gd name="connsiteX51" fmla="*/ 8244 w 10000"/>
                <a:gd name="connsiteY51" fmla="*/ 5065 h 10000"/>
                <a:gd name="connsiteX52" fmla="*/ 8510 w 10000"/>
                <a:gd name="connsiteY52" fmla="*/ 5219 h 10000"/>
                <a:gd name="connsiteX53" fmla="*/ 9121 w 10000"/>
                <a:gd name="connsiteY53" fmla="*/ 5342 h 10000"/>
                <a:gd name="connsiteX54" fmla="*/ 9198 w 10000"/>
                <a:gd name="connsiteY54" fmla="*/ 5434 h 10000"/>
                <a:gd name="connsiteX55" fmla="*/ 9925 w 10000"/>
                <a:gd name="connsiteY55" fmla="*/ 7267 h 10000"/>
                <a:gd name="connsiteX56" fmla="*/ 10000 w 10000"/>
                <a:gd name="connsiteY56" fmla="*/ 7267 h 10000"/>
                <a:gd name="connsiteX57" fmla="*/ 8587 w 10000"/>
                <a:gd name="connsiteY57" fmla="*/ 9318 h 10000"/>
                <a:gd name="connsiteX58" fmla="*/ 8510 w 10000"/>
                <a:gd name="connsiteY58" fmla="*/ 9596 h 10000"/>
                <a:gd name="connsiteX59" fmla="*/ 8664 w 10000"/>
                <a:gd name="connsiteY59" fmla="*/ 10000 h 10000"/>
                <a:gd name="connsiteX60" fmla="*/ 8499 w 10000"/>
                <a:gd name="connsiteY60" fmla="*/ 9266 h 10000"/>
                <a:gd name="connsiteX61" fmla="*/ 8037 w 10000"/>
                <a:gd name="connsiteY61" fmla="*/ 9607 h 10000"/>
                <a:gd name="connsiteX62" fmla="*/ 8570 w 10000"/>
                <a:gd name="connsiteY62" fmla="*/ 8960 h 10000"/>
                <a:gd name="connsiteX63" fmla="*/ 8671 w 10000"/>
                <a:gd name="connsiteY63" fmla="*/ 8585 h 10000"/>
                <a:gd name="connsiteX64" fmla="*/ 8250 w 10000"/>
                <a:gd name="connsiteY64" fmla="*/ 9101 h 10000"/>
                <a:gd name="connsiteX65" fmla="*/ 8353 w 10000"/>
                <a:gd name="connsiteY65" fmla="*/ 9328 h 10000"/>
                <a:gd name="connsiteX66" fmla="*/ 8646 w 10000"/>
                <a:gd name="connsiteY66" fmla="*/ 9422 h 10000"/>
                <a:gd name="connsiteX67" fmla="*/ 7427 w 10000"/>
                <a:gd name="connsiteY67" fmla="*/ 9805 h 10000"/>
                <a:gd name="connsiteX68" fmla="*/ 7949 w 10000"/>
                <a:gd name="connsiteY68" fmla="*/ 9563 h 10000"/>
                <a:gd name="connsiteX69" fmla="*/ 7901 w 10000"/>
                <a:gd name="connsiteY69" fmla="*/ 9850 h 10000"/>
                <a:gd name="connsiteX70" fmla="*/ 8330 w 10000"/>
                <a:gd name="connsiteY70" fmla="*/ 9103 h 10000"/>
                <a:gd name="connsiteX71" fmla="*/ 8338 w 10000"/>
                <a:gd name="connsiteY71" fmla="*/ 8815 h 10000"/>
                <a:gd name="connsiteX72" fmla="*/ 6175 w 10000"/>
                <a:gd name="connsiteY72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3692 w 10000"/>
                <a:gd name="connsiteY10" fmla="*/ 8439 h 10000"/>
                <a:gd name="connsiteX11" fmla="*/ 0 w 10000"/>
                <a:gd name="connsiteY11" fmla="*/ 8605 h 10000"/>
                <a:gd name="connsiteX12" fmla="*/ 2020 w 10000"/>
                <a:gd name="connsiteY12" fmla="*/ 7949 h 10000"/>
                <a:gd name="connsiteX13" fmla="*/ 2364 w 10000"/>
                <a:gd name="connsiteY13" fmla="*/ 8229 h 10000"/>
                <a:gd name="connsiteX14" fmla="*/ 2440 w 10000"/>
                <a:gd name="connsiteY14" fmla="*/ 8325 h 10000"/>
                <a:gd name="connsiteX15" fmla="*/ 2440 w 10000"/>
                <a:gd name="connsiteY15" fmla="*/ 8386 h 10000"/>
                <a:gd name="connsiteX16" fmla="*/ 2595 w 10000"/>
                <a:gd name="connsiteY16" fmla="*/ 8386 h 10000"/>
                <a:gd name="connsiteX17" fmla="*/ 2861 w 10000"/>
                <a:gd name="connsiteY17" fmla="*/ 8605 h 10000"/>
                <a:gd name="connsiteX18" fmla="*/ 3243 w 10000"/>
                <a:gd name="connsiteY18" fmla="*/ 8605 h 10000"/>
                <a:gd name="connsiteX19" fmla="*/ 3547 w 10000"/>
                <a:gd name="connsiteY19" fmla="*/ 8510 h 10000"/>
                <a:gd name="connsiteX20" fmla="*/ 4887 w 10000"/>
                <a:gd name="connsiteY20" fmla="*/ 5930 h 10000"/>
                <a:gd name="connsiteX21" fmla="*/ 5229 w 10000"/>
                <a:gd name="connsiteY21" fmla="*/ 5622 h 10000"/>
                <a:gd name="connsiteX22" fmla="*/ 5646 w 10000"/>
                <a:gd name="connsiteY22" fmla="*/ 5434 h 10000"/>
                <a:gd name="connsiteX23" fmla="*/ 6754 w 10000"/>
                <a:gd name="connsiteY23" fmla="*/ 2673 h 10000"/>
                <a:gd name="connsiteX24" fmla="*/ 7213 w 10000"/>
                <a:gd name="connsiteY24" fmla="*/ 2111 h 10000"/>
                <a:gd name="connsiteX25" fmla="*/ 7824 w 10000"/>
                <a:gd name="connsiteY25" fmla="*/ 1895 h 10000"/>
                <a:gd name="connsiteX26" fmla="*/ 7902 w 10000"/>
                <a:gd name="connsiteY26" fmla="*/ 1835 h 10000"/>
                <a:gd name="connsiteX27" fmla="*/ 8435 w 10000"/>
                <a:gd name="connsiteY27" fmla="*/ 1553 h 10000"/>
                <a:gd name="connsiteX28" fmla="*/ 8435 w 10000"/>
                <a:gd name="connsiteY28" fmla="*/ 775 h 10000"/>
                <a:gd name="connsiteX29" fmla="*/ 8359 w 10000"/>
                <a:gd name="connsiteY29" fmla="*/ 623 h 10000"/>
                <a:gd name="connsiteX30" fmla="*/ 8244 w 10000"/>
                <a:gd name="connsiteY30" fmla="*/ 558 h 10000"/>
                <a:gd name="connsiteX31" fmla="*/ 7902 w 10000"/>
                <a:gd name="connsiteY31" fmla="*/ 527 h 10000"/>
                <a:gd name="connsiteX32" fmla="*/ 7902 w 10000"/>
                <a:gd name="connsiteY32" fmla="*/ 405 h 10000"/>
                <a:gd name="connsiteX33" fmla="*/ 8016 w 10000"/>
                <a:gd name="connsiteY33" fmla="*/ 405 h 10000"/>
                <a:gd name="connsiteX34" fmla="*/ 8320 w 10000"/>
                <a:gd name="connsiteY34" fmla="*/ 61 h 10000"/>
                <a:gd name="connsiteX35" fmla="*/ 8778 w 10000"/>
                <a:gd name="connsiteY35" fmla="*/ 0 h 10000"/>
                <a:gd name="connsiteX36" fmla="*/ 8856 w 10000"/>
                <a:gd name="connsiteY36" fmla="*/ 125 h 10000"/>
                <a:gd name="connsiteX37" fmla="*/ 8971 w 10000"/>
                <a:gd name="connsiteY37" fmla="*/ 775 h 10000"/>
                <a:gd name="connsiteX38" fmla="*/ 9274 w 10000"/>
                <a:gd name="connsiteY38" fmla="*/ 1243 h 10000"/>
                <a:gd name="connsiteX39" fmla="*/ 9121 w 10000"/>
                <a:gd name="connsiteY39" fmla="*/ 2453 h 10000"/>
                <a:gd name="connsiteX40" fmla="*/ 9809 w 10000"/>
                <a:gd name="connsiteY40" fmla="*/ 3449 h 10000"/>
                <a:gd name="connsiteX41" fmla="*/ 9925 w 10000"/>
                <a:gd name="connsiteY41" fmla="*/ 3851 h 10000"/>
                <a:gd name="connsiteX42" fmla="*/ 9886 w 10000"/>
                <a:gd name="connsiteY42" fmla="*/ 3883 h 10000"/>
                <a:gd name="connsiteX43" fmla="*/ 9732 w 10000"/>
                <a:gd name="connsiteY43" fmla="*/ 3945 h 10000"/>
                <a:gd name="connsiteX44" fmla="*/ 8702 w 10000"/>
                <a:gd name="connsiteY44" fmla="*/ 3789 h 10000"/>
                <a:gd name="connsiteX45" fmla="*/ 8168 w 10000"/>
                <a:gd name="connsiteY45" fmla="*/ 3851 h 10000"/>
                <a:gd name="connsiteX46" fmla="*/ 8016 w 10000"/>
                <a:gd name="connsiteY46" fmla="*/ 3883 h 10000"/>
                <a:gd name="connsiteX47" fmla="*/ 7902 w 10000"/>
                <a:gd name="connsiteY47" fmla="*/ 4068 h 10000"/>
                <a:gd name="connsiteX48" fmla="*/ 7902 w 10000"/>
                <a:gd name="connsiteY48" fmla="*/ 4440 h 10000"/>
                <a:gd name="connsiteX49" fmla="*/ 7976 w 10000"/>
                <a:gd name="connsiteY49" fmla="*/ 4722 h 10000"/>
                <a:gd name="connsiteX50" fmla="*/ 8244 w 10000"/>
                <a:gd name="connsiteY50" fmla="*/ 5065 h 10000"/>
                <a:gd name="connsiteX51" fmla="*/ 8510 w 10000"/>
                <a:gd name="connsiteY51" fmla="*/ 5219 h 10000"/>
                <a:gd name="connsiteX52" fmla="*/ 9121 w 10000"/>
                <a:gd name="connsiteY52" fmla="*/ 5342 h 10000"/>
                <a:gd name="connsiteX53" fmla="*/ 9198 w 10000"/>
                <a:gd name="connsiteY53" fmla="*/ 5434 h 10000"/>
                <a:gd name="connsiteX54" fmla="*/ 9925 w 10000"/>
                <a:gd name="connsiteY54" fmla="*/ 7267 h 10000"/>
                <a:gd name="connsiteX55" fmla="*/ 10000 w 10000"/>
                <a:gd name="connsiteY55" fmla="*/ 7267 h 10000"/>
                <a:gd name="connsiteX56" fmla="*/ 8587 w 10000"/>
                <a:gd name="connsiteY56" fmla="*/ 9318 h 10000"/>
                <a:gd name="connsiteX57" fmla="*/ 8510 w 10000"/>
                <a:gd name="connsiteY57" fmla="*/ 9596 h 10000"/>
                <a:gd name="connsiteX58" fmla="*/ 8664 w 10000"/>
                <a:gd name="connsiteY58" fmla="*/ 10000 h 10000"/>
                <a:gd name="connsiteX59" fmla="*/ 8499 w 10000"/>
                <a:gd name="connsiteY59" fmla="*/ 9266 h 10000"/>
                <a:gd name="connsiteX60" fmla="*/ 8037 w 10000"/>
                <a:gd name="connsiteY60" fmla="*/ 9607 h 10000"/>
                <a:gd name="connsiteX61" fmla="*/ 8570 w 10000"/>
                <a:gd name="connsiteY61" fmla="*/ 8960 h 10000"/>
                <a:gd name="connsiteX62" fmla="*/ 8671 w 10000"/>
                <a:gd name="connsiteY62" fmla="*/ 8585 h 10000"/>
                <a:gd name="connsiteX63" fmla="*/ 8250 w 10000"/>
                <a:gd name="connsiteY63" fmla="*/ 9101 h 10000"/>
                <a:gd name="connsiteX64" fmla="*/ 8353 w 10000"/>
                <a:gd name="connsiteY64" fmla="*/ 9328 h 10000"/>
                <a:gd name="connsiteX65" fmla="*/ 8646 w 10000"/>
                <a:gd name="connsiteY65" fmla="*/ 9422 h 10000"/>
                <a:gd name="connsiteX66" fmla="*/ 7427 w 10000"/>
                <a:gd name="connsiteY66" fmla="*/ 9805 h 10000"/>
                <a:gd name="connsiteX67" fmla="*/ 7949 w 10000"/>
                <a:gd name="connsiteY67" fmla="*/ 9563 h 10000"/>
                <a:gd name="connsiteX68" fmla="*/ 7901 w 10000"/>
                <a:gd name="connsiteY68" fmla="*/ 9850 h 10000"/>
                <a:gd name="connsiteX69" fmla="*/ 8330 w 10000"/>
                <a:gd name="connsiteY69" fmla="*/ 9103 h 10000"/>
                <a:gd name="connsiteX70" fmla="*/ 8338 w 10000"/>
                <a:gd name="connsiteY70" fmla="*/ 8815 h 10000"/>
                <a:gd name="connsiteX71" fmla="*/ 6175 w 10000"/>
                <a:gd name="connsiteY71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5052 w 10000"/>
                <a:gd name="connsiteY9" fmla="*/ 8632 h 10000"/>
                <a:gd name="connsiteX10" fmla="*/ 3692 w 10000"/>
                <a:gd name="connsiteY10" fmla="*/ 8439 h 10000"/>
                <a:gd name="connsiteX11" fmla="*/ 0 w 10000"/>
                <a:gd name="connsiteY11" fmla="*/ 8605 h 10000"/>
                <a:gd name="connsiteX12" fmla="*/ 2020 w 10000"/>
                <a:gd name="connsiteY12" fmla="*/ 7949 h 10000"/>
                <a:gd name="connsiteX13" fmla="*/ 2364 w 10000"/>
                <a:gd name="connsiteY13" fmla="*/ 8229 h 10000"/>
                <a:gd name="connsiteX14" fmla="*/ 2440 w 10000"/>
                <a:gd name="connsiteY14" fmla="*/ 8325 h 10000"/>
                <a:gd name="connsiteX15" fmla="*/ 2440 w 10000"/>
                <a:gd name="connsiteY15" fmla="*/ 8386 h 10000"/>
                <a:gd name="connsiteX16" fmla="*/ 2595 w 10000"/>
                <a:gd name="connsiteY16" fmla="*/ 8386 h 10000"/>
                <a:gd name="connsiteX17" fmla="*/ 2861 w 10000"/>
                <a:gd name="connsiteY17" fmla="*/ 8605 h 10000"/>
                <a:gd name="connsiteX18" fmla="*/ 3243 w 10000"/>
                <a:gd name="connsiteY18" fmla="*/ 8605 h 10000"/>
                <a:gd name="connsiteX19" fmla="*/ 3547 w 10000"/>
                <a:gd name="connsiteY19" fmla="*/ 8510 h 10000"/>
                <a:gd name="connsiteX20" fmla="*/ 4887 w 10000"/>
                <a:gd name="connsiteY20" fmla="*/ 5930 h 10000"/>
                <a:gd name="connsiteX21" fmla="*/ 5229 w 10000"/>
                <a:gd name="connsiteY21" fmla="*/ 5622 h 10000"/>
                <a:gd name="connsiteX22" fmla="*/ 5646 w 10000"/>
                <a:gd name="connsiteY22" fmla="*/ 5434 h 10000"/>
                <a:gd name="connsiteX23" fmla="*/ 6754 w 10000"/>
                <a:gd name="connsiteY23" fmla="*/ 2673 h 10000"/>
                <a:gd name="connsiteX24" fmla="*/ 7213 w 10000"/>
                <a:gd name="connsiteY24" fmla="*/ 2111 h 10000"/>
                <a:gd name="connsiteX25" fmla="*/ 7824 w 10000"/>
                <a:gd name="connsiteY25" fmla="*/ 1895 h 10000"/>
                <a:gd name="connsiteX26" fmla="*/ 7902 w 10000"/>
                <a:gd name="connsiteY26" fmla="*/ 1835 h 10000"/>
                <a:gd name="connsiteX27" fmla="*/ 8435 w 10000"/>
                <a:gd name="connsiteY27" fmla="*/ 1553 h 10000"/>
                <a:gd name="connsiteX28" fmla="*/ 8435 w 10000"/>
                <a:gd name="connsiteY28" fmla="*/ 775 h 10000"/>
                <a:gd name="connsiteX29" fmla="*/ 8359 w 10000"/>
                <a:gd name="connsiteY29" fmla="*/ 623 h 10000"/>
                <a:gd name="connsiteX30" fmla="*/ 8244 w 10000"/>
                <a:gd name="connsiteY30" fmla="*/ 558 h 10000"/>
                <a:gd name="connsiteX31" fmla="*/ 7902 w 10000"/>
                <a:gd name="connsiteY31" fmla="*/ 527 h 10000"/>
                <a:gd name="connsiteX32" fmla="*/ 7902 w 10000"/>
                <a:gd name="connsiteY32" fmla="*/ 405 h 10000"/>
                <a:gd name="connsiteX33" fmla="*/ 8016 w 10000"/>
                <a:gd name="connsiteY33" fmla="*/ 405 h 10000"/>
                <a:gd name="connsiteX34" fmla="*/ 8320 w 10000"/>
                <a:gd name="connsiteY34" fmla="*/ 61 h 10000"/>
                <a:gd name="connsiteX35" fmla="*/ 8778 w 10000"/>
                <a:gd name="connsiteY35" fmla="*/ 0 h 10000"/>
                <a:gd name="connsiteX36" fmla="*/ 8856 w 10000"/>
                <a:gd name="connsiteY36" fmla="*/ 125 h 10000"/>
                <a:gd name="connsiteX37" fmla="*/ 8971 w 10000"/>
                <a:gd name="connsiteY37" fmla="*/ 775 h 10000"/>
                <a:gd name="connsiteX38" fmla="*/ 9274 w 10000"/>
                <a:gd name="connsiteY38" fmla="*/ 1243 h 10000"/>
                <a:gd name="connsiteX39" fmla="*/ 9121 w 10000"/>
                <a:gd name="connsiteY39" fmla="*/ 2453 h 10000"/>
                <a:gd name="connsiteX40" fmla="*/ 9809 w 10000"/>
                <a:gd name="connsiteY40" fmla="*/ 3449 h 10000"/>
                <a:gd name="connsiteX41" fmla="*/ 9925 w 10000"/>
                <a:gd name="connsiteY41" fmla="*/ 3851 h 10000"/>
                <a:gd name="connsiteX42" fmla="*/ 9886 w 10000"/>
                <a:gd name="connsiteY42" fmla="*/ 3883 h 10000"/>
                <a:gd name="connsiteX43" fmla="*/ 9732 w 10000"/>
                <a:gd name="connsiteY43" fmla="*/ 3945 h 10000"/>
                <a:gd name="connsiteX44" fmla="*/ 8702 w 10000"/>
                <a:gd name="connsiteY44" fmla="*/ 3789 h 10000"/>
                <a:gd name="connsiteX45" fmla="*/ 8168 w 10000"/>
                <a:gd name="connsiteY45" fmla="*/ 3851 h 10000"/>
                <a:gd name="connsiteX46" fmla="*/ 8016 w 10000"/>
                <a:gd name="connsiteY46" fmla="*/ 3883 h 10000"/>
                <a:gd name="connsiteX47" fmla="*/ 7902 w 10000"/>
                <a:gd name="connsiteY47" fmla="*/ 4068 h 10000"/>
                <a:gd name="connsiteX48" fmla="*/ 7902 w 10000"/>
                <a:gd name="connsiteY48" fmla="*/ 4440 h 10000"/>
                <a:gd name="connsiteX49" fmla="*/ 7976 w 10000"/>
                <a:gd name="connsiteY49" fmla="*/ 4722 h 10000"/>
                <a:gd name="connsiteX50" fmla="*/ 8244 w 10000"/>
                <a:gd name="connsiteY50" fmla="*/ 5065 h 10000"/>
                <a:gd name="connsiteX51" fmla="*/ 8510 w 10000"/>
                <a:gd name="connsiteY51" fmla="*/ 5219 h 10000"/>
                <a:gd name="connsiteX52" fmla="*/ 9121 w 10000"/>
                <a:gd name="connsiteY52" fmla="*/ 5342 h 10000"/>
                <a:gd name="connsiteX53" fmla="*/ 9198 w 10000"/>
                <a:gd name="connsiteY53" fmla="*/ 5434 h 10000"/>
                <a:gd name="connsiteX54" fmla="*/ 9925 w 10000"/>
                <a:gd name="connsiteY54" fmla="*/ 7267 h 10000"/>
                <a:gd name="connsiteX55" fmla="*/ 10000 w 10000"/>
                <a:gd name="connsiteY55" fmla="*/ 7267 h 10000"/>
                <a:gd name="connsiteX56" fmla="*/ 8587 w 10000"/>
                <a:gd name="connsiteY56" fmla="*/ 9318 h 10000"/>
                <a:gd name="connsiteX57" fmla="*/ 8510 w 10000"/>
                <a:gd name="connsiteY57" fmla="*/ 9596 h 10000"/>
                <a:gd name="connsiteX58" fmla="*/ 8664 w 10000"/>
                <a:gd name="connsiteY58" fmla="*/ 10000 h 10000"/>
                <a:gd name="connsiteX59" fmla="*/ 8499 w 10000"/>
                <a:gd name="connsiteY59" fmla="*/ 9266 h 10000"/>
                <a:gd name="connsiteX60" fmla="*/ 8037 w 10000"/>
                <a:gd name="connsiteY60" fmla="*/ 9607 h 10000"/>
                <a:gd name="connsiteX61" fmla="*/ 8570 w 10000"/>
                <a:gd name="connsiteY61" fmla="*/ 8960 h 10000"/>
                <a:gd name="connsiteX62" fmla="*/ 8671 w 10000"/>
                <a:gd name="connsiteY62" fmla="*/ 8585 h 10000"/>
                <a:gd name="connsiteX63" fmla="*/ 8250 w 10000"/>
                <a:gd name="connsiteY63" fmla="*/ 9101 h 10000"/>
                <a:gd name="connsiteX64" fmla="*/ 8353 w 10000"/>
                <a:gd name="connsiteY64" fmla="*/ 9328 h 10000"/>
                <a:gd name="connsiteX65" fmla="*/ 8646 w 10000"/>
                <a:gd name="connsiteY65" fmla="*/ 9422 h 10000"/>
                <a:gd name="connsiteX66" fmla="*/ 7427 w 10000"/>
                <a:gd name="connsiteY66" fmla="*/ 9805 h 10000"/>
                <a:gd name="connsiteX67" fmla="*/ 7949 w 10000"/>
                <a:gd name="connsiteY67" fmla="*/ 9563 h 10000"/>
                <a:gd name="connsiteX68" fmla="*/ 7901 w 10000"/>
                <a:gd name="connsiteY68" fmla="*/ 9850 h 10000"/>
                <a:gd name="connsiteX69" fmla="*/ 8330 w 10000"/>
                <a:gd name="connsiteY69" fmla="*/ 9103 h 10000"/>
                <a:gd name="connsiteX70" fmla="*/ 8338 w 10000"/>
                <a:gd name="connsiteY70" fmla="*/ 8815 h 10000"/>
                <a:gd name="connsiteX71" fmla="*/ 6175 w 10000"/>
                <a:gd name="connsiteY71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3692 w 10000"/>
                <a:gd name="connsiteY9" fmla="*/ 8439 h 10000"/>
                <a:gd name="connsiteX10" fmla="*/ 0 w 10000"/>
                <a:gd name="connsiteY10" fmla="*/ 8605 h 10000"/>
                <a:gd name="connsiteX11" fmla="*/ 2020 w 10000"/>
                <a:gd name="connsiteY11" fmla="*/ 7949 h 10000"/>
                <a:gd name="connsiteX12" fmla="*/ 2364 w 10000"/>
                <a:gd name="connsiteY12" fmla="*/ 8229 h 10000"/>
                <a:gd name="connsiteX13" fmla="*/ 2440 w 10000"/>
                <a:gd name="connsiteY13" fmla="*/ 8325 h 10000"/>
                <a:gd name="connsiteX14" fmla="*/ 2440 w 10000"/>
                <a:gd name="connsiteY14" fmla="*/ 8386 h 10000"/>
                <a:gd name="connsiteX15" fmla="*/ 2595 w 10000"/>
                <a:gd name="connsiteY15" fmla="*/ 8386 h 10000"/>
                <a:gd name="connsiteX16" fmla="*/ 2861 w 10000"/>
                <a:gd name="connsiteY16" fmla="*/ 8605 h 10000"/>
                <a:gd name="connsiteX17" fmla="*/ 3243 w 10000"/>
                <a:gd name="connsiteY17" fmla="*/ 8605 h 10000"/>
                <a:gd name="connsiteX18" fmla="*/ 3547 w 10000"/>
                <a:gd name="connsiteY18" fmla="*/ 8510 h 10000"/>
                <a:gd name="connsiteX19" fmla="*/ 4887 w 10000"/>
                <a:gd name="connsiteY19" fmla="*/ 5930 h 10000"/>
                <a:gd name="connsiteX20" fmla="*/ 5229 w 10000"/>
                <a:gd name="connsiteY20" fmla="*/ 5622 h 10000"/>
                <a:gd name="connsiteX21" fmla="*/ 5646 w 10000"/>
                <a:gd name="connsiteY21" fmla="*/ 5434 h 10000"/>
                <a:gd name="connsiteX22" fmla="*/ 6754 w 10000"/>
                <a:gd name="connsiteY22" fmla="*/ 2673 h 10000"/>
                <a:gd name="connsiteX23" fmla="*/ 7213 w 10000"/>
                <a:gd name="connsiteY23" fmla="*/ 2111 h 10000"/>
                <a:gd name="connsiteX24" fmla="*/ 7824 w 10000"/>
                <a:gd name="connsiteY24" fmla="*/ 1895 h 10000"/>
                <a:gd name="connsiteX25" fmla="*/ 7902 w 10000"/>
                <a:gd name="connsiteY25" fmla="*/ 1835 h 10000"/>
                <a:gd name="connsiteX26" fmla="*/ 8435 w 10000"/>
                <a:gd name="connsiteY26" fmla="*/ 1553 h 10000"/>
                <a:gd name="connsiteX27" fmla="*/ 8435 w 10000"/>
                <a:gd name="connsiteY27" fmla="*/ 775 h 10000"/>
                <a:gd name="connsiteX28" fmla="*/ 8359 w 10000"/>
                <a:gd name="connsiteY28" fmla="*/ 623 h 10000"/>
                <a:gd name="connsiteX29" fmla="*/ 8244 w 10000"/>
                <a:gd name="connsiteY29" fmla="*/ 558 h 10000"/>
                <a:gd name="connsiteX30" fmla="*/ 7902 w 10000"/>
                <a:gd name="connsiteY30" fmla="*/ 527 h 10000"/>
                <a:gd name="connsiteX31" fmla="*/ 7902 w 10000"/>
                <a:gd name="connsiteY31" fmla="*/ 405 h 10000"/>
                <a:gd name="connsiteX32" fmla="*/ 8016 w 10000"/>
                <a:gd name="connsiteY32" fmla="*/ 405 h 10000"/>
                <a:gd name="connsiteX33" fmla="*/ 8320 w 10000"/>
                <a:gd name="connsiteY33" fmla="*/ 61 h 10000"/>
                <a:gd name="connsiteX34" fmla="*/ 8778 w 10000"/>
                <a:gd name="connsiteY34" fmla="*/ 0 h 10000"/>
                <a:gd name="connsiteX35" fmla="*/ 8856 w 10000"/>
                <a:gd name="connsiteY35" fmla="*/ 125 h 10000"/>
                <a:gd name="connsiteX36" fmla="*/ 8971 w 10000"/>
                <a:gd name="connsiteY36" fmla="*/ 775 h 10000"/>
                <a:gd name="connsiteX37" fmla="*/ 9274 w 10000"/>
                <a:gd name="connsiteY37" fmla="*/ 1243 h 10000"/>
                <a:gd name="connsiteX38" fmla="*/ 9121 w 10000"/>
                <a:gd name="connsiteY38" fmla="*/ 2453 h 10000"/>
                <a:gd name="connsiteX39" fmla="*/ 9809 w 10000"/>
                <a:gd name="connsiteY39" fmla="*/ 3449 h 10000"/>
                <a:gd name="connsiteX40" fmla="*/ 9925 w 10000"/>
                <a:gd name="connsiteY40" fmla="*/ 3851 h 10000"/>
                <a:gd name="connsiteX41" fmla="*/ 9886 w 10000"/>
                <a:gd name="connsiteY41" fmla="*/ 3883 h 10000"/>
                <a:gd name="connsiteX42" fmla="*/ 9732 w 10000"/>
                <a:gd name="connsiteY42" fmla="*/ 3945 h 10000"/>
                <a:gd name="connsiteX43" fmla="*/ 8702 w 10000"/>
                <a:gd name="connsiteY43" fmla="*/ 3789 h 10000"/>
                <a:gd name="connsiteX44" fmla="*/ 8168 w 10000"/>
                <a:gd name="connsiteY44" fmla="*/ 3851 h 10000"/>
                <a:gd name="connsiteX45" fmla="*/ 8016 w 10000"/>
                <a:gd name="connsiteY45" fmla="*/ 3883 h 10000"/>
                <a:gd name="connsiteX46" fmla="*/ 7902 w 10000"/>
                <a:gd name="connsiteY46" fmla="*/ 4068 h 10000"/>
                <a:gd name="connsiteX47" fmla="*/ 7902 w 10000"/>
                <a:gd name="connsiteY47" fmla="*/ 4440 h 10000"/>
                <a:gd name="connsiteX48" fmla="*/ 7976 w 10000"/>
                <a:gd name="connsiteY48" fmla="*/ 4722 h 10000"/>
                <a:gd name="connsiteX49" fmla="*/ 8244 w 10000"/>
                <a:gd name="connsiteY49" fmla="*/ 5065 h 10000"/>
                <a:gd name="connsiteX50" fmla="*/ 8510 w 10000"/>
                <a:gd name="connsiteY50" fmla="*/ 5219 h 10000"/>
                <a:gd name="connsiteX51" fmla="*/ 9121 w 10000"/>
                <a:gd name="connsiteY51" fmla="*/ 5342 h 10000"/>
                <a:gd name="connsiteX52" fmla="*/ 9198 w 10000"/>
                <a:gd name="connsiteY52" fmla="*/ 5434 h 10000"/>
                <a:gd name="connsiteX53" fmla="*/ 9925 w 10000"/>
                <a:gd name="connsiteY53" fmla="*/ 7267 h 10000"/>
                <a:gd name="connsiteX54" fmla="*/ 10000 w 10000"/>
                <a:gd name="connsiteY54" fmla="*/ 7267 h 10000"/>
                <a:gd name="connsiteX55" fmla="*/ 8587 w 10000"/>
                <a:gd name="connsiteY55" fmla="*/ 9318 h 10000"/>
                <a:gd name="connsiteX56" fmla="*/ 8510 w 10000"/>
                <a:gd name="connsiteY56" fmla="*/ 9596 h 10000"/>
                <a:gd name="connsiteX57" fmla="*/ 8664 w 10000"/>
                <a:gd name="connsiteY57" fmla="*/ 10000 h 10000"/>
                <a:gd name="connsiteX58" fmla="*/ 8499 w 10000"/>
                <a:gd name="connsiteY58" fmla="*/ 9266 h 10000"/>
                <a:gd name="connsiteX59" fmla="*/ 8037 w 10000"/>
                <a:gd name="connsiteY59" fmla="*/ 9607 h 10000"/>
                <a:gd name="connsiteX60" fmla="*/ 8570 w 10000"/>
                <a:gd name="connsiteY60" fmla="*/ 8960 h 10000"/>
                <a:gd name="connsiteX61" fmla="*/ 8671 w 10000"/>
                <a:gd name="connsiteY61" fmla="*/ 8585 h 10000"/>
                <a:gd name="connsiteX62" fmla="*/ 8250 w 10000"/>
                <a:gd name="connsiteY62" fmla="*/ 9101 h 10000"/>
                <a:gd name="connsiteX63" fmla="*/ 8353 w 10000"/>
                <a:gd name="connsiteY63" fmla="*/ 9328 h 10000"/>
                <a:gd name="connsiteX64" fmla="*/ 8646 w 10000"/>
                <a:gd name="connsiteY64" fmla="*/ 9422 h 10000"/>
                <a:gd name="connsiteX65" fmla="*/ 7427 w 10000"/>
                <a:gd name="connsiteY65" fmla="*/ 9805 h 10000"/>
                <a:gd name="connsiteX66" fmla="*/ 7949 w 10000"/>
                <a:gd name="connsiteY66" fmla="*/ 9563 h 10000"/>
                <a:gd name="connsiteX67" fmla="*/ 7901 w 10000"/>
                <a:gd name="connsiteY67" fmla="*/ 9850 h 10000"/>
                <a:gd name="connsiteX68" fmla="*/ 8330 w 10000"/>
                <a:gd name="connsiteY68" fmla="*/ 9103 h 10000"/>
                <a:gd name="connsiteX69" fmla="*/ 8338 w 10000"/>
                <a:gd name="connsiteY69" fmla="*/ 8815 h 10000"/>
                <a:gd name="connsiteX70" fmla="*/ 6175 w 10000"/>
                <a:gd name="connsiteY70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4382 w 10000"/>
                <a:gd name="connsiteY7" fmla="*/ 8760 h 10000"/>
                <a:gd name="connsiteX8" fmla="*/ 3820 w 10000"/>
                <a:gd name="connsiteY8" fmla="*/ 9071 h 10000"/>
                <a:gd name="connsiteX9" fmla="*/ 3692 w 10000"/>
                <a:gd name="connsiteY9" fmla="*/ 8439 h 10000"/>
                <a:gd name="connsiteX10" fmla="*/ 0 w 10000"/>
                <a:gd name="connsiteY10" fmla="*/ 8605 h 10000"/>
                <a:gd name="connsiteX11" fmla="*/ 2020 w 10000"/>
                <a:gd name="connsiteY11" fmla="*/ 7949 h 10000"/>
                <a:gd name="connsiteX12" fmla="*/ 2364 w 10000"/>
                <a:gd name="connsiteY12" fmla="*/ 8229 h 10000"/>
                <a:gd name="connsiteX13" fmla="*/ 2440 w 10000"/>
                <a:gd name="connsiteY13" fmla="*/ 8325 h 10000"/>
                <a:gd name="connsiteX14" fmla="*/ 2440 w 10000"/>
                <a:gd name="connsiteY14" fmla="*/ 8386 h 10000"/>
                <a:gd name="connsiteX15" fmla="*/ 2595 w 10000"/>
                <a:gd name="connsiteY15" fmla="*/ 8386 h 10000"/>
                <a:gd name="connsiteX16" fmla="*/ 2861 w 10000"/>
                <a:gd name="connsiteY16" fmla="*/ 8605 h 10000"/>
                <a:gd name="connsiteX17" fmla="*/ 3243 w 10000"/>
                <a:gd name="connsiteY17" fmla="*/ 8605 h 10000"/>
                <a:gd name="connsiteX18" fmla="*/ 3547 w 10000"/>
                <a:gd name="connsiteY18" fmla="*/ 8510 h 10000"/>
                <a:gd name="connsiteX19" fmla="*/ 4887 w 10000"/>
                <a:gd name="connsiteY19" fmla="*/ 5930 h 10000"/>
                <a:gd name="connsiteX20" fmla="*/ 5229 w 10000"/>
                <a:gd name="connsiteY20" fmla="*/ 5622 h 10000"/>
                <a:gd name="connsiteX21" fmla="*/ 5646 w 10000"/>
                <a:gd name="connsiteY21" fmla="*/ 5434 h 10000"/>
                <a:gd name="connsiteX22" fmla="*/ 6754 w 10000"/>
                <a:gd name="connsiteY22" fmla="*/ 2673 h 10000"/>
                <a:gd name="connsiteX23" fmla="*/ 7213 w 10000"/>
                <a:gd name="connsiteY23" fmla="*/ 2111 h 10000"/>
                <a:gd name="connsiteX24" fmla="*/ 7824 w 10000"/>
                <a:gd name="connsiteY24" fmla="*/ 1895 h 10000"/>
                <a:gd name="connsiteX25" fmla="*/ 7902 w 10000"/>
                <a:gd name="connsiteY25" fmla="*/ 1835 h 10000"/>
                <a:gd name="connsiteX26" fmla="*/ 8435 w 10000"/>
                <a:gd name="connsiteY26" fmla="*/ 1553 h 10000"/>
                <a:gd name="connsiteX27" fmla="*/ 8435 w 10000"/>
                <a:gd name="connsiteY27" fmla="*/ 775 h 10000"/>
                <a:gd name="connsiteX28" fmla="*/ 8359 w 10000"/>
                <a:gd name="connsiteY28" fmla="*/ 623 h 10000"/>
                <a:gd name="connsiteX29" fmla="*/ 8244 w 10000"/>
                <a:gd name="connsiteY29" fmla="*/ 558 h 10000"/>
                <a:gd name="connsiteX30" fmla="*/ 7902 w 10000"/>
                <a:gd name="connsiteY30" fmla="*/ 527 h 10000"/>
                <a:gd name="connsiteX31" fmla="*/ 7902 w 10000"/>
                <a:gd name="connsiteY31" fmla="*/ 405 h 10000"/>
                <a:gd name="connsiteX32" fmla="*/ 8016 w 10000"/>
                <a:gd name="connsiteY32" fmla="*/ 405 h 10000"/>
                <a:gd name="connsiteX33" fmla="*/ 8320 w 10000"/>
                <a:gd name="connsiteY33" fmla="*/ 61 h 10000"/>
                <a:gd name="connsiteX34" fmla="*/ 8778 w 10000"/>
                <a:gd name="connsiteY34" fmla="*/ 0 h 10000"/>
                <a:gd name="connsiteX35" fmla="*/ 8856 w 10000"/>
                <a:gd name="connsiteY35" fmla="*/ 125 h 10000"/>
                <a:gd name="connsiteX36" fmla="*/ 8971 w 10000"/>
                <a:gd name="connsiteY36" fmla="*/ 775 h 10000"/>
                <a:gd name="connsiteX37" fmla="*/ 9274 w 10000"/>
                <a:gd name="connsiteY37" fmla="*/ 1243 h 10000"/>
                <a:gd name="connsiteX38" fmla="*/ 9121 w 10000"/>
                <a:gd name="connsiteY38" fmla="*/ 2453 h 10000"/>
                <a:gd name="connsiteX39" fmla="*/ 9809 w 10000"/>
                <a:gd name="connsiteY39" fmla="*/ 3449 h 10000"/>
                <a:gd name="connsiteX40" fmla="*/ 9925 w 10000"/>
                <a:gd name="connsiteY40" fmla="*/ 3851 h 10000"/>
                <a:gd name="connsiteX41" fmla="*/ 9886 w 10000"/>
                <a:gd name="connsiteY41" fmla="*/ 3883 h 10000"/>
                <a:gd name="connsiteX42" fmla="*/ 9732 w 10000"/>
                <a:gd name="connsiteY42" fmla="*/ 3945 h 10000"/>
                <a:gd name="connsiteX43" fmla="*/ 8702 w 10000"/>
                <a:gd name="connsiteY43" fmla="*/ 3789 h 10000"/>
                <a:gd name="connsiteX44" fmla="*/ 8168 w 10000"/>
                <a:gd name="connsiteY44" fmla="*/ 3851 h 10000"/>
                <a:gd name="connsiteX45" fmla="*/ 8016 w 10000"/>
                <a:gd name="connsiteY45" fmla="*/ 3883 h 10000"/>
                <a:gd name="connsiteX46" fmla="*/ 7902 w 10000"/>
                <a:gd name="connsiteY46" fmla="*/ 4068 h 10000"/>
                <a:gd name="connsiteX47" fmla="*/ 7902 w 10000"/>
                <a:gd name="connsiteY47" fmla="*/ 4440 h 10000"/>
                <a:gd name="connsiteX48" fmla="*/ 7976 w 10000"/>
                <a:gd name="connsiteY48" fmla="*/ 4722 h 10000"/>
                <a:gd name="connsiteX49" fmla="*/ 8244 w 10000"/>
                <a:gd name="connsiteY49" fmla="*/ 5065 h 10000"/>
                <a:gd name="connsiteX50" fmla="*/ 8510 w 10000"/>
                <a:gd name="connsiteY50" fmla="*/ 5219 h 10000"/>
                <a:gd name="connsiteX51" fmla="*/ 9121 w 10000"/>
                <a:gd name="connsiteY51" fmla="*/ 5342 h 10000"/>
                <a:gd name="connsiteX52" fmla="*/ 9198 w 10000"/>
                <a:gd name="connsiteY52" fmla="*/ 5434 h 10000"/>
                <a:gd name="connsiteX53" fmla="*/ 9925 w 10000"/>
                <a:gd name="connsiteY53" fmla="*/ 7267 h 10000"/>
                <a:gd name="connsiteX54" fmla="*/ 10000 w 10000"/>
                <a:gd name="connsiteY54" fmla="*/ 7267 h 10000"/>
                <a:gd name="connsiteX55" fmla="*/ 8587 w 10000"/>
                <a:gd name="connsiteY55" fmla="*/ 9318 h 10000"/>
                <a:gd name="connsiteX56" fmla="*/ 8510 w 10000"/>
                <a:gd name="connsiteY56" fmla="*/ 9596 h 10000"/>
                <a:gd name="connsiteX57" fmla="*/ 8664 w 10000"/>
                <a:gd name="connsiteY57" fmla="*/ 10000 h 10000"/>
                <a:gd name="connsiteX58" fmla="*/ 8499 w 10000"/>
                <a:gd name="connsiteY58" fmla="*/ 9266 h 10000"/>
                <a:gd name="connsiteX59" fmla="*/ 8037 w 10000"/>
                <a:gd name="connsiteY59" fmla="*/ 9607 h 10000"/>
                <a:gd name="connsiteX60" fmla="*/ 8570 w 10000"/>
                <a:gd name="connsiteY60" fmla="*/ 8960 h 10000"/>
                <a:gd name="connsiteX61" fmla="*/ 8671 w 10000"/>
                <a:gd name="connsiteY61" fmla="*/ 8585 h 10000"/>
                <a:gd name="connsiteX62" fmla="*/ 8250 w 10000"/>
                <a:gd name="connsiteY62" fmla="*/ 9101 h 10000"/>
                <a:gd name="connsiteX63" fmla="*/ 8353 w 10000"/>
                <a:gd name="connsiteY63" fmla="*/ 9328 h 10000"/>
                <a:gd name="connsiteX64" fmla="*/ 8646 w 10000"/>
                <a:gd name="connsiteY64" fmla="*/ 9422 h 10000"/>
                <a:gd name="connsiteX65" fmla="*/ 7427 w 10000"/>
                <a:gd name="connsiteY65" fmla="*/ 9805 h 10000"/>
                <a:gd name="connsiteX66" fmla="*/ 7949 w 10000"/>
                <a:gd name="connsiteY66" fmla="*/ 9563 h 10000"/>
                <a:gd name="connsiteX67" fmla="*/ 7901 w 10000"/>
                <a:gd name="connsiteY67" fmla="*/ 9850 h 10000"/>
                <a:gd name="connsiteX68" fmla="*/ 8330 w 10000"/>
                <a:gd name="connsiteY68" fmla="*/ 9103 h 10000"/>
                <a:gd name="connsiteX69" fmla="*/ 8338 w 10000"/>
                <a:gd name="connsiteY69" fmla="*/ 8815 h 10000"/>
                <a:gd name="connsiteX70" fmla="*/ 6175 w 10000"/>
                <a:gd name="connsiteY70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3820 w 10000"/>
                <a:gd name="connsiteY7" fmla="*/ 9071 h 10000"/>
                <a:gd name="connsiteX8" fmla="*/ 3692 w 10000"/>
                <a:gd name="connsiteY8" fmla="*/ 8439 h 10000"/>
                <a:gd name="connsiteX9" fmla="*/ 0 w 10000"/>
                <a:gd name="connsiteY9" fmla="*/ 8605 h 10000"/>
                <a:gd name="connsiteX10" fmla="*/ 2020 w 10000"/>
                <a:gd name="connsiteY10" fmla="*/ 7949 h 10000"/>
                <a:gd name="connsiteX11" fmla="*/ 2364 w 10000"/>
                <a:gd name="connsiteY11" fmla="*/ 8229 h 10000"/>
                <a:gd name="connsiteX12" fmla="*/ 2440 w 10000"/>
                <a:gd name="connsiteY12" fmla="*/ 8325 h 10000"/>
                <a:gd name="connsiteX13" fmla="*/ 2440 w 10000"/>
                <a:gd name="connsiteY13" fmla="*/ 8386 h 10000"/>
                <a:gd name="connsiteX14" fmla="*/ 2595 w 10000"/>
                <a:gd name="connsiteY14" fmla="*/ 8386 h 10000"/>
                <a:gd name="connsiteX15" fmla="*/ 2861 w 10000"/>
                <a:gd name="connsiteY15" fmla="*/ 8605 h 10000"/>
                <a:gd name="connsiteX16" fmla="*/ 3243 w 10000"/>
                <a:gd name="connsiteY16" fmla="*/ 8605 h 10000"/>
                <a:gd name="connsiteX17" fmla="*/ 3547 w 10000"/>
                <a:gd name="connsiteY17" fmla="*/ 8510 h 10000"/>
                <a:gd name="connsiteX18" fmla="*/ 4887 w 10000"/>
                <a:gd name="connsiteY18" fmla="*/ 5930 h 10000"/>
                <a:gd name="connsiteX19" fmla="*/ 5229 w 10000"/>
                <a:gd name="connsiteY19" fmla="*/ 5622 h 10000"/>
                <a:gd name="connsiteX20" fmla="*/ 5646 w 10000"/>
                <a:gd name="connsiteY20" fmla="*/ 5434 h 10000"/>
                <a:gd name="connsiteX21" fmla="*/ 6754 w 10000"/>
                <a:gd name="connsiteY21" fmla="*/ 2673 h 10000"/>
                <a:gd name="connsiteX22" fmla="*/ 7213 w 10000"/>
                <a:gd name="connsiteY22" fmla="*/ 2111 h 10000"/>
                <a:gd name="connsiteX23" fmla="*/ 7824 w 10000"/>
                <a:gd name="connsiteY23" fmla="*/ 1895 h 10000"/>
                <a:gd name="connsiteX24" fmla="*/ 7902 w 10000"/>
                <a:gd name="connsiteY24" fmla="*/ 1835 h 10000"/>
                <a:gd name="connsiteX25" fmla="*/ 8435 w 10000"/>
                <a:gd name="connsiteY25" fmla="*/ 1553 h 10000"/>
                <a:gd name="connsiteX26" fmla="*/ 8435 w 10000"/>
                <a:gd name="connsiteY26" fmla="*/ 775 h 10000"/>
                <a:gd name="connsiteX27" fmla="*/ 8359 w 10000"/>
                <a:gd name="connsiteY27" fmla="*/ 623 h 10000"/>
                <a:gd name="connsiteX28" fmla="*/ 8244 w 10000"/>
                <a:gd name="connsiteY28" fmla="*/ 558 h 10000"/>
                <a:gd name="connsiteX29" fmla="*/ 7902 w 10000"/>
                <a:gd name="connsiteY29" fmla="*/ 527 h 10000"/>
                <a:gd name="connsiteX30" fmla="*/ 7902 w 10000"/>
                <a:gd name="connsiteY30" fmla="*/ 405 h 10000"/>
                <a:gd name="connsiteX31" fmla="*/ 8016 w 10000"/>
                <a:gd name="connsiteY31" fmla="*/ 405 h 10000"/>
                <a:gd name="connsiteX32" fmla="*/ 8320 w 10000"/>
                <a:gd name="connsiteY32" fmla="*/ 61 h 10000"/>
                <a:gd name="connsiteX33" fmla="*/ 8778 w 10000"/>
                <a:gd name="connsiteY33" fmla="*/ 0 h 10000"/>
                <a:gd name="connsiteX34" fmla="*/ 8856 w 10000"/>
                <a:gd name="connsiteY34" fmla="*/ 125 h 10000"/>
                <a:gd name="connsiteX35" fmla="*/ 8971 w 10000"/>
                <a:gd name="connsiteY35" fmla="*/ 775 h 10000"/>
                <a:gd name="connsiteX36" fmla="*/ 9274 w 10000"/>
                <a:gd name="connsiteY36" fmla="*/ 1243 h 10000"/>
                <a:gd name="connsiteX37" fmla="*/ 9121 w 10000"/>
                <a:gd name="connsiteY37" fmla="*/ 2453 h 10000"/>
                <a:gd name="connsiteX38" fmla="*/ 9809 w 10000"/>
                <a:gd name="connsiteY38" fmla="*/ 3449 h 10000"/>
                <a:gd name="connsiteX39" fmla="*/ 9925 w 10000"/>
                <a:gd name="connsiteY39" fmla="*/ 3851 h 10000"/>
                <a:gd name="connsiteX40" fmla="*/ 9886 w 10000"/>
                <a:gd name="connsiteY40" fmla="*/ 3883 h 10000"/>
                <a:gd name="connsiteX41" fmla="*/ 9732 w 10000"/>
                <a:gd name="connsiteY41" fmla="*/ 3945 h 10000"/>
                <a:gd name="connsiteX42" fmla="*/ 8702 w 10000"/>
                <a:gd name="connsiteY42" fmla="*/ 3789 h 10000"/>
                <a:gd name="connsiteX43" fmla="*/ 8168 w 10000"/>
                <a:gd name="connsiteY43" fmla="*/ 3851 h 10000"/>
                <a:gd name="connsiteX44" fmla="*/ 8016 w 10000"/>
                <a:gd name="connsiteY44" fmla="*/ 3883 h 10000"/>
                <a:gd name="connsiteX45" fmla="*/ 7902 w 10000"/>
                <a:gd name="connsiteY45" fmla="*/ 4068 h 10000"/>
                <a:gd name="connsiteX46" fmla="*/ 7902 w 10000"/>
                <a:gd name="connsiteY46" fmla="*/ 4440 h 10000"/>
                <a:gd name="connsiteX47" fmla="*/ 7976 w 10000"/>
                <a:gd name="connsiteY47" fmla="*/ 4722 h 10000"/>
                <a:gd name="connsiteX48" fmla="*/ 8244 w 10000"/>
                <a:gd name="connsiteY48" fmla="*/ 5065 h 10000"/>
                <a:gd name="connsiteX49" fmla="*/ 8510 w 10000"/>
                <a:gd name="connsiteY49" fmla="*/ 5219 h 10000"/>
                <a:gd name="connsiteX50" fmla="*/ 9121 w 10000"/>
                <a:gd name="connsiteY50" fmla="*/ 5342 h 10000"/>
                <a:gd name="connsiteX51" fmla="*/ 9198 w 10000"/>
                <a:gd name="connsiteY51" fmla="*/ 5434 h 10000"/>
                <a:gd name="connsiteX52" fmla="*/ 9925 w 10000"/>
                <a:gd name="connsiteY52" fmla="*/ 7267 h 10000"/>
                <a:gd name="connsiteX53" fmla="*/ 10000 w 10000"/>
                <a:gd name="connsiteY53" fmla="*/ 7267 h 10000"/>
                <a:gd name="connsiteX54" fmla="*/ 8587 w 10000"/>
                <a:gd name="connsiteY54" fmla="*/ 9318 h 10000"/>
                <a:gd name="connsiteX55" fmla="*/ 8510 w 10000"/>
                <a:gd name="connsiteY55" fmla="*/ 9596 h 10000"/>
                <a:gd name="connsiteX56" fmla="*/ 8664 w 10000"/>
                <a:gd name="connsiteY56" fmla="*/ 10000 h 10000"/>
                <a:gd name="connsiteX57" fmla="*/ 8499 w 10000"/>
                <a:gd name="connsiteY57" fmla="*/ 9266 h 10000"/>
                <a:gd name="connsiteX58" fmla="*/ 8037 w 10000"/>
                <a:gd name="connsiteY58" fmla="*/ 9607 h 10000"/>
                <a:gd name="connsiteX59" fmla="*/ 8570 w 10000"/>
                <a:gd name="connsiteY59" fmla="*/ 8960 h 10000"/>
                <a:gd name="connsiteX60" fmla="*/ 8671 w 10000"/>
                <a:gd name="connsiteY60" fmla="*/ 8585 h 10000"/>
                <a:gd name="connsiteX61" fmla="*/ 8250 w 10000"/>
                <a:gd name="connsiteY61" fmla="*/ 9101 h 10000"/>
                <a:gd name="connsiteX62" fmla="*/ 8353 w 10000"/>
                <a:gd name="connsiteY62" fmla="*/ 9328 h 10000"/>
                <a:gd name="connsiteX63" fmla="*/ 8646 w 10000"/>
                <a:gd name="connsiteY63" fmla="*/ 9422 h 10000"/>
                <a:gd name="connsiteX64" fmla="*/ 7427 w 10000"/>
                <a:gd name="connsiteY64" fmla="*/ 9805 h 10000"/>
                <a:gd name="connsiteX65" fmla="*/ 7949 w 10000"/>
                <a:gd name="connsiteY65" fmla="*/ 9563 h 10000"/>
                <a:gd name="connsiteX66" fmla="*/ 7901 w 10000"/>
                <a:gd name="connsiteY66" fmla="*/ 9850 h 10000"/>
                <a:gd name="connsiteX67" fmla="*/ 8330 w 10000"/>
                <a:gd name="connsiteY67" fmla="*/ 9103 h 10000"/>
                <a:gd name="connsiteX68" fmla="*/ 8338 w 10000"/>
                <a:gd name="connsiteY68" fmla="*/ 8815 h 10000"/>
                <a:gd name="connsiteX69" fmla="*/ 6175 w 10000"/>
                <a:gd name="connsiteY6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431 w 10000"/>
                <a:gd name="connsiteY5" fmla="*/ 8708 h 10000"/>
                <a:gd name="connsiteX6" fmla="*/ 4380 w 10000"/>
                <a:gd name="connsiteY6" fmla="*/ 8939 h 10000"/>
                <a:gd name="connsiteX7" fmla="*/ 3820 w 10000"/>
                <a:gd name="connsiteY7" fmla="*/ 9071 h 10000"/>
                <a:gd name="connsiteX8" fmla="*/ 3692 w 10000"/>
                <a:gd name="connsiteY8" fmla="*/ 8439 h 10000"/>
                <a:gd name="connsiteX9" fmla="*/ 0 w 10000"/>
                <a:gd name="connsiteY9" fmla="*/ 8605 h 10000"/>
                <a:gd name="connsiteX10" fmla="*/ 2020 w 10000"/>
                <a:gd name="connsiteY10" fmla="*/ 7949 h 10000"/>
                <a:gd name="connsiteX11" fmla="*/ 2364 w 10000"/>
                <a:gd name="connsiteY11" fmla="*/ 8229 h 10000"/>
                <a:gd name="connsiteX12" fmla="*/ 2440 w 10000"/>
                <a:gd name="connsiteY12" fmla="*/ 8325 h 10000"/>
                <a:gd name="connsiteX13" fmla="*/ 2440 w 10000"/>
                <a:gd name="connsiteY13" fmla="*/ 8386 h 10000"/>
                <a:gd name="connsiteX14" fmla="*/ 2595 w 10000"/>
                <a:gd name="connsiteY14" fmla="*/ 8386 h 10000"/>
                <a:gd name="connsiteX15" fmla="*/ 2861 w 10000"/>
                <a:gd name="connsiteY15" fmla="*/ 8605 h 10000"/>
                <a:gd name="connsiteX16" fmla="*/ 3243 w 10000"/>
                <a:gd name="connsiteY16" fmla="*/ 8605 h 10000"/>
                <a:gd name="connsiteX17" fmla="*/ 3547 w 10000"/>
                <a:gd name="connsiteY17" fmla="*/ 8510 h 10000"/>
                <a:gd name="connsiteX18" fmla="*/ 4887 w 10000"/>
                <a:gd name="connsiteY18" fmla="*/ 5930 h 10000"/>
                <a:gd name="connsiteX19" fmla="*/ 5229 w 10000"/>
                <a:gd name="connsiteY19" fmla="*/ 5622 h 10000"/>
                <a:gd name="connsiteX20" fmla="*/ 5646 w 10000"/>
                <a:gd name="connsiteY20" fmla="*/ 5434 h 10000"/>
                <a:gd name="connsiteX21" fmla="*/ 6754 w 10000"/>
                <a:gd name="connsiteY21" fmla="*/ 2673 h 10000"/>
                <a:gd name="connsiteX22" fmla="*/ 7213 w 10000"/>
                <a:gd name="connsiteY22" fmla="*/ 2111 h 10000"/>
                <a:gd name="connsiteX23" fmla="*/ 7824 w 10000"/>
                <a:gd name="connsiteY23" fmla="*/ 1895 h 10000"/>
                <a:gd name="connsiteX24" fmla="*/ 7902 w 10000"/>
                <a:gd name="connsiteY24" fmla="*/ 1835 h 10000"/>
                <a:gd name="connsiteX25" fmla="*/ 8435 w 10000"/>
                <a:gd name="connsiteY25" fmla="*/ 1553 h 10000"/>
                <a:gd name="connsiteX26" fmla="*/ 8435 w 10000"/>
                <a:gd name="connsiteY26" fmla="*/ 775 h 10000"/>
                <a:gd name="connsiteX27" fmla="*/ 8359 w 10000"/>
                <a:gd name="connsiteY27" fmla="*/ 623 h 10000"/>
                <a:gd name="connsiteX28" fmla="*/ 8244 w 10000"/>
                <a:gd name="connsiteY28" fmla="*/ 558 h 10000"/>
                <a:gd name="connsiteX29" fmla="*/ 7902 w 10000"/>
                <a:gd name="connsiteY29" fmla="*/ 527 h 10000"/>
                <a:gd name="connsiteX30" fmla="*/ 7902 w 10000"/>
                <a:gd name="connsiteY30" fmla="*/ 405 h 10000"/>
                <a:gd name="connsiteX31" fmla="*/ 8016 w 10000"/>
                <a:gd name="connsiteY31" fmla="*/ 405 h 10000"/>
                <a:gd name="connsiteX32" fmla="*/ 8320 w 10000"/>
                <a:gd name="connsiteY32" fmla="*/ 61 h 10000"/>
                <a:gd name="connsiteX33" fmla="*/ 8778 w 10000"/>
                <a:gd name="connsiteY33" fmla="*/ 0 h 10000"/>
                <a:gd name="connsiteX34" fmla="*/ 8856 w 10000"/>
                <a:gd name="connsiteY34" fmla="*/ 125 h 10000"/>
                <a:gd name="connsiteX35" fmla="*/ 8971 w 10000"/>
                <a:gd name="connsiteY35" fmla="*/ 775 h 10000"/>
                <a:gd name="connsiteX36" fmla="*/ 9274 w 10000"/>
                <a:gd name="connsiteY36" fmla="*/ 1243 h 10000"/>
                <a:gd name="connsiteX37" fmla="*/ 9121 w 10000"/>
                <a:gd name="connsiteY37" fmla="*/ 2453 h 10000"/>
                <a:gd name="connsiteX38" fmla="*/ 9809 w 10000"/>
                <a:gd name="connsiteY38" fmla="*/ 3449 h 10000"/>
                <a:gd name="connsiteX39" fmla="*/ 9925 w 10000"/>
                <a:gd name="connsiteY39" fmla="*/ 3851 h 10000"/>
                <a:gd name="connsiteX40" fmla="*/ 9886 w 10000"/>
                <a:gd name="connsiteY40" fmla="*/ 3883 h 10000"/>
                <a:gd name="connsiteX41" fmla="*/ 9732 w 10000"/>
                <a:gd name="connsiteY41" fmla="*/ 3945 h 10000"/>
                <a:gd name="connsiteX42" fmla="*/ 8702 w 10000"/>
                <a:gd name="connsiteY42" fmla="*/ 3789 h 10000"/>
                <a:gd name="connsiteX43" fmla="*/ 8168 w 10000"/>
                <a:gd name="connsiteY43" fmla="*/ 3851 h 10000"/>
                <a:gd name="connsiteX44" fmla="*/ 8016 w 10000"/>
                <a:gd name="connsiteY44" fmla="*/ 3883 h 10000"/>
                <a:gd name="connsiteX45" fmla="*/ 7902 w 10000"/>
                <a:gd name="connsiteY45" fmla="*/ 4068 h 10000"/>
                <a:gd name="connsiteX46" fmla="*/ 7902 w 10000"/>
                <a:gd name="connsiteY46" fmla="*/ 4440 h 10000"/>
                <a:gd name="connsiteX47" fmla="*/ 7976 w 10000"/>
                <a:gd name="connsiteY47" fmla="*/ 4722 h 10000"/>
                <a:gd name="connsiteX48" fmla="*/ 8244 w 10000"/>
                <a:gd name="connsiteY48" fmla="*/ 5065 h 10000"/>
                <a:gd name="connsiteX49" fmla="*/ 8510 w 10000"/>
                <a:gd name="connsiteY49" fmla="*/ 5219 h 10000"/>
                <a:gd name="connsiteX50" fmla="*/ 9121 w 10000"/>
                <a:gd name="connsiteY50" fmla="*/ 5342 h 10000"/>
                <a:gd name="connsiteX51" fmla="*/ 9198 w 10000"/>
                <a:gd name="connsiteY51" fmla="*/ 5434 h 10000"/>
                <a:gd name="connsiteX52" fmla="*/ 9925 w 10000"/>
                <a:gd name="connsiteY52" fmla="*/ 7267 h 10000"/>
                <a:gd name="connsiteX53" fmla="*/ 10000 w 10000"/>
                <a:gd name="connsiteY53" fmla="*/ 7267 h 10000"/>
                <a:gd name="connsiteX54" fmla="*/ 8587 w 10000"/>
                <a:gd name="connsiteY54" fmla="*/ 9318 h 10000"/>
                <a:gd name="connsiteX55" fmla="*/ 8510 w 10000"/>
                <a:gd name="connsiteY55" fmla="*/ 9596 h 10000"/>
                <a:gd name="connsiteX56" fmla="*/ 8664 w 10000"/>
                <a:gd name="connsiteY56" fmla="*/ 10000 h 10000"/>
                <a:gd name="connsiteX57" fmla="*/ 8499 w 10000"/>
                <a:gd name="connsiteY57" fmla="*/ 9266 h 10000"/>
                <a:gd name="connsiteX58" fmla="*/ 8037 w 10000"/>
                <a:gd name="connsiteY58" fmla="*/ 9607 h 10000"/>
                <a:gd name="connsiteX59" fmla="*/ 8570 w 10000"/>
                <a:gd name="connsiteY59" fmla="*/ 8960 h 10000"/>
                <a:gd name="connsiteX60" fmla="*/ 8671 w 10000"/>
                <a:gd name="connsiteY60" fmla="*/ 8585 h 10000"/>
                <a:gd name="connsiteX61" fmla="*/ 8250 w 10000"/>
                <a:gd name="connsiteY61" fmla="*/ 9101 h 10000"/>
                <a:gd name="connsiteX62" fmla="*/ 8353 w 10000"/>
                <a:gd name="connsiteY62" fmla="*/ 9328 h 10000"/>
                <a:gd name="connsiteX63" fmla="*/ 8646 w 10000"/>
                <a:gd name="connsiteY63" fmla="*/ 9422 h 10000"/>
                <a:gd name="connsiteX64" fmla="*/ 7427 w 10000"/>
                <a:gd name="connsiteY64" fmla="*/ 9805 h 10000"/>
                <a:gd name="connsiteX65" fmla="*/ 7949 w 10000"/>
                <a:gd name="connsiteY65" fmla="*/ 9563 h 10000"/>
                <a:gd name="connsiteX66" fmla="*/ 7901 w 10000"/>
                <a:gd name="connsiteY66" fmla="*/ 9850 h 10000"/>
                <a:gd name="connsiteX67" fmla="*/ 8330 w 10000"/>
                <a:gd name="connsiteY67" fmla="*/ 9103 h 10000"/>
                <a:gd name="connsiteX68" fmla="*/ 8338 w 10000"/>
                <a:gd name="connsiteY68" fmla="*/ 8815 h 10000"/>
                <a:gd name="connsiteX69" fmla="*/ 6175 w 10000"/>
                <a:gd name="connsiteY69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159 w 10000"/>
                <a:gd name="connsiteY4" fmla="*/ 8528 h 10000"/>
                <a:gd name="connsiteX5" fmla="*/ 4380 w 10000"/>
                <a:gd name="connsiteY5" fmla="*/ 8939 h 10000"/>
                <a:gd name="connsiteX6" fmla="*/ 3820 w 10000"/>
                <a:gd name="connsiteY6" fmla="*/ 9071 h 10000"/>
                <a:gd name="connsiteX7" fmla="*/ 3692 w 10000"/>
                <a:gd name="connsiteY7" fmla="*/ 8439 h 10000"/>
                <a:gd name="connsiteX8" fmla="*/ 0 w 10000"/>
                <a:gd name="connsiteY8" fmla="*/ 8605 h 10000"/>
                <a:gd name="connsiteX9" fmla="*/ 2020 w 10000"/>
                <a:gd name="connsiteY9" fmla="*/ 7949 h 10000"/>
                <a:gd name="connsiteX10" fmla="*/ 2364 w 10000"/>
                <a:gd name="connsiteY10" fmla="*/ 8229 h 10000"/>
                <a:gd name="connsiteX11" fmla="*/ 2440 w 10000"/>
                <a:gd name="connsiteY11" fmla="*/ 8325 h 10000"/>
                <a:gd name="connsiteX12" fmla="*/ 2440 w 10000"/>
                <a:gd name="connsiteY12" fmla="*/ 8386 h 10000"/>
                <a:gd name="connsiteX13" fmla="*/ 2595 w 10000"/>
                <a:gd name="connsiteY13" fmla="*/ 8386 h 10000"/>
                <a:gd name="connsiteX14" fmla="*/ 2861 w 10000"/>
                <a:gd name="connsiteY14" fmla="*/ 8605 h 10000"/>
                <a:gd name="connsiteX15" fmla="*/ 3243 w 10000"/>
                <a:gd name="connsiteY15" fmla="*/ 8605 h 10000"/>
                <a:gd name="connsiteX16" fmla="*/ 3547 w 10000"/>
                <a:gd name="connsiteY16" fmla="*/ 8510 h 10000"/>
                <a:gd name="connsiteX17" fmla="*/ 4887 w 10000"/>
                <a:gd name="connsiteY17" fmla="*/ 5930 h 10000"/>
                <a:gd name="connsiteX18" fmla="*/ 5229 w 10000"/>
                <a:gd name="connsiteY18" fmla="*/ 5622 h 10000"/>
                <a:gd name="connsiteX19" fmla="*/ 5646 w 10000"/>
                <a:gd name="connsiteY19" fmla="*/ 5434 h 10000"/>
                <a:gd name="connsiteX20" fmla="*/ 6754 w 10000"/>
                <a:gd name="connsiteY20" fmla="*/ 2673 h 10000"/>
                <a:gd name="connsiteX21" fmla="*/ 7213 w 10000"/>
                <a:gd name="connsiteY21" fmla="*/ 2111 h 10000"/>
                <a:gd name="connsiteX22" fmla="*/ 7824 w 10000"/>
                <a:gd name="connsiteY22" fmla="*/ 1895 h 10000"/>
                <a:gd name="connsiteX23" fmla="*/ 7902 w 10000"/>
                <a:gd name="connsiteY23" fmla="*/ 1835 h 10000"/>
                <a:gd name="connsiteX24" fmla="*/ 8435 w 10000"/>
                <a:gd name="connsiteY24" fmla="*/ 1553 h 10000"/>
                <a:gd name="connsiteX25" fmla="*/ 8435 w 10000"/>
                <a:gd name="connsiteY25" fmla="*/ 775 h 10000"/>
                <a:gd name="connsiteX26" fmla="*/ 8359 w 10000"/>
                <a:gd name="connsiteY26" fmla="*/ 623 h 10000"/>
                <a:gd name="connsiteX27" fmla="*/ 8244 w 10000"/>
                <a:gd name="connsiteY27" fmla="*/ 558 h 10000"/>
                <a:gd name="connsiteX28" fmla="*/ 7902 w 10000"/>
                <a:gd name="connsiteY28" fmla="*/ 527 h 10000"/>
                <a:gd name="connsiteX29" fmla="*/ 7902 w 10000"/>
                <a:gd name="connsiteY29" fmla="*/ 405 h 10000"/>
                <a:gd name="connsiteX30" fmla="*/ 8016 w 10000"/>
                <a:gd name="connsiteY30" fmla="*/ 405 h 10000"/>
                <a:gd name="connsiteX31" fmla="*/ 8320 w 10000"/>
                <a:gd name="connsiteY31" fmla="*/ 61 h 10000"/>
                <a:gd name="connsiteX32" fmla="*/ 8778 w 10000"/>
                <a:gd name="connsiteY32" fmla="*/ 0 h 10000"/>
                <a:gd name="connsiteX33" fmla="*/ 8856 w 10000"/>
                <a:gd name="connsiteY33" fmla="*/ 125 h 10000"/>
                <a:gd name="connsiteX34" fmla="*/ 8971 w 10000"/>
                <a:gd name="connsiteY34" fmla="*/ 775 h 10000"/>
                <a:gd name="connsiteX35" fmla="*/ 9274 w 10000"/>
                <a:gd name="connsiteY35" fmla="*/ 1243 h 10000"/>
                <a:gd name="connsiteX36" fmla="*/ 9121 w 10000"/>
                <a:gd name="connsiteY36" fmla="*/ 2453 h 10000"/>
                <a:gd name="connsiteX37" fmla="*/ 9809 w 10000"/>
                <a:gd name="connsiteY37" fmla="*/ 3449 h 10000"/>
                <a:gd name="connsiteX38" fmla="*/ 9925 w 10000"/>
                <a:gd name="connsiteY38" fmla="*/ 3851 h 10000"/>
                <a:gd name="connsiteX39" fmla="*/ 9886 w 10000"/>
                <a:gd name="connsiteY39" fmla="*/ 3883 h 10000"/>
                <a:gd name="connsiteX40" fmla="*/ 9732 w 10000"/>
                <a:gd name="connsiteY40" fmla="*/ 3945 h 10000"/>
                <a:gd name="connsiteX41" fmla="*/ 8702 w 10000"/>
                <a:gd name="connsiteY41" fmla="*/ 3789 h 10000"/>
                <a:gd name="connsiteX42" fmla="*/ 8168 w 10000"/>
                <a:gd name="connsiteY42" fmla="*/ 3851 h 10000"/>
                <a:gd name="connsiteX43" fmla="*/ 8016 w 10000"/>
                <a:gd name="connsiteY43" fmla="*/ 3883 h 10000"/>
                <a:gd name="connsiteX44" fmla="*/ 7902 w 10000"/>
                <a:gd name="connsiteY44" fmla="*/ 4068 h 10000"/>
                <a:gd name="connsiteX45" fmla="*/ 7902 w 10000"/>
                <a:gd name="connsiteY45" fmla="*/ 4440 h 10000"/>
                <a:gd name="connsiteX46" fmla="*/ 7976 w 10000"/>
                <a:gd name="connsiteY46" fmla="*/ 4722 h 10000"/>
                <a:gd name="connsiteX47" fmla="*/ 8244 w 10000"/>
                <a:gd name="connsiteY47" fmla="*/ 5065 h 10000"/>
                <a:gd name="connsiteX48" fmla="*/ 8510 w 10000"/>
                <a:gd name="connsiteY48" fmla="*/ 5219 h 10000"/>
                <a:gd name="connsiteX49" fmla="*/ 9121 w 10000"/>
                <a:gd name="connsiteY49" fmla="*/ 5342 h 10000"/>
                <a:gd name="connsiteX50" fmla="*/ 9198 w 10000"/>
                <a:gd name="connsiteY50" fmla="*/ 5434 h 10000"/>
                <a:gd name="connsiteX51" fmla="*/ 9925 w 10000"/>
                <a:gd name="connsiteY51" fmla="*/ 7267 h 10000"/>
                <a:gd name="connsiteX52" fmla="*/ 10000 w 10000"/>
                <a:gd name="connsiteY52" fmla="*/ 7267 h 10000"/>
                <a:gd name="connsiteX53" fmla="*/ 8587 w 10000"/>
                <a:gd name="connsiteY53" fmla="*/ 9318 h 10000"/>
                <a:gd name="connsiteX54" fmla="*/ 8510 w 10000"/>
                <a:gd name="connsiteY54" fmla="*/ 9596 h 10000"/>
                <a:gd name="connsiteX55" fmla="*/ 8664 w 10000"/>
                <a:gd name="connsiteY55" fmla="*/ 10000 h 10000"/>
                <a:gd name="connsiteX56" fmla="*/ 8499 w 10000"/>
                <a:gd name="connsiteY56" fmla="*/ 9266 h 10000"/>
                <a:gd name="connsiteX57" fmla="*/ 8037 w 10000"/>
                <a:gd name="connsiteY57" fmla="*/ 9607 h 10000"/>
                <a:gd name="connsiteX58" fmla="*/ 8570 w 10000"/>
                <a:gd name="connsiteY58" fmla="*/ 8960 h 10000"/>
                <a:gd name="connsiteX59" fmla="*/ 8671 w 10000"/>
                <a:gd name="connsiteY59" fmla="*/ 8585 h 10000"/>
                <a:gd name="connsiteX60" fmla="*/ 8250 w 10000"/>
                <a:gd name="connsiteY60" fmla="*/ 9101 h 10000"/>
                <a:gd name="connsiteX61" fmla="*/ 8353 w 10000"/>
                <a:gd name="connsiteY61" fmla="*/ 9328 h 10000"/>
                <a:gd name="connsiteX62" fmla="*/ 8646 w 10000"/>
                <a:gd name="connsiteY62" fmla="*/ 9422 h 10000"/>
                <a:gd name="connsiteX63" fmla="*/ 7427 w 10000"/>
                <a:gd name="connsiteY63" fmla="*/ 9805 h 10000"/>
                <a:gd name="connsiteX64" fmla="*/ 7949 w 10000"/>
                <a:gd name="connsiteY64" fmla="*/ 9563 h 10000"/>
                <a:gd name="connsiteX65" fmla="*/ 7901 w 10000"/>
                <a:gd name="connsiteY65" fmla="*/ 9850 h 10000"/>
                <a:gd name="connsiteX66" fmla="*/ 8330 w 10000"/>
                <a:gd name="connsiteY66" fmla="*/ 9103 h 10000"/>
                <a:gd name="connsiteX67" fmla="*/ 8338 w 10000"/>
                <a:gd name="connsiteY67" fmla="*/ 8815 h 10000"/>
                <a:gd name="connsiteX68" fmla="*/ 6175 w 10000"/>
                <a:gd name="connsiteY68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4380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4378 w 10000"/>
                <a:gd name="connsiteY3" fmla="*/ 8676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3547 w 10000"/>
                <a:gd name="connsiteY15" fmla="*/ 8510 h 10000"/>
                <a:gd name="connsiteX16" fmla="*/ 4887 w 10000"/>
                <a:gd name="connsiteY16" fmla="*/ 5930 h 10000"/>
                <a:gd name="connsiteX17" fmla="*/ 5229 w 10000"/>
                <a:gd name="connsiteY17" fmla="*/ 5622 h 10000"/>
                <a:gd name="connsiteX18" fmla="*/ 5646 w 10000"/>
                <a:gd name="connsiteY18" fmla="*/ 5434 h 10000"/>
                <a:gd name="connsiteX19" fmla="*/ 6754 w 10000"/>
                <a:gd name="connsiteY19" fmla="*/ 2673 h 10000"/>
                <a:gd name="connsiteX20" fmla="*/ 7213 w 10000"/>
                <a:gd name="connsiteY20" fmla="*/ 2111 h 10000"/>
                <a:gd name="connsiteX21" fmla="*/ 7824 w 10000"/>
                <a:gd name="connsiteY21" fmla="*/ 1895 h 10000"/>
                <a:gd name="connsiteX22" fmla="*/ 7902 w 10000"/>
                <a:gd name="connsiteY22" fmla="*/ 1835 h 10000"/>
                <a:gd name="connsiteX23" fmla="*/ 8435 w 10000"/>
                <a:gd name="connsiteY23" fmla="*/ 1553 h 10000"/>
                <a:gd name="connsiteX24" fmla="*/ 8435 w 10000"/>
                <a:gd name="connsiteY24" fmla="*/ 775 h 10000"/>
                <a:gd name="connsiteX25" fmla="*/ 8359 w 10000"/>
                <a:gd name="connsiteY25" fmla="*/ 623 h 10000"/>
                <a:gd name="connsiteX26" fmla="*/ 8244 w 10000"/>
                <a:gd name="connsiteY26" fmla="*/ 558 h 10000"/>
                <a:gd name="connsiteX27" fmla="*/ 7902 w 10000"/>
                <a:gd name="connsiteY27" fmla="*/ 527 h 10000"/>
                <a:gd name="connsiteX28" fmla="*/ 7902 w 10000"/>
                <a:gd name="connsiteY28" fmla="*/ 405 h 10000"/>
                <a:gd name="connsiteX29" fmla="*/ 8016 w 10000"/>
                <a:gd name="connsiteY29" fmla="*/ 405 h 10000"/>
                <a:gd name="connsiteX30" fmla="*/ 8320 w 10000"/>
                <a:gd name="connsiteY30" fmla="*/ 61 h 10000"/>
                <a:gd name="connsiteX31" fmla="*/ 8778 w 10000"/>
                <a:gd name="connsiteY31" fmla="*/ 0 h 10000"/>
                <a:gd name="connsiteX32" fmla="*/ 8856 w 10000"/>
                <a:gd name="connsiteY32" fmla="*/ 125 h 10000"/>
                <a:gd name="connsiteX33" fmla="*/ 8971 w 10000"/>
                <a:gd name="connsiteY33" fmla="*/ 775 h 10000"/>
                <a:gd name="connsiteX34" fmla="*/ 9274 w 10000"/>
                <a:gd name="connsiteY34" fmla="*/ 1243 h 10000"/>
                <a:gd name="connsiteX35" fmla="*/ 9121 w 10000"/>
                <a:gd name="connsiteY35" fmla="*/ 2453 h 10000"/>
                <a:gd name="connsiteX36" fmla="*/ 9809 w 10000"/>
                <a:gd name="connsiteY36" fmla="*/ 3449 h 10000"/>
                <a:gd name="connsiteX37" fmla="*/ 9925 w 10000"/>
                <a:gd name="connsiteY37" fmla="*/ 3851 h 10000"/>
                <a:gd name="connsiteX38" fmla="*/ 9886 w 10000"/>
                <a:gd name="connsiteY38" fmla="*/ 3883 h 10000"/>
                <a:gd name="connsiteX39" fmla="*/ 9732 w 10000"/>
                <a:gd name="connsiteY39" fmla="*/ 3945 h 10000"/>
                <a:gd name="connsiteX40" fmla="*/ 8702 w 10000"/>
                <a:gd name="connsiteY40" fmla="*/ 3789 h 10000"/>
                <a:gd name="connsiteX41" fmla="*/ 8168 w 10000"/>
                <a:gd name="connsiteY41" fmla="*/ 3851 h 10000"/>
                <a:gd name="connsiteX42" fmla="*/ 8016 w 10000"/>
                <a:gd name="connsiteY42" fmla="*/ 3883 h 10000"/>
                <a:gd name="connsiteX43" fmla="*/ 7902 w 10000"/>
                <a:gd name="connsiteY43" fmla="*/ 4068 h 10000"/>
                <a:gd name="connsiteX44" fmla="*/ 7902 w 10000"/>
                <a:gd name="connsiteY44" fmla="*/ 4440 h 10000"/>
                <a:gd name="connsiteX45" fmla="*/ 7976 w 10000"/>
                <a:gd name="connsiteY45" fmla="*/ 4722 h 10000"/>
                <a:gd name="connsiteX46" fmla="*/ 8244 w 10000"/>
                <a:gd name="connsiteY46" fmla="*/ 5065 h 10000"/>
                <a:gd name="connsiteX47" fmla="*/ 8510 w 10000"/>
                <a:gd name="connsiteY47" fmla="*/ 5219 h 10000"/>
                <a:gd name="connsiteX48" fmla="*/ 9121 w 10000"/>
                <a:gd name="connsiteY48" fmla="*/ 5342 h 10000"/>
                <a:gd name="connsiteX49" fmla="*/ 9198 w 10000"/>
                <a:gd name="connsiteY49" fmla="*/ 5434 h 10000"/>
                <a:gd name="connsiteX50" fmla="*/ 9925 w 10000"/>
                <a:gd name="connsiteY50" fmla="*/ 7267 h 10000"/>
                <a:gd name="connsiteX51" fmla="*/ 10000 w 10000"/>
                <a:gd name="connsiteY51" fmla="*/ 7267 h 10000"/>
                <a:gd name="connsiteX52" fmla="*/ 8587 w 10000"/>
                <a:gd name="connsiteY52" fmla="*/ 9318 h 10000"/>
                <a:gd name="connsiteX53" fmla="*/ 8510 w 10000"/>
                <a:gd name="connsiteY53" fmla="*/ 9596 h 10000"/>
                <a:gd name="connsiteX54" fmla="*/ 8664 w 10000"/>
                <a:gd name="connsiteY54" fmla="*/ 10000 h 10000"/>
                <a:gd name="connsiteX55" fmla="*/ 8499 w 10000"/>
                <a:gd name="connsiteY55" fmla="*/ 9266 h 10000"/>
                <a:gd name="connsiteX56" fmla="*/ 8037 w 10000"/>
                <a:gd name="connsiteY56" fmla="*/ 9607 h 10000"/>
                <a:gd name="connsiteX57" fmla="*/ 8570 w 10000"/>
                <a:gd name="connsiteY57" fmla="*/ 8960 h 10000"/>
                <a:gd name="connsiteX58" fmla="*/ 8671 w 10000"/>
                <a:gd name="connsiteY58" fmla="*/ 8585 h 10000"/>
                <a:gd name="connsiteX59" fmla="*/ 8250 w 10000"/>
                <a:gd name="connsiteY59" fmla="*/ 9101 h 10000"/>
                <a:gd name="connsiteX60" fmla="*/ 8353 w 10000"/>
                <a:gd name="connsiteY60" fmla="*/ 9328 h 10000"/>
                <a:gd name="connsiteX61" fmla="*/ 8646 w 10000"/>
                <a:gd name="connsiteY61" fmla="*/ 9422 h 10000"/>
                <a:gd name="connsiteX62" fmla="*/ 7427 w 10000"/>
                <a:gd name="connsiteY62" fmla="*/ 9805 h 10000"/>
                <a:gd name="connsiteX63" fmla="*/ 7949 w 10000"/>
                <a:gd name="connsiteY63" fmla="*/ 9563 h 10000"/>
                <a:gd name="connsiteX64" fmla="*/ 7901 w 10000"/>
                <a:gd name="connsiteY64" fmla="*/ 9850 h 10000"/>
                <a:gd name="connsiteX65" fmla="*/ 8330 w 10000"/>
                <a:gd name="connsiteY65" fmla="*/ 9103 h 10000"/>
                <a:gd name="connsiteX66" fmla="*/ 8338 w 10000"/>
                <a:gd name="connsiteY66" fmla="*/ 8815 h 10000"/>
                <a:gd name="connsiteX67" fmla="*/ 6175 w 10000"/>
                <a:gd name="connsiteY67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4887 w 10000"/>
                <a:gd name="connsiteY15" fmla="*/ 5930 h 10000"/>
                <a:gd name="connsiteX16" fmla="*/ 5229 w 10000"/>
                <a:gd name="connsiteY16" fmla="*/ 5622 h 10000"/>
                <a:gd name="connsiteX17" fmla="*/ 5646 w 10000"/>
                <a:gd name="connsiteY17" fmla="*/ 5434 h 10000"/>
                <a:gd name="connsiteX18" fmla="*/ 6754 w 10000"/>
                <a:gd name="connsiteY18" fmla="*/ 2673 h 10000"/>
                <a:gd name="connsiteX19" fmla="*/ 7213 w 10000"/>
                <a:gd name="connsiteY19" fmla="*/ 2111 h 10000"/>
                <a:gd name="connsiteX20" fmla="*/ 7824 w 10000"/>
                <a:gd name="connsiteY20" fmla="*/ 1895 h 10000"/>
                <a:gd name="connsiteX21" fmla="*/ 7902 w 10000"/>
                <a:gd name="connsiteY21" fmla="*/ 1835 h 10000"/>
                <a:gd name="connsiteX22" fmla="*/ 8435 w 10000"/>
                <a:gd name="connsiteY22" fmla="*/ 1553 h 10000"/>
                <a:gd name="connsiteX23" fmla="*/ 8435 w 10000"/>
                <a:gd name="connsiteY23" fmla="*/ 775 h 10000"/>
                <a:gd name="connsiteX24" fmla="*/ 8359 w 10000"/>
                <a:gd name="connsiteY24" fmla="*/ 623 h 10000"/>
                <a:gd name="connsiteX25" fmla="*/ 8244 w 10000"/>
                <a:gd name="connsiteY25" fmla="*/ 558 h 10000"/>
                <a:gd name="connsiteX26" fmla="*/ 7902 w 10000"/>
                <a:gd name="connsiteY26" fmla="*/ 527 h 10000"/>
                <a:gd name="connsiteX27" fmla="*/ 7902 w 10000"/>
                <a:gd name="connsiteY27" fmla="*/ 405 h 10000"/>
                <a:gd name="connsiteX28" fmla="*/ 8016 w 10000"/>
                <a:gd name="connsiteY28" fmla="*/ 405 h 10000"/>
                <a:gd name="connsiteX29" fmla="*/ 8320 w 10000"/>
                <a:gd name="connsiteY29" fmla="*/ 61 h 10000"/>
                <a:gd name="connsiteX30" fmla="*/ 8778 w 10000"/>
                <a:gd name="connsiteY30" fmla="*/ 0 h 10000"/>
                <a:gd name="connsiteX31" fmla="*/ 8856 w 10000"/>
                <a:gd name="connsiteY31" fmla="*/ 125 h 10000"/>
                <a:gd name="connsiteX32" fmla="*/ 8971 w 10000"/>
                <a:gd name="connsiteY32" fmla="*/ 775 h 10000"/>
                <a:gd name="connsiteX33" fmla="*/ 9274 w 10000"/>
                <a:gd name="connsiteY33" fmla="*/ 1243 h 10000"/>
                <a:gd name="connsiteX34" fmla="*/ 9121 w 10000"/>
                <a:gd name="connsiteY34" fmla="*/ 2453 h 10000"/>
                <a:gd name="connsiteX35" fmla="*/ 9809 w 10000"/>
                <a:gd name="connsiteY35" fmla="*/ 3449 h 10000"/>
                <a:gd name="connsiteX36" fmla="*/ 9925 w 10000"/>
                <a:gd name="connsiteY36" fmla="*/ 3851 h 10000"/>
                <a:gd name="connsiteX37" fmla="*/ 9886 w 10000"/>
                <a:gd name="connsiteY37" fmla="*/ 3883 h 10000"/>
                <a:gd name="connsiteX38" fmla="*/ 9732 w 10000"/>
                <a:gd name="connsiteY38" fmla="*/ 3945 h 10000"/>
                <a:gd name="connsiteX39" fmla="*/ 8702 w 10000"/>
                <a:gd name="connsiteY39" fmla="*/ 3789 h 10000"/>
                <a:gd name="connsiteX40" fmla="*/ 8168 w 10000"/>
                <a:gd name="connsiteY40" fmla="*/ 3851 h 10000"/>
                <a:gd name="connsiteX41" fmla="*/ 8016 w 10000"/>
                <a:gd name="connsiteY41" fmla="*/ 3883 h 10000"/>
                <a:gd name="connsiteX42" fmla="*/ 7902 w 10000"/>
                <a:gd name="connsiteY42" fmla="*/ 4068 h 10000"/>
                <a:gd name="connsiteX43" fmla="*/ 7902 w 10000"/>
                <a:gd name="connsiteY43" fmla="*/ 4440 h 10000"/>
                <a:gd name="connsiteX44" fmla="*/ 7976 w 10000"/>
                <a:gd name="connsiteY44" fmla="*/ 4722 h 10000"/>
                <a:gd name="connsiteX45" fmla="*/ 8244 w 10000"/>
                <a:gd name="connsiteY45" fmla="*/ 5065 h 10000"/>
                <a:gd name="connsiteX46" fmla="*/ 8510 w 10000"/>
                <a:gd name="connsiteY46" fmla="*/ 5219 h 10000"/>
                <a:gd name="connsiteX47" fmla="*/ 9121 w 10000"/>
                <a:gd name="connsiteY47" fmla="*/ 5342 h 10000"/>
                <a:gd name="connsiteX48" fmla="*/ 9198 w 10000"/>
                <a:gd name="connsiteY48" fmla="*/ 5434 h 10000"/>
                <a:gd name="connsiteX49" fmla="*/ 9925 w 10000"/>
                <a:gd name="connsiteY49" fmla="*/ 7267 h 10000"/>
                <a:gd name="connsiteX50" fmla="*/ 10000 w 10000"/>
                <a:gd name="connsiteY50" fmla="*/ 7267 h 10000"/>
                <a:gd name="connsiteX51" fmla="*/ 8587 w 10000"/>
                <a:gd name="connsiteY51" fmla="*/ 9318 h 10000"/>
                <a:gd name="connsiteX52" fmla="*/ 8510 w 10000"/>
                <a:gd name="connsiteY52" fmla="*/ 9596 h 10000"/>
                <a:gd name="connsiteX53" fmla="*/ 8664 w 10000"/>
                <a:gd name="connsiteY53" fmla="*/ 10000 h 10000"/>
                <a:gd name="connsiteX54" fmla="*/ 8499 w 10000"/>
                <a:gd name="connsiteY54" fmla="*/ 9266 h 10000"/>
                <a:gd name="connsiteX55" fmla="*/ 8037 w 10000"/>
                <a:gd name="connsiteY55" fmla="*/ 9607 h 10000"/>
                <a:gd name="connsiteX56" fmla="*/ 8570 w 10000"/>
                <a:gd name="connsiteY56" fmla="*/ 8960 h 10000"/>
                <a:gd name="connsiteX57" fmla="*/ 8671 w 10000"/>
                <a:gd name="connsiteY57" fmla="*/ 8585 h 10000"/>
                <a:gd name="connsiteX58" fmla="*/ 8250 w 10000"/>
                <a:gd name="connsiteY58" fmla="*/ 9101 h 10000"/>
                <a:gd name="connsiteX59" fmla="*/ 8353 w 10000"/>
                <a:gd name="connsiteY59" fmla="*/ 9328 h 10000"/>
                <a:gd name="connsiteX60" fmla="*/ 8646 w 10000"/>
                <a:gd name="connsiteY60" fmla="*/ 9422 h 10000"/>
                <a:gd name="connsiteX61" fmla="*/ 7427 w 10000"/>
                <a:gd name="connsiteY61" fmla="*/ 9805 h 10000"/>
                <a:gd name="connsiteX62" fmla="*/ 7949 w 10000"/>
                <a:gd name="connsiteY62" fmla="*/ 9563 h 10000"/>
                <a:gd name="connsiteX63" fmla="*/ 7901 w 10000"/>
                <a:gd name="connsiteY63" fmla="*/ 9850 h 10000"/>
                <a:gd name="connsiteX64" fmla="*/ 8330 w 10000"/>
                <a:gd name="connsiteY64" fmla="*/ 9103 h 10000"/>
                <a:gd name="connsiteX65" fmla="*/ 8338 w 10000"/>
                <a:gd name="connsiteY65" fmla="*/ 8815 h 10000"/>
                <a:gd name="connsiteX66" fmla="*/ 6175 w 10000"/>
                <a:gd name="connsiteY6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820 w 10000"/>
                <a:gd name="connsiteY5" fmla="*/ 9071 h 10000"/>
                <a:gd name="connsiteX6" fmla="*/ 3692 w 10000"/>
                <a:gd name="connsiteY6" fmla="*/ 8439 h 10000"/>
                <a:gd name="connsiteX7" fmla="*/ 0 w 10000"/>
                <a:gd name="connsiteY7" fmla="*/ 8605 h 10000"/>
                <a:gd name="connsiteX8" fmla="*/ 2020 w 10000"/>
                <a:gd name="connsiteY8" fmla="*/ 7949 h 10000"/>
                <a:gd name="connsiteX9" fmla="*/ 2364 w 10000"/>
                <a:gd name="connsiteY9" fmla="*/ 8229 h 10000"/>
                <a:gd name="connsiteX10" fmla="*/ 2440 w 10000"/>
                <a:gd name="connsiteY10" fmla="*/ 8325 h 10000"/>
                <a:gd name="connsiteX11" fmla="*/ 2440 w 10000"/>
                <a:gd name="connsiteY11" fmla="*/ 8386 h 10000"/>
                <a:gd name="connsiteX12" fmla="*/ 2595 w 10000"/>
                <a:gd name="connsiteY12" fmla="*/ 8386 h 10000"/>
                <a:gd name="connsiteX13" fmla="*/ 2861 w 10000"/>
                <a:gd name="connsiteY13" fmla="*/ 8605 h 10000"/>
                <a:gd name="connsiteX14" fmla="*/ 3243 w 10000"/>
                <a:gd name="connsiteY14" fmla="*/ 8605 h 10000"/>
                <a:gd name="connsiteX15" fmla="*/ 4887 w 10000"/>
                <a:gd name="connsiteY15" fmla="*/ 5930 h 10000"/>
                <a:gd name="connsiteX16" fmla="*/ 5229 w 10000"/>
                <a:gd name="connsiteY16" fmla="*/ 5622 h 10000"/>
                <a:gd name="connsiteX17" fmla="*/ 5646 w 10000"/>
                <a:gd name="connsiteY17" fmla="*/ 5434 h 10000"/>
                <a:gd name="connsiteX18" fmla="*/ 6754 w 10000"/>
                <a:gd name="connsiteY18" fmla="*/ 2673 h 10000"/>
                <a:gd name="connsiteX19" fmla="*/ 7213 w 10000"/>
                <a:gd name="connsiteY19" fmla="*/ 2111 h 10000"/>
                <a:gd name="connsiteX20" fmla="*/ 7824 w 10000"/>
                <a:gd name="connsiteY20" fmla="*/ 1895 h 10000"/>
                <a:gd name="connsiteX21" fmla="*/ 7902 w 10000"/>
                <a:gd name="connsiteY21" fmla="*/ 1835 h 10000"/>
                <a:gd name="connsiteX22" fmla="*/ 8435 w 10000"/>
                <a:gd name="connsiteY22" fmla="*/ 1553 h 10000"/>
                <a:gd name="connsiteX23" fmla="*/ 8435 w 10000"/>
                <a:gd name="connsiteY23" fmla="*/ 775 h 10000"/>
                <a:gd name="connsiteX24" fmla="*/ 8359 w 10000"/>
                <a:gd name="connsiteY24" fmla="*/ 623 h 10000"/>
                <a:gd name="connsiteX25" fmla="*/ 8244 w 10000"/>
                <a:gd name="connsiteY25" fmla="*/ 558 h 10000"/>
                <a:gd name="connsiteX26" fmla="*/ 7902 w 10000"/>
                <a:gd name="connsiteY26" fmla="*/ 527 h 10000"/>
                <a:gd name="connsiteX27" fmla="*/ 7902 w 10000"/>
                <a:gd name="connsiteY27" fmla="*/ 405 h 10000"/>
                <a:gd name="connsiteX28" fmla="*/ 8016 w 10000"/>
                <a:gd name="connsiteY28" fmla="*/ 405 h 10000"/>
                <a:gd name="connsiteX29" fmla="*/ 8320 w 10000"/>
                <a:gd name="connsiteY29" fmla="*/ 61 h 10000"/>
                <a:gd name="connsiteX30" fmla="*/ 8778 w 10000"/>
                <a:gd name="connsiteY30" fmla="*/ 0 h 10000"/>
                <a:gd name="connsiteX31" fmla="*/ 8856 w 10000"/>
                <a:gd name="connsiteY31" fmla="*/ 125 h 10000"/>
                <a:gd name="connsiteX32" fmla="*/ 8971 w 10000"/>
                <a:gd name="connsiteY32" fmla="*/ 775 h 10000"/>
                <a:gd name="connsiteX33" fmla="*/ 9274 w 10000"/>
                <a:gd name="connsiteY33" fmla="*/ 1243 h 10000"/>
                <a:gd name="connsiteX34" fmla="*/ 9121 w 10000"/>
                <a:gd name="connsiteY34" fmla="*/ 2453 h 10000"/>
                <a:gd name="connsiteX35" fmla="*/ 9809 w 10000"/>
                <a:gd name="connsiteY35" fmla="*/ 3449 h 10000"/>
                <a:gd name="connsiteX36" fmla="*/ 9925 w 10000"/>
                <a:gd name="connsiteY36" fmla="*/ 3851 h 10000"/>
                <a:gd name="connsiteX37" fmla="*/ 9886 w 10000"/>
                <a:gd name="connsiteY37" fmla="*/ 3883 h 10000"/>
                <a:gd name="connsiteX38" fmla="*/ 9732 w 10000"/>
                <a:gd name="connsiteY38" fmla="*/ 3945 h 10000"/>
                <a:gd name="connsiteX39" fmla="*/ 8702 w 10000"/>
                <a:gd name="connsiteY39" fmla="*/ 3789 h 10000"/>
                <a:gd name="connsiteX40" fmla="*/ 8168 w 10000"/>
                <a:gd name="connsiteY40" fmla="*/ 3851 h 10000"/>
                <a:gd name="connsiteX41" fmla="*/ 8016 w 10000"/>
                <a:gd name="connsiteY41" fmla="*/ 3883 h 10000"/>
                <a:gd name="connsiteX42" fmla="*/ 7902 w 10000"/>
                <a:gd name="connsiteY42" fmla="*/ 4068 h 10000"/>
                <a:gd name="connsiteX43" fmla="*/ 7902 w 10000"/>
                <a:gd name="connsiteY43" fmla="*/ 4440 h 10000"/>
                <a:gd name="connsiteX44" fmla="*/ 7976 w 10000"/>
                <a:gd name="connsiteY44" fmla="*/ 4722 h 10000"/>
                <a:gd name="connsiteX45" fmla="*/ 8244 w 10000"/>
                <a:gd name="connsiteY45" fmla="*/ 5065 h 10000"/>
                <a:gd name="connsiteX46" fmla="*/ 8510 w 10000"/>
                <a:gd name="connsiteY46" fmla="*/ 5219 h 10000"/>
                <a:gd name="connsiteX47" fmla="*/ 9121 w 10000"/>
                <a:gd name="connsiteY47" fmla="*/ 5342 h 10000"/>
                <a:gd name="connsiteX48" fmla="*/ 9198 w 10000"/>
                <a:gd name="connsiteY48" fmla="*/ 5434 h 10000"/>
                <a:gd name="connsiteX49" fmla="*/ 9925 w 10000"/>
                <a:gd name="connsiteY49" fmla="*/ 7267 h 10000"/>
                <a:gd name="connsiteX50" fmla="*/ 10000 w 10000"/>
                <a:gd name="connsiteY50" fmla="*/ 7267 h 10000"/>
                <a:gd name="connsiteX51" fmla="*/ 8587 w 10000"/>
                <a:gd name="connsiteY51" fmla="*/ 9318 h 10000"/>
                <a:gd name="connsiteX52" fmla="*/ 8510 w 10000"/>
                <a:gd name="connsiteY52" fmla="*/ 9596 h 10000"/>
                <a:gd name="connsiteX53" fmla="*/ 8664 w 10000"/>
                <a:gd name="connsiteY53" fmla="*/ 10000 h 10000"/>
                <a:gd name="connsiteX54" fmla="*/ 8499 w 10000"/>
                <a:gd name="connsiteY54" fmla="*/ 9266 h 10000"/>
                <a:gd name="connsiteX55" fmla="*/ 8037 w 10000"/>
                <a:gd name="connsiteY55" fmla="*/ 9607 h 10000"/>
                <a:gd name="connsiteX56" fmla="*/ 8570 w 10000"/>
                <a:gd name="connsiteY56" fmla="*/ 8960 h 10000"/>
                <a:gd name="connsiteX57" fmla="*/ 8671 w 10000"/>
                <a:gd name="connsiteY57" fmla="*/ 8585 h 10000"/>
                <a:gd name="connsiteX58" fmla="*/ 8250 w 10000"/>
                <a:gd name="connsiteY58" fmla="*/ 9101 h 10000"/>
                <a:gd name="connsiteX59" fmla="*/ 8353 w 10000"/>
                <a:gd name="connsiteY59" fmla="*/ 9328 h 10000"/>
                <a:gd name="connsiteX60" fmla="*/ 8646 w 10000"/>
                <a:gd name="connsiteY60" fmla="*/ 9422 h 10000"/>
                <a:gd name="connsiteX61" fmla="*/ 7427 w 10000"/>
                <a:gd name="connsiteY61" fmla="*/ 9805 h 10000"/>
                <a:gd name="connsiteX62" fmla="*/ 7949 w 10000"/>
                <a:gd name="connsiteY62" fmla="*/ 9563 h 10000"/>
                <a:gd name="connsiteX63" fmla="*/ 7901 w 10000"/>
                <a:gd name="connsiteY63" fmla="*/ 9850 h 10000"/>
                <a:gd name="connsiteX64" fmla="*/ 8330 w 10000"/>
                <a:gd name="connsiteY64" fmla="*/ 9103 h 10000"/>
                <a:gd name="connsiteX65" fmla="*/ 8338 w 10000"/>
                <a:gd name="connsiteY65" fmla="*/ 8815 h 10000"/>
                <a:gd name="connsiteX66" fmla="*/ 6175 w 10000"/>
                <a:gd name="connsiteY66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692 w 10000"/>
                <a:gd name="connsiteY5" fmla="*/ 8439 h 10000"/>
                <a:gd name="connsiteX6" fmla="*/ 0 w 10000"/>
                <a:gd name="connsiteY6" fmla="*/ 8605 h 10000"/>
                <a:gd name="connsiteX7" fmla="*/ 2020 w 10000"/>
                <a:gd name="connsiteY7" fmla="*/ 7949 h 10000"/>
                <a:gd name="connsiteX8" fmla="*/ 2364 w 10000"/>
                <a:gd name="connsiteY8" fmla="*/ 8229 h 10000"/>
                <a:gd name="connsiteX9" fmla="*/ 2440 w 10000"/>
                <a:gd name="connsiteY9" fmla="*/ 8325 h 10000"/>
                <a:gd name="connsiteX10" fmla="*/ 2440 w 10000"/>
                <a:gd name="connsiteY10" fmla="*/ 8386 h 10000"/>
                <a:gd name="connsiteX11" fmla="*/ 2595 w 10000"/>
                <a:gd name="connsiteY11" fmla="*/ 8386 h 10000"/>
                <a:gd name="connsiteX12" fmla="*/ 2861 w 10000"/>
                <a:gd name="connsiteY12" fmla="*/ 8605 h 10000"/>
                <a:gd name="connsiteX13" fmla="*/ 3243 w 10000"/>
                <a:gd name="connsiteY13" fmla="*/ 8605 h 10000"/>
                <a:gd name="connsiteX14" fmla="*/ 4887 w 10000"/>
                <a:gd name="connsiteY14" fmla="*/ 5930 h 10000"/>
                <a:gd name="connsiteX15" fmla="*/ 5229 w 10000"/>
                <a:gd name="connsiteY15" fmla="*/ 5622 h 10000"/>
                <a:gd name="connsiteX16" fmla="*/ 5646 w 10000"/>
                <a:gd name="connsiteY16" fmla="*/ 5434 h 10000"/>
                <a:gd name="connsiteX17" fmla="*/ 6754 w 10000"/>
                <a:gd name="connsiteY17" fmla="*/ 2673 h 10000"/>
                <a:gd name="connsiteX18" fmla="*/ 7213 w 10000"/>
                <a:gd name="connsiteY18" fmla="*/ 2111 h 10000"/>
                <a:gd name="connsiteX19" fmla="*/ 7824 w 10000"/>
                <a:gd name="connsiteY19" fmla="*/ 1895 h 10000"/>
                <a:gd name="connsiteX20" fmla="*/ 7902 w 10000"/>
                <a:gd name="connsiteY20" fmla="*/ 1835 h 10000"/>
                <a:gd name="connsiteX21" fmla="*/ 8435 w 10000"/>
                <a:gd name="connsiteY21" fmla="*/ 1553 h 10000"/>
                <a:gd name="connsiteX22" fmla="*/ 8435 w 10000"/>
                <a:gd name="connsiteY22" fmla="*/ 775 h 10000"/>
                <a:gd name="connsiteX23" fmla="*/ 8359 w 10000"/>
                <a:gd name="connsiteY23" fmla="*/ 623 h 10000"/>
                <a:gd name="connsiteX24" fmla="*/ 8244 w 10000"/>
                <a:gd name="connsiteY24" fmla="*/ 558 h 10000"/>
                <a:gd name="connsiteX25" fmla="*/ 7902 w 10000"/>
                <a:gd name="connsiteY25" fmla="*/ 527 h 10000"/>
                <a:gd name="connsiteX26" fmla="*/ 7902 w 10000"/>
                <a:gd name="connsiteY26" fmla="*/ 405 h 10000"/>
                <a:gd name="connsiteX27" fmla="*/ 8016 w 10000"/>
                <a:gd name="connsiteY27" fmla="*/ 405 h 10000"/>
                <a:gd name="connsiteX28" fmla="*/ 8320 w 10000"/>
                <a:gd name="connsiteY28" fmla="*/ 61 h 10000"/>
                <a:gd name="connsiteX29" fmla="*/ 8778 w 10000"/>
                <a:gd name="connsiteY29" fmla="*/ 0 h 10000"/>
                <a:gd name="connsiteX30" fmla="*/ 8856 w 10000"/>
                <a:gd name="connsiteY30" fmla="*/ 125 h 10000"/>
                <a:gd name="connsiteX31" fmla="*/ 8971 w 10000"/>
                <a:gd name="connsiteY31" fmla="*/ 775 h 10000"/>
                <a:gd name="connsiteX32" fmla="*/ 9274 w 10000"/>
                <a:gd name="connsiteY32" fmla="*/ 1243 h 10000"/>
                <a:gd name="connsiteX33" fmla="*/ 9121 w 10000"/>
                <a:gd name="connsiteY33" fmla="*/ 2453 h 10000"/>
                <a:gd name="connsiteX34" fmla="*/ 9809 w 10000"/>
                <a:gd name="connsiteY34" fmla="*/ 3449 h 10000"/>
                <a:gd name="connsiteX35" fmla="*/ 9925 w 10000"/>
                <a:gd name="connsiteY35" fmla="*/ 3851 h 10000"/>
                <a:gd name="connsiteX36" fmla="*/ 9886 w 10000"/>
                <a:gd name="connsiteY36" fmla="*/ 3883 h 10000"/>
                <a:gd name="connsiteX37" fmla="*/ 9732 w 10000"/>
                <a:gd name="connsiteY37" fmla="*/ 3945 h 10000"/>
                <a:gd name="connsiteX38" fmla="*/ 8702 w 10000"/>
                <a:gd name="connsiteY38" fmla="*/ 3789 h 10000"/>
                <a:gd name="connsiteX39" fmla="*/ 8168 w 10000"/>
                <a:gd name="connsiteY39" fmla="*/ 3851 h 10000"/>
                <a:gd name="connsiteX40" fmla="*/ 8016 w 10000"/>
                <a:gd name="connsiteY40" fmla="*/ 3883 h 10000"/>
                <a:gd name="connsiteX41" fmla="*/ 7902 w 10000"/>
                <a:gd name="connsiteY41" fmla="*/ 4068 h 10000"/>
                <a:gd name="connsiteX42" fmla="*/ 7902 w 10000"/>
                <a:gd name="connsiteY42" fmla="*/ 4440 h 10000"/>
                <a:gd name="connsiteX43" fmla="*/ 7976 w 10000"/>
                <a:gd name="connsiteY43" fmla="*/ 4722 h 10000"/>
                <a:gd name="connsiteX44" fmla="*/ 8244 w 10000"/>
                <a:gd name="connsiteY44" fmla="*/ 5065 h 10000"/>
                <a:gd name="connsiteX45" fmla="*/ 8510 w 10000"/>
                <a:gd name="connsiteY45" fmla="*/ 5219 h 10000"/>
                <a:gd name="connsiteX46" fmla="*/ 9121 w 10000"/>
                <a:gd name="connsiteY46" fmla="*/ 5342 h 10000"/>
                <a:gd name="connsiteX47" fmla="*/ 9198 w 10000"/>
                <a:gd name="connsiteY47" fmla="*/ 5434 h 10000"/>
                <a:gd name="connsiteX48" fmla="*/ 9925 w 10000"/>
                <a:gd name="connsiteY48" fmla="*/ 7267 h 10000"/>
                <a:gd name="connsiteX49" fmla="*/ 10000 w 10000"/>
                <a:gd name="connsiteY49" fmla="*/ 7267 h 10000"/>
                <a:gd name="connsiteX50" fmla="*/ 8587 w 10000"/>
                <a:gd name="connsiteY50" fmla="*/ 9318 h 10000"/>
                <a:gd name="connsiteX51" fmla="*/ 8510 w 10000"/>
                <a:gd name="connsiteY51" fmla="*/ 9596 h 10000"/>
                <a:gd name="connsiteX52" fmla="*/ 8664 w 10000"/>
                <a:gd name="connsiteY52" fmla="*/ 10000 h 10000"/>
                <a:gd name="connsiteX53" fmla="*/ 8499 w 10000"/>
                <a:gd name="connsiteY53" fmla="*/ 9266 h 10000"/>
                <a:gd name="connsiteX54" fmla="*/ 8037 w 10000"/>
                <a:gd name="connsiteY54" fmla="*/ 9607 h 10000"/>
                <a:gd name="connsiteX55" fmla="*/ 8570 w 10000"/>
                <a:gd name="connsiteY55" fmla="*/ 8960 h 10000"/>
                <a:gd name="connsiteX56" fmla="*/ 8671 w 10000"/>
                <a:gd name="connsiteY56" fmla="*/ 8585 h 10000"/>
                <a:gd name="connsiteX57" fmla="*/ 8250 w 10000"/>
                <a:gd name="connsiteY57" fmla="*/ 9101 h 10000"/>
                <a:gd name="connsiteX58" fmla="*/ 8353 w 10000"/>
                <a:gd name="connsiteY58" fmla="*/ 9328 h 10000"/>
                <a:gd name="connsiteX59" fmla="*/ 8646 w 10000"/>
                <a:gd name="connsiteY59" fmla="*/ 9422 h 10000"/>
                <a:gd name="connsiteX60" fmla="*/ 7427 w 10000"/>
                <a:gd name="connsiteY60" fmla="*/ 9805 h 10000"/>
                <a:gd name="connsiteX61" fmla="*/ 7949 w 10000"/>
                <a:gd name="connsiteY61" fmla="*/ 9563 h 10000"/>
                <a:gd name="connsiteX62" fmla="*/ 7901 w 10000"/>
                <a:gd name="connsiteY62" fmla="*/ 9850 h 10000"/>
                <a:gd name="connsiteX63" fmla="*/ 8330 w 10000"/>
                <a:gd name="connsiteY63" fmla="*/ 9103 h 10000"/>
                <a:gd name="connsiteX64" fmla="*/ 8338 w 10000"/>
                <a:gd name="connsiteY64" fmla="*/ 8815 h 10000"/>
                <a:gd name="connsiteX65" fmla="*/ 6175 w 10000"/>
                <a:gd name="connsiteY6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3692 w 10000"/>
                <a:gd name="connsiteY5" fmla="*/ 8439 h 10000"/>
                <a:gd name="connsiteX6" fmla="*/ 0 w 10000"/>
                <a:gd name="connsiteY6" fmla="*/ 8605 h 10000"/>
                <a:gd name="connsiteX7" fmla="*/ 2020 w 10000"/>
                <a:gd name="connsiteY7" fmla="*/ 7949 h 10000"/>
                <a:gd name="connsiteX8" fmla="*/ 2364 w 10000"/>
                <a:gd name="connsiteY8" fmla="*/ 8229 h 10000"/>
                <a:gd name="connsiteX9" fmla="*/ 2440 w 10000"/>
                <a:gd name="connsiteY9" fmla="*/ 8325 h 10000"/>
                <a:gd name="connsiteX10" fmla="*/ 2440 w 10000"/>
                <a:gd name="connsiteY10" fmla="*/ 8386 h 10000"/>
                <a:gd name="connsiteX11" fmla="*/ 2595 w 10000"/>
                <a:gd name="connsiteY11" fmla="*/ 8386 h 10000"/>
                <a:gd name="connsiteX12" fmla="*/ 2861 w 10000"/>
                <a:gd name="connsiteY12" fmla="*/ 8605 h 10000"/>
                <a:gd name="connsiteX13" fmla="*/ 3243 w 10000"/>
                <a:gd name="connsiteY13" fmla="*/ 8605 h 10000"/>
                <a:gd name="connsiteX14" fmla="*/ 4887 w 10000"/>
                <a:gd name="connsiteY14" fmla="*/ 5930 h 10000"/>
                <a:gd name="connsiteX15" fmla="*/ 5229 w 10000"/>
                <a:gd name="connsiteY15" fmla="*/ 5622 h 10000"/>
                <a:gd name="connsiteX16" fmla="*/ 5646 w 10000"/>
                <a:gd name="connsiteY16" fmla="*/ 5434 h 10000"/>
                <a:gd name="connsiteX17" fmla="*/ 6754 w 10000"/>
                <a:gd name="connsiteY17" fmla="*/ 2673 h 10000"/>
                <a:gd name="connsiteX18" fmla="*/ 7213 w 10000"/>
                <a:gd name="connsiteY18" fmla="*/ 2111 h 10000"/>
                <a:gd name="connsiteX19" fmla="*/ 7824 w 10000"/>
                <a:gd name="connsiteY19" fmla="*/ 1895 h 10000"/>
                <a:gd name="connsiteX20" fmla="*/ 7902 w 10000"/>
                <a:gd name="connsiteY20" fmla="*/ 1835 h 10000"/>
                <a:gd name="connsiteX21" fmla="*/ 8435 w 10000"/>
                <a:gd name="connsiteY21" fmla="*/ 1553 h 10000"/>
                <a:gd name="connsiteX22" fmla="*/ 8435 w 10000"/>
                <a:gd name="connsiteY22" fmla="*/ 775 h 10000"/>
                <a:gd name="connsiteX23" fmla="*/ 8359 w 10000"/>
                <a:gd name="connsiteY23" fmla="*/ 623 h 10000"/>
                <a:gd name="connsiteX24" fmla="*/ 8244 w 10000"/>
                <a:gd name="connsiteY24" fmla="*/ 558 h 10000"/>
                <a:gd name="connsiteX25" fmla="*/ 7902 w 10000"/>
                <a:gd name="connsiteY25" fmla="*/ 527 h 10000"/>
                <a:gd name="connsiteX26" fmla="*/ 7902 w 10000"/>
                <a:gd name="connsiteY26" fmla="*/ 405 h 10000"/>
                <a:gd name="connsiteX27" fmla="*/ 8016 w 10000"/>
                <a:gd name="connsiteY27" fmla="*/ 405 h 10000"/>
                <a:gd name="connsiteX28" fmla="*/ 8320 w 10000"/>
                <a:gd name="connsiteY28" fmla="*/ 61 h 10000"/>
                <a:gd name="connsiteX29" fmla="*/ 8778 w 10000"/>
                <a:gd name="connsiteY29" fmla="*/ 0 h 10000"/>
                <a:gd name="connsiteX30" fmla="*/ 8856 w 10000"/>
                <a:gd name="connsiteY30" fmla="*/ 125 h 10000"/>
                <a:gd name="connsiteX31" fmla="*/ 8971 w 10000"/>
                <a:gd name="connsiteY31" fmla="*/ 775 h 10000"/>
                <a:gd name="connsiteX32" fmla="*/ 9274 w 10000"/>
                <a:gd name="connsiteY32" fmla="*/ 1243 h 10000"/>
                <a:gd name="connsiteX33" fmla="*/ 9121 w 10000"/>
                <a:gd name="connsiteY33" fmla="*/ 2453 h 10000"/>
                <a:gd name="connsiteX34" fmla="*/ 9809 w 10000"/>
                <a:gd name="connsiteY34" fmla="*/ 3449 h 10000"/>
                <a:gd name="connsiteX35" fmla="*/ 9925 w 10000"/>
                <a:gd name="connsiteY35" fmla="*/ 3851 h 10000"/>
                <a:gd name="connsiteX36" fmla="*/ 9886 w 10000"/>
                <a:gd name="connsiteY36" fmla="*/ 3883 h 10000"/>
                <a:gd name="connsiteX37" fmla="*/ 9732 w 10000"/>
                <a:gd name="connsiteY37" fmla="*/ 3945 h 10000"/>
                <a:gd name="connsiteX38" fmla="*/ 8702 w 10000"/>
                <a:gd name="connsiteY38" fmla="*/ 3789 h 10000"/>
                <a:gd name="connsiteX39" fmla="*/ 8168 w 10000"/>
                <a:gd name="connsiteY39" fmla="*/ 3851 h 10000"/>
                <a:gd name="connsiteX40" fmla="*/ 8016 w 10000"/>
                <a:gd name="connsiteY40" fmla="*/ 3883 h 10000"/>
                <a:gd name="connsiteX41" fmla="*/ 7902 w 10000"/>
                <a:gd name="connsiteY41" fmla="*/ 4068 h 10000"/>
                <a:gd name="connsiteX42" fmla="*/ 7902 w 10000"/>
                <a:gd name="connsiteY42" fmla="*/ 4440 h 10000"/>
                <a:gd name="connsiteX43" fmla="*/ 7976 w 10000"/>
                <a:gd name="connsiteY43" fmla="*/ 4722 h 10000"/>
                <a:gd name="connsiteX44" fmla="*/ 8244 w 10000"/>
                <a:gd name="connsiteY44" fmla="*/ 5065 h 10000"/>
                <a:gd name="connsiteX45" fmla="*/ 8510 w 10000"/>
                <a:gd name="connsiteY45" fmla="*/ 5219 h 10000"/>
                <a:gd name="connsiteX46" fmla="*/ 9121 w 10000"/>
                <a:gd name="connsiteY46" fmla="*/ 5342 h 10000"/>
                <a:gd name="connsiteX47" fmla="*/ 9198 w 10000"/>
                <a:gd name="connsiteY47" fmla="*/ 5434 h 10000"/>
                <a:gd name="connsiteX48" fmla="*/ 9925 w 10000"/>
                <a:gd name="connsiteY48" fmla="*/ 7267 h 10000"/>
                <a:gd name="connsiteX49" fmla="*/ 10000 w 10000"/>
                <a:gd name="connsiteY49" fmla="*/ 7267 h 10000"/>
                <a:gd name="connsiteX50" fmla="*/ 8587 w 10000"/>
                <a:gd name="connsiteY50" fmla="*/ 9318 h 10000"/>
                <a:gd name="connsiteX51" fmla="*/ 8510 w 10000"/>
                <a:gd name="connsiteY51" fmla="*/ 9596 h 10000"/>
                <a:gd name="connsiteX52" fmla="*/ 8664 w 10000"/>
                <a:gd name="connsiteY52" fmla="*/ 10000 h 10000"/>
                <a:gd name="connsiteX53" fmla="*/ 8499 w 10000"/>
                <a:gd name="connsiteY53" fmla="*/ 9266 h 10000"/>
                <a:gd name="connsiteX54" fmla="*/ 8037 w 10000"/>
                <a:gd name="connsiteY54" fmla="*/ 9607 h 10000"/>
                <a:gd name="connsiteX55" fmla="*/ 8570 w 10000"/>
                <a:gd name="connsiteY55" fmla="*/ 8960 h 10000"/>
                <a:gd name="connsiteX56" fmla="*/ 8671 w 10000"/>
                <a:gd name="connsiteY56" fmla="*/ 8585 h 10000"/>
                <a:gd name="connsiteX57" fmla="*/ 8250 w 10000"/>
                <a:gd name="connsiteY57" fmla="*/ 9101 h 10000"/>
                <a:gd name="connsiteX58" fmla="*/ 8353 w 10000"/>
                <a:gd name="connsiteY58" fmla="*/ 9328 h 10000"/>
                <a:gd name="connsiteX59" fmla="*/ 8646 w 10000"/>
                <a:gd name="connsiteY59" fmla="*/ 9422 h 10000"/>
                <a:gd name="connsiteX60" fmla="*/ 7427 w 10000"/>
                <a:gd name="connsiteY60" fmla="*/ 9805 h 10000"/>
                <a:gd name="connsiteX61" fmla="*/ 7949 w 10000"/>
                <a:gd name="connsiteY61" fmla="*/ 9563 h 10000"/>
                <a:gd name="connsiteX62" fmla="*/ 7901 w 10000"/>
                <a:gd name="connsiteY62" fmla="*/ 9850 h 10000"/>
                <a:gd name="connsiteX63" fmla="*/ 8330 w 10000"/>
                <a:gd name="connsiteY63" fmla="*/ 9103 h 10000"/>
                <a:gd name="connsiteX64" fmla="*/ 8338 w 10000"/>
                <a:gd name="connsiteY64" fmla="*/ 8815 h 10000"/>
                <a:gd name="connsiteX65" fmla="*/ 6175 w 10000"/>
                <a:gd name="connsiteY65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0 w 10000"/>
                <a:gd name="connsiteY5" fmla="*/ 8605 h 10000"/>
                <a:gd name="connsiteX6" fmla="*/ 2020 w 10000"/>
                <a:gd name="connsiteY6" fmla="*/ 7949 h 10000"/>
                <a:gd name="connsiteX7" fmla="*/ 2364 w 10000"/>
                <a:gd name="connsiteY7" fmla="*/ 8229 h 10000"/>
                <a:gd name="connsiteX8" fmla="*/ 2440 w 10000"/>
                <a:gd name="connsiteY8" fmla="*/ 8325 h 10000"/>
                <a:gd name="connsiteX9" fmla="*/ 2440 w 10000"/>
                <a:gd name="connsiteY9" fmla="*/ 8386 h 10000"/>
                <a:gd name="connsiteX10" fmla="*/ 2595 w 10000"/>
                <a:gd name="connsiteY10" fmla="*/ 8386 h 10000"/>
                <a:gd name="connsiteX11" fmla="*/ 2861 w 10000"/>
                <a:gd name="connsiteY11" fmla="*/ 8605 h 10000"/>
                <a:gd name="connsiteX12" fmla="*/ 3243 w 10000"/>
                <a:gd name="connsiteY12" fmla="*/ 8605 h 10000"/>
                <a:gd name="connsiteX13" fmla="*/ 4887 w 10000"/>
                <a:gd name="connsiteY13" fmla="*/ 5930 h 10000"/>
                <a:gd name="connsiteX14" fmla="*/ 5229 w 10000"/>
                <a:gd name="connsiteY14" fmla="*/ 5622 h 10000"/>
                <a:gd name="connsiteX15" fmla="*/ 5646 w 10000"/>
                <a:gd name="connsiteY15" fmla="*/ 5434 h 10000"/>
                <a:gd name="connsiteX16" fmla="*/ 6754 w 10000"/>
                <a:gd name="connsiteY16" fmla="*/ 2673 h 10000"/>
                <a:gd name="connsiteX17" fmla="*/ 7213 w 10000"/>
                <a:gd name="connsiteY17" fmla="*/ 2111 h 10000"/>
                <a:gd name="connsiteX18" fmla="*/ 7824 w 10000"/>
                <a:gd name="connsiteY18" fmla="*/ 1895 h 10000"/>
                <a:gd name="connsiteX19" fmla="*/ 7902 w 10000"/>
                <a:gd name="connsiteY19" fmla="*/ 1835 h 10000"/>
                <a:gd name="connsiteX20" fmla="*/ 8435 w 10000"/>
                <a:gd name="connsiteY20" fmla="*/ 1553 h 10000"/>
                <a:gd name="connsiteX21" fmla="*/ 8435 w 10000"/>
                <a:gd name="connsiteY21" fmla="*/ 775 h 10000"/>
                <a:gd name="connsiteX22" fmla="*/ 8359 w 10000"/>
                <a:gd name="connsiteY22" fmla="*/ 623 h 10000"/>
                <a:gd name="connsiteX23" fmla="*/ 8244 w 10000"/>
                <a:gd name="connsiteY23" fmla="*/ 558 h 10000"/>
                <a:gd name="connsiteX24" fmla="*/ 7902 w 10000"/>
                <a:gd name="connsiteY24" fmla="*/ 527 h 10000"/>
                <a:gd name="connsiteX25" fmla="*/ 7902 w 10000"/>
                <a:gd name="connsiteY25" fmla="*/ 405 h 10000"/>
                <a:gd name="connsiteX26" fmla="*/ 8016 w 10000"/>
                <a:gd name="connsiteY26" fmla="*/ 405 h 10000"/>
                <a:gd name="connsiteX27" fmla="*/ 8320 w 10000"/>
                <a:gd name="connsiteY27" fmla="*/ 61 h 10000"/>
                <a:gd name="connsiteX28" fmla="*/ 8778 w 10000"/>
                <a:gd name="connsiteY28" fmla="*/ 0 h 10000"/>
                <a:gd name="connsiteX29" fmla="*/ 8856 w 10000"/>
                <a:gd name="connsiteY29" fmla="*/ 125 h 10000"/>
                <a:gd name="connsiteX30" fmla="*/ 8971 w 10000"/>
                <a:gd name="connsiteY30" fmla="*/ 775 h 10000"/>
                <a:gd name="connsiteX31" fmla="*/ 9274 w 10000"/>
                <a:gd name="connsiteY31" fmla="*/ 1243 h 10000"/>
                <a:gd name="connsiteX32" fmla="*/ 9121 w 10000"/>
                <a:gd name="connsiteY32" fmla="*/ 2453 h 10000"/>
                <a:gd name="connsiteX33" fmla="*/ 9809 w 10000"/>
                <a:gd name="connsiteY33" fmla="*/ 3449 h 10000"/>
                <a:gd name="connsiteX34" fmla="*/ 9925 w 10000"/>
                <a:gd name="connsiteY34" fmla="*/ 3851 h 10000"/>
                <a:gd name="connsiteX35" fmla="*/ 9886 w 10000"/>
                <a:gd name="connsiteY35" fmla="*/ 3883 h 10000"/>
                <a:gd name="connsiteX36" fmla="*/ 9732 w 10000"/>
                <a:gd name="connsiteY36" fmla="*/ 3945 h 10000"/>
                <a:gd name="connsiteX37" fmla="*/ 8702 w 10000"/>
                <a:gd name="connsiteY37" fmla="*/ 3789 h 10000"/>
                <a:gd name="connsiteX38" fmla="*/ 8168 w 10000"/>
                <a:gd name="connsiteY38" fmla="*/ 3851 h 10000"/>
                <a:gd name="connsiteX39" fmla="*/ 8016 w 10000"/>
                <a:gd name="connsiteY39" fmla="*/ 3883 h 10000"/>
                <a:gd name="connsiteX40" fmla="*/ 7902 w 10000"/>
                <a:gd name="connsiteY40" fmla="*/ 4068 h 10000"/>
                <a:gd name="connsiteX41" fmla="*/ 7902 w 10000"/>
                <a:gd name="connsiteY41" fmla="*/ 4440 h 10000"/>
                <a:gd name="connsiteX42" fmla="*/ 7976 w 10000"/>
                <a:gd name="connsiteY42" fmla="*/ 4722 h 10000"/>
                <a:gd name="connsiteX43" fmla="*/ 8244 w 10000"/>
                <a:gd name="connsiteY43" fmla="*/ 5065 h 10000"/>
                <a:gd name="connsiteX44" fmla="*/ 8510 w 10000"/>
                <a:gd name="connsiteY44" fmla="*/ 5219 h 10000"/>
                <a:gd name="connsiteX45" fmla="*/ 9121 w 10000"/>
                <a:gd name="connsiteY45" fmla="*/ 5342 h 10000"/>
                <a:gd name="connsiteX46" fmla="*/ 9198 w 10000"/>
                <a:gd name="connsiteY46" fmla="*/ 5434 h 10000"/>
                <a:gd name="connsiteX47" fmla="*/ 9925 w 10000"/>
                <a:gd name="connsiteY47" fmla="*/ 7267 h 10000"/>
                <a:gd name="connsiteX48" fmla="*/ 10000 w 10000"/>
                <a:gd name="connsiteY48" fmla="*/ 7267 h 10000"/>
                <a:gd name="connsiteX49" fmla="*/ 8587 w 10000"/>
                <a:gd name="connsiteY49" fmla="*/ 9318 h 10000"/>
                <a:gd name="connsiteX50" fmla="*/ 8510 w 10000"/>
                <a:gd name="connsiteY50" fmla="*/ 9596 h 10000"/>
                <a:gd name="connsiteX51" fmla="*/ 8664 w 10000"/>
                <a:gd name="connsiteY51" fmla="*/ 10000 h 10000"/>
                <a:gd name="connsiteX52" fmla="*/ 8499 w 10000"/>
                <a:gd name="connsiteY52" fmla="*/ 9266 h 10000"/>
                <a:gd name="connsiteX53" fmla="*/ 8037 w 10000"/>
                <a:gd name="connsiteY53" fmla="*/ 9607 h 10000"/>
                <a:gd name="connsiteX54" fmla="*/ 8570 w 10000"/>
                <a:gd name="connsiteY54" fmla="*/ 8960 h 10000"/>
                <a:gd name="connsiteX55" fmla="*/ 8671 w 10000"/>
                <a:gd name="connsiteY55" fmla="*/ 8585 h 10000"/>
                <a:gd name="connsiteX56" fmla="*/ 8250 w 10000"/>
                <a:gd name="connsiteY56" fmla="*/ 9101 h 10000"/>
                <a:gd name="connsiteX57" fmla="*/ 8353 w 10000"/>
                <a:gd name="connsiteY57" fmla="*/ 9328 h 10000"/>
                <a:gd name="connsiteX58" fmla="*/ 8646 w 10000"/>
                <a:gd name="connsiteY58" fmla="*/ 9422 h 10000"/>
                <a:gd name="connsiteX59" fmla="*/ 7427 w 10000"/>
                <a:gd name="connsiteY59" fmla="*/ 9805 h 10000"/>
                <a:gd name="connsiteX60" fmla="*/ 7949 w 10000"/>
                <a:gd name="connsiteY60" fmla="*/ 9563 h 10000"/>
                <a:gd name="connsiteX61" fmla="*/ 7901 w 10000"/>
                <a:gd name="connsiteY61" fmla="*/ 9850 h 10000"/>
                <a:gd name="connsiteX62" fmla="*/ 8330 w 10000"/>
                <a:gd name="connsiteY62" fmla="*/ 9103 h 10000"/>
                <a:gd name="connsiteX63" fmla="*/ 8338 w 10000"/>
                <a:gd name="connsiteY63" fmla="*/ 8815 h 10000"/>
                <a:gd name="connsiteX64" fmla="*/ 6175 w 10000"/>
                <a:gd name="connsiteY64" fmla="*/ 8743 h 10000"/>
                <a:gd name="connsiteX0" fmla="*/ 6175 w 10000"/>
                <a:gd name="connsiteY0" fmla="*/ 8743 h 10000"/>
                <a:gd name="connsiteX1" fmla="*/ 2794 w 10000"/>
                <a:gd name="connsiteY1" fmla="*/ 9303 h 10000"/>
                <a:gd name="connsiteX2" fmla="*/ 2611 w 10000"/>
                <a:gd name="connsiteY2" fmla="*/ 8343 h 10000"/>
                <a:gd name="connsiteX3" fmla="*/ 3719 w 10000"/>
                <a:gd name="connsiteY3" fmla="*/ 9239 h 10000"/>
                <a:gd name="connsiteX4" fmla="*/ 3688 w 10000"/>
                <a:gd name="connsiteY4" fmla="*/ 8939 h 10000"/>
                <a:gd name="connsiteX5" fmla="*/ 0 w 10000"/>
                <a:gd name="connsiteY5" fmla="*/ 8605 h 10000"/>
                <a:gd name="connsiteX6" fmla="*/ 2020 w 10000"/>
                <a:gd name="connsiteY6" fmla="*/ 7949 h 10000"/>
                <a:gd name="connsiteX7" fmla="*/ 2364 w 10000"/>
                <a:gd name="connsiteY7" fmla="*/ 8229 h 10000"/>
                <a:gd name="connsiteX8" fmla="*/ 2440 w 10000"/>
                <a:gd name="connsiteY8" fmla="*/ 8325 h 10000"/>
                <a:gd name="connsiteX9" fmla="*/ 2440 w 10000"/>
                <a:gd name="connsiteY9" fmla="*/ 8386 h 10000"/>
                <a:gd name="connsiteX10" fmla="*/ 2595 w 10000"/>
                <a:gd name="connsiteY10" fmla="*/ 8386 h 10000"/>
                <a:gd name="connsiteX11" fmla="*/ 2861 w 10000"/>
                <a:gd name="connsiteY11" fmla="*/ 8605 h 10000"/>
                <a:gd name="connsiteX12" fmla="*/ 3243 w 10000"/>
                <a:gd name="connsiteY12" fmla="*/ 8605 h 10000"/>
                <a:gd name="connsiteX13" fmla="*/ 4887 w 10000"/>
                <a:gd name="connsiteY13" fmla="*/ 5930 h 10000"/>
                <a:gd name="connsiteX14" fmla="*/ 5229 w 10000"/>
                <a:gd name="connsiteY14" fmla="*/ 5622 h 10000"/>
                <a:gd name="connsiteX15" fmla="*/ 5646 w 10000"/>
                <a:gd name="connsiteY15" fmla="*/ 5434 h 10000"/>
                <a:gd name="connsiteX16" fmla="*/ 6754 w 10000"/>
                <a:gd name="connsiteY16" fmla="*/ 2673 h 10000"/>
                <a:gd name="connsiteX17" fmla="*/ 7213 w 10000"/>
                <a:gd name="connsiteY17" fmla="*/ 2111 h 10000"/>
                <a:gd name="connsiteX18" fmla="*/ 7824 w 10000"/>
                <a:gd name="connsiteY18" fmla="*/ 1895 h 10000"/>
                <a:gd name="connsiteX19" fmla="*/ 7902 w 10000"/>
                <a:gd name="connsiteY19" fmla="*/ 1835 h 10000"/>
                <a:gd name="connsiteX20" fmla="*/ 8435 w 10000"/>
                <a:gd name="connsiteY20" fmla="*/ 1553 h 10000"/>
                <a:gd name="connsiteX21" fmla="*/ 8435 w 10000"/>
                <a:gd name="connsiteY21" fmla="*/ 775 h 10000"/>
                <a:gd name="connsiteX22" fmla="*/ 8359 w 10000"/>
                <a:gd name="connsiteY22" fmla="*/ 623 h 10000"/>
                <a:gd name="connsiteX23" fmla="*/ 8244 w 10000"/>
                <a:gd name="connsiteY23" fmla="*/ 558 h 10000"/>
                <a:gd name="connsiteX24" fmla="*/ 7902 w 10000"/>
                <a:gd name="connsiteY24" fmla="*/ 527 h 10000"/>
                <a:gd name="connsiteX25" fmla="*/ 7902 w 10000"/>
                <a:gd name="connsiteY25" fmla="*/ 405 h 10000"/>
                <a:gd name="connsiteX26" fmla="*/ 8016 w 10000"/>
                <a:gd name="connsiteY26" fmla="*/ 405 h 10000"/>
                <a:gd name="connsiteX27" fmla="*/ 8320 w 10000"/>
                <a:gd name="connsiteY27" fmla="*/ 61 h 10000"/>
                <a:gd name="connsiteX28" fmla="*/ 8778 w 10000"/>
                <a:gd name="connsiteY28" fmla="*/ 0 h 10000"/>
                <a:gd name="connsiteX29" fmla="*/ 8856 w 10000"/>
                <a:gd name="connsiteY29" fmla="*/ 125 h 10000"/>
                <a:gd name="connsiteX30" fmla="*/ 8971 w 10000"/>
                <a:gd name="connsiteY30" fmla="*/ 775 h 10000"/>
                <a:gd name="connsiteX31" fmla="*/ 9274 w 10000"/>
                <a:gd name="connsiteY31" fmla="*/ 1243 h 10000"/>
                <a:gd name="connsiteX32" fmla="*/ 9121 w 10000"/>
                <a:gd name="connsiteY32" fmla="*/ 2453 h 10000"/>
                <a:gd name="connsiteX33" fmla="*/ 9809 w 10000"/>
                <a:gd name="connsiteY33" fmla="*/ 3449 h 10000"/>
                <a:gd name="connsiteX34" fmla="*/ 9925 w 10000"/>
                <a:gd name="connsiteY34" fmla="*/ 3851 h 10000"/>
                <a:gd name="connsiteX35" fmla="*/ 9886 w 10000"/>
                <a:gd name="connsiteY35" fmla="*/ 3883 h 10000"/>
                <a:gd name="connsiteX36" fmla="*/ 9732 w 10000"/>
                <a:gd name="connsiteY36" fmla="*/ 3945 h 10000"/>
                <a:gd name="connsiteX37" fmla="*/ 8702 w 10000"/>
                <a:gd name="connsiteY37" fmla="*/ 3789 h 10000"/>
                <a:gd name="connsiteX38" fmla="*/ 8168 w 10000"/>
                <a:gd name="connsiteY38" fmla="*/ 3851 h 10000"/>
                <a:gd name="connsiteX39" fmla="*/ 8016 w 10000"/>
                <a:gd name="connsiteY39" fmla="*/ 3883 h 10000"/>
                <a:gd name="connsiteX40" fmla="*/ 7902 w 10000"/>
                <a:gd name="connsiteY40" fmla="*/ 4068 h 10000"/>
                <a:gd name="connsiteX41" fmla="*/ 7902 w 10000"/>
                <a:gd name="connsiteY41" fmla="*/ 4440 h 10000"/>
                <a:gd name="connsiteX42" fmla="*/ 7976 w 10000"/>
                <a:gd name="connsiteY42" fmla="*/ 4722 h 10000"/>
                <a:gd name="connsiteX43" fmla="*/ 8244 w 10000"/>
                <a:gd name="connsiteY43" fmla="*/ 5065 h 10000"/>
                <a:gd name="connsiteX44" fmla="*/ 8510 w 10000"/>
                <a:gd name="connsiteY44" fmla="*/ 5219 h 10000"/>
                <a:gd name="connsiteX45" fmla="*/ 9121 w 10000"/>
                <a:gd name="connsiteY45" fmla="*/ 5342 h 10000"/>
                <a:gd name="connsiteX46" fmla="*/ 9198 w 10000"/>
                <a:gd name="connsiteY46" fmla="*/ 5434 h 10000"/>
                <a:gd name="connsiteX47" fmla="*/ 9925 w 10000"/>
                <a:gd name="connsiteY47" fmla="*/ 7267 h 10000"/>
                <a:gd name="connsiteX48" fmla="*/ 10000 w 10000"/>
                <a:gd name="connsiteY48" fmla="*/ 7267 h 10000"/>
                <a:gd name="connsiteX49" fmla="*/ 8587 w 10000"/>
                <a:gd name="connsiteY49" fmla="*/ 9318 h 10000"/>
                <a:gd name="connsiteX50" fmla="*/ 8510 w 10000"/>
                <a:gd name="connsiteY50" fmla="*/ 9596 h 10000"/>
                <a:gd name="connsiteX51" fmla="*/ 8664 w 10000"/>
                <a:gd name="connsiteY51" fmla="*/ 10000 h 10000"/>
                <a:gd name="connsiteX52" fmla="*/ 8499 w 10000"/>
                <a:gd name="connsiteY52" fmla="*/ 9266 h 10000"/>
                <a:gd name="connsiteX53" fmla="*/ 8037 w 10000"/>
                <a:gd name="connsiteY53" fmla="*/ 9607 h 10000"/>
                <a:gd name="connsiteX54" fmla="*/ 8570 w 10000"/>
                <a:gd name="connsiteY54" fmla="*/ 8960 h 10000"/>
                <a:gd name="connsiteX55" fmla="*/ 8671 w 10000"/>
                <a:gd name="connsiteY55" fmla="*/ 8585 h 10000"/>
                <a:gd name="connsiteX56" fmla="*/ 8250 w 10000"/>
                <a:gd name="connsiteY56" fmla="*/ 9101 h 10000"/>
                <a:gd name="connsiteX57" fmla="*/ 8353 w 10000"/>
                <a:gd name="connsiteY57" fmla="*/ 9328 h 10000"/>
                <a:gd name="connsiteX58" fmla="*/ 8646 w 10000"/>
                <a:gd name="connsiteY58" fmla="*/ 9422 h 10000"/>
                <a:gd name="connsiteX59" fmla="*/ 7427 w 10000"/>
                <a:gd name="connsiteY59" fmla="*/ 9805 h 10000"/>
                <a:gd name="connsiteX60" fmla="*/ 7949 w 10000"/>
                <a:gd name="connsiteY60" fmla="*/ 9563 h 10000"/>
                <a:gd name="connsiteX61" fmla="*/ 7901 w 10000"/>
                <a:gd name="connsiteY61" fmla="*/ 9850 h 10000"/>
                <a:gd name="connsiteX62" fmla="*/ 8330 w 10000"/>
                <a:gd name="connsiteY62" fmla="*/ 9103 h 10000"/>
                <a:gd name="connsiteX63" fmla="*/ 8338 w 10000"/>
                <a:gd name="connsiteY63" fmla="*/ 8815 h 10000"/>
                <a:gd name="connsiteX64" fmla="*/ 6175 w 10000"/>
                <a:gd name="connsiteY64" fmla="*/ 8743 h 10000"/>
                <a:gd name="connsiteX0" fmla="*/ 4155 w 7980"/>
                <a:gd name="connsiteY0" fmla="*/ 8743 h 10000"/>
                <a:gd name="connsiteX1" fmla="*/ 774 w 7980"/>
                <a:gd name="connsiteY1" fmla="*/ 9303 h 10000"/>
                <a:gd name="connsiteX2" fmla="*/ 591 w 7980"/>
                <a:gd name="connsiteY2" fmla="*/ 8343 h 10000"/>
                <a:gd name="connsiteX3" fmla="*/ 1699 w 7980"/>
                <a:gd name="connsiteY3" fmla="*/ 9239 h 10000"/>
                <a:gd name="connsiteX4" fmla="*/ 1668 w 7980"/>
                <a:gd name="connsiteY4" fmla="*/ 8939 h 10000"/>
                <a:gd name="connsiteX5" fmla="*/ 0 w 7980"/>
                <a:gd name="connsiteY5" fmla="*/ 7949 h 10000"/>
                <a:gd name="connsiteX6" fmla="*/ 344 w 7980"/>
                <a:gd name="connsiteY6" fmla="*/ 8229 h 10000"/>
                <a:gd name="connsiteX7" fmla="*/ 420 w 7980"/>
                <a:gd name="connsiteY7" fmla="*/ 8325 h 10000"/>
                <a:gd name="connsiteX8" fmla="*/ 420 w 7980"/>
                <a:gd name="connsiteY8" fmla="*/ 8386 h 10000"/>
                <a:gd name="connsiteX9" fmla="*/ 575 w 7980"/>
                <a:gd name="connsiteY9" fmla="*/ 8386 h 10000"/>
                <a:gd name="connsiteX10" fmla="*/ 841 w 7980"/>
                <a:gd name="connsiteY10" fmla="*/ 8605 h 10000"/>
                <a:gd name="connsiteX11" fmla="*/ 1223 w 7980"/>
                <a:gd name="connsiteY11" fmla="*/ 8605 h 10000"/>
                <a:gd name="connsiteX12" fmla="*/ 2867 w 7980"/>
                <a:gd name="connsiteY12" fmla="*/ 5930 h 10000"/>
                <a:gd name="connsiteX13" fmla="*/ 3209 w 7980"/>
                <a:gd name="connsiteY13" fmla="*/ 5622 h 10000"/>
                <a:gd name="connsiteX14" fmla="*/ 3626 w 7980"/>
                <a:gd name="connsiteY14" fmla="*/ 5434 h 10000"/>
                <a:gd name="connsiteX15" fmla="*/ 4734 w 7980"/>
                <a:gd name="connsiteY15" fmla="*/ 2673 h 10000"/>
                <a:gd name="connsiteX16" fmla="*/ 5193 w 7980"/>
                <a:gd name="connsiteY16" fmla="*/ 2111 h 10000"/>
                <a:gd name="connsiteX17" fmla="*/ 5804 w 7980"/>
                <a:gd name="connsiteY17" fmla="*/ 1895 h 10000"/>
                <a:gd name="connsiteX18" fmla="*/ 5882 w 7980"/>
                <a:gd name="connsiteY18" fmla="*/ 1835 h 10000"/>
                <a:gd name="connsiteX19" fmla="*/ 6415 w 7980"/>
                <a:gd name="connsiteY19" fmla="*/ 1553 h 10000"/>
                <a:gd name="connsiteX20" fmla="*/ 6415 w 7980"/>
                <a:gd name="connsiteY20" fmla="*/ 775 h 10000"/>
                <a:gd name="connsiteX21" fmla="*/ 6339 w 7980"/>
                <a:gd name="connsiteY21" fmla="*/ 623 h 10000"/>
                <a:gd name="connsiteX22" fmla="*/ 6224 w 7980"/>
                <a:gd name="connsiteY22" fmla="*/ 558 h 10000"/>
                <a:gd name="connsiteX23" fmla="*/ 5882 w 7980"/>
                <a:gd name="connsiteY23" fmla="*/ 527 h 10000"/>
                <a:gd name="connsiteX24" fmla="*/ 5882 w 7980"/>
                <a:gd name="connsiteY24" fmla="*/ 405 h 10000"/>
                <a:gd name="connsiteX25" fmla="*/ 5996 w 7980"/>
                <a:gd name="connsiteY25" fmla="*/ 405 h 10000"/>
                <a:gd name="connsiteX26" fmla="*/ 6300 w 7980"/>
                <a:gd name="connsiteY26" fmla="*/ 61 h 10000"/>
                <a:gd name="connsiteX27" fmla="*/ 6758 w 7980"/>
                <a:gd name="connsiteY27" fmla="*/ 0 h 10000"/>
                <a:gd name="connsiteX28" fmla="*/ 6836 w 7980"/>
                <a:gd name="connsiteY28" fmla="*/ 125 h 10000"/>
                <a:gd name="connsiteX29" fmla="*/ 6951 w 7980"/>
                <a:gd name="connsiteY29" fmla="*/ 775 h 10000"/>
                <a:gd name="connsiteX30" fmla="*/ 7254 w 7980"/>
                <a:gd name="connsiteY30" fmla="*/ 1243 h 10000"/>
                <a:gd name="connsiteX31" fmla="*/ 7101 w 7980"/>
                <a:gd name="connsiteY31" fmla="*/ 2453 h 10000"/>
                <a:gd name="connsiteX32" fmla="*/ 7789 w 7980"/>
                <a:gd name="connsiteY32" fmla="*/ 3449 h 10000"/>
                <a:gd name="connsiteX33" fmla="*/ 7905 w 7980"/>
                <a:gd name="connsiteY33" fmla="*/ 3851 h 10000"/>
                <a:gd name="connsiteX34" fmla="*/ 7866 w 7980"/>
                <a:gd name="connsiteY34" fmla="*/ 3883 h 10000"/>
                <a:gd name="connsiteX35" fmla="*/ 7712 w 7980"/>
                <a:gd name="connsiteY35" fmla="*/ 3945 h 10000"/>
                <a:gd name="connsiteX36" fmla="*/ 6682 w 7980"/>
                <a:gd name="connsiteY36" fmla="*/ 3789 h 10000"/>
                <a:gd name="connsiteX37" fmla="*/ 6148 w 7980"/>
                <a:gd name="connsiteY37" fmla="*/ 3851 h 10000"/>
                <a:gd name="connsiteX38" fmla="*/ 5996 w 7980"/>
                <a:gd name="connsiteY38" fmla="*/ 3883 h 10000"/>
                <a:gd name="connsiteX39" fmla="*/ 5882 w 7980"/>
                <a:gd name="connsiteY39" fmla="*/ 4068 h 10000"/>
                <a:gd name="connsiteX40" fmla="*/ 5882 w 7980"/>
                <a:gd name="connsiteY40" fmla="*/ 4440 h 10000"/>
                <a:gd name="connsiteX41" fmla="*/ 5956 w 7980"/>
                <a:gd name="connsiteY41" fmla="*/ 4722 h 10000"/>
                <a:gd name="connsiteX42" fmla="*/ 6224 w 7980"/>
                <a:gd name="connsiteY42" fmla="*/ 5065 h 10000"/>
                <a:gd name="connsiteX43" fmla="*/ 6490 w 7980"/>
                <a:gd name="connsiteY43" fmla="*/ 5219 h 10000"/>
                <a:gd name="connsiteX44" fmla="*/ 7101 w 7980"/>
                <a:gd name="connsiteY44" fmla="*/ 5342 h 10000"/>
                <a:gd name="connsiteX45" fmla="*/ 7178 w 7980"/>
                <a:gd name="connsiteY45" fmla="*/ 5434 h 10000"/>
                <a:gd name="connsiteX46" fmla="*/ 7905 w 7980"/>
                <a:gd name="connsiteY46" fmla="*/ 7267 h 10000"/>
                <a:gd name="connsiteX47" fmla="*/ 7980 w 7980"/>
                <a:gd name="connsiteY47" fmla="*/ 7267 h 10000"/>
                <a:gd name="connsiteX48" fmla="*/ 6567 w 7980"/>
                <a:gd name="connsiteY48" fmla="*/ 9318 h 10000"/>
                <a:gd name="connsiteX49" fmla="*/ 6490 w 7980"/>
                <a:gd name="connsiteY49" fmla="*/ 9596 h 10000"/>
                <a:gd name="connsiteX50" fmla="*/ 6644 w 7980"/>
                <a:gd name="connsiteY50" fmla="*/ 10000 h 10000"/>
                <a:gd name="connsiteX51" fmla="*/ 6479 w 7980"/>
                <a:gd name="connsiteY51" fmla="*/ 9266 h 10000"/>
                <a:gd name="connsiteX52" fmla="*/ 6017 w 7980"/>
                <a:gd name="connsiteY52" fmla="*/ 9607 h 10000"/>
                <a:gd name="connsiteX53" fmla="*/ 6550 w 7980"/>
                <a:gd name="connsiteY53" fmla="*/ 8960 h 10000"/>
                <a:gd name="connsiteX54" fmla="*/ 6651 w 7980"/>
                <a:gd name="connsiteY54" fmla="*/ 8585 h 10000"/>
                <a:gd name="connsiteX55" fmla="*/ 6230 w 7980"/>
                <a:gd name="connsiteY55" fmla="*/ 9101 h 10000"/>
                <a:gd name="connsiteX56" fmla="*/ 6333 w 7980"/>
                <a:gd name="connsiteY56" fmla="*/ 9328 h 10000"/>
                <a:gd name="connsiteX57" fmla="*/ 6626 w 7980"/>
                <a:gd name="connsiteY57" fmla="*/ 9422 h 10000"/>
                <a:gd name="connsiteX58" fmla="*/ 5407 w 7980"/>
                <a:gd name="connsiteY58" fmla="*/ 9805 h 10000"/>
                <a:gd name="connsiteX59" fmla="*/ 5929 w 7980"/>
                <a:gd name="connsiteY59" fmla="*/ 9563 h 10000"/>
                <a:gd name="connsiteX60" fmla="*/ 5881 w 7980"/>
                <a:gd name="connsiteY60" fmla="*/ 9850 h 10000"/>
                <a:gd name="connsiteX61" fmla="*/ 6310 w 7980"/>
                <a:gd name="connsiteY61" fmla="*/ 9103 h 10000"/>
                <a:gd name="connsiteX62" fmla="*/ 6318 w 7980"/>
                <a:gd name="connsiteY62" fmla="*/ 8815 h 10000"/>
                <a:gd name="connsiteX63" fmla="*/ 4155 w 7980"/>
                <a:gd name="connsiteY63" fmla="*/ 8743 h 10000"/>
                <a:gd name="connsiteX0" fmla="*/ 5207 w 10000"/>
                <a:gd name="connsiteY0" fmla="*/ 8743 h 10000"/>
                <a:gd name="connsiteX1" fmla="*/ 970 w 10000"/>
                <a:gd name="connsiteY1" fmla="*/ 9303 h 10000"/>
                <a:gd name="connsiteX2" fmla="*/ 741 w 10000"/>
                <a:gd name="connsiteY2" fmla="*/ 8343 h 10000"/>
                <a:gd name="connsiteX3" fmla="*/ 2129 w 10000"/>
                <a:gd name="connsiteY3" fmla="*/ 9239 h 10000"/>
                <a:gd name="connsiteX4" fmla="*/ 2090 w 10000"/>
                <a:gd name="connsiteY4" fmla="*/ 8939 h 10000"/>
                <a:gd name="connsiteX5" fmla="*/ 0 w 10000"/>
                <a:gd name="connsiteY5" fmla="*/ 7949 h 10000"/>
                <a:gd name="connsiteX6" fmla="*/ 431 w 10000"/>
                <a:gd name="connsiteY6" fmla="*/ 8229 h 10000"/>
                <a:gd name="connsiteX7" fmla="*/ 526 w 10000"/>
                <a:gd name="connsiteY7" fmla="*/ 8325 h 10000"/>
                <a:gd name="connsiteX8" fmla="*/ 526 w 10000"/>
                <a:gd name="connsiteY8" fmla="*/ 8386 h 10000"/>
                <a:gd name="connsiteX9" fmla="*/ 721 w 10000"/>
                <a:gd name="connsiteY9" fmla="*/ 8386 h 10000"/>
                <a:gd name="connsiteX10" fmla="*/ 1054 w 10000"/>
                <a:gd name="connsiteY10" fmla="*/ 8605 h 10000"/>
                <a:gd name="connsiteX11" fmla="*/ 1533 w 10000"/>
                <a:gd name="connsiteY11" fmla="*/ 8605 h 10000"/>
                <a:gd name="connsiteX12" fmla="*/ 3593 w 10000"/>
                <a:gd name="connsiteY12" fmla="*/ 5930 h 10000"/>
                <a:gd name="connsiteX13" fmla="*/ 4021 w 10000"/>
                <a:gd name="connsiteY13" fmla="*/ 5622 h 10000"/>
                <a:gd name="connsiteX14" fmla="*/ 4544 w 10000"/>
                <a:gd name="connsiteY14" fmla="*/ 5434 h 10000"/>
                <a:gd name="connsiteX15" fmla="*/ 5932 w 10000"/>
                <a:gd name="connsiteY15" fmla="*/ 2673 h 10000"/>
                <a:gd name="connsiteX16" fmla="*/ 6508 w 10000"/>
                <a:gd name="connsiteY16" fmla="*/ 2111 h 10000"/>
                <a:gd name="connsiteX17" fmla="*/ 7273 w 10000"/>
                <a:gd name="connsiteY17" fmla="*/ 1895 h 10000"/>
                <a:gd name="connsiteX18" fmla="*/ 7371 w 10000"/>
                <a:gd name="connsiteY18" fmla="*/ 1835 h 10000"/>
                <a:gd name="connsiteX19" fmla="*/ 8039 w 10000"/>
                <a:gd name="connsiteY19" fmla="*/ 1553 h 10000"/>
                <a:gd name="connsiteX20" fmla="*/ 8039 w 10000"/>
                <a:gd name="connsiteY20" fmla="*/ 775 h 10000"/>
                <a:gd name="connsiteX21" fmla="*/ 7944 w 10000"/>
                <a:gd name="connsiteY21" fmla="*/ 623 h 10000"/>
                <a:gd name="connsiteX22" fmla="*/ 7799 w 10000"/>
                <a:gd name="connsiteY22" fmla="*/ 558 h 10000"/>
                <a:gd name="connsiteX23" fmla="*/ 7371 w 10000"/>
                <a:gd name="connsiteY23" fmla="*/ 527 h 10000"/>
                <a:gd name="connsiteX24" fmla="*/ 7371 w 10000"/>
                <a:gd name="connsiteY24" fmla="*/ 405 h 10000"/>
                <a:gd name="connsiteX25" fmla="*/ 7514 w 10000"/>
                <a:gd name="connsiteY25" fmla="*/ 405 h 10000"/>
                <a:gd name="connsiteX26" fmla="*/ 7895 w 10000"/>
                <a:gd name="connsiteY26" fmla="*/ 61 h 10000"/>
                <a:gd name="connsiteX27" fmla="*/ 8469 w 10000"/>
                <a:gd name="connsiteY27" fmla="*/ 0 h 10000"/>
                <a:gd name="connsiteX28" fmla="*/ 8566 w 10000"/>
                <a:gd name="connsiteY28" fmla="*/ 125 h 10000"/>
                <a:gd name="connsiteX29" fmla="*/ 8711 w 10000"/>
                <a:gd name="connsiteY29" fmla="*/ 775 h 10000"/>
                <a:gd name="connsiteX30" fmla="*/ 9090 w 10000"/>
                <a:gd name="connsiteY30" fmla="*/ 1243 h 10000"/>
                <a:gd name="connsiteX31" fmla="*/ 8898 w 10000"/>
                <a:gd name="connsiteY31" fmla="*/ 2453 h 10000"/>
                <a:gd name="connsiteX32" fmla="*/ 9761 w 10000"/>
                <a:gd name="connsiteY32" fmla="*/ 3449 h 10000"/>
                <a:gd name="connsiteX33" fmla="*/ 9906 w 10000"/>
                <a:gd name="connsiteY33" fmla="*/ 3851 h 10000"/>
                <a:gd name="connsiteX34" fmla="*/ 9857 w 10000"/>
                <a:gd name="connsiteY34" fmla="*/ 3883 h 10000"/>
                <a:gd name="connsiteX35" fmla="*/ 9664 w 10000"/>
                <a:gd name="connsiteY35" fmla="*/ 3945 h 10000"/>
                <a:gd name="connsiteX36" fmla="*/ 8373 w 10000"/>
                <a:gd name="connsiteY36" fmla="*/ 3789 h 10000"/>
                <a:gd name="connsiteX37" fmla="*/ 7704 w 10000"/>
                <a:gd name="connsiteY37" fmla="*/ 3851 h 10000"/>
                <a:gd name="connsiteX38" fmla="*/ 7514 w 10000"/>
                <a:gd name="connsiteY38" fmla="*/ 3883 h 10000"/>
                <a:gd name="connsiteX39" fmla="*/ 7371 w 10000"/>
                <a:gd name="connsiteY39" fmla="*/ 4068 h 10000"/>
                <a:gd name="connsiteX40" fmla="*/ 7371 w 10000"/>
                <a:gd name="connsiteY40" fmla="*/ 4440 h 10000"/>
                <a:gd name="connsiteX41" fmla="*/ 7464 w 10000"/>
                <a:gd name="connsiteY41" fmla="*/ 4722 h 10000"/>
                <a:gd name="connsiteX42" fmla="*/ 7799 w 10000"/>
                <a:gd name="connsiteY42" fmla="*/ 5065 h 10000"/>
                <a:gd name="connsiteX43" fmla="*/ 8133 w 10000"/>
                <a:gd name="connsiteY43" fmla="*/ 5219 h 10000"/>
                <a:gd name="connsiteX44" fmla="*/ 8898 w 10000"/>
                <a:gd name="connsiteY44" fmla="*/ 5342 h 10000"/>
                <a:gd name="connsiteX45" fmla="*/ 8995 w 10000"/>
                <a:gd name="connsiteY45" fmla="*/ 5434 h 10000"/>
                <a:gd name="connsiteX46" fmla="*/ 9906 w 10000"/>
                <a:gd name="connsiteY46" fmla="*/ 7267 h 10000"/>
                <a:gd name="connsiteX47" fmla="*/ 10000 w 10000"/>
                <a:gd name="connsiteY47" fmla="*/ 7267 h 10000"/>
                <a:gd name="connsiteX48" fmla="*/ 8229 w 10000"/>
                <a:gd name="connsiteY48" fmla="*/ 9318 h 10000"/>
                <a:gd name="connsiteX49" fmla="*/ 8133 w 10000"/>
                <a:gd name="connsiteY49" fmla="*/ 9596 h 10000"/>
                <a:gd name="connsiteX50" fmla="*/ 8326 w 10000"/>
                <a:gd name="connsiteY50" fmla="*/ 10000 h 10000"/>
                <a:gd name="connsiteX51" fmla="*/ 8119 w 10000"/>
                <a:gd name="connsiteY51" fmla="*/ 9266 h 10000"/>
                <a:gd name="connsiteX52" fmla="*/ 7540 w 10000"/>
                <a:gd name="connsiteY52" fmla="*/ 9607 h 10000"/>
                <a:gd name="connsiteX53" fmla="*/ 8208 w 10000"/>
                <a:gd name="connsiteY53" fmla="*/ 8960 h 10000"/>
                <a:gd name="connsiteX54" fmla="*/ 8335 w 10000"/>
                <a:gd name="connsiteY54" fmla="*/ 8585 h 10000"/>
                <a:gd name="connsiteX55" fmla="*/ 7807 w 10000"/>
                <a:gd name="connsiteY55" fmla="*/ 9101 h 10000"/>
                <a:gd name="connsiteX56" fmla="*/ 7936 w 10000"/>
                <a:gd name="connsiteY56" fmla="*/ 9328 h 10000"/>
                <a:gd name="connsiteX57" fmla="*/ 8303 w 10000"/>
                <a:gd name="connsiteY57" fmla="*/ 9422 h 10000"/>
                <a:gd name="connsiteX58" fmla="*/ 6776 w 10000"/>
                <a:gd name="connsiteY58" fmla="*/ 9805 h 10000"/>
                <a:gd name="connsiteX59" fmla="*/ 7430 w 10000"/>
                <a:gd name="connsiteY59" fmla="*/ 9563 h 10000"/>
                <a:gd name="connsiteX60" fmla="*/ 7370 w 10000"/>
                <a:gd name="connsiteY60" fmla="*/ 9850 h 10000"/>
                <a:gd name="connsiteX61" fmla="*/ 7907 w 10000"/>
                <a:gd name="connsiteY61" fmla="*/ 9103 h 10000"/>
                <a:gd name="connsiteX62" fmla="*/ 7917 w 10000"/>
                <a:gd name="connsiteY62" fmla="*/ 8815 h 10000"/>
                <a:gd name="connsiteX63" fmla="*/ 5207 w 10000"/>
                <a:gd name="connsiteY63" fmla="*/ 8743 h 10000"/>
                <a:gd name="connsiteX0" fmla="*/ 4776 w 9569"/>
                <a:gd name="connsiteY0" fmla="*/ 8743 h 10000"/>
                <a:gd name="connsiteX1" fmla="*/ 539 w 9569"/>
                <a:gd name="connsiteY1" fmla="*/ 9303 h 10000"/>
                <a:gd name="connsiteX2" fmla="*/ 310 w 9569"/>
                <a:gd name="connsiteY2" fmla="*/ 8343 h 10000"/>
                <a:gd name="connsiteX3" fmla="*/ 1698 w 9569"/>
                <a:gd name="connsiteY3" fmla="*/ 9239 h 10000"/>
                <a:gd name="connsiteX4" fmla="*/ 1659 w 9569"/>
                <a:gd name="connsiteY4" fmla="*/ 8939 h 10000"/>
                <a:gd name="connsiteX5" fmla="*/ 0 w 9569"/>
                <a:gd name="connsiteY5" fmla="*/ 8229 h 10000"/>
                <a:gd name="connsiteX6" fmla="*/ 95 w 9569"/>
                <a:gd name="connsiteY6" fmla="*/ 8325 h 10000"/>
                <a:gd name="connsiteX7" fmla="*/ 95 w 9569"/>
                <a:gd name="connsiteY7" fmla="*/ 8386 h 10000"/>
                <a:gd name="connsiteX8" fmla="*/ 290 w 9569"/>
                <a:gd name="connsiteY8" fmla="*/ 8386 h 10000"/>
                <a:gd name="connsiteX9" fmla="*/ 623 w 9569"/>
                <a:gd name="connsiteY9" fmla="*/ 8605 h 10000"/>
                <a:gd name="connsiteX10" fmla="*/ 1102 w 9569"/>
                <a:gd name="connsiteY10" fmla="*/ 8605 h 10000"/>
                <a:gd name="connsiteX11" fmla="*/ 3162 w 9569"/>
                <a:gd name="connsiteY11" fmla="*/ 5930 h 10000"/>
                <a:gd name="connsiteX12" fmla="*/ 3590 w 9569"/>
                <a:gd name="connsiteY12" fmla="*/ 5622 h 10000"/>
                <a:gd name="connsiteX13" fmla="*/ 4113 w 9569"/>
                <a:gd name="connsiteY13" fmla="*/ 5434 h 10000"/>
                <a:gd name="connsiteX14" fmla="*/ 5501 w 9569"/>
                <a:gd name="connsiteY14" fmla="*/ 2673 h 10000"/>
                <a:gd name="connsiteX15" fmla="*/ 6077 w 9569"/>
                <a:gd name="connsiteY15" fmla="*/ 2111 h 10000"/>
                <a:gd name="connsiteX16" fmla="*/ 6842 w 9569"/>
                <a:gd name="connsiteY16" fmla="*/ 1895 h 10000"/>
                <a:gd name="connsiteX17" fmla="*/ 6940 w 9569"/>
                <a:gd name="connsiteY17" fmla="*/ 1835 h 10000"/>
                <a:gd name="connsiteX18" fmla="*/ 7608 w 9569"/>
                <a:gd name="connsiteY18" fmla="*/ 1553 h 10000"/>
                <a:gd name="connsiteX19" fmla="*/ 7608 w 9569"/>
                <a:gd name="connsiteY19" fmla="*/ 775 h 10000"/>
                <a:gd name="connsiteX20" fmla="*/ 7513 w 9569"/>
                <a:gd name="connsiteY20" fmla="*/ 623 h 10000"/>
                <a:gd name="connsiteX21" fmla="*/ 7368 w 9569"/>
                <a:gd name="connsiteY21" fmla="*/ 558 h 10000"/>
                <a:gd name="connsiteX22" fmla="*/ 6940 w 9569"/>
                <a:gd name="connsiteY22" fmla="*/ 527 h 10000"/>
                <a:gd name="connsiteX23" fmla="*/ 6940 w 9569"/>
                <a:gd name="connsiteY23" fmla="*/ 405 h 10000"/>
                <a:gd name="connsiteX24" fmla="*/ 7083 w 9569"/>
                <a:gd name="connsiteY24" fmla="*/ 405 h 10000"/>
                <a:gd name="connsiteX25" fmla="*/ 7464 w 9569"/>
                <a:gd name="connsiteY25" fmla="*/ 61 h 10000"/>
                <a:gd name="connsiteX26" fmla="*/ 8038 w 9569"/>
                <a:gd name="connsiteY26" fmla="*/ 0 h 10000"/>
                <a:gd name="connsiteX27" fmla="*/ 8135 w 9569"/>
                <a:gd name="connsiteY27" fmla="*/ 125 h 10000"/>
                <a:gd name="connsiteX28" fmla="*/ 8280 w 9569"/>
                <a:gd name="connsiteY28" fmla="*/ 775 h 10000"/>
                <a:gd name="connsiteX29" fmla="*/ 8659 w 9569"/>
                <a:gd name="connsiteY29" fmla="*/ 1243 h 10000"/>
                <a:gd name="connsiteX30" fmla="*/ 8467 w 9569"/>
                <a:gd name="connsiteY30" fmla="*/ 2453 h 10000"/>
                <a:gd name="connsiteX31" fmla="*/ 9330 w 9569"/>
                <a:gd name="connsiteY31" fmla="*/ 3449 h 10000"/>
                <a:gd name="connsiteX32" fmla="*/ 9475 w 9569"/>
                <a:gd name="connsiteY32" fmla="*/ 3851 h 10000"/>
                <a:gd name="connsiteX33" fmla="*/ 9426 w 9569"/>
                <a:gd name="connsiteY33" fmla="*/ 3883 h 10000"/>
                <a:gd name="connsiteX34" fmla="*/ 9233 w 9569"/>
                <a:gd name="connsiteY34" fmla="*/ 3945 h 10000"/>
                <a:gd name="connsiteX35" fmla="*/ 7942 w 9569"/>
                <a:gd name="connsiteY35" fmla="*/ 3789 h 10000"/>
                <a:gd name="connsiteX36" fmla="*/ 7273 w 9569"/>
                <a:gd name="connsiteY36" fmla="*/ 3851 h 10000"/>
                <a:gd name="connsiteX37" fmla="*/ 7083 w 9569"/>
                <a:gd name="connsiteY37" fmla="*/ 3883 h 10000"/>
                <a:gd name="connsiteX38" fmla="*/ 6940 w 9569"/>
                <a:gd name="connsiteY38" fmla="*/ 4068 h 10000"/>
                <a:gd name="connsiteX39" fmla="*/ 6940 w 9569"/>
                <a:gd name="connsiteY39" fmla="*/ 4440 h 10000"/>
                <a:gd name="connsiteX40" fmla="*/ 7033 w 9569"/>
                <a:gd name="connsiteY40" fmla="*/ 4722 h 10000"/>
                <a:gd name="connsiteX41" fmla="*/ 7368 w 9569"/>
                <a:gd name="connsiteY41" fmla="*/ 5065 h 10000"/>
                <a:gd name="connsiteX42" fmla="*/ 7702 w 9569"/>
                <a:gd name="connsiteY42" fmla="*/ 5219 h 10000"/>
                <a:gd name="connsiteX43" fmla="*/ 8467 w 9569"/>
                <a:gd name="connsiteY43" fmla="*/ 5342 h 10000"/>
                <a:gd name="connsiteX44" fmla="*/ 8564 w 9569"/>
                <a:gd name="connsiteY44" fmla="*/ 5434 h 10000"/>
                <a:gd name="connsiteX45" fmla="*/ 9475 w 9569"/>
                <a:gd name="connsiteY45" fmla="*/ 7267 h 10000"/>
                <a:gd name="connsiteX46" fmla="*/ 9569 w 9569"/>
                <a:gd name="connsiteY46" fmla="*/ 7267 h 10000"/>
                <a:gd name="connsiteX47" fmla="*/ 7798 w 9569"/>
                <a:gd name="connsiteY47" fmla="*/ 9318 h 10000"/>
                <a:gd name="connsiteX48" fmla="*/ 7702 w 9569"/>
                <a:gd name="connsiteY48" fmla="*/ 9596 h 10000"/>
                <a:gd name="connsiteX49" fmla="*/ 7895 w 9569"/>
                <a:gd name="connsiteY49" fmla="*/ 10000 h 10000"/>
                <a:gd name="connsiteX50" fmla="*/ 7688 w 9569"/>
                <a:gd name="connsiteY50" fmla="*/ 9266 h 10000"/>
                <a:gd name="connsiteX51" fmla="*/ 7109 w 9569"/>
                <a:gd name="connsiteY51" fmla="*/ 9607 h 10000"/>
                <a:gd name="connsiteX52" fmla="*/ 7777 w 9569"/>
                <a:gd name="connsiteY52" fmla="*/ 8960 h 10000"/>
                <a:gd name="connsiteX53" fmla="*/ 7904 w 9569"/>
                <a:gd name="connsiteY53" fmla="*/ 8585 h 10000"/>
                <a:gd name="connsiteX54" fmla="*/ 7376 w 9569"/>
                <a:gd name="connsiteY54" fmla="*/ 9101 h 10000"/>
                <a:gd name="connsiteX55" fmla="*/ 7505 w 9569"/>
                <a:gd name="connsiteY55" fmla="*/ 9328 h 10000"/>
                <a:gd name="connsiteX56" fmla="*/ 7872 w 9569"/>
                <a:gd name="connsiteY56" fmla="*/ 9422 h 10000"/>
                <a:gd name="connsiteX57" fmla="*/ 6345 w 9569"/>
                <a:gd name="connsiteY57" fmla="*/ 9805 h 10000"/>
                <a:gd name="connsiteX58" fmla="*/ 6999 w 9569"/>
                <a:gd name="connsiteY58" fmla="*/ 9563 h 10000"/>
                <a:gd name="connsiteX59" fmla="*/ 6939 w 9569"/>
                <a:gd name="connsiteY59" fmla="*/ 9850 h 10000"/>
                <a:gd name="connsiteX60" fmla="*/ 7476 w 9569"/>
                <a:gd name="connsiteY60" fmla="*/ 9103 h 10000"/>
                <a:gd name="connsiteX61" fmla="*/ 7486 w 9569"/>
                <a:gd name="connsiteY61" fmla="*/ 8815 h 10000"/>
                <a:gd name="connsiteX62" fmla="*/ 4776 w 9569"/>
                <a:gd name="connsiteY62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651 w 10000"/>
                <a:gd name="connsiteY9" fmla="*/ 8605 h 10000"/>
                <a:gd name="connsiteX10" fmla="*/ 1152 w 10000"/>
                <a:gd name="connsiteY10" fmla="*/ 8605 h 10000"/>
                <a:gd name="connsiteX11" fmla="*/ 3304 w 10000"/>
                <a:gd name="connsiteY11" fmla="*/ 5930 h 10000"/>
                <a:gd name="connsiteX12" fmla="*/ 3752 w 10000"/>
                <a:gd name="connsiteY12" fmla="*/ 5622 h 10000"/>
                <a:gd name="connsiteX13" fmla="*/ 4298 w 10000"/>
                <a:gd name="connsiteY13" fmla="*/ 5434 h 10000"/>
                <a:gd name="connsiteX14" fmla="*/ 5749 w 10000"/>
                <a:gd name="connsiteY14" fmla="*/ 2673 h 10000"/>
                <a:gd name="connsiteX15" fmla="*/ 6351 w 10000"/>
                <a:gd name="connsiteY15" fmla="*/ 2111 h 10000"/>
                <a:gd name="connsiteX16" fmla="*/ 7150 w 10000"/>
                <a:gd name="connsiteY16" fmla="*/ 1895 h 10000"/>
                <a:gd name="connsiteX17" fmla="*/ 7253 w 10000"/>
                <a:gd name="connsiteY17" fmla="*/ 1835 h 10000"/>
                <a:gd name="connsiteX18" fmla="*/ 7951 w 10000"/>
                <a:gd name="connsiteY18" fmla="*/ 1553 h 10000"/>
                <a:gd name="connsiteX19" fmla="*/ 7951 w 10000"/>
                <a:gd name="connsiteY19" fmla="*/ 775 h 10000"/>
                <a:gd name="connsiteX20" fmla="*/ 7851 w 10000"/>
                <a:gd name="connsiteY20" fmla="*/ 623 h 10000"/>
                <a:gd name="connsiteX21" fmla="*/ 7700 w 10000"/>
                <a:gd name="connsiteY21" fmla="*/ 558 h 10000"/>
                <a:gd name="connsiteX22" fmla="*/ 7253 w 10000"/>
                <a:gd name="connsiteY22" fmla="*/ 527 h 10000"/>
                <a:gd name="connsiteX23" fmla="*/ 7253 w 10000"/>
                <a:gd name="connsiteY23" fmla="*/ 405 h 10000"/>
                <a:gd name="connsiteX24" fmla="*/ 7402 w 10000"/>
                <a:gd name="connsiteY24" fmla="*/ 405 h 10000"/>
                <a:gd name="connsiteX25" fmla="*/ 7800 w 10000"/>
                <a:gd name="connsiteY25" fmla="*/ 61 h 10000"/>
                <a:gd name="connsiteX26" fmla="*/ 8400 w 10000"/>
                <a:gd name="connsiteY26" fmla="*/ 0 h 10000"/>
                <a:gd name="connsiteX27" fmla="*/ 8501 w 10000"/>
                <a:gd name="connsiteY27" fmla="*/ 125 h 10000"/>
                <a:gd name="connsiteX28" fmla="*/ 8653 w 10000"/>
                <a:gd name="connsiteY28" fmla="*/ 775 h 10000"/>
                <a:gd name="connsiteX29" fmla="*/ 9049 w 10000"/>
                <a:gd name="connsiteY29" fmla="*/ 1243 h 10000"/>
                <a:gd name="connsiteX30" fmla="*/ 8848 w 10000"/>
                <a:gd name="connsiteY30" fmla="*/ 2453 h 10000"/>
                <a:gd name="connsiteX31" fmla="*/ 9750 w 10000"/>
                <a:gd name="connsiteY31" fmla="*/ 3449 h 10000"/>
                <a:gd name="connsiteX32" fmla="*/ 9902 w 10000"/>
                <a:gd name="connsiteY32" fmla="*/ 3851 h 10000"/>
                <a:gd name="connsiteX33" fmla="*/ 9851 w 10000"/>
                <a:gd name="connsiteY33" fmla="*/ 3883 h 10000"/>
                <a:gd name="connsiteX34" fmla="*/ 9649 w 10000"/>
                <a:gd name="connsiteY34" fmla="*/ 3945 h 10000"/>
                <a:gd name="connsiteX35" fmla="*/ 8300 w 10000"/>
                <a:gd name="connsiteY35" fmla="*/ 3789 h 10000"/>
                <a:gd name="connsiteX36" fmla="*/ 7601 w 10000"/>
                <a:gd name="connsiteY36" fmla="*/ 3851 h 10000"/>
                <a:gd name="connsiteX37" fmla="*/ 7402 w 10000"/>
                <a:gd name="connsiteY37" fmla="*/ 3883 h 10000"/>
                <a:gd name="connsiteX38" fmla="*/ 7253 w 10000"/>
                <a:gd name="connsiteY38" fmla="*/ 4068 h 10000"/>
                <a:gd name="connsiteX39" fmla="*/ 7253 w 10000"/>
                <a:gd name="connsiteY39" fmla="*/ 4440 h 10000"/>
                <a:gd name="connsiteX40" fmla="*/ 7350 w 10000"/>
                <a:gd name="connsiteY40" fmla="*/ 4722 h 10000"/>
                <a:gd name="connsiteX41" fmla="*/ 7700 w 10000"/>
                <a:gd name="connsiteY41" fmla="*/ 5065 h 10000"/>
                <a:gd name="connsiteX42" fmla="*/ 8049 w 10000"/>
                <a:gd name="connsiteY42" fmla="*/ 5219 h 10000"/>
                <a:gd name="connsiteX43" fmla="*/ 8848 w 10000"/>
                <a:gd name="connsiteY43" fmla="*/ 5342 h 10000"/>
                <a:gd name="connsiteX44" fmla="*/ 8950 w 10000"/>
                <a:gd name="connsiteY44" fmla="*/ 5434 h 10000"/>
                <a:gd name="connsiteX45" fmla="*/ 9902 w 10000"/>
                <a:gd name="connsiteY45" fmla="*/ 7267 h 10000"/>
                <a:gd name="connsiteX46" fmla="*/ 10000 w 10000"/>
                <a:gd name="connsiteY46" fmla="*/ 7267 h 10000"/>
                <a:gd name="connsiteX47" fmla="*/ 8149 w 10000"/>
                <a:gd name="connsiteY47" fmla="*/ 9318 h 10000"/>
                <a:gd name="connsiteX48" fmla="*/ 8049 w 10000"/>
                <a:gd name="connsiteY48" fmla="*/ 9596 h 10000"/>
                <a:gd name="connsiteX49" fmla="*/ 8251 w 10000"/>
                <a:gd name="connsiteY49" fmla="*/ 10000 h 10000"/>
                <a:gd name="connsiteX50" fmla="*/ 8034 w 10000"/>
                <a:gd name="connsiteY50" fmla="*/ 9266 h 10000"/>
                <a:gd name="connsiteX51" fmla="*/ 7429 w 10000"/>
                <a:gd name="connsiteY51" fmla="*/ 9607 h 10000"/>
                <a:gd name="connsiteX52" fmla="*/ 8127 w 10000"/>
                <a:gd name="connsiteY52" fmla="*/ 8960 h 10000"/>
                <a:gd name="connsiteX53" fmla="*/ 8260 w 10000"/>
                <a:gd name="connsiteY53" fmla="*/ 8585 h 10000"/>
                <a:gd name="connsiteX54" fmla="*/ 7708 w 10000"/>
                <a:gd name="connsiteY54" fmla="*/ 9101 h 10000"/>
                <a:gd name="connsiteX55" fmla="*/ 7843 w 10000"/>
                <a:gd name="connsiteY55" fmla="*/ 9328 h 10000"/>
                <a:gd name="connsiteX56" fmla="*/ 8227 w 10000"/>
                <a:gd name="connsiteY56" fmla="*/ 9422 h 10000"/>
                <a:gd name="connsiteX57" fmla="*/ 6631 w 10000"/>
                <a:gd name="connsiteY57" fmla="*/ 9805 h 10000"/>
                <a:gd name="connsiteX58" fmla="*/ 7314 w 10000"/>
                <a:gd name="connsiteY58" fmla="*/ 9563 h 10000"/>
                <a:gd name="connsiteX59" fmla="*/ 7252 w 10000"/>
                <a:gd name="connsiteY59" fmla="*/ 9850 h 10000"/>
                <a:gd name="connsiteX60" fmla="*/ 7813 w 10000"/>
                <a:gd name="connsiteY60" fmla="*/ 9103 h 10000"/>
                <a:gd name="connsiteX61" fmla="*/ 7823 w 10000"/>
                <a:gd name="connsiteY61" fmla="*/ 8815 h 10000"/>
                <a:gd name="connsiteX62" fmla="*/ 4991 w 10000"/>
                <a:gd name="connsiteY62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651 w 10000"/>
                <a:gd name="connsiteY9" fmla="*/ 8605 h 10000"/>
                <a:gd name="connsiteX10" fmla="*/ 3304 w 10000"/>
                <a:gd name="connsiteY10" fmla="*/ 5930 h 10000"/>
                <a:gd name="connsiteX11" fmla="*/ 3752 w 10000"/>
                <a:gd name="connsiteY11" fmla="*/ 5622 h 10000"/>
                <a:gd name="connsiteX12" fmla="*/ 4298 w 10000"/>
                <a:gd name="connsiteY12" fmla="*/ 5434 h 10000"/>
                <a:gd name="connsiteX13" fmla="*/ 5749 w 10000"/>
                <a:gd name="connsiteY13" fmla="*/ 2673 h 10000"/>
                <a:gd name="connsiteX14" fmla="*/ 6351 w 10000"/>
                <a:gd name="connsiteY14" fmla="*/ 2111 h 10000"/>
                <a:gd name="connsiteX15" fmla="*/ 7150 w 10000"/>
                <a:gd name="connsiteY15" fmla="*/ 1895 h 10000"/>
                <a:gd name="connsiteX16" fmla="*/ 7253 w 10000"/>
                <a:gd name="connsiteY16" fmla="*/ 1835 h 10000"/>
                <a:gd name="connsiteX17" fmla="*/ 7951 w 10000"/>
                <a:gd name="connsiteY17" fmla="*/ 1553 h 10000"/>
                <a:gd name="connsiteX18" fmla="*/ 7951 w 10000"/>
                <a:gd name="connsiteY18" fmla="*/ 775 h 10000"/>
                <a:gd name="connsiteX19" fmla="*/ 7851 w 10000"/>
                <a:gd name="connsiteY19" fmla="*/ 623 h 10000"/>
                <a:gd name="connsiteX20" fmla="*/ 7700 w 10000"/>
                <a:gd name="connsiteY20" fmla="*/ 558 h 10000"/>
                <a:gd name="connsiteX21" fmla="*/ 7253 w 10000"/>
                <a:gd name="connsiteY21" fmla="*/ 527 h 10000"/>
                <a:gd name="connsiteX22" fmla="*/ 7253 w 10000"/>
                <a:gd name="connsiteY22" fmla="*/ 405 h 10000"/>
                <a:gd name="connsiteX23" fmla="*/ 7402 w 10000"/>
                <a:gd name="connsiteY23" fmla="*/ 405 h 10000"/>
                <a:gd name="connsiteX24" fmla="*/ 7800 w 10000"/>
                <a:gd name="connsiteY24" fmla="*/ 61 h 10000"/>
                <a:gd name="connsiteX25" fmla="*/ 8400 w 10000"/>
                <a:gd name="connsiteY25" fmla="*/ 0 h 10000"/>
                <a:gd name="connsiteX26" fmla="*/ 8501 w 10000"/>
                <a:gd name="connsiteY26" fmla="*/ 125 h 10000"/>
                <a:gd name="connsiteX27" fmla="*/ 8653 w 10000"/>
                <a:gd name="connsiteY27" fmla="*/ 775 h 10000"/>
                <a:gd name="connsiteX28" fmla="*/ 9049 w 10000"/>
                <a:gd name="connsiteY28" fmla="*/ 1243 h 10000"/>
                <a:gd name="connsiteX29" fmla="*/ 8848 w 10000"/>
                <a:gd name="connsiteY29" fmla="*/ 2453 h 10000"/>
                <a:gd name="connsiteX30" fmla="*/ 9750 w 10000"/>
                <a:gd name="connsiteY30" fmla="*/ 3449 h 10000"/>
                <a:gd name="connsiteX31" fmla="*/ 9902 w 10000"/>
                <a:gd name="connsiteY31" fmla="*/ 3851 h 10000"/>
                <a:gd name="connsiteX32" fmla="*/ 9851 w 10000"/>
                <a:gd name="connsiteY32" fmla="*/ 3883 h 10000"/>
                <a:gd name="connsiteX33" fmla="*/ 9649 w 10000"/>
                <a:gd name="connsiteY33" fmla="*/ 3945 h 10000"/>
                <a:gd name="connsiteX34" fmla="*/ 8300 w 10000"/>
                <a:gd name="connsiteY34" fmla="*/ 3789 h 10000"/>
                <a:gd name="connsiteX35" fmla="*/ 7601 w 10000"/>
                <a:gd name="connsiteY35" fmla="*/ 3851 h 10000"/>
                <a:gd name="connsiteX36" fmla="*/ 7402 w 10000"/>
                <a:gd name="connsiteY36" fmla="*/ 3883 h 10000"/>
                <a:gd name="connsiteX37" fmla="*/ 7253 w 10000"/>
                <a:gd name="connsiteY37" fmla="*/ 4068 h 10000"/>
                <a:gd name="connsiteX38" fmla="*/ 7253 w 10000"/>
                <a:gd name="connsiteY38" fmla="*/ 4440 h 10000"/>
                <a:gd name="connsiteX39" fmla="*/ 7350 w 10000"/>
                <a:gd name="connsiteY39" fmla="*/ 4722 h 10000"/>
                <a:gd name="connsiteX40" fmla="*/ 7700 w 10000"/>
                <a:gd name="connsiteY40" fmla="*/ 5065 h 10000"/>
                <a:gd name="connsiteX41" fmla="*/ 8049 w 10000"/>
                <a:gd name="connsiteY41" fmla="*/ 5219 h 10000"/>
                <a:gd name="connsiteX42" fmla="*/ 8848 w 10000"/>
                <a:gd name="connsiteY42" fmla="*/ 5342 h 10000"/>
                <a:gd name="connsiteX43" fmla="*/ 8950 w 10000"/>
                <a:gd name="connsiteY43" fmla="*/ 5434 h 10000"/>
                <a:gd name="connsiteX44" fmla="*/ 9902 w 10000"/>
                <a:gd name="connsiteY44" fmla="*/ 7267 h 10000"/>
                <a:gd name="connsiteX45" fmla="*/ 10000 w 10000"/>
                <a:gd name="connsiteY45" fmla="*/ 7267 h 10000"/>
                <a:gd name="connsiteX46" fmla="*/ 8149 w 10000"/>
                <a:gd name="connsiteY46" fmla="*/ 9318 h 10000"/>
                <a:gd name="connsiteX47" fmla="*/ 8049 w 10000"/>
                <a:gd name="connsiteY47" fmla="*/ 9596 h 10000"/>
                <a:gd name="connsiteX48" fmla="*/ 8251 w 10000"/>
                <a:gd name="connsiteY48" fmla="*/ 10000 h 10000"/>
                <a:gd name="connsiteX49" fmla="*/ 8034 w 10000"/>
                <a:gd name="connsiteY49" fmla="*/ 9266 h 10000"/>
                <a:gd name="connsiteX50" fmla="*/ 7429 w 10000"/>
                <a:gd name="connsiteY50" fmla="*/ 9607 h 10000"/>
                <a:gd name="connsiteX51" fmla="*/ 8127 w 10000"/>
                <a:gd name="connsiteY51" fmla="*/ 8960 h 10000"/>
                <a:gd name="connsiteX52" fmla="*/ 8260 w 10000"/>
                <a:gd name="connsiteY52" fmla="*/ 8585 h 10000"/>
                <a:gd name="connsiteX53" fmla="*/ 7708 w 10000"/>
                <a:gd name="connsiteY53" fmla="*/ 9101 h 10000"/>
                <a:gd name="connsiteX54" fmla="*/ 7843 w 10000"/>
                <a:gd name="connsiteY54" fmla="*/ 9328 h 10000"/>
                <a:gd name="connsiteX55" fmla="*/ 8227 w 10000"/>
                <a:gd name="connsiteY55" fmla="*/ 9422 h 10000"/>
                <a:gd name="connsiteX56" fmla="*/ 6631 w 10000"/>
                <a:gd name="connsiteY56" fmla="*/ 9805 h 10000"/>
                <a:gd name="connsiteX57" fmla="*/ 7314 w 10000"/>
                <a:gd name="connsiteY57" fmla="*/ 9563 h 10000"/>
                <a:gd name="connsiteX58" fmla="*/ 7252 w 10000"/>
                <a:gd name="connsiteY58" fmla="*/ 9850 h 10000"/>
                <a:gd name="connsiteX59" fmla="*/ 7813 w 10000"/>
                <a:gd name="connsiteY59" fmla="*/ 9103 h 10000"/>
                <a:gd name="connsiteX60" fmla="*/ 7823 w 10000"/>
                <a:gd name="connsiteY60" fmla="*/ 8815 h 10000"/>
                <a:gd name="connsiteX61" fmla="*/ 4991 w 10000"/>
                <a:gd name="connsiteY61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651 w 10000"/>
                <a:gd name="connsiteY9" fmla="*/ 8605 h 10000"/>
                <a:gd name="connsiteX10" fmla="*/ 3304 w 10000"/>
                <a:gd name="connsiteY10" fmla="*/ 5930 h 10000"/>
                <a:gd name="connsiteX11" fmla="*/ 3752 w 10000"/>
                <a:gd name="connsiteY11" fmla="*/ 5622 h 10000"/>
                <a:gd name="connsiteX12" fmla="*/ 4298 w 10000"/>
                <a:gd name="connsiteY12" fmla="*/ 5434 h 10000"/>
                <a:gd name="connsiteX13" fmla="*/ 5749 w 10000"/>
                <a:gd name="connsiteY13" fmla="*/ 2673 h 10000"/>
                <a:gd name="connsiteX14" fmla="*/ 6351 w 10000"/>
                <a:gd name="connsiteY14" fmla="*/ 2111 h 10000"/>
                <a:gd name="connsiteX15" fmla="*/ 7150 w 10000"/>
                <a:gd name="connsiteY15" fmla="*/ 1895 h 10000"/>
                <a:gd name="connsiteX16" fmla="*/ 7253 w 10000"/>
                <a:gd name="connsiteY16" fmla="*/ 1835 h 10000"/>
                <a:gd name="connsiteX17" fmla="*/ 7951 w 10000"/>
                <a:gd name="connsiteY17" fmla="*/ 1553 h 10000"/>
                <a:gd name="connsiteX18" fmla="*/ 7951 w 10000"/>
                <a:gd name="connsiteY18" fmla="*/ 775 h 10000"/>
                <a:gd name="connsiteX19" fmla="*/ 7851 w 10000"/>
                <a:gd name="connsiteY19" fmla="*/ 623 h 10000"/>
                <a:gd name="connsiteX20" fmla="*/ 7700 w 10000"/>
                <a:gd name="connsiteY20" fmla="*/ 558 h 10000"/>
                <a:gd name="connsiteX21" fmla="*/ 7253 w 10000"/>
                <a:gd name="connsiteY21" fmla="*/ 527 h 10000"/>
                <a:gd name="connsiteX22" fmla="*/ 7253 w 10000"/>
                <a:gd name="connsiteY22" fmla="*/ 405 h 10000"/>
                <a:gd name="connsiteX23" fmla="*/ 7402 w 10000"/>
                <a:gd name="connsiteY23" fmla="*/ 405 h 10000"/>
                <a:gd name="connsiteX24" fmla="*/ 7800 w 10000"/>
                <a:gd name="connsiteY24" fmla="*/ 61 h 10000"/>
                <a:gd name="connsiteX25" fmla="*/ 8400 w 10000"/>
                <a:gd name="connsiteY25" fmla="*/ 0 h 10000"/>
                <a:gd name="connsiteX26" fmla="*/ 8501 w 10000"/>
                <a:gd name="connsiteY26" fmla="*/ 125 h 10000"/>
                <a:gd name="connsiteX27" fmla="*/ 8653 w 10000"/>
                <a:gd name="connsiteY27" fmla="*/ 775 h 10000"/>
                <a:gd name="connsiteX28" fmla="*/ 9049 w 10000"/>
                <a:gd name="connsiteY28" fmla="*/ 1243 h 10000"/>
                <a:gd name="connsiteX29" fmla="*/ 8848 w 10000"/>
                <a:gd name="connsiteY29" fmla="*/ 2453 h 10000"/>
                <a:gd name="connsiteX30" fmla="*/ 9750 w 10000"/>
                <a:gd name="connsiteY30" fmla="*/ 3449 h 10000"/>
                <a:gd name="connsiteX31" fmla="*/ 9902 w 10000"/>
                <a:gd name="connsiteY31" fmla="*/ 3851 h 10000"/>
                <a:gd name="connsiteX32" fmla="*/ 9851 w 10000"/>
                <a:gd name="connsiteY32" fmla="*/ 3883 h 10000"/>
                <a:gd name="connsiteX33" fmla="*/ 9649 w 10000"/>
                <a:gd name="connsiteY33" fmla="*/ 3945 h 10000"/>
                <a:gd name="connsiteX34" fmla="*/ 8300 w 10000"/>
                <a:gd name="connsiteY34" fmla="*/ 3789 h 10000"/>
                <a:gd name="connsiteX35" fmla="*/ 7601 w 10000"/>
                <a:gd name="connsiteY35" fmla="*/ 3851 h 10000"/>
                <a:gd name="connsiteX36" fmla="*/ 7402 w 10000"/>
                <a:gd name="connsiteY36" fmla="*/ 3883 h 10000"/>
                <a:gd name="connsiteX37" fmla="*/ 7253 w 10000"/>
                <a:gd name="connsiteY37" fmla="*/ 4068 h 10000"/>
                <a:gd name="connsiteX38" fmla="*/ 7253 w 10000"/>
                <a:gd name="connsiteY38" fmla="*/ 4440 h 10000"/>
                <a:gd name="connsiteX39" fmla="*/ 7350 w 10000"/>
                <a:gd name="connsiteY39" fmla="*/ 4722 h 10000"/>
                <a:gd name="connsiteX40" fmla="*/ 7700 w 10000"/>
                <a:gd name="connsiteY40" fmla="*/ 5065 h 10000"/>
                <a:gd name="connsiteX41" fmla="*/ 8049 w 10000"/>
                <a:gd name="connsiteY41" fmla="*/ 5219 h 10000"/>
                <a:gd name="connsiteX42" fmla="*/ 8848 w 10000"/>
                <a:gd name="connsiteY42" fmla="*/ 5342 h 10000"/>
                <a:gd name="connsiteX43" fmla="*/ 8950 w 10000"/>
                <a:gd name="connsiteY43" fmla="*/ 5434 h 10000"/>
                <a:gd name="connsiteX44" fmla="*/ 9902 w 10000"/>
                <a:gd name="connsiteY44" fmla="*/ 7267 h 10000"/>
                <a:gd name="connsiteX45" fmla="*/ 10000 w 10000"/>
                <a:gd name="connsiteY45" fmla="*/ 7267 h 10000"/>
                <a:gd name="connsiteX46" fmla="*/ 8149 w 10000"/>
                <a:gd name="connsiteY46" fmla="*/ 9318 h 10000"/>
                <a:gd name="connsiteX47" fmla="*/ 8049 w 10000"/>
                <a:gd name="connsiteY47" fmla="*/ 9596 h 10000"/>
                <a:gd name="connsiteX48" fmla="*/ 8251 w 10000"/>
                <a:gd name="connsiteY48" fmla="*/ 10000 h 10000"/>
                <a:gd name="connsiteX49" fmla="*/ 8034 w 10000"/>
                <a:gd name="connsiteY49" fmla="*/ 9266 h 10000"/>
                <a:gd name="connsiteX50" fmla="*/ 7429 w 10000"/>
                <a:gd name="connsiteY50" fmla="*/ 9607 h 10000"/>
                <a:gd name="connsiteX51" fmla="*/ 8127 w 10000"/>
                <a:gd name="connsiteY51" fmla="*/ 8960 h 10000"/>
                <a:gd name="connsiteX52" fmla="*/ 8260 w 10000"/>
                <a:gd name="connsiteY52" fmla="*/ 8585 h 10000"/>
                <a:gd name="connsiteX53" fmla="*/ 7708 w 10000"/>
                <a:gd name="connsiteY53" fmla="*/ 9101 h 10000"/>
                <a:gd name="connsiteX54" fmla="*/ 7843 w 10000"/>
                <a:gd name="connsiteY54" fmla="*/ 9328 h 10000"/>
                <a:gd name="connsiteX55" fmla="*/ 8227 w 10000"/>
                <a:gd name="connsiteY55" fmla="*/ 9422 h 10000"/>
                <a:gd name="connsiteX56" fmla="*/ 6631 w 10000"/>
                <a:gd name="connsiteY56" fmla="*/ 9805 h 10000"/>
                <a:gd name="connsiteX57" fmla="*/ 7314 w 10000"/>
                <a:gd name="connsiteY57" fmla="*/ 9563 h 10000"/>
                <a:gd name="connsiteX58" fmla="*/ 7252 w 10000"/>
                <a:gd name="connsiteY58" fmla="*/ 9850 h 10000"/>
                <a:gd name="connsiteX59" fmla="*/ 7813 w 10000"/>
                <a:gd name="connsiteY59" fmla="*/ 9103 h 10000"/>
                <a:gd name="connsiteX60" fmla="*/ 7823 w 10000"/>
                <a:gd name="connsiteY60" fmla="*/ 8815 h 10000"/>
                <a:gd name="connsiteX61" fmla="*/ 4991 w 10000"/>
                <a:gd name="connsiteY61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3304 w 10000"/>
                <a:gd name="connsiteY9" fmla="*/ 5930 h 10000"/>
                <a:gd name="connsiteX10" fmla="*/ 3752 w 10000"/>
                <a:gd name="connsiteY10" fmla="*/ 5622 h 10000"/>
                <a:gd name="connsiteX11" fmla="*/ 4298 w 10000"/>
                <a:gd name="connsiteY11" fmla="*/ 5434 h 10000"/>
                <a:gd name="connsiteX12" fmla="*/ 5749 w 10000"/>
                <a:gd name="connsiteY12" fmla="*/ 2673 h 10000"/>
                <a:gd name="connsiteX13" fmla="*/ 6351 w 10000"/>
                <a:gd name="connsiteY13" fmla="*/ 2111 h 10000"/>
                <a:gd name="connsiteX14" fmla="*/ 7150 w 10000"/>
                <a:gd name="connsiteY14" fmla="*/ 1895 h 10000"/>
                <a:gd name="connsiteX15" fmla="*/ 7253 w 10000"/>
                <a:gd name="connsiteY15" fmla="*/ 1835 h 10000"/>
                <a:gd name="connsiteX16" fmla="*/ 7951 w 10000"/>
                <a:gd name="connsiteY16" fmla="*/ 1553 h 10000"/>
                <a:gd name="connsiteX17" fmla="*/ 7951 w 10000"/>
                <a:gd name="connsiteY17" fmla="*/ 775 h 10000"/>
                <a:gd name="connsiteX18" fmla="*/ 7851 w 10000"/>
                <a:gd name="connsiteY18" fmla="*/ 623 h 10000"/>
                <a:gd name="connsiteX19" fmla="*/ 7700 w 10000"/>
                <a:gd name="connsiteY19" fmla="*/ 558 h 10000"/>
                <a:gd name="connsiteX20" fmla="*/ 7253 w 10000"/>
                <a:gd name="connsiteY20" fmla="*/ 527 h 10000"/>
                <a:gd name="connsiteX21" fmla="*/ 7253 w 10000"/>
                <a:gd name="connsiteY21" fmla="*/ 405 h 10000"/>
                <a:gd name="connsiteX22" fmla="*/ 7402 w 10000"/>
                <a:gd name="connsiteY22" fmla="*/ 405 h 10000"/>
                <a:gd name="connsiteX23" fmla="*/ 7800 w 10000"/>
                <a:gd name="connsiteY23" fmla="*/ 61 h 10000"/>
                <a:gd name="connsiteX24" fmla="*/ 8400 w 10000"/>
                <a:gd name="connsiteY24" fmla="*/ 0 h 10000"/>
                <a:gd name="connsiteX25" fmla="*/ 8501 w 10000"/>
                <a:gd name="connsiteY25" fmla="*/ 125 h 10000"/>
                <a:gd name="connsiteX26" fmla="*/ 8653 w 10000"/>
                <a:gd name="connsiteY26" fmla="*/ 775 h 10000"/>
                <a:gd name="connsiteX27" fmla="*/ 9049 w 10000"/>
                <a:gd name="connsiteY27" fmla="*/ 1243 h 10000"/>
                <a:gd name="connsiteX28" fmla="*/ 8848 w 10000"/>
                <a:gd name="connsiteY28" fmla="*/ 2453 h 10000"/>
                <a:gd name="connsiteX29" fmla="*/ 9750 w 10000"/>
                <a:gd name="connsiteY29" fmla="*/ 3449 h 10000"/>
                <a:gd name="connsiteX30" fmla="*/ 9902 w 10000"/>
                <a:gd name="connsiteY30" fmla="*/ 3851 h 10000"/>
                <a:gd name="connsiteX31" fmla="*/ 9851 w 10000"/>
                <a:gd name="connsiteY31" fmla="*/ 3883 h 10000"/>
                <a:gd name="connsiteX32" fmla="*/ 9649 w 10000"/>
                <a:gd name="connsiteY32" fmla="*/ 3945 h 10000"/>
                <a:gd name="connsiteX33" fmla="*/ 8300 w 10000"/>
                <a:gd name="connsiteY33" fmla="*/ 3789 h 10000"/>
                <a:gd name="connsiteX34" fmla="*/ 7601 w 10000"/>
                <a:gd name="connsiteY34" fmla="*/ 3851 h 10000"/>
                <a:gd name="connsiteX35" fmla="*/ 7402 w 10000"/>
                <a:gd name="connsiteY35" fmla="*/ 3883 h 10000"/>
                <a:gd name="connsiteX36" fmla="*/ 7253 w 10000"/>
                <a:gd name="connsiteY36" fmla="*/ 4068 h 10000"/>
                <a:gd name="connsiteX37" fmla="*/ 7253 w 10000"/>
                <a:gd name="connsiteY37" fmla="*/ 4440 h 10000"/>
                <a:gd name="connsiteX38" fmla="*/ 7350 w 10000"/>
                <a:gd name="connsiteY38" fmla="*/ 4722 h 10000"/>
                <a:gd name="connsiteX39" fmla="*/ 7700 w 10000"/>
                <a:gd name="connsiteY39" fmla="*/ 5065 h 10000"/>
                <a:gd name="connsiteX40" fmla="*/ 8049 w 10000"/>
                <a:gd name="connsiteY40" fmla="*/ 5219 h 10000"/>
                <a:gd name="connsiteX41" fmla="*/ 8848 w 10000"/>
                <a:gd name="connsiteY41" fmla="*/ 5342 h 10000"/>
                <a:gd name="connsiteX42" fmla="*/ 8950 w 10000"/>
                <a:gd name="connsiteY42" fmla="*/ 5434 h 10000"/>
                <a:gd name="connsiteX43" fmla="*/ 9902 w 10000"/>
                <a:gd name="connsiteY43" fmla="*/ 7267 h 10000"/>
                <a:gd name="connsiteX44" fmla="*/ 10000 w 10000"/>
                <a:gd name="connsiteY44" fmla="*/ 7267 h 10000"/>
                <a:gd name="connsiteX45" fmla="*/ 8149 w 10000"/>
                <a:gd name="connsiteY45" fmla="*/ 9318 h 10000"/>
                <a:gd name="connsiteX46" fmla="*/ 8049 w 10000"/>
                <a:gd name="connsiteY46" fmla="*/ 9596 h 10000"/>
                <a:gd name="connsiteX47" fmla="*/ 8251 w 10000"/>
                <a:gd name="connsiteY47" fmla="*/ 10000 h 10000"/>
                <a:gd name="connsiteX48" fmla="*/ 8034 w 10000"/>
                <a:gd name="connsiteY48" fmla="*/ 9266 h 10000"/>
                <a:gd name="connsiteX49" fmla="*/ 7429 w 10000"/>
                <a:gd name="connsiteY49" fmla="*/ 9607 h 10000"/>
                <a:gd name="connsiteX50" fmla="*/ 8127 w 10000"/>
                <a:gd name="connsiteY50" fmla="*/ 8960 h 10000"/>
                <a:gd name="connsiteX51" fmla="*/ 8260 w 10000"/>
                <a:gd name="connsiteY51" fmla="*/ 8585 h 10000"/>
                <a:gd name="connsiteX52" fmla="*/ 7708 w 10000"/>
                <a:gd name="connsiteY52" fmla="*/ 9101 h 10000"/>
                <a:gd name="connsiteX53" fmla="*/ 7843 w 10000"/>
                <a:gd name="connsiteY53" fmla="*/ 9328 h 10000"/>
                <a:gd name="connsiteX54" fmla="*/ 8227 w 10000"/>
                <a:gd name="connsiteY54" fmla="*/ 9422 h 10000"/>
                <a:gd name="connsiteX55" fmla="*/ 6631 w 10000"/>
                <a:gd name="connsiteY55" fmla="*/ 9805 h 10000"/>
                <a:gd name="connsiteX56" fmla="*/ 7314 w 10000"/>
                <a:gd name="connsiteY56" fmla="*/ 9563 h 10000"/>
                <a:gd name="connsiteX57" fmla="*/ 7252 w 10000"/>
                <a:gd name="connsiteY57" fmla="*/ 9850 h 10000"/>
                <a:gd name="connsiteX58" fmla="*/ 7813 w 10000"/>
                <a:gd name="connsiteY58" fmla="*/ 9103 h 10000"/>
                <a:gd name="connsiteX59" fmla="*/ 7823 w 10000"/>
                <a:gd name="connsiteY59" fmla="*/ 8815 h 10000"/>
                <a:gd name="connsiteX60" fmla="*/ 4991 w 10000"/>
                <a:gd name="connsiteY60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1734 w 10000"/>
                <a:gd name="connsiteY4" fmla="*/ 8939 h 10000"/>
                <a:gd name="connsiteX5" fmla="*/ 0 w 10000"/>
                <a:gd name="connsiteY5" fmla="*/ 8229 h 10000"/>
                <a:gd name="connsiteX6" fmla="*/ 99 w 10000"/>
                <a:gd name="connsiteY6" fmla="*/ 8325 h 10000"/>
                <a:gd name="connsiteX7" fmla="*/ 99 w 10000"/>
                <a:gd name="connsiteY7" fmla="*/ 8386 h 10000"/>
                <a:gd name="connsiteX8" fmla="*/ 303 w 10000"/>
                <a:gd name="connsiteY8" fmla="*/ 8386 h 10000"/>
                <a:gd name="connsiteX9" fmla="*/ 3304 w 10000"/>
                <a:gd name="connsiteY9" fmla="*/ 5930 h 10000"/>
                <a:gd name="connsiteX10" fmla="*/ 3752 w 10000"/>
                <a:gd name="connsiteY10" fmla="*/ 5622 h 10000"/>
                <a:gd name="connsiteX11" fmla="*/ 4298 w 10000"/>
                <a:gd name="connsiteY11" fmla="*/ 5434 h 10000"/>
                <a:gd name="connsiteX12" fmla="*/ 5749 w 10000"/>
                <a:gd name="connsiteY12" fmla="*/ 2673 h 10000"/>
                <a:gd name="connsiteX13" fmla="*/ 6351 w 10000"/>
                <a:gd name="connsiteY13" fmla="*/ 2111 h 10000"/>
                <a:gd name="connsiteX14" fmla="*/ 7150 w 10000"/>
                <a:gd name="connsiteY14" fmla="*/ 1895 h 10000"/>
                <a:gd name="connsiteX15" fmla="*/ 7253 w 10000"/>
                <a:gd name="connsiteY15" fmla="*/ 1835 h 10000"/>
                <a:gd name="connsiteX16" fmla="*/ 7951 w 10000"/>
                <a:gd name="connsiteY16" fmla="*/ 1553 h 10000"/>
                <a:gd name="connsiteX17" fmla="*/ 7951 w 10000"/>
                <a:gd name="connsiteY17" fmla="*/ 775 h 10000"/>
                <a:gd name="connsiteX18" fmla="*/ 7851 w 10000"/>
                <a:gd name="connsiteY18" fmla="*/ 623 h 10000"/>
                <a:gd name="connsiteX19" fmla="*/ 7700 w 10000"/>
                <a:gd name="connsiteY19" fmla="*/ 558 h 10000"/>
                <a:gd name="connsiteX20" fmla="*/ 7253 w 10000"/>
                <a:gd name="connsiteY20" fmla="*/ 527 h 10000"/>
                <a:gd name="connsiteX21" fmla="*/ 7253 w 10000"/>
                <a:gd name="connsiteY21" fmla="*/ 405 h 10000"/>
                <a:gd name="connsiteX22" fmla="*/ 7402 w 10000"/>
                <a:gd name="connsiteY22" fmla="*/ 405 h 10000"/>
                <a:gd name="connsiteX23" fmla="*/ 7800 w 10000"/>
                <a:gd name="connsiteY23" fmla="*/ 61 h 10000"/>
                <a:gd name="connsiteX24" fmla="*/ 8400 w 10000"/>
                <a:gd name="connsiteY24" fmla="*/ 0 h 10000"/>
                <a:gd name="connsiteX25" fmla="*/ 8501 w 10000"/>
                <a:gd name="connsiteY25" fmla="*/ 125 h 10000"/>
                <a:gd name="connsiteX26" fmla="*/ 8653 w 10000"/>
                <a:gd name="connsiteY26" fmla="*/ 775 h 10000"/>
                <a:gd name="connsiteX27" fmla="*/ 9049 w 10000"/>
                <a:gd name="connsiteY27" fmla="*/ 1243 h 10000"/>
                <a:gd name="connsiteX28" fmla="*/ 8848 w 10000"/>
                <a:gd name="connsiteY28" fmla="*/ 2453 h 10000"/>
                <a:gd name="connsiteX29" fmla="*/ 9750 w 10000"/>
                <a:gd name="connsiteY29" fmla="*/ 3449 h 10000"/>
                <a:gd name="connsiteX30" fmla="*/ 9902 w 10000"/>
                <a:gd name="connsiteY30" fmla="*/ 3851 h 10000"/>
                <a:gd name="connsiteX31" fmla="*/ 9851 w 10000"/>
                <a:gd name="connsiteY31" fmla="*/ 3883 h 10000"/>
                <a:gd name="connsiteX32" fmla="*/ 9649 w 10000"/>
                <a:gd name="connsiteY32" fmla="*/ 3945 h 10000"/>
                <a:gd name="connsiteX33" fmla="*/ 8300 w 10000"/>
                <a:gd name="connsiteY33" fmla="*/ 3789 h 10000"/>
                <a:gd name="connsiteX34" fmla="*/ 7601 w 10000"/>
                <a:gd name="connsiteY34" fmla="*/ 3851 h 10000"/>
                <a:gd name="connsiteX35" fmla="*/ 7402 w 10000"/>
                <a:gd name="connsiteY35" fmla="*/ 3883 h 10000"/>
                <a:gd name="connsiteX36" fmla="*/ 7253 w 10000"/>
                <a:gd name="connsiteY36" fmla="*/ 4068 h 10000"/>
                <a:gd name="connsiteX37" fmla="*/ 7253 w 10000"/>
                <a:gd name="connsiteY37" fmla="*/ 4440 h 10000"/>
                <a:gd name="connsiteX38" fmla="*/ 7350 w 10000"/>
                <a:gd name="connsiteY38" fmla="*/ 4722 h 10000"/>
                <a:gd name="connsiteX39" fmla="*/ 7700 w 10000"/>
                <a:gd name="connsiteY39" fmla="*/ 5065 h 10000"/>
                <a:gd name="connsiteX40" fmla="*/ 8049 w 10000"/>
                <a:gd name="connsiteY40" fmla="*/ 5219 h 10000"/>
                <a:gd name="connsiteX41" fmla="*/ 8848 w 10000"/>
                <a:gd name="connsiteY41" fmla="*/ 5342 h 10000"/>
                <a:gd name="connsiteX42" fmla="*/ 8950 w 10000"/>
                <a:gd name="connsiteY42" fmla="*/ 5434 h 10000"/>
                <a:gd name="connsiteX43" fmla="*/ 9902 w 10000"/>
                <a:gd name="connsiteY43" fmla="*/ 7267 h 10000"/>
                <a:gd name="connsiteX44" fmla="*/ 10000 w 10000"/>
                <a:gd name="connsiteY44" fmla="*/ 7267 h 10000"/>
                <a:gd name="connsiteX45" fmla="*/ 8149 w 10000"/>
                <a:gd name="connsiteY45" fmla="*/ 9318 h 10000"/>
                <a:gd name="connsiteX46" fmla="*/ 8049 w 10000"/>
                <a:gd name="connsiteY46" fmla="*/ 9596 h 10000"/>
                <a:gd name="connsiteX47" fmla="*/ 8251 w 10000"/>
                <a:gd name="connsiteY47" fmla="*/ 10000 h 10000"/>
                <a:gd name="connsiteX48" fmla="*/ 8034 w 10000"/>
                <a:gd name="connsiteY48" fmla="*/ 9266 h 10000"/>
                <a:gd name="connsiteX49" fmla="*/ 7429 w 10000"/>
                <a:gd name="connsiteY49" fmla="*/ 9607 h 10000"/>
                <a:gd name="connsiteX50" fmla="*/ 8127 w 10000"/>
                <a:gd name="connsiteY50" fmla="*/ 8960 h 10000"/>
                <a:gd name="connsiteX51" fmla="*/ 8260 w 10000"/>
                <a:gd name="connsiteY51" fmla="*/ 8585 h 10000"/>
                <a:gd name="connsiteX52" fmla="*/ 7708 w 10000"/>
                <a:gd name="connsiteY52" fmla="*/ 9101 h 10000"/>
                <a:gd name="connsiteX53" fmla="*/ 7843 w 10000"/>
                <a:gd name="connsiteY53" fmla="*/ 9328 h 10000"/>
                <a:gd name="connsiteX54" fmla="*/ 8227 w 10000"/>
                <a:gd name="connsiteY54" fmla="*/ 9422 h 10000"/>
                <a:gd name="connsiteX55" fmla="*/ 6631 w 10000"/>
                <a:gd name="connsiteY55" fmla="*/ 9805 h 10000"/>
                <a:gd name="connsiteX56" fmla="*/ 7314 w 10000"/>
                <a:gd name="connsiteY56" fmla="*/ 9563 h 10000"/>
                <a:gd name="connsiteX57" fmla="*/ 7252 w 10000"/>
                <a:gd name="connsiteY57" fmla="*/ 9850 h 10000"/>
                <a:gd name="connsiteX58" fmla="*/ 7813 w 10000"/>
                <a:gd name="connsiteY58" fmla="*/ 9103 h 10000"/>
                <a:gd name="connsiteX59" fmla="*/ 7823 w 10000"/>
                <a:gd name="connsiteY59" fmla="*/ 8815 h 10000"/>
                <a:gd name="connsiteX60" fmla="*/ 4991 w 10000"/>
                <a:gd name="connsiteY60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0 w 10000"/>
                <a:gd name="connsiteY4" fmla="*/ 8229 h 10000"/>
                <a:gd name="connsiteX5" fmla="*/ 99 w 10000"/>
                <a:gd name="connsiteY5" fmla="*/ 8325 h 10000"/>
                <a:gd name="connsiteX6" fmla="*/ 99 w 10000"/>
                <a:gd name="connsiteY6" fmla="*/ 8386 h 10000"/>
                <a:gd name="connsiteX7" fmla="*/ 303 w 10000"/>
                <a:gd name="connsiteY7" fmla="*/ 8386 h 10000"/>
                <a:gd name="connsiteX8" fmla="*/ 3304 w 10000"/>
                <a:gd name="connsiteY8" fmla="*/ 5930 h 10000"/>
                <a:gd name="connsiteX9" fmla="*/ 3752 w 10000"/>
                <a:gd name="connsiteY9" fmla="*/ 5622 h 10000"/>
                <a:gd name="connsiteX10" fmla="*/ 4298 w 10000"/>
                <a:gd name="connsiteY10" fmla="*/ 5434 h 10000"/>
                <a:gd name="connsiteX11" fmla="*/ 5749 w 10000"/>
                <a:gd name="connsiteY11" fmla="*/ 2673 h 10000"/>
                <a:gd name="connsiteX12" fmla="*/ 6351 w 10000"/>
                <a:gd name="connsiteY12" fmla="*/ 2111 h 10000"/>
                <a:gd name="connsiteX13" fmla="*/ 7150 w 10000"/>
                <a:gd name="connsiteY13" fmla="*/ 1895 h 10000"/>
                <a:gd name="connsiteX14" fmla="*/ 7253 w 10000"/>
                <a:gd name="connsiteY14" fmla="*/ 1835 h 10000"/>
                <a:gd name="connsiteX15" fmla="*/ 7951 w 10000"/>
                <a:gd name="connsiteY15" fmla="*/ 1553 h 10000"/>
                <a:gd name="connsiteX16" fmla="*/ 7951 w 10000"/>
                <a:gd name="connsiteY16" fmla="*/ 775 h 10000"/>
                <a:gd name="connsiteX17" fmla="*/ 7851 w 10000"/>
                <a:gd name="connsiteY17" fmla="*/ 623 h 10000"/>
                <a:gd name="connsiteX18" fmla="*/ 7700 w 10000"/>
                <a:gd name="connsiteY18" fmla="*/ 558 h 10000"/>
                <a:gd name="connsiteX19" fmla="*/ 7253 w 10000"/>
                <a:gd name="connsiteY19" fmla="*/ 527 h 10000"/>
                <a:gd name="connsiteX20" fmla="*/ 7253 w 10000"/>
                <a:gd name="connsiteY20" fmla="*/ 405 h 10000"/>
                <a:gd name="connsiteX21" fmla="*/ 7402 w 10000"/>
                <a:gd name="connsiteY21" fmla="*/ 405 h 10000"/>
                <a:gd name="connsiteX22" fmla="*/ 7800 w 10000"/>
                <a:gd name="connsiteY22" fmla="*/ 61 h 10000"/>
                <a:gd name="connsiteX23" fmla="*/ 8400 w 10000"/>
                <a:gd name="connsiteY23" fmla="*/ 0 h 10000"/>
                <a:gd name="connsiteX24" fmla="*/ 8501 w 10000"/>
                <a:gd name="connsiteY24" fmla="*/ 125 h 10000"/>
                <a:gd name="connsiteX25" fmla="*/ 8653 w 10000"/>
                <a:gd name="connsiteY25" fmla="*/ 775 h 10000"/>
                <a:gd name="connsiteX26" fmla="*/ 9049 w 10000"/>
                <a:gd name="connsiteY26" fmla="*/ 1243 h 10000"/>
                <a:gd name="connsiteX27" fmla="*/ 8848 w 10000"/>
                <a:gd name="connsiteY27" fmla="*/ 2453 h 10000"/>
                <a:gd name="connsiteX28" fmla="*/ 9750 w 10000"/>
                <a:gd name="connsiteY28" fmla="*/ 3449 h 10000"/>
                <a:gd name="connsiteX29" fmla="*/ 9902 w 10000"/>
                <a:gd name="connsiteY29" fmla="*/ 3851 h 10000"/>
                <a:gd name="connsiteX30" fmla="*/ 9851 w 10000"/>
                <a:gd name="connsiteY30" fmla="*/ 3883 h 10000"/>
                <a:gd name="connsiteX31" fmla="*/ 9649 w 10000"/>
                <a:gd name="connsiteY31" fmla="*/ 3945 h 10000"/>
                <a:gd name="connsiteX32" fmla="*/ 8300 w 10000"/>
                <a:gd name="connsiteY32" fmla="*/ 3789 h 10000"/>
                <a:gd name="connsiteX33" fmla="*/ 7601 w 10000"/>
                <a:gd name="connsiteY33" fmla="*/ 3851 h 10000"/>
                <a:gd name="connsiteX34" fmla="*/ 7402 w 10000"/>
                <a:gd name="connsiteY34" fmla="*/ 3883 h 10000"/>
                <a:gd name="connsiteX35" fmla="*/ 7253 w 10000"/>
                <a:gd name="connsiteY35" fmla="*/ 4068 h 10000"/>
                <a:gd name="connsiteX36" fmla="*/ 7253 w 10000"/>
                <a:gd name="connsiteY36" fmla="*/ 4440 h 10000"/>
                <a:gd name="connsiteX37" fmla="*/ 7350 w 10000"/>
                <a:gd name="connsiteY37" fmla="*/ 4722 h 10000"/>
                <a:gd name="connsiteX38" fmla="*/ 7700 w 10000"/>
                <a:gd name="connsiteY38" fmla="*/ 5065 h 10000"/>
                <a:gd name="connsiteX39" fmla="*/ 8049 w 10000"/>
                <a:gd name="connsiteY39" fmla="*/ 5219 h 10000"/>
                <a:gd name="connsiteX40" fmla="*/ 8848 w 10000"/>
                <a:gd name="connsiteY40" fmla="*/ 5342 h 10000"/>
                <a:gd name="connsiteX41" fmla="*/ 8950 w 10000"/>
                <a:gd name="connsiteY41" fmla="*/ 5434 h 10000"/>
                <a:gd name="connsiteX42" fmla="*/ 9902 w 10000"/>
                <a:gd name="connsiteY42" fmla="*/ 7267 h 10000"/>
                <a:gd name="connsiteX43" fmla="*/ 10000 w 10000"/>
                <a:gd name="connsiteY43" fmla="*/ 7267 h 10000"/>
                <a:gd name="connsiteX44" fmla="*/ 8149 w 10000"/>
                <a:gd name="connsiteY44" fmla="*/ 9318 h 10000"/>
                <a:gd name="connsiteX45" fmla="*/ 8049 w 10000"/>
                <a:gd name="connsiteY45" fmla="*/ 9596 h 10000"/>
                <a:gd name="connsiteX46" fmla="*/ 8251 w 10000"/>
                <a:gd name="connsiteY46" fmla="*/ 10000 h 10000"/>
                <a:gd name="connsiteX47" fmla="*/ 8034 w 10000"/>
                <a:gd name="connsiteY47" fmla="*/ 9266 h 10000"/>
                <a:gd name="connsiteX48" fmla="*/ 7429 w 10000"/>
                <a:gd name="connsiteY48" fmla="*/ 9607 h 10000"/>
                <a:gd name="connsiteX49" fmla="*/ 8127 w 10000"/>
                <a:gd name="connsiteY49" fmla="*/ 8960 h 10000"/>
                <a:gd name="connsiteX50" fmla="*/ 8260 w 10000"/>
                <a:gd name="connsiteY50" fmla="*/ 8585 h 10000"/>
                <a:gd name="connsiteX51" fmla="*/ 7708 w 10000"/>
                <a:gd name="connsiteY51" fmla="*/ 9101 h 10000"/>
                <a:gd name="connsiteX52" fmla="*/ 7843 w 10000"/>
                <a:gd name="connsiteY52" fmla="*/ 9328 h 10000"/>
                <a:gd name="connsiteX53" fmla="*/ 8227 w 10000"/>
                <a:gd name="connsiteY53" fmla="*/ 9422 h 10000"/>
                <a:gd name="connsiteX54" fmla="*/ 6631 w 10000"/>
                <a:gd name="connsiteY54" fmla="*/ 9805 h 10000"/>
                <a:gd name="connsiteX55" fmla="*/ 7314 w 10000"/>
                <a:gd name="connsiteY55" fmla="*/ 9563 h 10000"/>
                <a:gd name="connsiteX56" fmla="*/ 7252 w 10000"/>
                <a:gd name="connsiteY56" fmla="*/ 9850 h 10000"/>
                <a:gd name="connsiteX57" fmla="*/ 7813 w 10000"/>
                <a:gd name="connsiteY57" fmla="*/ 9103 h 10000"/>
                <a:gd name="connsiteX58" fmla="*/ 7823 w 10000"/>
                <a:gd name="connsiteY58" fmla="*/ 8815 h 10000"/>
                <a:gd name="connsiteX59" fmla="*/ 4991 w 10000"/>
                <a:gd name="connsiteY59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1774 w 10000"/>
                <a:gd name="connsiteY3" fmla="*/ 9239 h 10000"/>
                <a:gd name="connsiteX4" fmla="*/ 0 w 10000"/>
                <a:gd name="connsiteY4" fmla="*/ 8229 h 10000"/>
                <a:gd name="connsiteX5" fmla="*/ 99 w 10000"/>
                <a:gd name="connsiteY5" fmla="*/ 8325 h 10000"/>
                <a:gd name="connsiteX6" fmla="*/ 99 w 10000"/>
                <a:gd name="connsiteY6" fmla="*/ 8386 h 10000"/>
                <a:gd name="connsiteX7" fmla="*/ 303 w 10000"/>
                <a:gd name="connsiteY7" fmla="*/ 8386 h 10000"/>
                <a:gd name="connsiteX8" fmla="*/ 3304 w 10000"/>
                <a:gd name="connsiteY8" fmla="*/ 5930 h 10000"/>
                <a:gd name="connsiteX9" fmla="*/ 3752 w 10000"/>
                <a:gd name="connsiteY9" fmla="*/ 5622 h 10000"/>
                <a:gd name="connsiteX10" fmla="*/ 4298 w 10000"/>
                <a:gd name="connsiteY10" fmla="*/ 5434 h 10000"/>
                <a:gd name="connsiteX11" fmla="*/ 5749 w 10000"/>
                <a:gd name="connsiteY11" fmla="*/ 2673 h 10000"/>
                <a:gd name="connsiteX12" fmla="*/ 6351 w 10000"/>
                <a:gd name="connsiteY12" fmla="*/ 2111 h 10000"/>
                <a:gd name="connsiteX13" fmla="*/ 7150 w 10000"/>
                <a:gd name="connsiteY13" fmla="*/ 1895 h 10000"/>
                <a:gd name="connsiteX14" fmla="*/ 7253 w 10000"/>
                <a:gd name="connsiteY14" fmla="*/ 1835 h 10000"/>
                <a:gd name="connsiteX15" fmla="*/ 7951 w 10000"/>
                <a:gd name="connsiteY15" fmla="*/ 1553 h 10000"/>
                <a:gd name="connsiteX16" fmla="*/ 7951 w 10000"/>
                <a:gd name="connsiteY16" fmla="*/ 775 h 10000"/>
                <a:gd name="connsiteX17" fmla="*/ 7851 w 10000"/>
                <a:gd name="connsiteY17" fmla="*/ 623 h 10000"/>
                <a:gd name="connsiteX18" fmla="*/ 7700 w 10000"/>
                <a:gd name="connsiteY18" fmla="*/ 558 h 10000"/>
                <a:gd name="connsiteX19" fmla="*/ 7253 w 10000"/>
                <a:gd name="connsiteY19" fmla="*/ 527 h 10000"/>
                <a:gd name="connsiteX20" fmla="*/ 7253 w 10000"/>
                <a:gd name="connsiteY20" fmla="*/ 405 h 10000"/>
                <a:gd name="connsiteX21" fmla="*/ 7402 w 10000"/>
                <a:gd name="connsiteY21" fmla="*/ 405 h 10000"/>
                <a:gd name="connsiteX22" fmla="*/ 7800 w 10000"/>
                <a:gd name="connsiteY22" fmla="*/ 61 h 10000"/>
                <a:gd name="connsiteX23" fmla="*/ 8400 w 10000"/>
                <a:gd name="connsiteY23" fmla="*/ 0 h 10000"/>
                <a:gd name="connsiteX24" fmla="*/ 8501 w 10000"/>
                <a:gd name="connsiteY24" fmla="*/ 125 h 10000"/>
                <a:gd name="connsiteX25" fmla="*/ 8653 w 10000"/>
                <a:gd name="connsiteY25" fmla="*/ 775 h 10000"/>
                <a:gd name="connsiteX26" fmla="*/ 9049 w 10000"/>
                <a:gd name="connsiteY26" fmla="*/ 1243 h 10000"/>
                <a:gd name="connsiteX27" fmla="*/ 8848 w 10000"/>
                <a:gd name="connsiteY27" fmla="*/ 2453 h 10000"/>
                <a:gd name="connsiteX28" fmla="*/ 9750 w 10000"/>
                <a:gd name="connsiteY28" fmla="*/ 3449 h 10000"/>
                <a:gd name="connsiteX29" fmla="*/ 9902 w 10000"/>
                <a:gd name="connsiteY29" fmla="*/ 3851 h 10000"/>
                <a:gd name="connsiteX30" fmla="*/ 9851 w 10000"/>
                <a:gd name="connsiteY30" fmla="*/ 3883 h 10000"/>
                <a:gd name="connsiteX31" fmla="*/ 9649 w 10000"/>
                <a:gd name="connsiteY31" fmla="*/ 3945 h 10000"/>
                <a:gd name="connsiteX32" fmla="*/ 8300 w 10000"/>
                <a:gd name="connsiteY32" fmla="*/ 3789 h 10000"/>
                <a:gd name="connsiteX33" fmla="*/ 7601 w 10000"/>
                <a:gd name="connsiteY33" fmla="*/ 3851 h 10000"/>
                <a:gd name="connsiteX34" fmla="*/ 7402 w 10000"/>
                <a:gd name="connsiteY34" fmla="*/ 3883 h 10000"/>
                <a:gd name="connsiteX35" fmla="*/ 7253 w 10000"/>
                <a:gd name="connsiteY35" fmla="*/ 4068 h 10000"/>
                <a:gd name="connsiteX36" fmla="*/ 7253 w 10000"/>
                <a:gd name="connsiteY36" fmla="*/ 4440 h 10000"/>
                <a:gd name="connsiteX37" fmla="*/ 7350 w 10000"/>
                <a:gd name="connsiteY37" fmla="*/ 4722 h 10000"/>
                <a:gd name="connsiteX38" fmla="*/ 7700 w 10000"/>
                <a:gd name="connsiteY38" fmla="*/ 5065 h 10000"/>
                <a:gd name="connsiteX39" fmla="*/ 8049 w 10000"/>
                <a:gd name="connsiteY39" fmla="*/ 5219 h 10000"/>
                <a:gd name="connsiteX40" fmla="*/ 8848 w 10000"/>
                <a:gd name="connsiteY40" fmla="*/ 5342 h 10000"/>
                <a:gd name="connsiteX41" fmla="*/ 8950 w 10000"/>
                <a:gd name="connsiteY41" fmla="*/ 5434 h 10000"/>
                <a:gd name="connsiteX42" fmla="*/ 9902 w 10000"/>
                <a:gd name="connsiteY42" fmla="*/ 7267 h 10000"/>
                <a:gd name="connsiteX43" fmla="*/ 10000 w 10000"/>
                <a:gd name="connsiteY43" fmla="*/ 7267 h 10000"/>
                <a:gd name="connsiteX44" fmla="*/ 8149 w 10000"/>
                <a:gd name="connsiteY44" fmla="*/ 9318 h 10000"/>
                <a:gd name="connsiteX45" fmla="*/ 8049 w 10000"/>
                <a:gd name="connsiteY45" fmla="*/ 9596 h 10000"/>
                <a:gd name="connsiteX46" fmla="*/ 8251 w 10000"/>
                <a:gd name="connsiteY46" fmla="*/ 10000 h 10000"/>
                <a:gd name="connsiteX47" fmla="*/ 8034 w 10000"/>
                <a:gd name="connsiteY47" fmla="*/ 9266 h 10000"/>
                <a:gd name="connsiteX48" fmla="*/ 7429 w 10000"/>
                <a:gd name="connsiteY48" fmla="*/ 9607 h 10000"/>
                <a:gd name="connsiteX49" fmla="*/ 8127 w 10000"/>
                <a:gd name="connsiteY49" fmla="*/ 8960 h 10000"/>
                <a:gd name="connsiteX50" fmla="*/ 8260 w 10000"/>
                <a:gd name="connsiteY50" fmla="*/ 8585 h 10000"/>
                <a:gd name="connsiteX51" fmla="*/ 7708 w 10000"/>
                <a:gd name="connsiteY51" fmla="*/ 9101 h 10000"/>
                <a:gd name="connsiteX52" fmla="*/ 7843 w 10000"/>
                <a:gd name="connsiteY52" fmla="*/ 9328 h 10000"/>
                <a:gd name="connsiteX53" fmla="*/ 8227 w 10000"/>
                <a:gd name="connsiteY53" fmla="*/ 9422 h 10000"/>
                <a:gd name="connsiteX54" fmla="*/ 6631 w 10000"/>
                <a:gd name="connsiteY54" fmla="*/ 9805 h 10000"/>
                <a:gd name="connsiteX55" fmla="*/ 7314 w 10000"/>
                <a:gd name="connsiteY55" fmla="*/ 9563 h 10000"/>
                <a:gd name="connsiteX56" fmla="*/ 7252 w 10000"/>
                <a:gd name="connsiteY56" fmla="*/ 9850 h 10000"/>
                <a:gd name="connsiteX57" fmla="*/ 7813 w 10000"/>
                <a:gd name="connsiteY57" fmla="*/ 9103 h 10000"/>
                <a:gd name="connsiteX58" fmla="*/ 7823 w 10000"/>
                <a:gd name="connsiteY58" fmla="*/ 8815 h 10000"/>
                <a:gd name="connsiteX59" fmla="*/ 4991 w 10000"/>
                <a:gd name="connsiteY59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314 w 10000"/>
                <a:gd name="connsiteY54" fmla="*/ 9563 h 10000"/>
                <a:gd name="connsiteX55" fmla="*/ 7252 w 10000"/>
                <a:gd name="connsiteY55" fmla="*/ 9850 h 10000"/>
                <a:gd name="connsiteX56" fmla="*/ 7813 w 10000"/>
                <a:gd name="connsiteY56" fmla="*/ 9103 h 10000"/>
                <a:gd name="connsiteX57" fmla="*/ 7823 w 10000"/>
                <a:gd name="connsiteY57" fmla="*/ 8815 h 10000"/>
                <a:gd name="connsiteX58" fmla="*/ 4991 w 10000"/>
                <a:gd name="connsiteY58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314 w 10000"/>
                <a:gd name="connsiteY54" fmla="*/ 9563 h 10000"/>
                <a:gd name="connsiteX55" fmla="*/ 7252 w 10000"/>
                <a:gd name="connsiteY55" fmla="*/ 9850 h 10000"/>
                <a:gd name="connsiteX56" fmla="*/ 7813 w 10000"/>
                <a:gd name="connsiteY56" fmla="*/ 9103 h 10000"/>
                <a:gd name="connsiteX57" fmla="*/ 7823 w 10000"/>
                <a:gd name="connsiteY57" fmla="*/ 8815 h 10000"/>
                <a:gd name="connsiteX58" fmla="*/ 4991 w 10000"/>
                <a:gd name="connsiteY58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314 w 10000"/>
                <a:gd name="connsiteY54" fmla="*/ 9563 h 10000"/>
                <a:gd name="connsiteX55" fmla="*/ 7252 w 10000"/>
                <a:gd name="connsiteY55" fmla="*/ 9850 h 10000"/>
                <a:gd name="connsiteX56" fmla="*/ 7813 w 10000"/>
                <a:gd name="connsiteY56" fmla="*/ 9103 h 10000"/>
                <a:gd name="connsiteX57" fmla="*/ 7823 w 10000"/>
                <a:gd name="connsiteY57" fmla="*/ 8815 h 10000"/>
                <a:gd name="connsiteX58" fmla="*/ 4991 w 10000"/>
                <a:gd name="connsiteY58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252 w 10000"/>
                <a:gd name="connsiteY54" fmla="*/ 9850 h 10000"/>
                <a:gd name="connsiteX55" fmla="*/ 7813 w 10000"/>
                <a:gd name="connsiteY55" fmla="*/ 9103 h 10000"/>
                <a:gd name="connsiteX56" fmla="*/ 7823 w 10000"/>
                <a:gd name="connsiteY56" fmla="*/ 8815 h 10000"/>
                <a:gd name="connsiteX57" fmla="*/ 4991 w 10000"/>
                <a:gd name="connsiteY57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6631 w 10000"/>
                <a:gd name="connsiteY53" fmla="*/ 9805 h 10000"/>
                <a:gd name="connsiteX54" fmla="*/ 7252 w 10000"/>
                <a:gd name="connsiteY54" fmla="*/ 9850 h 10000"/>
                <a:gd name="connsiteX55" fmla="*/ 7813 w 10000"/>
                <a:gd name="connsiteY55" fmla="*/ 9103 h 10000"/>
                <a:gd name="connsiteX56" fmla="*/ 7823 w 10000"/>
                <a:gd name="connsiteY56" fmla="*/ 8815 h 10000"/>
                <a:gd name="connsiteX57" fmla="*/ 4991 w 10000"/>
                <a:gd name="connsiteY57" fmla="*/ 8743 h 10000"/>
                <a:gd name="connsiteX0" fmla="*/ 4991 w 10000"/>
                <a:gd name="connsiteY0" fmla="*/ 8743 h 10000"/>
                <a:gd name="connsiteX1" fmla="*/ 563 w 10000"/>
                <a:gd name="connsiteY1" fmla="*/ 9303 h 10000"/>
                <a:gd name="connsiteX2" fmla="*/ 324 w 10000"/>
                <a:gd name="connsiteY2" fmla="*/ 8343 h 10000"/>
                <a:gd name="connsiteX3" fmla="*/ 0 w 10000"/>
                <a:gd name="connsiteY3" fmla="*/ 8229 h 10000"/>
                <a:gd name="connsiteX4" fmla="*/ 99 w 10000"/>
                <a:gd name="connsiteY4" fmla="*/ 8325 h 10000"/>
                <a:gd name="connsiteX5" fmla="*/ 99 w 10000"/>
                <a:gd name="connsiteY5" fmla="*/ 8386 h 10000"/>
                <a:gd name="connsiteX6" fmla="*/ 303 w 10000"/>
                <a:gd name="connsiteY6" fmla="*/ 8386 h 10000"/>
                <a:gd name="connsiteX7" fmla="*/ 3304 w 10000"/>
                <a:gd name="connsiteY7" fmla="*/ 5930 h 10000"/>
                <a:gd name="connsiteX8" fmla="*/ 3752 w 10000"/>
                <a:gd name="connsiteY8" fmla="*/ 5622 h 10000"/>
                <a:gd name="connsiteX9" fmla="*/ 4298 w 10000"/>
                <a:gd name="connsiteY9" fmla="*/ 5434 h 10000"/>
                <a:gd name="connsiteX10" fmla="*/ 5749 w 10000"/>
                <a:gd name="connsiteY10" fmla="*/ 2673 h 10000"/>
                <a:gd name="connsiteX11" fmla="*/ 6351 w 10000"/>
                <a:gd name="connsiteY11" fmla="*/ 2111 h 10000"/>
                <a:gd name="connsiteX12" fmla="*/ 7150 w 10000"/>
                <a:gd name="connsiteY12" fmla="*/ 1895 h 10000"/>
                <a:gd name="connsiteX13" fmla="*/ 7253 w 10000"/>
                <a:gd name="connsiteY13" fmla="*/ 1835 h 10000"/>
                <a:gd name="connsiteX14" fmla="*/ 7951 w 10000"/>
                <a:gd name="connsiteY14" fmla="*/ 1553 h 10000"/>
                <a:gd name="connsiteX15" fmla="*/ 7951 w 10000"/>
                <a:gd name="connsiteY15" fmla="*/ 775 h 10000"/>
                <a:gd name="connsiteX16" fmla="*/ 7851 w 10000"/>
                <a:gd name="connsiteY16" fmla="*/ 623 h 10000"/>
                <a:gd name="connsiteX17" fmla="*/ 7700 w 10000"/>
                <a:gd name="connsiteY17" fmla="*/ 558 h 10000"/>
                <a:gd name="connsiteX18" fmla="*/ 7253 w 10000"/>
                <a:gd name="connsiteY18" fmla="*/ 527 h 10000"/>
                <a:gd name="connsiteX19" fmla="*/ 7253 w 10000"/>
                <a:gd name="connsiteY19" fmla="*/ 405 h 10000"/>
                <a:gd name="connsiteX20" fmla="*/ 7402 w 10000"/>
                <a:gd name="connsiteY20" fmla="*/ 405 h 10000"/>
                <a:gd name="connsiteX21" fmla="*/ 7800 w 10000"/>
                <a:gd name="connsiteY21" fmla="*/ 61 h 10000"/>
                <a:gd name="connsiteX22" fmla="*/ 8400 w 10000"/>
                <a:gd name="connsiteY22" fmla="*/ 0 h 10000"/>
                <a:gd name="connsiteX23" fmla="*/ 8501 w 10000"/>
                <a:gd name="connsiteY23" fmla="*/ 125 h 10000"/>
                <a:gd name="connsiteX24" fmla="*/ 8653 w 10000"/>
                <a:gd name="connsiteY24" fmla="*/ 775 h 10000"/>
                <a:gd name="connsiteX25" fmla="*/ 9049 w 10000"/>
                <a:gd name="connsiteY25" fmla="*/ 1243 h 10000"/>
                <a:gd name="connsiteX26" fmla="*/ 8848 w 10000"/>
                <a:gd name="connsiteY26" fmla="*/ 2453 h 10000"/>
                <a:gd name="connsiteX27" fmla="*/ 9750 w 10000"/>
                <a:gd name="connsiteY27" fmla="*/ 3449 h 10000"/>
                <a:gd name="connsiteX28" fmla="*/ 9902 w 10000"/>
                <a:gd name="connsiteY28" fmla="*/ 3851 h 10000"/>
                <a:gd name="connsiteX29" fmla="*/ 9851 w 10000"/>
                <a:gd name="connsiteY29" fmla="*/ 3883 h 10000"/>
                <a:gd name="connsiteX30" fmla="*/ 9649 w 10000"/>
                <a:gd name="connsiteY30" fmla="*/ 3945 h 10000"/>
                <a:gd name="connsiteX31" fmla="*/ 8300 w 10000"/>
                <a:gd name="connsiteY31" fmla="*/ 3789 h 10000"/>
                <a:gd name="connsiteX32" fmla="*/ 7601 w 10000"/>
                <a:gd name="connsiteY32" fmla="*/ 3851 h 10000"/>
                <a:gd name="connsiteX33" fmla="*/ 7402 w 10000"/>
                <a:gd name="connsiteY33" fmla="*/ 3883 h 10000"/>
                <a:gd name="connsiteX34" fmla="*/ 7253 w 10000"/>
                <a:gd name="connsiteY34" fmla="*/ 4068 h 10000"/>
                <a:gd name="connsiteX35" fmla="*/ 7253 w 10000"/>
                <a:gd name="connsiteY35" fmla="*/ 4440 h 10000"/>
                <a:gd name="connsiteX36" fmla="*/ 7350 w 10000"/>
                <a:gd name="connsiteY36" fmla="*/ 4722 h 10000"/>
                <a:gd name="connsiteX37" fmla="*/ 7700 w 10000"/>
                <a:gd name="connsiteY37" fmla="*/ 5065 h 10000"/>
                <a:gd name="connsiteX38" fmla="*/ 8049 w 10000"/>
                <a:gd name="connsiteY38" fmla="*/ 5219 h 10000"/>
                <a:gd name="connsiteX39" fmla="*/ 8848 w 10000"/>
                <a:gd name="connsiteY39" fmla="*/ 5342 h 10000"/>
                <a:gd name="connsiteX40" fmla="*/ 8950 w 10000"/>
                <a:gd name="connsiteY40" fmla="*/ 5434 h 10000"/>
                <a:gd name="connsiteX41" fmla="*/ 9902 w 10000"/>
                <a:gd name="connsiteY41" fmla="*/ 7267 h 10000"/>
                <a:gd name="connsiteX42" fmla="*/ 10000 w 10000"/>
                <a:gd name="connsiteY42" fmla="*/ 7267 h 10000"/>
                <a:gd name="connsiteX43" fmla="*/ 8149 w 10000"/>
                <a:gd name="connsiteY43" fmla="*/ 9318 h 10000"/>
                <a:gd name="connsiteX44" fmla="*/ 8049 w 10000"/>
                <a:gd name="connsiteY44" fmla="*/ 9596 h 10000"/>
                <a:gd name="connsiteX45" fmla="*/ 8251 w 10000"/>
                <a:gd name="connsiteY45" fmla="*/ 10000 h 10000"/>
                <a:gd name="connsiteX46" fmla="*/ 8034 w 10000"/>
                <a:gd name="connsiteY46" fmla="*/ 9266 h 10000"/>
                <a:gd name="connsiteX47" fmla="*/ 7429 w 10000"/>
                <a:gd name="connsiteY47" fmla="*/ 9607 h 10000"/>
                <a:gd name="connsiteX48" fmla="*/ 8127 w 10000"/>
                <a:gd name="connsiteY48" fmla="*/ 8960 h 10000"/>
                <a:gd name="connsiteX49" fmla="*/ 8260 w 10000"/>
                <a:gd name="connsiteY49" fmla="*/ 8585 h 10000"/>
                <a:gd name="connsiteX50" fmla="*/ 7708 w 10000"/>
                <a:gd name="connsiteY50" fmla="*/ 9101 h 10000"/>
                <a:gd name="connsiteX51" fmla="*/ 7843 w 10000"/>
                <a:gd name="connsiteY51" fmla="*/ 9328 h 10000"/>
                <a:gd name="connsiteX52" fmla="*/ 8227 w 10000"/>
                <a:gd name="connsiteY52" fmla="*/ 9422 h 10000"/>
                <a:gd name="connsiteX53" fmla="*/ 7581 w 10000"/>
                <a:gd name="connsiteY53" fmla="*/ 9671 h 10000"/>
                <a:gd name="connsiteX54" fmla="*/ 7252 w 10000"/>
                <a:gd name="connsiteY54" fmla="*/ 9850 h 10000"/>
                <a:gd name="connsiteX55" fmla="*/ 7813 w 10000"/>
                <a:gd name="connsiteY55" fmla="*/ 9103 h 10000"/>
                <a:gd name="connsiteX56" fmla="*/ 7823 w 10000"/>
                <a:gd name="connsiteY56" fmla="*/ 8815 h 10000"/>
                <a:gd name="connsiteX57" fmla="*/ 4991 w 10000"/>
                <a:gd name="connsiteY57" fmla="*/ 8743 h 10000"/>
                <a:gd name="connsiteX0" fmla="*/ 4991 w 10000"/>
                <a:gd name="connsiteY0" fmla="*/ 8743 h 9850"/>
                <a:gd name="connsiteX1" fmla="*/ 563 w 10000"/>
                <a:gd name="connsiteY1" fmla="*/ 9303 h 9850"/>
                <a:gd name="connsiteX2" fmla="*/ 324 w 10000"/>
                <a:gd name="connsiteY2" fmla="*/ 8343 h 9850"/>
                <a:gd name="connsiteX3" fmla="*/ 0 w 10000"/>
                <a:gd name="connsiteY3" fmla="*/ 8229 h 9850"/>
                <a:gd name="connsiteX4" fmla="*/ 99 w 10000"/>
                <a:gd name="connsiteY4" fmla="*/ 8325 h 9850"/>
                <a:gd name="connsiteX5" fmla="*/ 99 w 10000"/>
                <a:gd name="connsiteY5" fmla="*/ 8386 h 9850"/>
                <a:gd name="connsiteX6" fmla="*/ 303 w 10000"/>
                <a:gd name="connsiteY6" fmla="*/ 8386 h 9850"/>
                <a:gd name="connsiteX7" fmla="*/ 3304 w 10000"/>
                <a:gd name="connsiteY7" fmla="*/ 5930 h 9850"/>
                <a:gd name="connsiteX8" fmla="*/ 3752 w 10000"/>
                <a:gd name="connsiteY8" fmla="*/ 5622 h 9850"/>
                <a:gd name="connsiteX9" fmla="*/ 4298 w 10000"/>
                <a:gd name="connsiteY9" fmla="*/ 5434 h 9850"/>
                <a:gd name="connsiteX10" fmla="*/ 5749 w 10000"/>
                <a:gd name="connsiteY10" fmla="*/ 2673 h 9850"/>
                <a:gd name="connsiteX11" fmla="*/ 6351 w 10000"/>
                <a:gd name="connsiteY11" fmla="*/ 2111 h 9850"/>
                <a:gd name="connsiteX12" fmla="*/ 7150 w 10000"/>
                <a:gd name="connsiteY12" fmla="*/ 1895 h 9850"/>
                <a:gd name="connsiteX13" fmla="*/ 7253 w 10000"/>
                <a:gd name="connsiteY13" fmla="*/ 1835 h 9850"/>
                <a:gd name="connsiteX14" fmla="*/ 7951 w 10000"/>
                <a:gd name="connsiteY14" fmla="*/ 1553 h 9850"/>
                <a:gd name="connsiteX15" fmla="*/ 7951 w 10000"/>
                <a:gd name="connsiteY15" fmla="*/ 775 h 9850"/>
                <a:gd name="connsiteX16" fmla="*/ 7851 w 10000"/>
                <a:gd name="connsiteY16" fmla="*/ 623 h 9850"/>
                <a:gd name="connsiteX17" fmla="*/ 7700 w 10000"/>
                <a:gd name="connsiteY17" fmla="*/ 558 h 9850"/>
                <a:gd name="connsiteX18" fmla="*/ 7253 w 10000"/>
                <a:gd name="connsiteY18" fmla="*/ 527 h 9850"/>
                <a:gd name="connsiteX19" fmla="*/ 7253 w 10000"/>
                <a:gd name="connsiteY19" fmla="*/ 405 h 9850"/>
                <a:gd name="connsiteX20" fmla="*/ 7402 w 10000"/>
                <a:gd name="connsiteY20" fmla="*/ 405 h 9850"/>
                <a:gd name="connsiteX21" fmla="*/ 7800 w 10000"/>
                <a:gd name="connsiteY21" fmla="*/ 61 h 9850"/>
                <a:gd name="connsiteX22" fmla="*/ 8400 w 10000"/>
                <a:gd name="connsiteY22" fmla="*/ 0 h 9850"/>
                <a:gd name="connsiteX23" fmla="*/ 8501 w 10000"/>
                <a:gd name="connsiteY23" fmla="*/ 125 h 9850"/>
                <a:gd name="connsiteX24" fmla="*/ 8653 w 10000"/>
                <a:gd name="connsiteY24" fmla="*/ 775 h 9850"/>
                <a:gd name="connsiteX25" fmla="*/ 9049 w 10000"/>
                <a:gd name="connsiteY25" fmla="*/ 1243 h 9850"/>
                <a:gd name="connsiteX26" fmla="*/ 8848 w 10000"/>
                <a:gd name="connsiteY26" fmla="*/ 2453 h 9850"/>
                <a:gd name="connsiteX27" fmla="*/ 9750 w 10000"/>
                <a:gd name="connsiteY27" fmla="*/ 3449 h 9850"/>
                <a:gd name="connsiteX28" fmla="*/ 9902 w 10000"/>
                <a:gd name="connsiteY28" fmla="*/ 3851 h 9850"/>
                <a:gd name="connsiteX29" fmla="*/ 9851 w 10000"/>
                <a:gd name="connsiteY29" fmla="*/ 3883 h 9850"/>
                <a:gd name="connsiteX30" fmla="*/ 9649 w 10000"/>
                <a:gd name="connsiteY30" fmla="*/ 3945 h 9850"/>
                <a:gd name="connsiteX31" fmla="*/ 8300 w 10000"/>
                <a:gd name="connsiteY31" fmla="*/ 3789 h 9850"/>
                <a:gd name="connsiteX32" fmla="*/ 7601 w 10000"/>
                <a:gd name="connsiteY32" fmla="*/ 3851 h 9850"/>
                <a:gd name="connsiteX33" fmla="*/ 7402 w 10000"/>
                <a:gd name="connsiteY33" fmla="*/ 3883 h 9850"/>
                <a:gd name="connsiteX34" fmla="*/ 7253 w 10000"/>
                <a:gd name="connsiteY34" fmla="*/ 4068 h 9850"/>
                <a:gd name="connsiteX35" fmla="*/ 7253 w 10000"/>
                <a:gd name="connsiteY35" fmla="*/ 4440 h 9850"/>
                <a:gd name="connsiteX36" fmla="*/ 7350 w 10000"/>
                <a:gd name="connsiteY36" fmla="*/ 4722 h 9850"/>
                <a:gd name="connsiteX37" fmla="*/ 7700 w 10000"/>
                <a:gd name="connsiteY37" fmla="*/ 5065 h 9850"/>
                <a:gd name="connsiteX38" fmla="*/ 8049 w 10000"/>
                <a:gd name="connsiteY38" fmla="*/ 5219 h 9850"/>
                <a:gd name="connsiteX39" fmla="*/ 8848 w 10000"/>
                <a:gd name="connsiteY39" fmla="*/ 5342 h 9850"/>
                <a:gd name="connsiteX40" fmla="*/ 8950 w 10000"/>
                <a:gd name="connsiteY40" fmla="*/ 5434 h 9850"/>
                <a:gd name="connsiteX41" fmla="*/ 9902 w 10000"/>
                <a:gd name="connsiteY41" fmla="*/ 7267 h 9850"/>
                <a:gd name="connsiteX42" fmla="*/ 10000 w 10000"/>
                <a:gd name="connsiteY42" fmla="*/ 7267 h 9850"/>
                <a:gd name="connsiteX43" fmla="*/ 8149 w 10000"/>
                <a:gd name="connsiteY43" fmla="*/ 9318 h 9850"/>
                <a:gd name="connsiteX44" fmla="*/ 8049 w 10000"/>
                <a:gd name="connsiteY44" fmla="*/ 9596 h 9850"/>
                <a:gd name="connsiteX45" fmla="*/ 8078 w 10000"/>
                <a:gd name="connsiteY45" fmla="*/ 9544 h 9850"/>
                <a:gd name="connsiteX46" fmla="*/ 8034 w 10000"/>
                <a:gd name="connsiteY46" fmla="*/ 9266 h 9850"/>
                <a:gd name="connsiteX47" fmla="*/ 7429 w 10000"/>
                <a:gd name="connsiteY47" fmla="*/ 9607 h 9850"/>
                <a:gd name="connsiteX48" fmla="*/ 8127 w 10000"/>
                <a:gd name="connsiteY48" fmla="*/ 8960 h 9850"/>
                <a:gd name="connsiteX49" fmla="*/ 8260 w 10000"/>
                <a:gd name="connsiteY49" fmla="*/ 8585 h 9850"/>
                <a:gd name="connsiteX50" fmla="*/ 7708 w 10000"/>
                <a:gd name="connsiteY50" fmla="*/ 9101 h 9850"/>
                <a:gd name="connsiteX51" fmla="*/ 7843 w 10000"/>
                <a:gd name="connsiteY51" fmla="*/ 9328 h 9850"/>
                <a:gd name="connsiteX52" fmla="*/ 8227 w 10000"/>
                <a:gd name="connsiteY52" fmla="*/ 9422 h 9850"/>
                <a:gd name="connsiteX53" fmla="*/ 7581 w 10000"/>
                <a:gd name="connsiteY53" fmla="*/ 9671 h 9850"/>
                <a:gd name="connsiteX54" fmla="*/ 7252 w 10000"/>
                <a:gd name="connsiteY54" fmla="*/ 9850 h 9850"/>
                <a:gd name="connsiteX55" fmla="*/ 7813 w 10000"/>
                <a:gd name="connsiteY55" fmla="*/ 9103 h 9850"/>
                <a:gd name="connsiteX56" fmla="*/ 7823 w 10000"/>
                <a:gd name="connsiteY56" fmla="*/ 8815 h 9850"/>
                <a:gd name="connsiteX57" fmla="*/ 4991 w 10000"/>
                <a:gd name="connsiteY57" fmla="*/ 8743 h 9850"/>
                <a:gd name="connsiteX0" fmla="*/ 4991 w 10000"/>
                <a:gd name="connsiteY0" fmla="*/ 8876 h 9818"/>
                <a:gd name="connsiteX1" fmla="*/ 563 w 10000"/>
                <a:gd name="connsiteY1" fmla="*/ 9445 h 9818"/>
                <a:gd name="connsiteX2" fmla="*/ 324 w 10000"/>
                <a:gd name="connsiteY2" fmla="*/ 8470 h 9818"/>
                <a:gd name="connsiteX3" fmla="*/ 0 w 10000"/>
                <a:gd name="connsiteY3" fmla="*/ 8354 h 9818"/>
                <a:gd name="connsiteX4" fmla="*/ 99 w 10000"/>
                <a:gd name="connsiteY4" fmla="*/ 8452 h 9818"/>
                <a:gd name="connsiteX5" fmla="*/ 99 w 10000"/>
                <a:gd name="connsiteY5" fmla="*/ 8514 h 9818"/>
                <a:gd name="connsiteX6" fmla="*/ 303 w 10000"/>
                <a:gd name="connsiteY6" fmla="*/ 8514 h 9818"/>
                <a:gd name="connsiteX7" fmla="*/ 3304 w 10000"/>
                <a:gd name="connsiteY7" fmla="*/ 6020 h 9818"/>
                <a:gd name="connsiteX8" fmla="*/ 3752 w 10000"/>
                <a:gd name="connsiteY8" fmla="*/ 5708 h 9818"/>
                <a:gd name="connsiteX9" fmla="*/ 4298 w 10000"/>
                <a:gd name="connsiteY9" fmla="*/ 5517 h 9818"/>
                <a:gd name="connsiteX10" fmla="*/ 5749 w 10000"/>
                <a:gd name="connsiteY10" fmla="*/ 2714 h 9818"/>
                <a:gd name="connsiteX11" fmla="*/ 6351 w 10000"/>
                <a:gd name="connsiteY11" fmla="*/ 2143 h 9818"/>
                <a:gd name="connsiteX12" fmla="*/ 7150 w 10000"/>
                <a:gd name="connsiteY12" fmla="*/ 1924 h 9818"/>
                <a:gd name="connsiteX13" fmla="*/ 7253 w 10000"/>
                <a:gd name="connsiteY13" fmla="*/ 1863 h 9818"/>
                <a:gd name="connsiteX14" fmla="*/ 7951 w 10000"/>
                <a:gd name="connsiteY14" fmla="*/ 1577 h 9818"/>
                <a:gd name="connsiteX15" fmla="*/ 7951 w 10000"/>
                <a:gd name="connsiteY15" fmla="*/ 787 h 9818"/>
                <a:gd name="connsiteX16" fmla="*/ 7851 w 10000"/>
                <a:gd name="connsiteY16" fmla="*/ 632 h 9818"/>
                <a:gd name="connsiteX17" fmla="*/ 7700 w 10000"/>
                <a:gd name="connsiteY17" fmla="*/ 566 h 9818"/>
                <a:gd name="connsiteX18" fmla="*/ 7253 w 10000"/>
                <a:gd name="connsiteY18" fmla="*/ 535 h 9818"/>
                <a:gd name="connsiteX19" fmla="*/ 7253 w 10000"/>
                <a:gd name="connsiteY19" fmla="*/ 411 h 9818"/>
                <a:gd name="connsiteX20" fmla="*/ 7402 w 10000"/>
                <a:gd name="connsiteY20" fmla="*/ 411 h 9818"/>
                <a:gd name="connsiteX21" fmla="*/ 7800 w 10000"/>
                <a:gd name="connsiteY21" fmla="*/ 62 h 9818"/>
                <a:gd name="connsiteX22" fmla="*/ 8400 w 10000"/>
                <a:gd name="connsiteY22" fmla="*/ 0 h 9818"/>
                <a:gd name="connsiteX23" fmla="*/ 8501 w 10000"/>
                <a:gd name="connsiteY23" fmla="*/ 127 h 9818"/>
                <a:gd name="connsiteX24" fmla="*/ 8653 w 10000"/>
                <a:gd name="connsiteY24" fmla="*/ 787 h 9818"/>
                <a:gd name="connsiteX25" fmla="*/ 9049 w 10000"/>
                <a:gd name="connsiteY25" fmla="*/ 1262 h 9818"/>
                <a:gd name="connsiteX26" fmla="*/ 8848 w 10000"/>
                <a:gd name="connsiteY26" fmla="*/ 2490 h 9818"/>
                <a:gd name="connsiteX27" fmla="*/ 9750 w 10000"/>
                <a:gd name="connsiteY27" fmla="*/ 3502 h 9818"/>
                <a:gd name="connsiteX28" fmla="*/ 9902 w 10000"/>
                <a:gd name="connsiteY28" fmla="*/ 3910 h 9818"/>
                <a:gd name="connsiteX29" fmla="*/ 9851 w 10000"/>
                <a:gd name="connsiteY29" fmla="*/ 3942 h 9818"/>
                <a:gd name="connsiteX30" fmla="*/ 9649 w 10000"/>
                <a:gd name="connsiteY30" fmla="*/ 4005 h 9818"/>
                <a:gd name="connsiteX31" fmla="*/ 8300 w 10000"/>
                <a:gd name="connsiteY31" fmla="*/ 3847 h 9818"/>
                <a:gd name="connsiteX32" fmla="*/ 7601 w 10000"/>
                <a:gd name="connsiteY32" fmla="*/ 3910 h 9818"/>
                <a:gd name="connsiteX33" fmla="*/ 7402 w 10000"/>
                <a:gd name="connsiteY33" fmla="*/ 3942 h 9818"/>
                <a:gd name="connsiteX34" fmla="*/ 7253 w 10000"/>
                <a:gd name="connsiteY34" fmla="*/ 4130 h 9818"/>
                <a:gd name="connsiteX35" fmla="*/ 7253 w 10000"/>
                <a:gd name="connsiteY35" fmla="*/ 4508 h 9818"/>
                <a:gd name="connsiteX36" fmla="*/ 7350 w 10000"/>
                <a:gd name="connsiteY36" fmla="*/ 4794 h 9818"/>
                <a:gd name="connsiteX37" fmla="*/ 7700 w 10000"/>
                <a:gd name="connsiteY37" fmla="*/ 5142 h 9818"/>
                <a:gd name="connsiteX38" fmla="*/ 8049 w 10000"/>
                <a:gd name="connsiteY38" fmla="*/ 5298 h 9818"/>
                <a:gd name="connsiteX39" fmla="*/ 8848 w 10000"/>
                <a:gd name="connsiteY39" fmla="*/ 5423 h 9818"/>
                <a:gd name="connsiteX40" fmla="*/ 8950 w 10000"/>
                <a:gd name="connsiteY40" fmla="*/ 5517 h 9818"/>
                <a:gd name="connsiteX41" fmla="*/ 9902 w 10000"/>
                <a:gd name="connsiteY41" fmla="*/ 7378 h 9818"/>
                <a:gd name="connsiteX42" fmla="*/ 10000 w 10000"/>
                <a:gd name="connsiteY42" fmla="*/ 7378 h 9818"/>
                <a:gd name="connsiteX43" fmla="*/ 8149 w 10000"/>
                <a:gd name="connsiteY43" fmla="*/ 9460 h 9818"/>
                <a:gd name="connsiteX44" fmla="*/ 8049 w 10000"/>
                <a:gd name="connsiteY44" fmla="*/ 9742 h 9818"/>
                <a:gd name="connsiteX45" fmla="*/ 8078 w 10000"/>
                <a:gd name="connsiteY45" fmla="*/ 9689 h 9818"/>
                <a:gd name="connsiteX46" fmla="*/ 8034 w 10000"/>
                <a:gd name="connsiteY46" fmla="*/ 9407 h 9818"/>
                <a:gd name="connsiteX47" fmla="*/ 7429 w 10000"/>
                <a:gd name="connsiteY47" fmla="*/ 9753 h 9818"/>
                <a:gd name="connsiteX48" fmla="*/ 8127 w 10000"/>
                <a:gd name="connsiteY48" fmla="*/ 9096 h 9818"/>
                <a:gd name="connsiteX49" fmla="*/ 8260 w 10000"/>
                <a:gd name="connsiteY49" fmla="*/ 8716 h 9818"/>
                <a:gd name="connsiteX50" fmla="*/ 7708 w 10000"/>
                <a:gd name="connsiteY50" fmla="*/ 9240 h 9818"/>
                <a:gd name="connsiteX51" fmla="*/ 7843 w 10000"/>
                <a:gd name="connsiteY51" fmla="*/ 9470 h 9818"/>
                <a:gd name="connsiteX52" fmla="*/ 8227 w 10000"/>
                <a:gd name="connsiteY52" fmla="*/ 9565 h 9818"/>
                <a:gd name="connsiteX53" fmla="*/ 7581 w 10000"/>
                <a:gd name="connsiteY53" fmla="*/ 9818 h 9818"/>
                <a:gd name="connsiteX54" fmla="*/ 7943 w 10000"/>
                <a:gd name="connsiteY54" fmla="*/ 9537 h 9818"/>
                <a:gd name="connsiteX55" fmla="*/ 7813 w 10000"/>
                <a:gd name="connsiteY55" fmla="*/ 9242 h 9818"/>
                <a:gd name="connsiteX56" fmla="*/ 7823 w 10000"/>
                <a:gd name="connsiteY56" fmla="*/ 8949 h 9818"/>
                <a:gd name="connsiteX57" fmla="*/ 4991 w 10000"/>
                <a:gd name="connsiteY57" fmla="*/ 8876 h 9818"/>
                <a:gd name="connsiteX0" fmla="*/ 4991 w 10000"/>
                <a:gd name="connsiteY0" fmla="*/ 9041 h 9959"/>
                <a:gd name="connsiteX1" fmla="*/ 563 w 10000"/>
                <a:gd name="connsiteY1" fmla="*/ 9620 h 9959"/>
                <a:gd name="connsiteX2" fmla="*/ 324 w 10000"/>
                <a:gd name="connsiteY2" fmla="*/ 8627 h 9959"/>
                <a:gd name="connsiteX3" fmla="*/ 0 w 10000"/>
                <a:gd name="connsiteY3" fmla="*/ 8509 h 9959"/>
                <a:gd name="connsiteX4" fmla="*/ 99 w 10000"/>
                <a:gd name="connsiteY4" fmla="*/ 8609 h 9959"/>
                <a:gd name="connsiteX5" fmla="*/ 99 w 10000"/>
                <a:gd name="connsiteY5" fmla="*/ 8672 h 9959"/>
                <a:gd name="connsiteX6" fmla="*/ 303 w 10000"/>
                <a:gd name="connsiteY6" fmla="*/ 8672 h 9959"/>
                <a:gd name="connsiteX7" fmla="*/ 3304 w 10000"/>
                <a:gd name="connsiteY7" fmla="*/ 6132 h 9959"/>
                <a:gd name="connsiteX8" fmla="*/ 3752 w 10000"/>
                <a:gd name="connsiteY8" fmla="*/ 5814 h 9959"/>
                <a:gd name="connsiteX9" fmla="*/ 4298 w 10000"/>
                <a:gd name="connsiteY9" fmla="*/ 5619 h 9959"/>
                <a:gd name="connsiteX10" fmla="*/ 5749 w 10000"/>
                <a:gd name="connsiteY10" fmla="*/ 2764 h 9959"/>
                <a:gd name="connsiteX11" fmla="*/ 6351 w 10000"/>
                <a:gd name="connsiteY11" fmla="*/ 2183 h 9959"/>
                <a:gd name="connsiteX12" fmla="*/ 7150 w 10000"/>
                <a:gd name="connsiteY12" fmla="*/ 1960 h 9959"/>
                <a:gd name="connsiteX13" fmla="*/ 7253 w 10000"/>
                <a:gd name="connsiteY13" fmla="*/ 1898 h 9959"/>
                <a:gd name="connsiteX14" fmla="*/ 7951 w 10000"/>
                <a:gd name="connsiteY14" fmla="*/ 1606 h 9959"/>
                <a:gd name="connsiteX15" fmla="*/ 7951 w 10000"/>
                <a:gd name="connsiteY15" fmla="*/ 802 h 9959"/>
                <a:gd name="connsiteX16" fmla="*/ 7851 w 10000"/>
                <a:gd name="connsiteY16" fmla="*/ 644 h 9959"/>
                <a:gd name="connsiteX17" fmla="*/ 7700 w 10000"/>
                <a:gd name="connsiteY17" fmla="*/ 576 h 9959"/>
                <a:gd name="connsiteX18" fmla="*/ 7253 w 10000"/>
                <a:gd name="connsiteY18" fmla="*/ 545 h 9959"/>
                <a:gd name="connsiteX19" fmla="*/ 7253 w 10000"/>
                <a:gd name="connsiteY19" fmla="*/ 419 h 9959"/>
                <a:gd name="connsiteX20" fmla="*/ 7402 w 10000"/>
                <a:gd name="connsiteY20" fmla="*/ 419 h 9959"/>
                <a:gd name="connsiteX21" fmla="*/ 7800 w 10000"/>
                <a:gd name="connsiteY21" fmla="*/ 63 h 9959"/>
                <a:gd name="connsiteX22" fmla="*/ 8400 w 10000"/>
                <a:gd name="connsiteY22" fmla="*/ 0 h 9959"/>
                <a:gd name="connsiteX23" fmla="*/ 8501 w 10000"/>
                <a:gd name="connsiteY23" fmla="*/ 129 h 9959"/>
                <a:gd name="connsiteX24" fmla="*/ 8653 w 10000"/>
                <a:gd name="connsiteY24" fmla="*/ 802 h 9959"/>
                <a:gd name="connsiteX25" fmla="*/ 9049 w 10000"/>
                <a:gd name="connsiteY25" fmla="*/ 1285 h 9959"/>
                <a:gd name="connsiteX26" fmla="*/ 8848 w 10000"/>
                <a:gd name="connsiteY26" fmla="*/ 2536 h 9959"/>
                <a:gd name="connsiteX27" fmla="*/ 9750 w 10000"/>
                <a:gd name="connsiteY27" fmla="*/ 3567 h 9959"/>
                <a:gd name="connsiteX28" fmla="*/ 9902 w 10000"/>
                <a:gd name="connsiteY28" fmla="*/ 3982 h 9959"/>
                <a:gd name="connsiteX29" fmla="*/ 9851 w 10000"/>
                <a:gd name="connsiteY29" fmla="*/ 4015 h 9959"/>
                <a:gd name="connsiteX30" fmla="*/ 9649 w 10000"/>
                <a:gd name="connsiteY30" fmla="*/ 4079 h 9959"/>
                <a:gd name="connsiteX31" fmla="*/ 8300 w 10000"/>
                <a:gd name="connsiteY31" fmla="*/ 3918 h 9959"/>
                <a:gd name="connsiteX32" fmla="*/ 7601 w 10000"/>
                <a:gd name="connsiteY32" fmla="*/ 3982 h 9959"/>
                <a:gd name="connsiteX33" fmla="*/ 7402 w 10000"/>
                <a:gd name="connsiteY33" fmla="*/ 4015 h 9959"/>
                <a:gd name="connsiteX34" fmla="*/ 7253 w 10000"/>
                <a:gd name="connsiteY34" fmla="*/ 4207 h 9959"/>
                <a:gd name="connsiteX35" fmla="*/ 7253 w 10000"/>
                <a:gd name="connsiteY35" fmla="*/ 4592 h 9959"/>
                <a:gd name="connsiteX36" fmla="*/ 7350 w 10000"/>
                <a:gd name="connsiteY36" fmla="*/ 4883 h 9959"/>
                <a:gd name="connsiteX37" fmla="*/ 7700 w 10000"/>
                <a:gd name="connsiteY37" fmla="*/ 5237 h 9959"/>
                <a:gd name="connsiteX38" fmla="*/ 8049 w 10000"/>
                <a:gd name="connsiteY38" fmla="*/ 5396 h 9959"/>
                <a:gd name="connsiteX39" fmla="*/ 8848 w 10000"/>
                <a:gd name="connsiteY39" fmla="*/ 5524 h 9959"/>
                <a:gd name="connsiteX40" fmla="*/ 8950 w 10000"/>
                <a:gd name="connsiteY40" fmla="*/ 5619 h 9959"/>
                <a:gd name="connsiteX41" fmla="*/ 9902 w 10000"/>
                <a:gd name="connsiteY41" fmla="*/ 7515 h 9959"/>
                <a:gd name="connsiteX42" fmla="*/ 10000 w 10000"/>
                <a:gd name="connsiteY42" fmla="*/ 7515 h 9959"/>
                <a:gd name="connsiteX43" fmla="*/ 8149 w 10000"/>
                <a:gd name="connsiteY43" fmla="*/ 9635 h 9959"/>
                <a:gd name="connsiteX44" fmla="*/ 8049 w 10000"/>
                <a:gd name="connsiteY44" fmla="*/ 9923 h 9959"/>
                <a:gd name="connsiteX45" fmla="*/ 8078 w 10000"/>
                <a:gd name="connsiteY45" fmla="*/ 9869 h 9959"/>
                <a:gd name="connsiteX46" fmla="*/ 8034 w 10000"/>
                <a:gd name="connsiteY46" fmla="*/ 9581 h 9959"/>
                <a:gd name="connsiteX47" fmla="*/ 7429 w 10000"/>
                <a:gd name="connsiteY47" fmla="*/ 9934 h 9959"/>
                <a:gd name="connsiteX48" fmla="*/ 8127 w 10000"/>
                <a:gd name="connsiteY48" fmla="*/ 9265 h 9959"/>
                <a:gd name="connsiteX49" fmla="*/ 8260 w 10000"/>
                <a:gd name="connsiteY49" fmla="*/ 8878 h 9959"/>
                <a:gd name="connsiteX50" fmla="*/ 7708 w 10000"/>
                <a:gd name="connsiteY50" fmla="*/ 9411 h 9959"/>
                <a:gd name="connsiteX51" fmla="*/ 7843 w 10000"/>
                <a:gd name="connsiteY51" fmla="*/ 9646 h 9959"/>
                <a:gd name="connsiteX52" fmla="*/ 8227 w 10000"/>
                <a:gd name="connsiteY52" fmla="*/ 9742 h 9959"/>
                <a:gd name="connsiteX53" fmla="*/ 7926 w 10000"/>
                <a:gd name="connsiteY53" fmla="*/ 9667 h 9959"/>
                <a:gd name="connsiteX54" fmla="*/ 7943 w 10000"/>
                <a:gd name="connsiteY54" fmla="*/ 9714 h 9959"/>
                <a:gd name="connsiteX55" fmla="*/ 7813 w 10000"/>
                <a:gd name="connsiteY55" fmla="*/ 9413 h 9959"/>
                <a:gd name="connsiteX56" fmla="*/ 7823 w 10000"/>
                <a:gd name="connsiteY56" fmla="*/ 9115 h 9959"/>
                <a:gd name="connsiteX57" fmla="*/ 4991 w 10000"/>
                <a:gd name="connsiteY57" fmla="*/ 9041 h 9959"/>
                <a:gd name="connsiteX0" fmla="*/ 4991 w 10000"/>
                <a:gd name="connsiteY0" fmla="*/ 9078 h 10000"/>
                <a:gd name="connsiteX1" fmla="*/ 563 w 10000"/>
                <a:gd name="connsiteY1" fmla="*/ 9660 h 10000"/>
                <a:gd name="connsiteX2" fmla="*/ 324 w 10000"/>
                <a:gd name="connsiteY2" fmla="*/ 8663 h 10000"/>
                <a:gd name="connsiteX3" fmla="*/ 0 w 10000"/>
                <a:gd name="connsiteY3" fmla="*/ 8544 h 10000"/>
                <a:gd name="connsiteX4" fmla="*/ 99 w 10000"/>
                <a:gd name="connsiteY4" fmla="*/ 8644 h 10000"/>
                <a:gd name="connsiteX5" fmla="*/ 99 w 10000"/>
                <a:gd name="connsiteY5" fmla="*/ 8708 h 10000"/>
                <a:gd name="connsiteX6" fmla="*/ 303 w 10000"/>
                <a:gd name="connsiteY6" fmla="*/ 8708 h 10000"/>
                <a:gd name="connsiteX7" fmla="*/ 3304 w 10000"/>
                <a:gd name="connsiteY7" fmla="*/ 6157 h 10000"/>
                <a:gd name="connsiteX8" fmla="*/ 3752 w 10000"/>
                <a:gd name="connsiteY8" fmla="*/ 5838 h 10000"/>
                <a:gd name="connsiteX9" fmla="*/ 4298 w 10000"/>
                <a:gd name="connsiteY9" fmla="*/ 5642 h 10000"/>
                <a:gd name="connsiteX10" fmla="*/ 5749 w 10000"/>
                <a:gd name="connsiteY10" fmla="*/ 2775 h 10000"/>
                <a:gd name="connsiteX11" fmla="*/ 6351 w 10000"/>
                <a:gd name="connsiteY11" fmla="*/ 2192 h 10000"/>
                <a:gd name="connsiteX12" fmla="*/ 7150 w 10000"/>
                <a:gd name="connsiteY12" fmla="*/ 1968 h 10000"/>
                <a:gd name="connsiteX13" fmla="*/ 7253 w 10000"/>
                <a:gd name="connsiteY13" fmla="*/ 1906 h 10000"/>
                <a:gd name="connsiteX14" fmla="*/ 7951 w 10000"/>
                <a:gd name="connsiteY14" fmla="*/ 1613 h 10000"/>
                <a:gd name="connsiteX15" fmla="*/ 7951 w 10000"/>
                <a:gd name="connsiteY15" fmla="*/ 805 h 10000"/>
                <a:gd name="connsiteX16" fmla="*/ 7851 w 10000"/>
                <a:gd name="connsiteY16" fmla="*/ 647 h 10000"/>
                <a:gd name="connsiteX17" fmla="*/ 7700 w 10000"/>
                <a:gd name="connsiteY17" fmla="*/ 578 h 10000"/>
                <a:gd name="connsiteX18" fmla="*/ 7253 w 10000"/>
                <a:gd name="connsiteY18" fmla="*/ 547 h 10000"/>
                <a:gd name="connsiteX19" fmla="*/ 7253 w 10000"/>
                <a:gd name="connsiteY19" fmla="*/ 421 h 10000"/>
                <a:gd name="connsiteX20" fmla="*/ 7402 w 10000"/>
                <a:gd name="connsiteY20" fmla="*/ 421 h 10000"/>
                <a:gd name="connsiteX21" fmla="*/ 7800 w 10000"/>
                <a:gd name="connsiteY21" fmla="*/ 63 h 10000"/>
                <a:gd name="connsiteX22" fmla="*/ 8400 w 10000"/>
                <a:gd name="connsiteY22" fmla="*/ 0 h 10000"/>
                <a:gd name="connsiteX23" fmla="*/ 8501 w 10000"/>
                <a:gd name="connsiteY23" fmla="*/ 130 h 10000"/>
                <a:gd name="connsiteX24" fmla="*/ 8653 w 10000"/>
                <a:gd name="connsiteY24" fmla="*/ 805 h 10000"/>
                <a:gd name="connsiteX25" fmla="*/ 9049 w 10000"/>
                <a:gd name="connsiteY25" fmla="*/ 1290 h 10000"/>
                <a:gd name="connsiteX26" fmla="*/ 8848 w 10000"/>
                <a:gd name="connsiteY26" fmla="*/ 2546 h 10000"/>
                <a:gd name="connsiteX27" fmla="*/ 9750 w 10000"/>
                <a:gd name="connsiteY27" fmla="*/ 3582 h 10000"/>
                <a:gd name="connsiteX28" fmla="*/ 9902 w 10000"/>
                <a:gd name="connsiteY28" fmla="*/ 3998 h 10000"/>
                <a:gd name="connsiteX29" fmla="*/ 9851 w 10000"/>
                <a:gd name="connsiteY29" fmla="*/ 4032 h 10000"/>
                <a:gd name="connsiteX30" fmla="*/ 9649 w 10000"/>
                <a:gd name="connsiteY30" fmla="*/ 4096 h 10000"/>
                <a:gd name="connsiteX31" fmla="*/ 8300 w 10000"/>
                <a:gd name="connsiteY31" fmla="*/ 3934 h 10000"/>
                <a:gd name="connsiteX32" fmla="*/ 7601 w 10000"/>
                <a:gd name="connsiteY32" fmla="*/ 3998 h 10000"/>
                <a:gd name="connsiteX33" fmla="*/ 7402 w 10000"/>
                <a:gd name="connsiteY33" fmla="*/ 4032 h 10000"/>
                <a:gd name="connsiteX34" fmla="*/ 7253 w 10000"/>
                <a:gd name="connsiteY34" fmla="*/ 4224 h 10000"/>
                <a:gd name="connsiteX35" fmla="*/ 7253 w 10000"/>
                <a:gd name="connsiteY35" fmla="*/ 4611 h 10000"/>
                <a:gd name="connsiteX36" fmla="*/ 7350 w 10000"/>
                <a:gd name="connsiteY36" fmla="*/ 4903 h 10000"/>
                <a:gd name="connsiteX37" fmla="*/ 7700 w 10000"/>
                <a:gd name="connsiteY37" fmla="*/ 5259 h 10000"/>
                <a:gd name="connsiteX38" fmla="*/ 8049 w 10000"/>
                <a:gd name="connsiteY38" fmla="*/ 5418 h 10000"/>
                <a:gd name="connsiteX39" fmla="*/ 8848 w 10000"/>
                <a:gd name="connsiteY39" fmla="*/ 5547 h 10000"/>
                <a:gd name="connsiteX40" fmla="*/ 8950 w 10000"/>
                <a:gd name="connsiteY40" fmla="*/ 5642 h 10000"/>
                <a:gd name="connsiteX41" fmla="*/ 9902 w 10000"/>
                <a:gd name="connsiteY41" fmla="*/ 7546 h 10000"/>
                <a:gd name="connsiteX42" fmla="*/ 10000 w 10000"/>
                <a:gd name="connsiteY42" fmla="*/ 7546 h 10000"/>
                <a:gd name="connsiteX43" fmla="*/ 8149 w 10000"/>
                <a:gd name="connsiteY43" fmla="*/ 9675 h 10000"/>
                <a:gd name="connsiteX44" fmla="*/ 8049 w 10000"/>
                <a:gd name="connsiteY44" fmla="*/ 9964 h 10000"/>
                <a:gd name="connsiteX45" fmla="*/ 8078 w 10000"/>
                <a:gd name="connsiteY45" fmla="*/ 9910 h 10000"/>
                <a:gd name="connsiteX46" fmla="*/ 8034 w 10000"/>
                <a:gd name="connsiteY46" fmla="*/ 9620 h 10000"/>
                <a:gd name="connsiteX47" fmla="*/ 7947 w 10000"/>
                <a:gd name="connsiteY47" fmla="*/ 9780 h 10000"/>
                <a:gd name="connsiteX48" fmla="*/ 8127 w 10000"/>
                <a:gd name="connsiteY48" fmla="*/ 9303 h 10000"/>
                <a:gd name="connsiteX49" fmla="*/ 8260 w 10000"/>
                <a:gd name="connsiteY49" fmla="*/ 8915 h 10000"/>
                <a:gd name="connsiteX50" fmla="*/ 7708 w 10000"/>
                <a:gd name="connsiteY50" fmla="*/ 9450 h 10000"/>
                <a:gd name="connsiteX51" fmla="*/ 7843 w 10000"/>
                <a:gd name="connsiteY51" fmla="*/ 9686 h 10000"/>
                <a:gd name="connsiteX52" fmla="*/ 8227 w 10000"/>
                <a:gd name="connsiteY52" fmla="*/ 9782 h 10000"/>
                <a:gd name="connsiteX53" fmla="*/ 7926 w 10000"/>
                <a:gd name="connsiteY53" fmla="*/ 9707 h 10000"/>
                <a:gd name="connsiteX54" fmla="*/ 7943 w 10000"/>
                <a:gd name="connsiteY54" fmla="*/ 9754 h 10000"/>
                <a:gd name="connsiteX55" fmla="*/ 7813 w 10000"/>
                <a:gd name="connsiteY55" fmla="*/ 9452 h 10000"/>
                <a:gd name="connsiteX56" fmla="*/ 7823 w 10000"/>
                <a:gd name="connsiteY56" fmla="*/ 9153 h 10000"/>
                <a:gd name="connsiteX57" fmla="*/ 4991 w 10000"/>
                <a:gd name="connsiteY57" fmla="*/ 907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0000" h="10000">
                  <a:moveTo>
                    <a:pt x="4991" y="9078"/>
                  </a:moveTo>
                  <a:lnTo>
                    <a:pt x="563" y="9660"/>
                  </a:lnTo>
                  <a:cubicBezTo>
                    <a:pt x="-214" y="9590"/>
                    <a:pt x="-22" y="8771"/>
                    <a:pt x="324" y="8663"/>
                  </a:cubicBezTo>
                  <a:lnTo>
                    <a:pt x="0" y="8544"/>
                  </a:lnTo>
                  <a:cubicBezTo>
                    <a:pt x="34" y="8576"/>
                    <a:pt x="68" y="8610"/>
                    <a:pt x="99" y="8644"/>
                  </a:cubicBezTo>
                  <a:lnTo>
                    <a:pt x="99" y="8708"/>
                  </a:lnTo>
                  <a:lnTo>
                    <a:pt x="303" y="8708"/>
                  </a:lnTo>
                  <a:lnTo>
                    <a:pt x="3304" y="6157"/>
                  </a:lnTo>
                  <a:lnTo>
                    <a:pt x="3752" y="5838"/>
                  </a:lnTo>
                  <a:lnTo>
                    <a:pt x="4298" y="5642"/>
                  </a:lnTo>
                  <a:lnTo>
                    <a:pt x="5749" y="2775"/>
                  </a:lnTo>
                  <a:lnTo>
                    <a:pt x="6351" y="2192"/>
                  </a:lnTo>
                  <a:lnTo>
                    <a:pt x="7150" y="1968"/>
                  </a:lnTo>
                  <a:cubicBezTo>
                    <a:pt x="7184" y="1944"/>
                    <a:pt x="7218" y="1924"/>
                    <a:pt x="7253" y="1906"/>
                  </a:cubicBezTo>
                  <a:lnTo>
                    <a:pt x="7951" y="1613"/>
                  </a:lnTo>
                  <a:lnTo>
                    <a:pt x="7951" y="805"/>
                  </a:lnTo>
                  <a:cubicBezTo>
                    <a:pt x="7916" y="752"/>
                    <a:pt x="7884" y="701"/>
                    <a:pt x="7851" y="647"/>
                  </a:cubicBezTo>
                  <a:cubicBezTo>
                    <a:pt x="7800" y="626"/>
                    <a:pt x="7750" y="598"/>
                    <a:pt x="7700" y="578"/>
                  </a:cubicBezTo>
                  <a:lnTo>
                    <a:pt x="7253" y="547"/>
                  </a:lnTo>
                  <a:lnTo>
                    <a:pt x="7253" y="421"/>
                  </a:lnTo>
                  <a:lnTo>
                    <a:pt x="7402" y="421"/>
                  </a:lnTo>
                  <a:lnTo>
                    <a:pt x="7800" y="63"/>
                  </a:lnTo>
                  <a:lnTo>
                    <a:pt x="8400" y="0"/>
                  </a:lnTo>
                  <a:cubicBezTo>
                    <a:pt x="8432" y="43"/>
                    <a:pt x="8468" y="84"/>
                    <a:pt x="8501" y="130"/>
                  </a:cubicBezTo>
                  <a:cubicBezTo>
                    <a:pt x="8551" y="353"/>
                    <a:pt x="8600" y="578"/>
                    <a:pt x="8653" y="805"/>
                  </a:cubicBezTo>
                  <a:lnTo>
                    <a:pt x="9049" y="1290"/>
                  </a:lnTo>
                  <a:cubicBezTo>
                    <a:pt x="8984" y="1710"/>
                    <a:pt x="8915" y="2129"/>
                    <a:pt x="8848" y="2546"/>
                  </a:cubicBezTo>
                  <a:lnTo>
                    <a:pt x="9750" y="3582"/>
                  </a:lnTo>
                  <a:cubicBezTo>
                    <a:pt x="9801" y="3720"/>
                    <a:pt x="9851" y="3860"/>
                    <a:pt x="9902" y="3998"/>
                  </a:cubicBezTo>
                  <a:cubicBezTo>
                    <a:pt x="9882" y="4011"/>
                    <a:pt x="9866" y="4020"/>
                    <a:pt x="9851" y="4032"/>
                  </a:cubicBezTo>
                  <a:lnTo>
                    <a:pt x="9649" y="4096"/>
                  </a:lnTo>
                  <a:lnTo>
                    <a:pt x="8300" y="3934"/>
                  </a:lnTo>
                  <a:lnTo>
                    <a:pt x="7601" y="3998"/>
                  </a:lnTo>
                  <a:lnTo>
                    <a:pt x="7402" y="4032"/>
                  </a:lnTo>
                  <a:cubicBezTo>
                    <a:pt x="7350" y="4096"/>
                    <a:pt x="7301" y="4161"/>
                    <a:pt x="7253" y="4224"/>
                  </a:cubicBezTo>
                  <a:lnTo>
                    <a:pt x="7253" y="4611"/>
                  </a:lnTo>
                  <a:cubicBezTo>
                    <a:pt x="7284" y="4708"/>
                    <a:pt x="7315" y="4806"/>
                    <a:pt x="7350" y="4903"/>
                  </a:cubicBezTo>
                  <a:lnTo>
                    <a:pt x="7700" y="5259"/>
                  </a:lnTo>
                  <a:lnTo>
                    <a:pt x="8049" y="5418"/>
                  </a:lnTo>
                  <a:lnTo>
                    <a:pt x="8848" y="5547"/>
                  </a:lnTo>
                  <a:cubicBezTo>
                    <a:pt x="8882" y="5581"/>
                    <a:pt x="8915" y="5610"/>
                    <a:pt x="8950" y="5642"/>
                  </a:cubicBezTo>
                  <a:lnTo>
                    <a:pt x="9902" y="7546"/>
                  </a:lnTo>
                  <a:lnTo>
                    <a:pt x="10000" y="7546"/>
                  </a:lnTo>
                  <a:lnTo>
                    <a:pt x="8149" y="9675"/>
                  </a:lnTo>
                  <a:cubicBezTo>
                    <a:pt x="8118" y="9771"/>
                    <a:pt x="8084" y="9867"/>
                    <a:pt x="8049" y="9964"/>
                  </a:cubicBezTo>
                  <a:cubicBezTo>
                    <a:pt x="8117" y="10107"/>
                    <a:pt x="8010" y="9769"/>
                    <a:pt x="8078" y="9910"/>
                  </a:cubicBezTo>
                  <a:cubicBezTo>
                    <a:pt x="8006" y="9656"/>
                    <a:pt x="8106" y="9875"/>
                    <a:pt x="8034" y="9620"/>
                  </a:cubicBezTo>
                  <a:cubicBezTo>
                    <a:pt x="8005" y="9673"/>
                    <a:pt x="7976" y="9727"/>
                    <a:pt x="7947" y="9780"/>
                  </a:cubicBezTo>
                  <a:lnTo>
                    <a:pt x="8127" y="9303"/>
                  </a:lnTo>
                  <a:cubicBezTo>
                    <a:pt x="8169" y="9453"/>
                    <a:pt x="8216" y="8768"/>
                    <a:pt x="8260" y="8915"/>
                  </a:cubicBezTo>
                  <a:cubicBezTo>
                    <a:pt x="8245" y="8998"/>
                    <a:pt x="7725" y="9363"/>
                    <a:pt x="7708" y="9450"/>
                  </a:cubicBezTo>
                  <a:cubicBezTo>
                    <a:pt x="7725" y="9814"/>
                    <a:pt x="7826" y="9321"/>
                    <a:pt x="7843" y="9686"/>
                  </a:cubicBezTo>
                  <a:lnTo>
                    <a:pt x="8227" y="9782"/>
                  </a:lnTo>
                  <a:cubicBezTo>
                    <a:pt x="8194" y="9820"/>
                    <a:pt x="7958" y="9669"/>
                    <a:pt x="7926" y="9707"/>
                  </a:cubicBezTo>
                  <a:cubicBezTo>
                    <a:pt x="7932" y="9723"/>
                    <a:pt x="7937" y="9738"/>
                    <a:pt x="7943" y="9754"/>
                  </a:cubicBezTo>
                  <a:lnTo>
                    <a:pt x="7813" y="9452"/>
                  </a:lnTo>
                  <a:cubicBezTo>
                    <a:pt x="7816" y="9769"/>
                    <a:pt x="7818" y="8834"/>
                    <a:pt x="7823" y="9153"/>
                  </a:cubicBezTo>
                  <a:lnTo>
                    <a:pt x="4991" y="907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57" name="Group 4"/>
          <p:cNvGrpSpPr>
            <a:grpSpLocks noChangeAspect="1"/>
          </p:cNvGrpSpPr>
          <p:nvPr/>
        </p:nvGrpSpPr>
        <p:grpSpPr bwMode="auto">
          <a:xfrm>
            <a:off x="3270270" y="2341853"/>
            <a:ext cx="5366984" cy="3866535"/>
            <a:chOff x="4564" y="1749"/>
            <a:chExt cx="2697" cy="1943"/>
          </a:xfrm>
        </p:grpSpPr>
        <p:sp>
          <p:nvSpPr>
            <p:cNvPr id="15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64" y="1749"/>
              <a:ext cx="2697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59" name="Group 205"/>
            <p:cNvGrpSpPr>
              <a:grpSpLocks/>
            </p:cNvGrpSpPr>
            <p:nvPr/>
          </p:nvGrpSpPr>
          <p:grpSpPr bwMode="auto">
            <a:xfrm>
              <a:off x="4564" y="1784"/>
              <a:ext cx="1476" cy="1641"/>
              <a:chOff x="4564" y="1784"/>
              <a:chExt cx="1476" cy="1641"/>
            </a:xfrm>
          </p:grpSpPr>
          <p:sp>
            <p:nvSpPr>
              <p:cNvPr id="1390" name="Freeform 5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1" name="Freeform 6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2" name="Freeform 7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3" name="Freeform 8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4" name="Freeform 9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5" name="Freeform 10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6" name="Freeform 11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7" name="Freeform 12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8" name="Freeform 13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99" name="Freeform 14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0" name="Freeform 15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1" name="Freeform 16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2" name="Freeform 17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3" name="Freeform 18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4" name="Freeform 19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5" name="Freeform 20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6" name="Freeform 21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7" name="Freeform 22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8" name="Freeform 23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09" name="Freeform 24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0" name="Freeform 25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1" name="Freeform 26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2" name="Freeform 27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3" name="Freeform 28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4" name="Freeform 29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5" name="Freeform 30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6" name="Freeform 31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7" name="Freeform 32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8" name="Freeform 33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19" name="Freeform 34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0" name="Freeform 35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1" name="Freeform 36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2" name="Freeform 37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3" name="Freeform 38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4" name="Freeform 39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5" name="Freeform 40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6" name="Freeform 41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7" name="Freeform 42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8" name="Freeform 43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29" name="Freeform 44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0" name="Freeform 45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1" name="Freeform 46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2" name="Freeform 47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3" name="Freeform 48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4" name="Freeform 49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5" name="Freeform 50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6" name="Freeform 51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7" name="Freeform 52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8" name="Freeform 53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39" name="Freeform 54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0" name="Freeform 55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1" name="Freeform 56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2" name="Freeform 57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3" name="Freeform 58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4" name="Freeform 59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5" name="Freeform 60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6" name="Freeform 61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7" name="Freeform 62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8" name="Freeform 63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49" name="Freeform 64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0" name="Freeform 65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1" name="Freeform 66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2" name="Freeform 67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3" name="Freeform 68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4" name="Rectangle 69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5" name="Rectangle 70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6" name="Freeform 71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7" name="Freeform 72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8" name="Rectangle 73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59" name="Rectangle 74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0" name="Freeform 75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1" name="Freeform 76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2" name="Rectangle 77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3" name="Rectangle 78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4" name="Freeform 79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5" name="Freeform 80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6" name="Freeform 81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7" name="Freeform 82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8" name="Freeform 83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69" name="Freeform 84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0" name="Freeform 85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1" name="Freeform 86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2" name="Freeform 87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3" name="Freeform 88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4" name="Freeform 89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5" name="Freeform 90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6" name="Freeform 91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7" name="Freeform 92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8" name="Freeform 93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79" name="Freeform 94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0" name="Rectangle 95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1" name="Rectangle 96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2" name="Freeform 97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3" name="Freeform 98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4" name="Freeform 99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5" name="Freeform 100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6" name="Freeform 101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7" name="Freeform 102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8" name="Freeform 103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89" name="Freeform 104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0" name="Freeform 105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1" name="Freeform 106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2" name="Freeform 107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3" name="Freeform 108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4" name="Freeform 109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5" name="Freeform 110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6" name="Rectangle 111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7" name="Rectangle 112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8" name="Freeform 113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99" name="Freeform 114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0" name="Freeform 115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1" name="Freeform 116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2" name="Freeform 117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3" name="Freeform 118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4" name="Freeform 119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5" name="Freeform 120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6" name="Freeform 121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7" name="Freeform 122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8" name="Freeform 123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09" name="Freeform 124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0" name="Freeform 125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1" name="Freeform 126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2" name="Freeform 127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3" name="Freeform 128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4" name="Freeform 129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5" name="Freeform 130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6" name="Freeform 131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7" name="Freeform 132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8" name="Freeform 133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19" name="Freeform 134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0" name="Freeform 135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1" name="Freeform 136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2" name="Freeform 137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3" name="Freeform 138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4" name="Freeform 139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5" name="Freeform 140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6" name="Freeform 141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7" name="Freeform 142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8" name="Freeform 143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29" name="Freeform 144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0" name="Freeform 145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1" name="Freeform 146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2" name="Freeform 147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3" name="Freeform 148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4" name="Freeform 149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5" name="Freeform 150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6" name="Rectangle 151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7" name="Rectangle 152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8" name="Freeform 153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39" name="Freeform 154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0" name="Freeform 155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1" name="Freeform 156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2" name="Freeform 157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3" name="Freeform 158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4" name="Freeform 159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5" name="Freeform 160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6" name="Freeform 161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7" name="Freeform 162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8" name="Freeform 163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49" name="Freeform 164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0" name="Freeform 165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1" name="Freeform 166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2" name="Freeform 167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3" name="Freeform 168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4" name="Freeform 169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5" name="Freeform 170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6" name="Freeform 171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7" name="Freeform 172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8" name="Freeform 173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59" name="Freeform 174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0" name="Freeform 175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1" name="Freeform 176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2" name="Freeform 177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3" name="Freeform 178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4" name="Freeform 179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5" name="Freeform 180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6" name="Freeform 181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7" name="Freeform 182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8" name="Freeform 183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69" name="Freeform 184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0" name="Freeform 185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1" name="Freeform 186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2" name="Freeform 187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3" name="Freeform 188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4" name="Freeform 189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5" name="Freeform 190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6" name="Freeform 191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7" name="Freeform 192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8" name="Freeform 193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79" name="Freeform 194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0" name="Freeform 195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1" name="Freeform 196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2" name="Freeform 197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3" name="Freeform 198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4" name="Freeform 199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5" name="Freeform 200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6" name="Freeform 201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7" name="Freeform 202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8" name="Freeform 203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89" name="Freeform 204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60" name="Group 406"/>
            <p:cNvGrpSpPr>
              <a:grpSpLocks/>
            </p:cNvGrpSpPr>
            <p:nvPr/>
          </p:nvGrpSpPr>
          <p:grpSpPr bwMode="auto">
            <a:xfrm>
              <a:off x="5275" y="2928"/>
              <a:ext cx="1986" cy="764"/>
              <a:chOff x="5275" y="2928"/>
              <a:chExt cx="1986" cy="764"/>
            </a:xfrm>
          </p:grpSpPr>
          <p:sp>
            <p:nvSpPr>
              <p:cNvPr id="1190" name="Freeform 206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1" name="Freeform 207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2" name="Freeform 208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3" name="Freeform 209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4" name="Freeform 210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5" name="Freeform 211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6" name="Freeform 212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7" name="Freeform 213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8" name="Freeform 214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99" name="Freeform 215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0" name="Freeform 216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1" name="Freeform 217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2" name="Freeform 218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3" name="Freeform 219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4" name="Freeform 220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5" name="Freeform 221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6" name="Freeform 222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7" name="Freeform 223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8" name="Freeform 224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09" name="Freeform 225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0" name="Freeform 226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1" name="Freeform 227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2" name="Freeform 228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3" name="Freeform 229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4" name="Freeform 230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5" name="Freeform 231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6" name="Freeform 232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7" name="Freeform 233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8" name="Freeform 234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19" name="Freeform 235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0" name="Freeform 236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1" name="Freeform 237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2" name="Freeform 238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3" name="Freeform 239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4" name="Freeform 240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5" name="Freeform 241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6" name="Freeform 242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7" name="Freeform 243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8" name="Freeform 244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29" name="Freeform 245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0" name="Freeform 246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1" name="Freeform 247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2" name="Freeform 248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3" name="Freeform 249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4" name="Freeform 250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5" name="Freeform 251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6" name="Freeform 252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7" name="Freeform 253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8" name="Freeform 254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39" name="Freeform 255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0" name="Freeform 256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1" name="Freeform 257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2" name="Freeform 258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3" name="Freeform 259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4" name="Freeform 260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5" name="Freeform 261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6" name="Freeform 262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7" name="Freeform 263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8" name="Freeform 264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49" name="Freeform 265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0" name="Freeform 266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1" name="Freeform 267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2" name="Freeform 268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3" name="Freeform 269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4" name="Freeform 270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5" name="Freeform 271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6" name="Freeform 272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7" name="Freeform 273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8" name="Freeform 274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59" name="Freeform 275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0" name="Freeform 276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1" name="Freeform 277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2" name="Freeform 278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3" name="Freeform 279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4" name="Freeform 280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5" name="Freeform 281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6" name="Freeform 282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7" name="Freeform 283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8" name="Freeform 284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69" name="Freeform 285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0" name="Freeform 286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1" name="Freeform 287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2" name="Freeform 288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3" name="Freeform 289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4" name="Freeform 290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5" name="Freeform 291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6" name="Freeform 292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7" name="Freeform 293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8" name="Freeform 294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79" name="Freeform 295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0" name="Freeform 296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1" name="Freeform 297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2" name="Freeform 298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3" name="Freeform 299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4" name="Freeform 300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5" name="Freeform 301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6" name="Freeform 302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7" name="Freeform 303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8" name="Freeform 304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89" name="Freeform 305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0" name="Freeform 306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1" name="Freeform 307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2" name="Freeform 308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3" name="Freeform 309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4" name="Freeform 310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5" name="Freeform 311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6" name="Freeform 312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7" name="Freeform 313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8" name="Freeform 314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99" name="Freeform 315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0" name="Freeform 316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1" name="Freeform 317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2" name="Freeform 318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3" name="Freeform 319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4" name="Freeform 320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5" name="Freeform 321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6" name="Freeform 322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7" name="Freeform 323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8" name="Freeform 324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09" name="Freeform 325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0" name="Freeform 326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1" name="Freeform 327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2" name="Freeform 328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3" name="Freeform 329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4" name="Freeform 330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5" name="Freeform 331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6" name="Freeform 332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7" name="Freeform 333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8" name="Freeform 334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9" name="Freeform 335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0" name="Freeform 336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1" name="Freeform 337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2" name="Freeform 338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3" name="Freeform 339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4" name="Freeform 340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5" name="Freeform 341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6" name="Freeform 342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7" name="Freeform 343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8" name="Freeform 344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9" name="Freeform 345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0" name="Freeform 346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1" name="Freeform 347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2" name="Freeform 348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3" name="Freeform 349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4" name="Freeform 350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5" name="Freeform 351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6" name="Freeform 352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7" name="Freeform 353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8" name="Freeform 354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9" name="Freeform 355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0" name="Freeform 356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1" name="Freeform 357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2" name="Freeform 358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3" name="Freeform 359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4" name="Freeform 360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5" name="Freeform 361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6" name="Rectangle 362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7" name="Freeform 363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8" name="Freeform 364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9" name="Freeform 365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0" name="Freeform 366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1" name="Freeform 367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2" name="Freeform 368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3" name="Freeform 369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4" name="Freeform 370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5" name="Freeform 371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6" name="Freeform 372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7" name="Freeform 373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8" name="Freeform 374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9" name="Freeform 375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0" name="Freeform 376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1" name="Freeform 377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2" name="Freeform 378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3" name="Freeform 379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4" name="Freeform 380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5" name="Freeform 381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6" name="Freeform 382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7" name="Freeform 383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8" name="Freeform 384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9" name="Freeform 385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0" name="Freeform 386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1" name="Freeform 387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2" name="Freeform 388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3" name="Freeform 389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4" name="Freeform 390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5" name="Freeform 391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6" name="Freeform 392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7" name="Freeform 393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8" name="Freeform 394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79" name="Freeform 395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0" name="Freeform 396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1" name="Freeform 397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2" name="Freeform 398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3" name="Freeform 399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4" name="Freeform 400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5" name="Freeform 401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6" name="Freeform 402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7" name="Freeform 403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8" name="Freeform 404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89" name="Freeform 405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61" name="Group 607"/>
            <p:cNvGrpSpPr>
              <a:grpSpLocks/>
            </p:cNvGrpSpPr>
            <p:nvPr/>
          </p:nvGrpSpPr>
          <p:grpSpPr bwMode="auto">
            <a:xfrm>
              <a:off x="5647" y="2755"/>
              <a:ext cx="1614" cy="917"/>
              <a:chOff x="5647" y="2755"/>
              <a:chExt cx="1614" cy="917"/>
            </a:xfrm>
          </p:grpSpPr>
          <p:sp>
            <p:nvSpPr>
              <p:cNvPr id="990" name="Freeform 407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1" name="Freeform 408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2" name="Freeform 409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3" name="Freeform 410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4" name="Freeform 411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5" name="Freeform 412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6" name="Freeform 413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7" name="Freeform 414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8" name="Freeform 415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9" name="Freeform 416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0" name="Freeform 417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1" name="Freeform 418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2" name="Rectangle 419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3" name="Freeform 420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4" name="Freeform 421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5" name="Freeform 422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6" name="Freeform 423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7" name="Freeform 424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8" name="Freeform 425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9" name="Freeform 426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0" name="Freeform 427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1" name="Freeform 428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2" name="Freeform 429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3" name="Freeform 430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4" name="Rectangle 431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5" name="Rectangle 432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6" name="Freeform 433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7" name="Freeform 434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8" name="Freeform 435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9" name="Freeform 436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0" name="Freeform 437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1" name="Freeform 438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2" name="Freeform 439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3" name="Freeform 440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4" name="Freeform 441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5" name="Freeform 442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6" name="Freeform 443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7" name="Freeform 444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8" name="Freeform 445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9" name="Freeform 446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0" name="Freeform 447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1" name="Freeform 448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2" name="Freeform 449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3" name="Freeform 450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4" name="Freeform 451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5" name="Freeform 452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6" name="Freeform 453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7" name="Freeform 454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8" name="Freeform 455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9" name="Freeform 456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0" name="Freeform 457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1" name="Freeform 458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2" name="Rectangle 459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3" name="Rectangle 460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4" name="Freeform 461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5" name="Freeform 462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6" name="Freeform 463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7" name="Freeform 464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8" name="Freeform 465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9" name="Freeform 466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0" name="Freeform 467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1" name="Freeform 468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2" name="Freeform 469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3" name="Freeform 470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4" name="Freeform 471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5" name="Freeform 472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6" name="Rectangle 473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7" name="Rectangle 474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8" name="Freeform 475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9" name="Freeform 476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0" name="Freeform 477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1" name="Freeform 478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2" name="Freeform 479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3" name="Freeform 480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4" name="Rectangle 481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5" name="Rectangle 482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6" name="Freeform 483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7" name="Freeform 484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8" name="Freeform 485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9" name="Freeform 486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0" name="Freeform 487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1" name="Freeform 488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2" name="Freeform 489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3" name="Freeform 490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4" name="Freeform 491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5" name="Freeform 492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6" name="Freeform 493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7" name="Freeform 494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8" name="Freeform 495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9" name="Freeform 496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0" name="Freeform 497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1" name="Freeform 498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2" name="Freeform 499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3" name="Freeform 500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4" name="Freeform 501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5" name="Freeform 502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6" name="Freeform 503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7" name="Freeform 504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8" name="Freeform 505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9" name="Freeform 506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0" name="Freeform 507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1" name="Freeform 508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2" name="Freeform 509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3" name="Freeform 510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4" name="Freeform 511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5" name="Freeform 512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6" name="Freeform 513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7" name="Freeform 514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8" name="Rectangle 515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9" name="Rectangle 516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0" name="Freeform 517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1" name="Freeform 518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2" name="Freeform 519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3" name="Freeform 520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4" name="Freeform 521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5" name="Freeform 522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6" name="Freeform 523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7" name="Freeform 524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8" name="Freeform 525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9" name="Freeform 526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0" name="Freeform 527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1" name="Freeform 528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2" name="Freeform 529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3" name="Freeform 530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4" name="Freeform 531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5" name="Freeform 532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6" name="Freeform 533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7" name="Freeform 534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8" name="Freeform 535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9" name="Freeform 536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0" name="Freeform 537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1" name="Freeform 538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2" name="Freeform 539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3" name="Freeform 540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4" name="Freeform 541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5" name="Freeform 542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6" name="Rectangle 543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7" name="Rectangle 544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8" name="Freeform 545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29" name="Freeform 546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0" name="Freeform 547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1" name="Freeform 548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2" name="Freeform 549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3" name="Freeform 550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4" name="Freeform 551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5" name="Freeform 552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6" name="Freeform 553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7" name="Freeform 554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8" name="Freeform 555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9" name="Freeform 556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0" name="Freeform 557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1" name="Freeform 558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2" name="Freeform 559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3" name="Freeform 560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4" name="Freeform 561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5" name="Freeform 562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6" name="Rectangle 563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7" name="Rectangle 564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8" name="Freeform 565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9" name="Freeform 566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0" name="Freeform 567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1" name="Freeform 568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2" name="Freeform 569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3" name="Freeform 570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4" name="Freeform 571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5" name="Freeform 572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6" name="Freeform 573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7" name="Freeform 574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8" name="Freeform 575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9" name="Freeform 576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0" name="Freeform 577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1" name="Freeform 578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2" name="Freeform 579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3" name="Freeform 580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4" name="Freeform 581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5" name="Freeform 582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6" name="Rectangle 583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7" name="Rectangle 584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8" name="Freeform 585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69" name="Freeform 586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0" name="Freeform 587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1" name="Freeform 588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2" name="Freeform 589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3" name="Freeform 590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4" name="Freeform 591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5" name="Freeform 592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6" name="Freeform 593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7" name="Freeform 594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8" name="Freeform 595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79" name="Freeform 596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0" name="Freeform 597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1" name="Freeform 598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2" name="Freeform 599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3" name="Freeform 600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4" name="Freeform 601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5" name="Freeform 602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6" name="Freeform 603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7" name="Freeform 604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8" name="Freeform 605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89" name="Freeform 606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62" name="Group 808"/>
            <p:cNvGrpSpPr>
              <a:grpSpLocks/>
            </p:cNvGrpSpPr>
            <p:nvPr/>
          </p:nvGrpSpPr>
          <p:grpSpPr bwMode="auto">
            <a:xfrm>
              <a:off x="4564" y="1784"/>
              <a:ext cx="1476" cy="1635"/>
              <a:chOff x="4564" y="1784"/>
              <a:chExt cx="1476" cy="1635"/>
            </a:xfrm>
          </p:grpSpPr>
          <p:sp>
            <p:nvSpPr>
              <p:cNvPr id="790" name="Freeform 608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1" name="Freeform 609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2" name="Freeform 610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3" name="Freeform 611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4" name="Rectangle 612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5" name="Rectangle 613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6" name="Freeform 614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7" name="Freeform 615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8" name="Freeform 616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9" name="Freeform 617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0" name="Freeform 618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1" name="Freeform 619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2" name="Freeform 620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3" name="Freeform 621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4" name="Freeform 622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5" name="Freeform 623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6" name="Freeform 624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7" name="Freeform 625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8" name="Freeform 626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9" name="Freeform 627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0" name="Rectangle 628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1" name="Rectangle 629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2" name="Freeform 630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3" name="Freeform 631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4" name="Freeform 632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5" name="Freeform 633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6" name="Freeform 634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7" name="Freeform 635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8" name="Freeform 636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9" name="Freeform 637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0" name="Freeform 638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1" name="Freeform 639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2" name="Freeform 640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3" name="Freeform 641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4" name="Rectangle 642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5" name="Rectangle 643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6" name="Rectangle 644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7" name="Rectangle 645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8" name="Freeform 646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9" name="Freeform 647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0" name="Freeform 648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1" name="Freeform 649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2" name="Freeform 650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3" name="Freeform 651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4" name="Freeform 652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5" name="Freeform 653"/>
              <p:cNvSpPr>
                <a:spLocks/>
              </p:cNvSpPr>
              <p:nvPr/>
            </p:nvSpPr>
            <p:spPr bwMode="auto">
              <a:xfrm>
                <a:off x="4564" y="2332"/>
                <a:ext cx="649" cy="673"/>
              </a:xfrm>
              <a:custGeom>
                <a:avLst/>
                <a:gdLst>
                  <a:gd name="T0" fmla="*/ 136 w 649"/>
                  <a:gd name="T1" fmla="*/ 524 h 673"/>
                  <a:gd name="T2" fmla="*/ 220 w 649"/>
                  <a:gd name="T3" fmla="*/ 660 h 673"/>
                  <a:gd name="T4" fmla="*/ 269 w 649"/>
                  <a:gd name="T5" fmla="*/ 554 h 673"/>
                  <a:gd name="T6" fmla="*/ 269 w 649"/>
                  <a:gd name="T7" fmla="*/ 500 h 673"/>
                  <a:gd name="T8" fmla="*/ 353 w 649"/>
                  <a:gd name="T9" fmla="*/ 440 h 673"/>
                  <a:gd name="T10" fmla="*/ 437 w 649"/>
                  <a:gd name="T11" fmla="*/ 359 h 673"/>
                  <a:gd name="T12" fmla="*/ 454 w 649"/>
                  <a:gd name="T13" fmla="*/ 364 h 673"/>
                  <a:gd name="T14" fmla="*/ 454 w 649"/>
                  <a:gd name="T15" fmla="*/ 332 h 673"/>
                  <a:gd name="T16" fmla="*/ 437 w 649"/>
                  <a:gd name="T17" fmla="*/ 285 h 673"/>
                  <a:gd name="T18" fmla="*/ 442 w 649"/>
                  <a:gd name="T19" fmla="*/ 262 h 673"/>
                  <a:gd name="T20" fmla="*/ 471 w 649"/>
                  <a:gd name="T21" fmla="*/ 257 h 673"/>
                  <a:gd name="T22" fmla="*/ 531 w 649"/>
                  <a:gd name="T23" fmla="*/ 285 h 673"/>
                  <a:gd name="T24" fmla="*/ 531 w 649"/>
                  <a:gd name="T25" fmla="*/ 312 h 673"/>
                  <a:gd name="T26" fmla="*/ 555 w 649"/>
                  <a:gd name="T27" fmla="*/ 334 h 673"/>
                  <a:gd name="T28" fmla="*/ 600 w 649"/>
                  <a:gd name="T29" fmla="*/ 265 h 673"/>
                  <a:gd name="T30" fmla="*/ 642 w 649"/>
                  <a:gd name="T31" fmla="*/ 215 h 673"/>
                  <a:gd name="T32" fmla="*/ 622 w 649"/>
                  <a:gd name="T33" fmla="*/ 178 h 673"/>
                  <a:gd name="T34" fmla="*/ 568 w 649"/>
                  <a:gd name="T35" fmla="*/ 191 h 673"/>
                  <a:gd name="T36" fmla="*/ 531 w 649"/>
                  <a:gd name="T37" fmla="*/ 230 h 673"/>
                  <a:gd name="T38" fmla="*/ 459 w 649"/>
                  <a:gd name="T39" fmla="*/ 238 h 673"/>
                  <a:gd name="T40" fmla="*/ 459 w 649"/>
                  <a:gd name="T41" fmla="*/ 215 h 673"/>
                  <a:gd name="T42" fmla="*/ 437 w 649"/>
                  <a:gd name="T43" fmla="*/ 233 h 673"/>
                  <a:gd name="T44" fmla="*/ 392 w 649"/>
                  <a:gd name="T45" fmla="*/ 243 h 673"/>
                  <a:gd name="T46" fmla="*/ 336 w 649"/>
                  <a:gd name="T47" fmla="*/ 225 h 673"/>
                  <a:gd name="T48" fmla="*/ 284 w 649"/>
                  <a:gd name="T49" fmla="*/ 198 h 673"/>
                  <a:gd name="T50" fmla="*/ 266 w 649"/>
                  <a:gd name="T51" fmla="*/ 183 h 673"/>
                  <a:gd name="T52" fmla="*/ 276 w 649"/>
                  <a:gd name="T53" fmla="*/ 159 h 673"/>
                  <a:gd name="T54" fmla="*/ 274 w 649"/>
                  <a:gd name="T55" fmla="*/ 146 h 673"/>
                  <a:gd name="T56" fmla="*/ 254 w 649"/>
                  <a:gd name="T57" fmla="*/ 131 h 673"/>
                  <a:gd name="T58" fmla="*/ 234 w 649"/>
                  <a:gd name="T59" fmla="*/ 122 h 673"/>
                  <a:gd name="T60" fmla="*/ 234 w 649"/>
                  <a:gd name="T61" fmla="*/ 89 h 673"/>
                  <a:gd name="T62" fmla="*/ 247 w 649"/>
                  <a:gd name="T63" fmla="*/ 92 h 673"/>
                  <a:gd name="T64" fmla="*/ 244 w 649"/>
                  <a:gd name="T65" fmla="*/ 75 h 673"/>
                  <a:gd name="T66" fmla="*/ 244 w 649"/>
                  <a:gd name="T67" fmla="*/ 55 h 673"/>
                  <a:gd name="T68" fmla="*/ 262 w 649"/>
                  <a:gd name="T69" fmla="*/ 37 h 673"/>
                  <a:gd name="T70" fmla="*/ 266 w 649"/>
                  <a:gd name="T71" fmla="*/ 15 h 673"/>
                  <a:gd name="T72" fmla="*/ 254 w 649"/>
                  <a:gd name="T73" fmla="*/ 3 h 673"/>
                  <a:gd name="T74" fmla="*/ 222 w 649"/>
                  <a:gd name="T75" fmla="*/ 13 h 673"/>
                  <a:gd name="T76" fmla="*/ 195 w 649"/>
                  <a:gd name="T77" fmla="*/ 35 h 673"/>
                  <a:gd name="T78" fmla="*/ 170 w 649"/>
                  <a:gd name="T79" fmla="*/ 40 h 673"/>
                  <a:gd name="T80" fmla="*/ 131 w 649"/>
                  <a:gd name="T81" fmla="*/ 33 h 673"/>
                  <a:gd name="T82" fmla="*/ 128 w 649"/>
                  <a:gd name="T83" fmla="*/ 50 h 673"/>
                  <a:gd name="T84" fmla="*/ 136 w 649"/>
                  <a:gd name="T85" fmla="*/ 67 h 673"/>
                  <a:gd name="T86" fmla="*/ 146 w 649"/>
                  <a:gd name="T87" fmla="*/ 87 h 673"/>
                  <a:gd name="T88" fmla="*/ 158 w 649"/>
                  <a:gd name="T89" fmla="*/ 104 h 673"/>
                  <a:gd name="T90" fmla="*/ 146 w 649"/>
                  <a:gd name="T91" fmla="*/ 122 h 673"/>
                  <a:gd name="T92" fmla="*/ 146 w 649"/>
                  <a:gd name="T93" fmla="*/ 131 h 673"/>
                  <a:gd name="T94" fmla="*/ 118 w 649"/>
                  <a:gd name="T95" fmla="*/ 161 h 673"/>
                  <a:gd name="T96" fmla="*/ 57 w 649"/>
                  <a:gd name="T97" fmla="*/ 208 h 673"/>
                  <a:gd name="T98" fmla="*/ 47 w 649"/>
                  <a:gd name="T99" fmla="*/ 245 h 673"/>
                  <a:gd name="T100" fmla="*/ 57 w 649"/>
                  <a:gd name="T101" fmla="*/ 275 h 673"/>
                  <a:gd name="T102" fmla="*/ 67 w 649"/>
                  <a:gd name="T103" fmla="*/ 297 h 673"/>
                  <a:gd name="T104" fmla="*/ 54 w 649"/>
                  <a:gd name="T105" fmla="*/ 297 h 673"/>
                  <a:gd name="T106" fmla="*/ 17 w 649"/>
                  <a:gd name="T107" fmla="*/ 300 h 673"/>
                  <a:gd name="T108" fmla="*/ 0 w 649"/>
                  <a:gd name="T109" fmla="*/ 312 h 673"/>
                  <a:gd name="T110" fmla="*/ 39 w 649"/>
                  <a:gd name="T111" fmla="*/ 344 h 673"/>
                  <a:gd name="T112" fmla="*/ 86 w 649"/>
                  <a:gd name="T113" fmla="*/ 366 h 673"/>
                  <a:gd name="T114" fmla="*/ 99 w 649"/>
                  <a:gd name="T115" fmla="*/ 361 h 673"/>
                  <a:gd name="T116" fmla="*/ 104 w 649"/>
                  <a:gd name="T117" fmla="*/ 423 h 673"/>
                  <a:gd name="T118" fmla="*/ 118 w 649"/>
                  <a:gd name="T119" fmla="*/ 492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9" h="673">
                    <a:moveTo>
                      <a:pt x="123" y="500"/>
                    </a:moveTo>
                    <a:lnTo>
                      <a:pt x="123" y="500"/>
                    </a:lnTo>
                    <a:lnTo>
                      <a:pt x="123" y="505"/>
                    </a:lnTo>
                    <a:lnTo>
                      <a:pt x="126" y="507"/>
                    </a:lnTo>
                    <a:lnTo>
                      <a:pt x="126" y="505"/>
                    </a:lnTo>
                    <a:lnTo>
                      <a:pt x="128" y="505"/>
                    </a:lnTo>
                    <a:lnTo>
                      <a:pt x="128" y="507"/>
                    </a:lnTo>
                    <a:lnTo>
                      <a:pt x="126" y="510"/>
                    </a:lnTo>
                    <a:lnTo>
                      <a:pt x="131" y="517"/>
                    </a:lnTo>
                    <a:lnTo>
                      <a:pt x="133" y="522"/>
                    </a:lnTo>
                    <a:lnTo>
                      <a:pt x="136" y="524"/>
                    </a:lnTo>
                    <a:lnTo>
                      <a:pt x="153" y="579"/>
                    </a:lnTo>
                    <a:lnTo>
                      <a:pt x="168" y="596"/>
                    </a:lnTo>
                    <a:lnTo>
                      <a:pt x="185" y="648"/>
                    </a:lnTo>
                    <a:lnTo>
                      <a:pt x="205" y="673"/>
                    </a:lnTo>
                    <a:lnTo>
                      <a:pt x="212" y="673"/>
                    </a:lnTo>
                    <a:lnTo>
                      <a:pt x="215" y="668"/>
                    </a:lnTo>
                    <a:lnTo>
                      <a:pt x="215" y="668"/>
                    </a:lnTo>
                    <a:lnTo>
                      <a:pt x="217" y="665"/>
                    </a:lnTo>
                    <a:lnTo>
                      <a:pt x="220" y="663"/>
                    </a:lnTo>
                    <a:lnTo>
                      <a:pt x="222" y="660"/>
                    </a:lnTo>
                    <a:lnTo>
                      <a:pt x="220" y="660"/>
                    </a:lnTo>
                    <a:lnTo>
                      <a:pt x="225" y="651"/>
                    </a:lnTo>
                    <a:lnTo>
                      <a:pt x="232" y="648"/>
                    </a:lnTo>
                    <a:lnTo>
                      <a:pt x="239" y="646"/>
                    </a:lnTo>
                    <a:lnTo>
                      <a:pt x="239" y="638"/>
                    </a:lnTo>
                    <a:lnTo>
                      <a:pt x="247" y="623"/>
                    </a:lnTo>
                    <a:lnTo>
                      <a:pt x="254" y="623"/>
                    </a:lnTo>
                    <a:lnTo>
                      <a:pt x="254" y="623"/>
                    </a:lnTo>
                    <a:lnTo>
                      <a:pt x="259" y="623"/>
                    </a:lnTo>
                    <a:lnTo>
                      <a:pt x="259" y="589"/>
                    </a:lnTo>
                    <a:lnTo>
                      <a:pt x="269" y="559"/>
                    </a:lnTo>
                    <a:lnTo>
                      <a:pt x="269" y="554"/>
                    </a:lnTo>
                    <a:lnTo>
                      <a:pt x="266" y="552"/>
                    </a:lnTo>
                    <a:lnTo>
                      <a:pt x="266" y="549"/>
                    </a:lnTo>
                    <a:lnTo>
                      <a:pt x="264" y="549"/>
                    </a:lnTo>
                    <a:lnTo>
                      <a:pt x="266" y="547"/>
                    </a:lnTo>
                    <a:lnTo>
                      <a:pt x="266" y="549"/>
                    </a:lnTo>
                    <a:lnTo>
                      <a:pt x="264" y="537"/>
                    </a:lnTo>
                    <a:lnTo>
                      <a:pt x="266" y="532"/>
                    </a:lnTo>
                    <a:lnTo>
                      <a:pt x="266" y="527"/>
                    </a:lnTo>
                    <a:lnTo>
                      <a:pt x="264" y="524"/>
                    </a:lnTo>
                    <a:lnTo>
                      <a:pt x="264" y="510"/>
                    </a:lnTo>
                    <a:lnTo>
                      <a:pt x="269" y="500"/>
                    </a:lnTo>
                    <a:lnTo>
                      <a:pt x="274" y="497"/>
                    </a:lnTo>
                    <a:lnTo>
                      <a:pt x="276" y="497"/>
                    </a:lnTo>
                    <a:lnTo>
                      <a:pt x="281" y="500"/>
                    </a:lnTo>
                    <a:lnTo>
                      <a:pt x="284" y="500"/>
                    </a:lnTo>
                    <a:lnTo>
                      <a:pt x="289" y="490"/>
                    </a:lnTo>
                    <a:lnTo>
                      <a:pt x="291" y="487"/>
                    </a:lnTo>
                    <a:lnTo>
                      <a:pt x="311" y="482"/>
                    </a:lnTo>
                    <a:lnTo>
                      <a:pt x="313" y="480"/>
                    </a:lnTo>
                    <a:lnTo>
                      <a:pt x="313" y="475"/>
                    </a:lnTo>
                    <a:lnTo>
                      <a:pt x="316" y="470"/>
                    </a:lnTo>
                    <a:lnTo>
                      <a:pt x="353" y="440"/>
                    </a:lnTo>
                    <a:lnTo>
                      <a:pt x="353" y="440"/>
                    </a:lnTo>
                    <a:lnTo>
                      <a:pt x="355" y="440"/>
                    </a:lnTo>
                    <a:lnTo>
                      <a:pt x="373" y="418"/>
                    </a:lnTo>
                    <a:lnTo>
                      <a:pt x="402" y="403"/>
                    </a:lnTo>
                    <a:lnTo>
                      <a:pt x="402" y="403"/>
                    </a:lnTo>
                    <a:lnTo>
                      <a:pt x="412" y="393"/>
                    </a:lnTo>
                    <a:lnTo>
                      <a:pt x="415" y="391"/>
                    </a:lnTo>
                    <a:lnTo>
                      <a:pt x="417" y="386"/>
                    </a:lnTo>
                    <a:lnTo>
                      <a:pt x="415" y="376"/>
                    </a:lnTo>
                    <a:lnTo>
                      <a:pt x="417" y="369"/>
                    </a:lnTo>
                    <a:lnTo>
                      <a:pt x="437" y="359"/>
                    </a:lnTo>
                    <a:lnTo>
                      <a:pt x="439" y="354"/>
                    </a:lnTo>
                    <a:lnTo>
                      <a:pt x="442" y="351"/>
                    </a:lnTo>
                    <a:lnTo>
                      <a:pt x="444" y="351"/>
                    </a:lnTo>
                    <a:lnTo>
                      <a:pt x="442" y="361"/>
                    </a:lnTo>
                    <a:lnTo>
                      <a:pt x="442" y="361"/>
                    </a:lnTo>
                    <a:lnTo>
                      <a:pt x="444" y="361"/>
                    </a:lnTo>
                    <a:lnTo>
                      <a:pt x="444" y="361"/>
                    </a:lnTo>
                    <a:lnTo>
                      <a:pt x="447" y="366"/>
                    </a:lnTo>
                    <a:lnTo>
                      <a:pt x="449" y="364"/>
                    </a:lnTo>
                    <a:lnTo>
                      <a:pt x="452" y="364"/>
                    </a:lnTo>
                    <a:lnTo>
                      <a:pt x="454" y="364"/>
                    </a:lnTo>
                    <a:lnTo>
                      <a:pt x="454" y="361"/>
                    </a:lnTo>
                    <a:lnTo>
                      <a:pt x="454" y="359"/>
                    </a:lnTo>
                    <a:lnTo>
                      <a:pt x="456" y="364"/>
                    </a:lnTo>
                    <a:lnTo>
                      <a:pt x="456" y="364"/>
                    </a:lnTo>
                    <a:lnTo>
                      <a:pt x="461" y="364"/>
                    </a:lnTo>
                    <a:lnTo>
                      <a:pt x="459" y="356"/>
                    </a:lnTo>
                    <a:lnTo>
                      <a:pt x="459" y="356"/>
                    </a:lnTo>
                    <a:lnTo>
                      <a:pt x="456" y="342"/>
                    </a:lnTo>
                    <a:lnTo>
                      <a:pt x="454" y="339"/>
                    </a:lnTo>
                    <a:lnTo>
                      <a:pt x="454" y="337"/>
                    </a:lnTo>
                    <a:lnTo>
                      <a:pt x="454" y="332"/>
                    </a:lnTo>
                    <a:lnTo>
                      <a:pt x="454" y="332"/>
                    </a:lnTo>
                    <a:lnTo>
                      <a:pt x="454" y="327"/>
                    </a:lnTo>
                    <a:lnTo>
                      <a:pt x="454" y="324"/>
                    </a:lnTo>
                    <a:lnTo>
                      <a:pt x="452" y="324"/>
                    </a:lnTo>
                    <a:lnTo>
                      <a:pt x="452" y="317"/>
                    </a:lnTo>
                    <a:lnTo>
                      <a:pt x="449" y="314"/>
                    </a:lnTo>
                    <a:lnTo>
                      <a:pt x="452" y="300"/>
                    </a:lnTo>
                    <a:lnTo>
                      <a:pt x="447" y="295"/>
                    </a:lnTo>
                    <a:lnTo>
                      <a:pt x="437" y="290"/>
                    </a:lnTo>
                    <a:lnTo>
                      <a:pt x="437" y="287"/>
                    </a:lnTo>
                    <a:lnTo>
                      <a:pt x="437" y="285"/>
                    </a:lnTo>
                    <a:lnTo>
                      <a:pt x="439" y="282"/>
                    </a:lnTo>
                    <a:lnTo>
                      <a:pt x="442" y="280"/>
                    </a:lnTo>
                    <a:lnTo>
                      <a:pt x="444" y="280"/>
                    </a:lnTo>
                    <a:lnTo>
                      <a:pt x="447" y="277"/>
                    </a:lnTo>
                    <a:lnTo>
                      <a:pt x="454" y="275"/>
                    </a:lnTo>
                    <a:lnTo>
                      <a:pt x="454" y="272"/>
                    </a:lnTo>
                    <a:lnTo>
                      <a:pt x="452" y="272"/>
                    </a:lnTo>
                    <a:lnTo>
                      <a:pt x="452" y="270"/>
                    </a:lnTo>
                    <a:lnTo>
                      <a:pt x="447" y="270"/>
                    </a:lnTo>
                    <a:lnTo>
                      <a:pt x="444" y="267"/>
                    </a:lnTo>
                    <a:lnTo>
                      <a:pt x="442" y="262"/>
                    </a:lnTo>
                    <a:lnTo>
                      <a:pt x="442" y="260"/>
                    </a:lnTo>
                    <a:lnTo>
                      <a:pt x="447" y="250"/>
                    </a:lnTo>
                    <a:lnTo>
                      <a:pt x="449" y="245"/>
                    </a:lnTo>
                    <a:lnTo>
                      <a:pt x="449" y="245"/>
                    </a:lnTo>
                    <a:lnTo>
                      <a:pt x="456" y="255"/>
                    </a:lnTo>
                    <a:lnTo>
                      <a:pt x="459" y="248"/>
                    </a:lnTo>
                    <a:lnTo>
                      <a:pt x="461" y="248"/>
                    </a:lnTo>
                    <a:lnTo>
                      <a:pt x="461" y="255"/>
                    </a:lnTo>
                    <a:lnTo>
                      <a:pt x="464" y="257"/>
                    </a:lnTo>
                    <a:lnTo>
                      <a:pt x="466" y="255"/>
                    </a:lnTo>
                    <a:lnTo>
                      <a:pt x="471" y="257"/>
                    </a:lnTo>
                    <a:lnTo>
                      <a:pt x="474" y="253"/>
                    </a:lnTo>
                    <a:lnTo>
                      <a:pt x="474" y="255"/>
                    </a:lnTo>
                    <a:lnTo>
                      <a:pt x="479" y="270"/>
                    </a:lnTo>
                    <a:lnTo>
                      <a:pt x="481" y="272"/>
                    </a:lnTo>
                    <a:lnTo>
                      <a:pt x="484" y="275"/>
                    </a:lnTo>
                    <a:lnTo>
                      <a:pt x="503" y="277"/>
                    </a:lnTo>
                    <a:lnTo>
                      <a:pt x="503" y="275"/>
                    </a:lnTo>
                    <a:lnTo>
                      <a:pt x="518" y="275"/>
                    </a:lnTo>
                    <a:lnTo>
                      <a:pt x="535" y="280"/>
                    </a:lnTo>
                    <a:lnTo>
                      <a:pt x="533" y="282"/>
                    </a:lnTo>
                    <a:lnTo>
                      <a:pt x="531" y="285"/>
                    </a:lnTo>
                    <a:lnTo>
                      <a:pt x="528" y="290"/>
                    </a:lnTo>
                    <a:lnTo>
                      <a:pt x="518" y="300"/>
                    </a:lnTo>
                    <a:lnTo>
                      <a:pt x="508" y="304"/>
                    </a:lnTo>
                    <a:lnTo>
                      <a:pt x="508" y="309"/>
                    </a:lnTo>
                    <a:lnTo>
                      <a:pt x="511" y="322"/>
                    </a:lnTo>
                    <a:lnTo>
                      <a:pt x="516" y="324"/>
                    </a:lnTo>
                    <a:lnTo>
                      <a:pt x="518" y="327"/>
                    </a:lnTo>
                    <a:lnTo>
                      <a:pt x="521" y="329"/>
                    </a:lnTo>
                    <a:lnTo>
                      <a:pt x="526" y="317"/>
                    </a:lnTo>
                    <a:lnTo>
                      <a:pt x="528" y="312"/>
                    </a:lnTo>
                    <a:lnTo>
                      <a:pt x="531" y="312"/>
                    </a:lnTo>
                    <a:lnTo>
                      <a:pt x="543" y="356"/>
                    </a:lnTo>
                    <a:lnTo>
                      <a:pt x="543" y="356"/>
                    </a:lnTo>
                    <a:lnTo>
                      <a:pt x="545" y="354"/>
                    </a:lnTo>
                    <a:lnTo>
                      <a:pt x="550" y="354"/>
                    </a:lnTo>
                    <a:lnTo>
                      <a:pt x="550" y="354"/>
                    </a:lnTo>
                    <a:lnTo>
                      <a:pt x="553" y="351"/>
                    </a:lnTo>
                    <a:lnTo>
                      <a:pt x="553" y="349"/>
                    </a:lnTo>
                    <a:lnTo>
                      <a:pt x="553" y="349"/>
                    </a:lnTo>
                    <a:lnTo>
                      <a:pt x="550" y="344"/>
                    </a:lnTo>
                    <a:lnTo>
                      <a:pt x="553" y="334"/>
                    </a:lnTo>
                    <a:lnTo>
                      <a:pt x="555" y="334"/>
                    </a:lnTo>
                    <a:lnTo>
                      <a:pt x="558" y="332"/>
                    </a:lnTo>
                    <a:lnTo>
                      <a:pt x="558" y="314"/>
                    </a:lnTo>
                    <a:lnTo>
                      <a:pt x="563" y="309"/>
                    </a:lnTo>
                    <a:lnTo>
                      <a:pt x="568" y="309"/>
                    </a:lnTo>
                    <a:lnTo>
                      <a:pt x="575" y="309"/>
                    </a:lnTo>
                    <a:lnTo>
                      <a:pt x="577" y="307"/>
                    </a:lnTo>
                    <a:lnTo>
                      <a:pt x="590" y="280"/>
                    </a:lnTo>
                    <a:lnTo>
                      <a:pt x="587" y="277"/>
                    </a:lnTo>
                    <a:lnTo>
                      <a:pt x="590" y="272"/>
                    </a:lnTo>
                    <a:lnTo>
                      <a:pt x="597" y="270"/>
                    </a:lnTo>
                    <a:lnTo>
                      <a:pt x="600" y="265"/>
                    </a:lnTo>
                    <a:lnTo>
                      <a:pt x="600" y="253"/>
                    </a:lnTo>
                    <a:lnTo>
                      <a:pt x="602" y="245"/>
                    </a:lnTo>
                    <a:lnTo>
                      <a:pt x="607" y="240"/>
                    </a:lnTo>
                    <a:lnTo>
                      <a:pt x="612" y="238"/>
                    </a:lnTo>
                    <a:lnTo>
                      <a:pt x="619" y="230"/>
                    </a:lnTo>
                    <a:lnTo>
                      <a:pt x="629" y="228"/>
                    </a:lnTo>
                    <a:lnTo>
                      <a:pt x="632" y="225"/>
                    </a:lnTo>
                    <a:lnTo>
                      <a:pt x="639" y="228"/>
                    </a:lnTo>
                    <a:lnTo>
                      <a:pt x="642" y="225"/>
                    </a:lnTo>
                    <a:lnTo>
                      <a:pt x="639" y="220"/>
                    </a:lnTo>
                    <a:lnTo>
                      <a:pt x="642" y="215"/>
                    </a:lnTo>
                    <a:lnTo>
                      <a:pt x="646" y="213"/>
                    </a:lnTo>
                    <a:lnTo>
                      <a:pt x="649" y="211"/>
                    </a:lnTo>
                    <a:lnTo>
                      <a:pt x="649" y="206"/>
                    </a:lnTo>
                    <a:lnTo>
                      <a:pt x="646" y="201"/>
                    </a:lnTo>
                    <a:lnTo>
                      <a:pt x="642" y="198"/>
                    </a:lnTo>
                    <a:lnTo>
                      <a:pt x="637" y="198"/>
                    </a:lnTo>
                    <a:lnTo>
                      <a:pt x="632" y="196"/>
                    </a:lnTo>
                    <a:lnTo>
                      <a:pt x="624" y="196"/>
                    </a:lnTo>
                    <a:lnTo>
                      <a:pt x="627" y="186"/>
                    </a:lnTo>
                    <a:lnTo>
                      <a:pt x="622" y="183"/>
                    </a:lnTo>
                    <a:lnTo>
                      <a:pt x="622" y="178"/>
                    </a:lnTo>
                    <a:lnTo>
                      <a:pt x="622" y="176"/>
                    </a:lnTo>
                    <a:lnTo>
                      <a:pt x="617" y="171"/>
                    </a:lnTo>
                    <a:lnTo>
                      <a:pt x="612" y="173"/>
                    </a:lnTo>
                    <a:lnTo>
                      <a:pt x="607" y="176"/>
                    </a:lnTo>
                    <a:lnTo>
                      <a:pt x="602" y="178"/>
                    </a:lnTo>
                    <a:lnTo>
                      <a:pt x="590" y="178"/>
                    </a:lnTo>
                    <a:lnTo>
                      <a:pt x="587" y="176"/>
                    </a:lnTo>
                    <a:lnTo>
                      <a:pt x="585" y="176"/>
                    </a:lnTo>
                    <a:lnTo>
                      <a:pt x="577" y="181"/>
                    </a:lnTo>
                    <a:lnTo>
                      <a:pt x="575" y="183"/>
                    </a:lnTo>
                    <a:lnTo>
                      <a:pt x="568" y="191"/>
                    </a:lnTo>
                    <a:lnTo>
                      <a:pt x="563" y="193"/>
                    </a:lnTo>
                    <a:lnTo>
                      <a:pt x="553" y="203"/>
                    </a:lnTo>
                    <a:lnTo>
                      <a:pt x="523" y="213"/>
                    </a:lnTo>
                    <a:lnTo>
                      <a:pt x="523" y="213"/>
                    </a:lnTo>
                    <a:lnTo>
                      <a:pt x="523" y="215"/>
                    </a:lnTo>
                    <a:lnTo>
                      <a:pt x="523" y="218"/>
                    </a:lnTo>
                    <a:lnTo>
                      <a:pt x="523" y="218"/>
                    </a:lnTo>
                    <a:lnTo>
                      <a:pt x="523" y="220"/>
                    </a:lnTo>
                    <a:lnTo>
                      <a:pt x="531" y="223"/>
                    </a:lnTo>
                    <a:lnTo>
                      <a:pt x="533" y="225"/>
                    </a:lnTo>
                    <a:lnTo>
                      <a:pt x="531" y="230"/>
                    </a:lnTo>
                    <a:lnTo>
                      <a:pt x="533" y="233"/>
                    </a:lnTo>
                    <a:lnTo>
                      <a:pt x="533" y="233"/>
                    </a:lnTo>
                    <a:lnTo>
                      <a:pt x="528" y="235"/>
                    </a:lnTo>
                    <a:lnTo>
                      <a:pt x="503" y="240"/>
                    </a:lnTo>
                    <a:lnTo>
                      <a:pt x="494" y="238"/>
                    </a:lnTo>
                    <a:lnTo>
                      <a:pt x="484" y="240"/>
                    </a:lnTo>
                    <a:lnTo>
                      <a:pt x="466" y="240"/>
                    </a:lnTo>
                    <a:lnTo>
                      <a:pt x="464" y="238"/>
                    </a:lnTo>
                    <a:lnTo>
                      <a:pt x="461" y="238"/>
                    </a:lnTo>
                    <a:lnTo>
                      <a:pt x="461" y="238"/>
                    </a:lnTo>
                    <a:lnTo>
                      <a:pt x="459" y="238"/>
                    </a:lnTo>
                    <a:lnTo>
                      <a:pt x="459" y="233"/>
                    </a:lnTo>
                    <a:lnTo>
                      <a:pt x="459" y="233"/>
                    </a:lnTo>
                    <a:lnTo>
                      <a:pt x="456" y="233"/>
                    </a:lnTo>
                    <a:lnTo>
                      <a:pt x="456" y="230"/>
                    </a:lnTo>
                    <a:lnTo>
                      <a:pt x="461" y="228"/>
                    </a:lnTo>
                    <a:lnTo>
                      <a:pt x="461" y="225"/>
                    </a:lnTo>
                    <a:lnTo>
                      <a:pt x="459" y="225"/>
                    </a:lnTo>
                    <a:lnTo>
                      <a:pt x="456" y="225"/>
                    </a:lnTo>
                    <a:lnTo>
                      <a:pt x="456" y="223"/>
                    </a:lnTo>
                    <a:lnTo>
                      <a:pt x="456" y="220"/>
                    </a:lnTo>
                    <a:lnTo>
                      <a:pt x="459" y="215"/>
                    </a:lnTo>
                    <a:lnTo>
                      <a:pt x="456" y="208"/>
                    </a:lnTo>
                    <a:lnTo>
                      <a:pt x="456" y="208"/>
                    </a:lnTo>
                    <a:lnTo>
                      <a:pt x="454" y="206"/>
                    </a:lnTo>
                    <a:lnTo>
                      <a:pt x="452" y="208"/>
                    </a:lnTo>
                    <a:lnTo>
                      <a:pt x="449" y="211"/>
                    </a:lnTo>
                    <a:lnTo>
                      <a:pt x="447" y="211"/>
                    </a:lnTo>
                    <a:lnTo>
                      <a:pt x="442" y="211"/>
                    </a:lnTo>
                    <a:lnTo>
                      <a:pt x="439" y="218"/>
                    </a:lnTo>
                    <a:lnTo>
                      <a:pt x="439" y="230"/>
                    </a:lnTo>
                    <a:lnTo>
                      <a:pt x="437" y="233"/>
                    </a:lnTo>
                    <a:lnTo>
                      <a:pt x="437" y="233"/>
                    </a:lnTo>
                    <a:lnTo>
                      <a:pt x="442" y="235"/>
                    </a:lnTo>
                    <a:lnTo>
                      <a:pt x="444" y="240"/>
                    </a:lnTo>
                    <a:lnTo>
                      <a:pt x="442" y="243"/>
                    </a:lnTo>
                    <a:lnTo>
                      <a:pt x="439" y="248"/>
                    </a:lnTo>
                    <a:lnTo>
                      <a:pt x="439" y="248"/>
                    </a:lnTo>
                    <a:lnTo>
                      <a:pt x="434" y="248"/>
                    </a:lnTo>
                    <a:lnTo>
                      <a:pt x="432" y="248"/>
                    </a:lnTo>
                    <a:lnTo>
                      <a:pt x="424" y="248"/>
                    </a:lnTo>
                    <a:lnTo>
                      <a:pt x="422" y="250"/>
                    </a:lnTo>
                    <a:lnTo>
                      <a:pt x="417" y="248"/>
                    </a:lnTo>
                    <a:lnTo>
                      <a:pt x="392" y="243"/>
                    </a:lnTo>
                    <a:lnTo>
                      <a:pt x="390" y="240"/>
                    </a:lnTo>
                    <a:lnTo>
                      <a:pt x="373" y="238"/>
                    </a:lnTo>
                    <a:lnTo>
                      <a:pt x="365" y="233"/>
                    </a:lnTo>
                    <a:lnTo>
                      <a:pt x="360" y="228"/>
                    </a:lnTo>
                    <a:lnTo>
                      <a:pt x="358" y="225"/>
                    </a:lnTo>
                    <a:lnTo>
                      <a:pt x="350" y="225"/>
                    </a:lnTo>
                    <a:lnTo>
                      <a:pt x="348" y="225"/>
                    </a:lnTo>
                    <a:lnTo>
                      <a:pt x="348" y="225"/>
                    </a:lnTo>
                    <a:lnTo>
                      <a:pt x="343" y="225"/>
                    </a:lnTo>
                    <a:lnTo>
                      <a:pt x="338" y="225"/>
                    </a:lnTo>
                    <a:lnTo>
                      <a:pt x="336" y="225"/>
                    </a:lnTo>
                    <a:lnTo>
                      <a:pt x="326" y="225"/>
                    </a:lnTo>
                    <a:lnTo>
                      <a:pt x="321" y="218"/>
                    </a:lnTo>
                    <a:lnTo>
                      <a:pt x="321" y="218"/>
                    </a:lnTo>
                    <a:lnTo>
                      <a:pt x="316" y="218"/>
                    </a:lnTo>
                    <a:lnTo>
                      <a:pt x="311" y="215"/>
                    </a:lnTo>
                    <a:lnTo>
                      <a:pt x="306" y="213"/>
                    </a:lnTo>
                    <a:lnTo>
                      <a:pt x="304" y="213"/>
                    </a:lnTo>
                    <a:lnTo>
                      <a:pt x="296" y="208"/>
                    </a:lnTo>
                    <a:lnTo>
                      <a:pt x="291" y="203"/>
                    </a:lnTo>
                    <a:lnTo>
                      <a:pt x="284" y="198"/>
                    </a:lnTo>
                    <a:lnTo>
                      <a:pt x="284" y="198"/>
                    </a:lnTo>
                    <a:lnTo>
                      <a:pt x="279" y="193"/>
                    </a:lnTo>
                    <a:lnTo>
                      <a:pt x="276" y="193"/>
                    </a:lnTo>
                    <a:lnTo>
                      <a:pt x="276" y="196"/>
                    </a:lnTo>
                    <a:lnTo>
                      <a:pt x="274" y="196"/>
                    </a:lnTo>
                    <a:lnTo>
                      <a:pt x="271" y="193"/>
                    </a:lnTo>
                    <a:lnTo>
                      <a:pt x="271" y="193"/>
                    </a:lnTo>
                    <a:lnTo>
                      <a:pt x="269" y="191"/>
                    </a:lnTo>
                    <a:lnTo>
                      <a:pt x="266" y="191"/>
                    </a:lnTo>
                    <a:lnTo>
                      <a:pt x="264" y="188"/>
                    </a:lnTo>
                    <a:lnTo>
                      <a:pt x="266" y="186"/>
                    </a:lnTo>
                    <a:lnTo>
                      <a:pt x="266" y="183"/>
                    </a:lnTo>
                    <a:lnTo>
                      <a:pt x="269" y="181"/>
                    </a:lnTo>
                    <a:lnTo>
                      <a:pt x="269" y="178"/>
                    </a:lnTo>
                    <a:lnTo>
                      <a:pt x="271" y="178"/>
                    </a:lnTo>
                    <a:lnTo>
                      <a:pt x="269" y="173"/>
                    </a:lnTo>
                    <a:lnTo>
                      <a:pt x="271" y="171"/>
                    </a:lnTo>
                    <a:lnTo>
                      <a:pt x="274" y="168"/>
                    </a:lnTo>
                    <a:lnTo>
                      <a:pt x="271" y="166"/>
                    </a:lnTo>
                    <a:lnTo>
                      <a:pt x="271" y="164"/>
                    </a:lnTo>
                    <a:lnTo>
                      <a:pt x="274" y="164"/>
                    </a:lnTo>
                    <a:lnTo>
                      <a:pt x="276" y="161"/>
                    </a:lnTo>
                    <a:lnTo>
                      <a:pt x="276" y="159"/>
                    </a:lnTo>
                    <a:lnTo>
                      <a:pt x="281" y="156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84" y="151"/>
                    </a:lnTo>
                    <a:lnTo>
                      <a:pt x="284" y="154"/>
                    </a:lnTo>
                    <a:lnTo>
                      <a:pt x="286" y="151"/>
                    </a:lnTo>
                    <a:lnTo>
                      <a:pt x="286" y="151"/>
                    </a:lnTo>
                    <a:lnTo>
                      <a:pt x="279" y="149"/>
                    </a:lnTo>
                    <a:lnTo>
                      <a:pt x="279" y="149"/>
                    </a:lnTo>
                    <a:lnTo>
                      <a:pt x="276" y="146"/>
                    </a:lnTo>
                    <a:lnTo>
                      <a:pt x="274" y="146"/>
                    </a:lnTo>
                    <a:lnTo>
                      <a:pt x="269" y="141"/>
                    </a:lnTo>
                    <a:lnTo>
                      <a:pt x="264" y="141"/>
                    </a:lnTo>
                    <a:lnTo>
                      <a:pt x="264" y="139"/>
                    </a:lnTo>
                    <a:lnTo>
                      <a:pt x="264" y="136"/>
                    </a:lnTo>
                    <a:lnTo>
                      <a:pt x="262" y="136"/>
                    </a:lnTo>
                    <a:lnTo>
                      <a:pt x="262" y="136"/>
                    </a:lnTo>
                    <a:lnTo>
                      <a:pt x="259" y="134"/>
                    </a:lnTo>
                    <a:lnTo>
                      <a:pt x="259" y="134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1"/>
                    </a:lnTo>
                    <a:lnTo>
                      <a:pt x="254" y="131"/>
                    </a:lnTo>
                    <a:lnTo>
                      <a:pt x="252" y="131"/>
                    </a:lnTo>
                    <a:lnTo>
                      <a:pt x="244" y="131"/>
                    </a:lnTo>
                    <a:lnTo>
                      <a:pt x="242" y="134"/>
                    </a:lnTo>
                    <a:lnTo>
                      <a:pt x="242" y="134"/>
                    </a:lnTo>
                    <a:lnTo>
                      <a:pt x="239" y="131"/>
                    </a:lnTo>
                    <a:lnTo>
                      <a:pt x="242" y="129"/>
                    </a:lnTo>
                    <a:lnTo>
                      <a:pt x="239" y="126"/>
                    </a:lnTo>
                    <a:lnTo>
                      <a:pt x="237" y="124"/>
                    </a:lnTo>
                    <a:lnTo>
                      <a:pt x="237" y="124"/>
                    </a:lnTo>
                    <a:lnTo>
                      <a:pt x="234" y="122"/>
                    </a:lnTo>
                    <a:lnTo>
                      <a:pt x="234" y="119"/>
                    </a:lnTo>
                    <a:lnTo>
                      <a:pt x="237" y="117"/>
                    </a:lnTo>
                    <a:lnTo>
                      <a:pt x="234" y="114"/>
                    </a:lnTo>
                    <a:lnTo>
                      <a:pt x="234" y="109"/>
                    </a:lnTo>
                    <a:lnTo>
                      <a:pt x="237" y="107"/>
                    </a:lnTo>
                    <a:lnTo>
                      <a:pt x="229" y="99"/>
                    </a:lnTo>
                    <a:lnTo>
                      <a:pt x="229" y="97"/>
                    </a:lnTo>
                    <a:lnTo>
                      <a:pt x="229" y="94"/>
                    </a:lnTo>
                    <a:lnTo>
                      <a:pt x="229" y="92"/>
                    </a:lnTo>
                    <a:lnTo>
                      <a:pt x="234" y="92"/>
                    </a:lnTo>
                    <a:lnTo>
                      <a:pt x="234" y="89"/>
                    </a:lnTo>
                    <a:lnTo>
                      <a:pt x="237" y="89"/>
                    </a:lnTo>
                    <a:lnTo>
                      <a:pt x="237" y="94"/>
                    </a:lnTo>
                    <a:lnTo>
                      <a:pt x="237" y="94"/>
                    </a:lnTo>
                    <a:lnTo>
                      <a:pt x="239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2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7" y="94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2"/>
                    </a:lnTo>
                    <a:lnTo>
                      <a:pt x="252" y="92"/>
                    </a:lnTo>
                    <a:lnTo>
                      <a:pt x="254" y="89"/>
                    </a:lnTo>
                    <a:lnTo>
                      <a:pt x="254" y="87"/>
                    </a:lnTo>
                    <a:lnTo>
                      <a:pt x="252" y="82"/>
                    </a:lnTo>
                    <a:lnTo>
                      <a:pt x="249" y="79"/>
                    </a:lnTo>
                    <a:lnTo>
                      <a:pt x="252" y="79"/>
                    </a:lnTo>
                    <a:lnTo>
                      <a:pt x="252" y="77"/>
                    </a:lnTo>
                    <a:lnTo>
                      <a:pt x="247" y="75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2" y="70"/>
                    </a:lnTo>
                    <a:lnTo>
                      <a:pt x="242" y="65"/>
                    </a:lnTo>
                    <a:lnTo>
                      <a:pt x="242" y="65"/>
                    </a:lnTo>
                    <a:lnTo>
                      <a:pt x="242" y="62"/>
                    </a:lnTo>
                    <a:lnTo>
                      <a:pt x="242" y="60"/>
                    </a:lnTo>
                    <a:lnTo>
                      <a:pt x="242" y="60"/>
                    </a:lnTo>
                    <a:lnTo>
                      <a:pt x="239" y="57"/>
                    </a:lnTo>
                    <a:lnTo>
                      <a:pt x="239" y="55"/>
                    </a:lnTo>
                    <a:lnTo>
                      <a:pt x="239" y="55"/>
                    </a:lnTo>
                    <a:lnTo>
                      <a:pt x="244" y="55"/>
                    </a:lnTo>
                    <a:lnTo>
                      <a:pt x="247" y="52"/>
                    </a:lnTo>
                    <a:lnTo>
                      <a:pt x="249" y="55"/>
                    </a:lnTo>
                    <a:lnTo>
                      <a:pt x="252" y="55"/>
                    </a:lnTo>
                    <a:lnTo>
                      <a:pt x="254" y="47"/>
                    </a:lnTo>
                    <a:lnTo>
                      <a:pt x="254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2"/>
                    </a:lnTo>
                    <a:lnTo>
                      <a:pt x="259" y="40"/>
                    </a:lnTo>
                    <a:lnTo>
                      <a:pt x="262" y="40"/>
                    </a:lnTo>
                    <a:lnTo>
                      <a:pt x="262" y="37"/>
                    </a:lnTo>
                    <a:lnTo>
                      <a:pt x="264" y="35"/>
                    </a:lnTo>
                    <a:lnTo>
                      <a:pt x="264" y="33"/>
                    </a:lnTo>
                    <a:lnTo>
                      <a:pt x="266" y="30"/>
                    </a:lnTo>
                    <a:lnTo>
                      <a:pt x="269" y="23"/>
                    </a:lnTo>
                    <a:lnTo>
                      <a:pt x="269" y="20"/>
                    </a:lnTo>
                    <a:lnTo>
                      <a:pt x="269" y="18"/>
                    </a:lnTo>
                    <a:lnTo>
                      <a:pt x="271" y="15"/>
                    </a:lnTo>
                    <a:lnTo>
                      <a:pt x="271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6" y="15"/>
                    </a:lnTo>
                    <a:lnTo>
                      <a:pt x="264" y="15"/>
                    </a:lnTo>
                    <a:lnTo>
                      <a:pt x="264" y="15"/>
                    </a:lnTo>
                    <a:lnTo>
                      <a:pt x="264" y="10"/>
                    </a:lnTo>
                    <a:lnTo>
                      <a:pt x="262" y="10"/>
                    </a:lnTo>
                    <a:lnTo>
                      <a:pt x="259" y="10"/>
                    </a:lnTo>
                    <a:lnTo>
                      <a:pt x="259" y="10"/>
                    </a:lnTo>
                    <a:lnTo>
                      <a:pt x="257" y="10"/>
                    </a:lnTo>
                    <a:lnTo>
                      <a:pt x="257" y="8"/>
                    </a:lnTo>
                    <a:lnTo>
                      <a:pt x="257" y="5"/>
                    </a:lnTo>
                    <a:lnTo>
                      <a:pt x="254" y="5"/>
                    </a:lnTo>
                    <a:lnTo>
                      <a:pt x="254" y="3"/>
                    </a:lnTo>
                    <a:lnTo>
                      <a:pt x="254" y="3"/>
                    </a:lnTo>
                    <a:lnTo>
                      <a:pt x="252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4" y="0"/>
                    </a:lnTo>
                    <a:lnTo>
                      <a:pt x="242" y="3"/>
                    </a:lnTo>
                    <a:lnTo>
                      <a:pt x="234" y="3"/>
                    </a:lnTo>
                    <a:lnTo>
                      <a:pt x="225" y="10"/>
                    </a:lnTo>
                    <a:lnTo>
                      <a:pt x="222" y="13"/>
                    </a:lnTo>
                    <a:lnTo>
                      <a:pt x="220" y="13"/>
                    </a:lnTo>
                    <a:lnTo>
                      <a:pt x="220" y="15"/>
                    </a:lnTo>
                    <a:lnTo>
                      <a:pt x="217" y="13"/>
                    </a:lnTo>
                    <a:lnTo>
                      <a:pt x="215" y="15"/>
                    </a:lnTo>
                    <a:lnTo>
                      <a:pt x="212" y="15"/>
                    </a:lnTo>
                    <a:lnTo>
                      <a:pt x="197" y="25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7" y="30"/>
                    </a:lnTo>
                    <a:lnTo>
                      <a:pt x="195" y="33"/>
                    </a:lnTo>
                    <a:lnTo>
                      <a:pt x="195" y="35"/>
                    </a:lnTo>
                    <a:lnTo>
                      <a:pt x="192" y="33"/>
                    </a:lnTo>
                    <a:lnTo>
                      <a:pt x="190" y="33"/>
                    </a:lnTo>
                    <a:lnTo>
                      <a:pt x="183" y="33"/>
                    </a:lnTo>
                    <a:lnTo>
                      <a:pt x="183" y="33"/>
                    </a:lnTo>
                    <a:lnTo>
                      <a:pt x="180" y="35"/>
                    </a:lnTo>
                    <a:lnTo>
                      <a:pt x="180" y="37"/>
                    </a:lnTo>
                    <a:lnTo>
                      <a:pt x="178" y="37"/>
                    </a:lnTo>
                    <a:lnTo>
                      <a:pt x="175" y="35"/>
                    </a:lnTo>
                    <a:lnTo>
                      <a:pt x="173" y="35"/>
                    </a:lnTo>
                    <a:lnTo>
                      <a:pt x="173" y="37"/>
                    </a:lnTo>
                    <a:lnTo>
                      <a:pt x="170" y="40"/>
                    </a:lnTo>
                    <a:lnTo>
                      <a:pt x="170" y="40"/>
                    </a:lnTo>
                    <a:lnTo>
                      <a:pt x="168" y="37"/>
                    </a:lnTo>
                    <a:lnTo>
                      <a:pt x="165" y="40"/>
                    </a:lnTo>
                    <a:lnTo>
                      <a:pt x="163" y="37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5" y="37"/>
                    </a:lnTo>
                    <a:lnTo>
                      <a:pt x="138" y="30"/>
                    </a:lnTo>
                    <a:lnTo>
                      <a:pt x="136" y="30"/>
                    </a:lnTo>
                    <a:lnTo>
                      <a:pt x="133" y="33"/>
                    </a:lnTo>
                    <a:lnTo>
                      <a:pt x="131" y="33"/>
                    </a:lnTo>
                    <a:lnTo>
                      <a:pt x="131" y="33"/>
                    </a:lnTo>
                    <a:lnTo>
                      <a:pt x="128" y="33"/>
                    </a:lnTo>
                    <a:lnTo>
                      <a:pt x="128" y="37"/>
                    </a:lnTo>
                    <a:lnTo>
                      <a:pt x="126" y="42"/>
                    </a:lnTo>
                    <a:lnTo>
                      <a:pt x="126" y="42"/>
                    </a:lnTo>
                    <a:lnTo>
                      <a:pt x="128" y="42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28" y="47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6" y="52"/>
                    </a:lnTo>
                    <a:lnTo>
                      <a:pt x="136" y="55"/>
                    </a:lnTo>
                    <a:lnTo>
                      <a:pt x="136" y="55"/>
                    </a:lnTo>
                    <a:lnTo>
                      <a:pt x="133" y="57"/>
                    </a:lnTo>
                    <a:lnTo>
                      <a:pt x="131" y="57"/>
                    </a:lnTo>
                    <a:lnTo>
                      <a:pt x="131" y="60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6" y="70"/>
                    </a:lnTo>
                    <a:lnTo>
                      <a:pt x="131" y="72"/>
                    </a:lnTo>
                    <a:lnTo>
                      <a:pt x="128" y="75"/>
                    </a:lnTo>
                    <a:lnTo>
                      <a:pt x="133" y="75"/>
                    </a:lnTo>
                    <a:lnTo>
                      <a:pt x="133" y="79"/>
                    </a:lnTo>
                    <a:lnTo>
                      <a:pt x="138" y="82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1" y="87"/>
                    </a:lnTo>
                    <a:lnTo>
                      <a:pt x="143" y="84"/>
                    </a:lnTo>
                    <a:lnTo>
                      <a:pt x="146" y="87"/>
                    </a:lnTo>
                    <a:lnTo>
                      <a:pt x="146" y="89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55" y="94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60" y="99"/>
                    </a:lnTo>
                    <a:lnTo>
                      <a:pt x="160" y="99"/>
                    </a:lnTo>
                    <a:lnTo>
                      <a:pt x="160" y="102"/>
                    </a:lnTo>
                    <a:lnTo>
                      <a:pt x="160" y="104"/>
                    </a:lnTo>
                    <a:lnTo>
                      <a:pt x="158" y="104"/>
                    </a:lnTo>
                    <a:lnTo>
                      <a:pt x="155" y="107"/>
                    </a:lnTo>
                    <a:lnTo>
                      <a:pt x="153" y="104"/>
                    </a:lnTo>
                    <a:lnTo>
                      <a:pt x="151" y="107"/>
                    </a:lnTo>
                    <a:lnTo>
                      <a:pt x="151" y="107"/>
                    </a:lnTo>
                    <a:lnTo>
                      <a:pt x="146" y="109"/>
                    </a:lnTo>
                    <a:lnTo>
                      <a:pt x="143" y="112"/>
                    </a:lnTo>
                    <a:lnTo>
                      <a:pt x="143" y="117"/>
                    </a:lnTo>
                    <a:lnTo>
                      <a:pt x="146" y="119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3" y="124"/>
                    </a:lnTo>
                    <a:lnTo>
                      <a:pt x="143" y="126"/>
                    </a:lnTo>
                    <a:lnTo>
                      <a:pt x="143" y="129"/>
                    </a:lnTo>
                    <a:lnTo>
                      <a:pt x="143" y="129"/>
                    </a:lnTo>
                    <a:lnTo>
                      <a:pt x="148" y="129"/>
                    </a:lnTo>
                    <a:lnTo>
                      <a:pt x="151" y="131"/>
                    </a:lnTo>
                    <a:lnTo>
                      <a:pt x="148" y="134"/>
                    </a:lnTo>
                    <a:lnTo>
                      <a:pt x="148" y="134"/>
                    </a:lnTo>
                    <a:lnTo>
                      <a:pt x="146" y="131"/>
                    </a:lnTo>
                    <a:lnTo>
                      <a:pt x="146" y="131"/>
                    </a:lnTo>
                    <a:lnTo>
                      <a:pt x="143" y="134"/>
                    </a:lnTo>
                    <a:lnTo>
                      <a:pt x="138" y="136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8" y="149"/>
                    </a:lnTo>
                    <a:lnTo>
                      <a:pt x="128" y="151"/>
                    </a:lnTo>
                    <a:lnTo>
                      <a:pt x="128" y="154"/>
                    </a:lnTo>
                    <a:lnTo>
                      <a:pt x="126" y="156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8" y="161"/>
                    </a:lnTo>
                    <a:lnTo>
                      <a:pt x="104" y="186"/>
                    </a:lnTo>
                    <a:lnTo>
                      <a:pt x="99" y="188"/>
                    </a:lnTo>
                    <a:lnTo>
                      <a:pt x="81" y="211"/>
                    </a:lnTo>
                    <a:lnTo>
                      <a:pt x="79" y="211"/>
                    </a:lnTo>
                    <a:lnTo>
                      <a:pt x="79" y="213"/>
                    </a:lnTo>
                    <a:lnTo>
                      <a:pt x="69" y="211"/>
                    </a:lnTo>
                    <a:lnTo>
                      <a:pt x="64" y="213"/>
                    </a:lnTo>
                    <a:lnTo>
                      <a:pt x="62" y="215"/>
                    </a:lnTo>
                    <a:lnTo>
                      <a:pt x="62" y="215"/>
                    </a:lnTo>
                    <a:lnTo>
                      <a:pt x="59" y="215"/>
                    </a:lnTo>
                    <a:lnTo>
                      <a:pt x="57" y="208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35" y="228"/>
                    </a:lnTo>
                    <a:lnTo>
                      <a:pt x="32" y="238"/>
                    </a:lnTo>
                    <a:lnTo>
                      <a:pt x="32" y="240"/>
                    </a:lnTo>
                    <a:lnTo>
                      <a:pt x="32" y="243"/>
                    </a:lnTo>
                    <a:lnTo>
                      <a:pt x="35" y="243"/>
                    </a:lnTo>
                    <a:lnTo>
                      <a:pt x="37" y="243"/>
                    </a:lnTo>
                    <a:lnTo>
                      <a:pt x="39" y="245"/>
                    </a:lnTo>
                    <a:lnTo>
                      <a:pt x="44" y="245"/>
                    </a:lnTo>
                    <a:lnTo>
                      <a:pt x="47" y="245"/>
                    </a:lnTo>
                    <a:lnTo>
                      <a:pt x="47" y="245"/>
                    </a:lnTo>
                    <a:lnTo>
                      <a:pt x="47" y="248"/>
                    </a:lnTo>
                    <a:lnTo>
                      <a:pt x="44" y="257"/>
                    </a:lnTo>
                    <a:lnTo>
                      <a:pt x="44" y="260"/>
                    </a:lnTo>
                    <a:lnTo>
                      <a:pt x="44" y="262"/>
                    </a:lnTo>
                    <a:lnTo>
                      <a:pt x="49" y="265"/>
                    </a:lnTo>
                    <a:lnTo>
                      <a:pt x="52" y="267"/>
                    </a:lnTo>
                    <a:lnTo>
                      <a:pt x="54" y="265"/>
                    </a:lnTo>
                    <a:lnTo>
                      <a:pt x="57" y="265"/>
                    </a:lnTo>
                    <a:lnTo>
                      <a:pt x="57" y="267"/>
                    </a:lnTo>
                    <a:lnTo>
                      <a:pt x="57" y="275"/>
                    </a:lnTo>
                    <a:lnTo>
                      <a:pt x="59" y="277"/>
                    </a:lnTo>
                    <a:lnTo>
                      <a:pt x="59" y="280"/>
                    </a:lnTo>
                    <a:lnTo>
                      <a:pt x="64" y="285"/>
                    </a:lnTo>
                    <a:lnTo>
                      <a:pt x="64" y="285"/>
                    </a:lnTo>
                    <a:lnTo>
                      <a:pt x="67" y="287"/>
                    </a:lnTo>
                    <a:lnTo>
                      <a:pt x="67" y="290"/>
                    </a:lnTo>
                    <a:lnTo>
                      <a:pt x="64" y="290"/>
                    </a:lnTo>
                    <a:lnTo>
                      <a:pt x="64" y="290"/>
                    </a:lnTo>
                    <a:lnTo>
                      <a:pt x="64" y="295"/>
                    </a:lnTo>
                    <a:lnTo>
                      <a:pt x="64" y="297"/>
                    </a:lnTo>
                    <a:lnTo>
                      <a:pt x="67" y="297"/>
                    </a:lnTo>
                    <a:lnTo>
                      <a:pt x="67" y="297"/>
                    </a:lnTo>
                    <a:lnTo>
                      <a:pt x="64" y="297"/>
                    </a:lnTo>
                    <a:lnTo>
                      <a:pt x="62" y="300"/>
                    </a:lnTo>
                    <a:lnTo>
                      <a:pt x="62" y="300"/>
                    </a:lnTo>
                    <a:lnTo>
                      <a:pt x="62" y="302"/>
                    </a:lnTo>
                    <a:lnTo>
                      <a:pt x="57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7" y="297"/>
                    </a:lnTo>
                    <a:lnTo>
                      <a:pt x="57" y="297"/>
                    </a:lnTo>
                    <a:lnTo>
                      <a:pt x="54" y="297"/>
                    </a:lnTo>
                    <a:lnTo>
                      <a:pt x="47" y="300"/>
                    </a:lnTo>
                    <a:lnTo>
                      <a:pt x="44" y="302"/>
                    </a:lnTo>
                    <a:lnTo>
                      <a:pt x="44" y="302"/>
                    </a:lnTo>
                    <a:lnTo>
                      <a:pt x="37" y="302"/>
                    </a:lnTo>
                    <a:lnTo>
                      <a:pt x="35" y="300"/>
                    </a:lnTo>
                    <a:lnTo>
                      <a:pt x="32" y="300"/>
                    </a:lnTo>
                    <a:lnTo>
                      <a:pt x="3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20" y="300"/>
                    </a:lnTo>
                    <a:lnTo>
                      <a:pt x="17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5" y="300"/>
                    </a:lnTo>
                    <a:lnTo>
                      <a:pt x="15" y="307"/>
                    </a:lnTo>
                    <a:lnTo>
                      <a:pt x="7" y="307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2" y="309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0" y="312"/>
                    </a:lnTo>
                    <a:lnTo>
                      <a:pt x="0" y="317"/>
                    </a:lnTo>
                    <a:lnTo>
                      <a:pt x="2" y="317"/>
                    </a:lnTo>
                    <a:lnTo>
                      <a:pt x="15" y="332"/>
                    </a:lnTo>
                    <a:lnTo>
                      <a:pt x="20" y="334"/>
                    </a:lnTo>
                    <a:lnTo>
                      <a:pt x="35" y="334"/>
                    </a:lnTo>
                    <a:lnTo>
                      <a:pt x="44" y="332"/>
                    </a:lnTo>
                    <a:lnTo>
                      <a:pt x="47" y="327"/>
                    </a:lnTo>
                    <a:lnTo>
                      <a:pt x="49" y="327"/>
                    </a:lnTo>
                    <a:lnTo>
                      <a:pt x="49" y="329"/>
                    </a:lnTo>
                    <a:lnTo>
                      <a:pt x="47" y="337"/>
                    </a:lnTo>
                    <a:lnTo>
                      <a:pt x="39" y="344"/>
                    </a:lnTo>
                    <a:lnTo>
                      <a:pt x="25" y="346"/>
                    </a:lnTo>
                    <a:lnTo>
                      <a:pt x="20" y="344"/>
                    </a:lnTo>
                    <a:lnTo>
                      <a:pt x="20" y="346"/>
                    </a:lnTo>
                    <a:lnTo>
                      <a:pt x="20" y="351"/>
                    </a:lnTo>
                    <a:lnTo>
                      <a:pt x="49" y="381"/>
                    </a:lnTo>
                    <a:lnTo>
                      <a:pt x="62" y="384"/>
                    </a:lnTo>
                    <a:lnTo>
                      <a:pt x="69" y="381"/>
                    </a:lnTo>
                    <a:lnTo>
                      <a:pt x="74" y="379"/>
                    </a:lnTo>
                    <a:lnTo>
                      <a:pt x="76" y="379"/>
                    </a:lnTo>
                    <a:lnTo>
                      <a:pt x="84" y="374"/>
                    </a:lnTo>
                    <a:lnTo>
                      <a:pt x="86" y="366"/>
                    </a:lnTo>
                    <a:lnTo>
                      <a:pt x="89" y="344"/>
                    </a:lnTo>
                    <a:lnTo>
                      <a:pt x="91" y="346"/>
                    </a:lnTo>
                    <a:lnTo>
                      <a:pt x="91" y="346"/>
                    </a:lnTo>
                    <a:lnTo>
                      <a:pt x="104" y="346"/>
                    </a:lnTo>
                    <a:lnTo>
                      <a:pt x="104" y="349"/>
                    </a:lnTo>
                    <a:lnTo>
                      <a:pt x="101" y="351"/>
                    </a:lnTo>
                    <a:lnTo>
                      <a:pt x="99" y="351"/>
                    </a:lnTo>
                    <a:lnTo>
                      <a:pt x="96" y="356"/>
                    </a:lnTo>
                    <a:lnTo>
                      <a:pt x="96" y="356"/>
                    </a:lnTo>
                    <a:lnTo>
                      <a:pt x="96" y="361"/>
                    </a:lnTo>
                    <a:lnTo>
                      <a:pt x="99" y="361"/>
                    </a:lnTo>
                    <a:lnTo>
                      <a:pt x="99" y="364"/>
                    </a:lnTo>
                    <a:lnTo>
                      <a:pt x="99" y="369"/>
                    </a:lnTo>
                    <a:lnTo>
                      <a:pt x="99" y="374"/>
                    </a:lnTo>
                    <a:lnTo>
                      <a:pt x="99" y="374"/>
                    </a:lnTo>
                    <a:lnTo>
                      <a:pt x="101" y="376"/>
                    </a:lnTo>
                    <a:lnTo>
                      <a:pt x="104" y="393"/>
                    </a:lnTo>
                    <a:lnTo>
                      <a:pt x="99" y="403"/>
                    </a:lnTo>
                    <a:lnTo>
                      <a:pt x="101" y="416"/>
                    </a:lnTo>
                    <a:lnTo>
                      <a:pt x="101" y="418"/>
                    </a:lnTo>
                    <a:lnTo>
                      <a:pt x="101" y="423"/>
                    </a:lnTo>
                    <a:lnTo>
                      <a:pt x="104" y="423"/>
                    </a:lnTo>
                    <a:lnTo>
                      <a:pt x="104" y="421"/>
                    </a:lnTo>
                    <a:lnTo>
                      <a:pt x="106" y="423"/>
                    </a:lnTo>
                    <a:lnTo>
                      <a:pt x="106" y="426"/>
                    </a:lnTo>
                    <a:lnTo>
                      <a:pt x="106" y="428"/>
                    </a:lnTo>
                    <a:lnTo>
                      <a:pt x="104" y="438"/>
                    </a:lnTo>
                    <a:lnTo>
                      <a:pt x="106" y="443"/>
                    </a:lnTo>
                    <a:lnTo>
                      <a:pt x="106" y="443"/>
                    </a:lnTo>
                    <a:lnTo>
                      <a:pt x="106" y="450"/>
                    </a:lnTo>
                    <a:lnTo>
                      <a:pt x="106" y="450"/>
                    </a:lnTo>
                    <a:lnTo>
                      <a:pt x="116" y="490"/>
                    </a:lnTo>
                    <a:lnTo>
                      <a:pt x="118" y="492"/>
                    </a:lnTo>
                    <a:lnTo>
                      <a:pt x="118" y="495"/>
                    </a:lnTo>
                    <a:lnTo>
                      <a:pt x="123" y="50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6" name="Freeform 654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7" name="Freeform 655"/>
              <p:cNvSpPr>
                <a:spLocks/>
              </p:cNvSpPr>
              <p:nvPr/>
            </p:nvSpPr>
            <p:spPr bwMode="auto">
              <a:xfrm>
                <a:off x="5317" y="2659"/>
                <a:ext cx="160" cy="333"/>
              </a:xfrm>
              <a:custGeom>
                <a:avLst/>
                <a:gdLst>
                  <a:gd name="T0" fmla="*/ 98 w 160"/>
                  <a:gd name="T1" fmla="*/ 309 h 333"/>
                  <a:gd name="T2" fmla="*/ 98 w 160"/>
                  <a:gd name="T3" fmla="*/ 304 h 333"/>
                  <a:gd name="T4" fmla="*/ 101 w 160"/>
                  <a:gd name="T5" fmla="*/ 296 h 333"/>
                  <a:gd name="T6" fmla="*/ 108 w 160"/>
                  <a:gd name="T7" fmla="*/ 291 h 333"/>
                  <a:gd name="T8" fmla="*/ 130 w 160"/>
                  <a:gd name="T9" fmla="*/ 286 h 333"/>
                  <a:gd name="T10" fmla="*/ 148 w 160"/>
                  <a:gd name="T11" fmla="*/ 274 h 333"/>
                  <a:gd name="T12" fmla="*/ 155 w 160"/>
                  <a:gd name="T13" fmla="*/ 264 h 333"/>
                  <a:gd name="T14" fmla="*/ 155 w 160"/>
                  <a:gd name="T15" fmla="*/ 259 h 333"/>
                  <a:gd name="T16" fmla="*/ 155 w 160"/>
                  <a:gd name="T17" fmla="*/ 247 h 333"/>
                  <a:gd name="T18" fmla="*/ 158 w 160"/>
                  <a:gd name="T19" fmla="*/ 242 h 333"/>
                  <a:gd name="T20" fmla="*/ 158 w 160"/>
                  <a:gd name="T21" fmla="*/ 235 h 333"/>
                  <a:gd name="T22" fmla="*/ 135 w 160"/>
                  <a:gd name="T23" fmla="*/ 170 h 333"/>
                  <a:gd name="T24" fmla="*/ 133 w 160"/>
                  <a:gd name="T25" fmla="*/ 165 h 333"/>
                  <a:gd name="T26" fmla="*/ 123 w 160"/>
                  <a:gd name="T27" fmla="*/ 158 h 333"/>
                  <a:gd name="T28" fmla="*/ 79 w 160"/>
                  <a:gd name="T29" fmla="*/ 108 h 333"/>
                  <a:gd name="T30" fmla="*/ 98 w 160"/>
                  <a:gd name="T31" fmla="*/ 66 h 333"/>
                  <a:gd name="T32" fmla="*/ 116 w 160"/>
                  <a:gd name="T33" fmla="*/ 49 h 333"/>
                  <a:gd name="T34" fmla="*/ 128 w 160"/>
                  <a:gd name="T35" fmla="*/ 42 h 333"/>
                  <a:gd name="T36" fmla="*/ 125 w 160"/>
                  <a:gd name="T37" fmla="*/ 37 h 333"/>
                  <a:gd name="T38" fmla="*/ 103 w 160"/>
                  <a:gd name="T39" fmla="*/ 29 h 333"/>
                  <a:gd name="T40" fmla="*/ 101 w 160"/>
                  <a:gd name="T41" fmla="*/ 12 h 333"/>
                  <a:gd name="T42" fmla="*/ 69 w 160"/>
                  <a:gd name="T43" fmla="*/ 0 h 333"/>
                  <a:gd name="T44" fmla="*/ 49 w 160"/>
                  <a:gd name="T45" fmla="*/ 10 h 333"/>
                  <a:gd name="T46" fmla="*/ 39 w 160"/>
                  <a:gd name="T47" fmla="*/ 15 h 333"/>
                  <a:gd name="T48" fmla="*/ 29 w 160"/>
                  <a:gd name="T49" fmla="*/ 10 h 333"/>
                  <a:gd name="T50" fmla="*/ 17 w 160"/>
                  <a:gd name="T51" fmla="*/ 15 h 333"/>
                  <a:gd name="T52" fmla="*/ 7 w 160"/>
                  <a:gd name="T53" fmla="*/ 10 h 333"/>
                  <a:gd name="T54" fmla="*/ 2 w 160"/>
                  <a:gd name="T55" fmla="*/ 17 h 333"/>
                  <a:gd name="T56" fmla="*/ 17 w 160"/>
                  <a:gd name="T57" fmla="*/ 44 h 333"/>
                  <a:gd name="T58" fmla="*/ 32 w 160"/>
                  <a:gd name="T59" fmla="*/ 54 h 333"/>
                  <a:gd name="T60" fmla="*/ 51 w 160"/>
                  <a:gd name="T61" fmla="*/ 62 h 333"/>
                  <a:gd name="T62" fmla="*/ 56 w 160"/>
                  <a:gd name="T63" fmla="*/ 69 h 333"/>
                  <a:gd name="T64" fmla="*/ 51 w 160"/>
                  <a:gd name="T65" fmla="*/ 81 h 333"/>
                  <a:gd name="T66" fmla="*/ 42 w 160"/>
                  <a:gd name="T67" fmla="*/ 84 h 333"/>
                  <a:gd name="T68" fmla="*/ 64 w 160"/>
                  <a:gd name="T69" fmla="*/ 106 h 333"/>
                  <a:gd name="T70" fmla="*/ 76 w 160"/>
                  <a:gd name="T71" fmla="*/ 123 h 333"/>
                  <a:gd name="T72" fmla="*/ 93 w 160"/>
                  <a:gd name="T73" fmla="*/ 138 h 333"/>
                  <a:gd name="T74" fmla="*/ 96 w 160"/>
                  <a:gd name="T75" fmla="*/ 148 h 333"/>
                  <a:gd name="T76" fmla="*/ 111 w 160"/>
                  <a:gd name="T77" fmla="*/ 160 h 333"/>
                  <a:gd name="T78" fmla="*/ 121 w 160"/>
                  <a:gd name="T79" fmla="*/ 225 h 333"/>
                  <a:gd name="T80" fmla="*/ 113 w 160"/>
                  <a:gd name="T81" fmla="*/ 252 h 333"/>
                  <a:gd name="T82" fmla="*/ 96 w 160"/>
                  <a:gd name="T83" fmla="*/ 259 h 333"/>
                  <a:gd name="T84" fmla="*/ 83 w 160"/>
                  <a:gd name="T85" fmla="*/ 272 h 333"/>
                  <a:gd name="T86" fmla="*/ 74 w 160"/>
                  <a:gd name="T87" fmla="*/ 284 h 333"/>
                  <a:gd name="T88" fmla="*/ 64 w 160"/>
                  <a:gd name="T89" fmla="*/ 284 h 333"/>
                  <a:gd name="T90" fmla="*/ 51 w 160"/>
                  <a:gd name="T91" fmla="*/ 291 h 333"/>
                  <a:gd name="T92" fmla="*/ 64 w 160"/>
                  <a:gd name="T93" fmla="*/ 301 h 333"/>
                  <a:gd name="T94" fmla="*/ 64 w 160"/>
                  <a:gd name="T95" fmla="*/ 331 h 333"/>
                  <a:gd name="T96" fmla="*/ 66 w 160"/>
                  <a:gd name="T97" fmla="*/ 333 h 333"/>
                  <a:gd name="T98" fmla="*/ 88 w 160"/>
                  <a:gd name="T99" fmla="*/ 31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333">
                    <a:moveTo>
                      <a:pt x="91" y="311"/>
                    </a:moveTo>
                    <a:lnTo>
                      <a:pt x="96" y="311"/>
                    </a:lnTo>
                    <a:lnTo>
                      <a:pt x="98" y="309"/>
                    </a:lnTo>
                    <a:lnTo>
                      <a:pt x="96" y="304"/>
                    </a:lnTo>
                    <a:lnTo>
                      <a:pt x="96" y="301"/>
                    </a:lnTo>
                    <a:lnTo>
                      <a:pt x="98" y="304"/>
                    </a:lnTo>
                    <a:lnTo>
                      <a:pt x="98" y="301"/>
                    </a:lnTo>
                    <a:lnTo>
                      <a:pt x="101" y="301"/>
                    </a:lnTo>
                    <a:lnTo>
                      <a:pt x="101" y="296"/>
                    </a:lnTo>
                    <a:lnTo>
                      <a:pt x="101" y="296"/>
                    </a:lnTo>
                    <a:lnTo>
                      <a:pt x="103" y="294"/>
                    </a:lnTo>
                    <a:lnTo>
                      <a:pt x="108" y="291"/>
                    </a:lnTo>
                    <a:lnTo>
                      <a:pt x="111" y="294"/>
                    </a:lnTo>
                    <a:lnTo>
                      <a:pt x="113" y="294"/>
                    </a:lnTo>
                    <a:lnTo>
                      <a:pt x="130" y="286"/>
                    </a:lnTo>
                    <a:lnTo>
                      <a:pt x="133" y="282"/>
                    </a:lnTo>
                    <a:lnTo>
                      <a:pt x="145" y="277"/>
                    </a:lnTo>
                    <a:lnTo>
                      <a:pt x="148" y="274"/>
                    </a:lnTo>
                    <a:lnTo>
                      <a:pt x="153" y="274"/>
                    </a:lnTo>
                    <a:lnTo>
                      <a:pt x="153" y="267"/>
                    </a:lnTo>
                    <a:lnTo>
                      <a:pt x="155" y="264"/>
                    </a:lnTo>
                    <a:lnTo>
                      <a:pt x="155" y="262"/>
                    </a:lnTo>
                    <a:lnTo>
                      <a:pt x="155" y="262"/>
                    </a:lnTo>
                    <a:lnTo>
                      <a:pt x="155" y="259"/>
                    </a:lnTo>
                    <a:lnTo>
                      <a:pt x="155" y="259"/>
                    </a:lnTo>
                    <a:lnTo>
                      <a:pt x="155" y="249"/>
                    </a:lnTo>
                    <a:lnTo>
                      <a:pt x="155" y="247"/>
                    </a:lnTo>
                    <a:lnTo>
                      <a:pt x="158" y="249"/>
                    </a:lnTo>
                    <a:lnTo>
                      <a:pt x="155" y="244"/>
                    </a:lnTo>
                    <a:lnTo>
                      <a:pt x="158" y="242"/>
                    </a:lnTo>
                    <a:lnTo>
                      <a:pt x="160" y="242"/>
                    </a:lnTo>
                    <a:lnTo>
                      <a:pt x="160" y="244"/>
                    </a:lnTo>
                    <a:lnTo>
                      <a:pt x="158" y="235"/>
                    </a:lnTo>
                    <a:lnTo>
                      <a:pt x="158" y="235"/>
                    </a:lnTo>
                    <a:lnTo>
                      <a:pt x="148" y="183"/>
                    </a:lnTo>
                    <a:lnTo>
                      <a:pt x="135" y="170"/>
                    </a:lnTo>
                    <a:lnTo>
                      <a:pt x="135" y="163"/>
                    </a:lnTo>
                    <a:lnTo>
                      <a:pt x="135" y="165"/>
                    </a:lnTo>
                    <a:lnTo>
                      <a:pt x="133" y="165"/>
                    </a:lnTo>
                    <a:lnTo>
                      <a:pt x="133" y="163"/>
                    </a:lnTo>
                    <a:lnTo>
                      <a:pt x="130" y="160"/>
                    </a:lnTo>
                    <a:lnTo>
                      <a:pt x="123" y="158"/>
                    </a:lnTo>
                    <a:lnTo>
                      <a:pt x="96" y="131"/>
                    </a:lnTo>
                    <a:lnTo>
                      <a:pt x="91" y="118"/>
                    </a:lnTo>
                    <a:lnTo>
                      <a:pt x="79" y="108"/>
                    </a:lnTo>
                    <a:lnTo>
                      <a:pt x="76" y="104"/>
                    </a:lnTo>
                    <a:lnTo>
                      <a:pt x="86" y="76"/>
                    </a:lnTo>
                    <a:lnTo>
                      <a:pt x="98" y="66"/>
                    </a:lnTo>
                    <a:lnTo>
                      <a:pt x="98" y="59"/>
                    </a:lnTo>
                    <a:lnTo>
                      <a:pt x="103" y="54"/>
                    </a:lnTo>
                    <a:lnTo>
                      <a:pt x="116" y="49"/>
                    </a:lnTo>
                    <a:lnTo>
                      <a:pt x="116" y="44"/>
                    </a:lnTo>
                    <a:lnTo>
                      <a:pt x="123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39"/>
                    </a:lnTo>
                    <a:lnTo>
                      <a:pt x="125" y="37"/>
                    </a:lnTo>
                    <a:lnTo>
                      <a:pt x="113" y="37"/>
                    </a:lnTo>
                    <a:lnTo>
                      <a:pt x="113" y="34"/>
                    </a:lnTo>
                    <a:lnTo>
                      <a:pt x="103" y="29"/>
                    </a:lnTo>
                    <a:lnTo>
                      <a:pt x="101" y="24"/>
                    </a:lnTo>
                    <a:lnTo>
                      <a:pt x="98" y="19"/>
                    </a:lnTo>
                    <a:lnTo>
                      <a:pt x="101" y="12"/>
                    </a:lnTo>
                    <a:lnTo>
                      <a:pt x="98" y="10"/>
                    </a:lnTo>
                    <a:lnTo>
                      <a:pt x="86" y="7"/>
                    </a:lnTo>
                    <a:lnTo>
                      <a:pt x="69" y="0"/>
                    </a:lnTo>
                    <a:lnTo>
                      <a:pt x="64" y="0"/>
                    </a:lnTo>
                    <a:lnTo>
                      <a:pt x="56" y="7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39" y="15"/>
                    </a:lnTo>
                    <a:lnTo>
                      <a:pt x="37" y="12"/>
                    </a:lnTo>
                    <a:lnTo>
                      <a:pt x="32" y="12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9" y="15"/>
                    </a:lnTo>
                    <a:lnTo>
                      <a:pt x="17" y="15"/>
                    </a:lnTo>
                    <a:lnTo>
                      <a:pt x="14" y="12"/>
                    </a:lnTo>
                    <a:lnTo>
                      <a:pt x="9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7"/>
                    </a:lnTo>
                    <a:lnTo>
                      <a:pt x="24" y="54"/>
                    </a:lnTo>
                    <a:lnTo>
                      <a:pt x="32" y="54"/>
                    </a:lnTo>
                    <a:lnTo>
                      <a:pt x="39" y="52"/>
                    </a:lnTo>
                    <a:lnTo>
                      <a:pt x="44" y="54"/>
                    </a:lnTo>
                    <a:lnTo>
                      <a:pt x="51" y="62"/>
                    </a:lnTo>
                    <a:lnTo>
                      <a:pt x="51" y="64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9" y="71"/>
                    </a:lnTo>
                    <a:lnTo>
                      <a:pt x="59" y="76"/>
                    </a:lnTo>
                    <a:lnTo>
                      <a:pt x="51" y="81"/>
                    </a:lnTo>
                    <a:lnTo>
                      <a:pt x="46" y="81"/>
                    </a:lnTo>
                    <a:lnTo>
                      <a:pt x="44" y="81"/>
                    </a:lnTo>
                    <a:lnTo>
                      <a:pt x="42" y="84"/>
                    </a:lnTo>
                    <a:lnTo>
                      <a:pt x="39" y="89"/>
                    </a:lnTo>
                    <a:lnTo>
                      <a:pt x="42" y="91"/>
                    </a:lnTo>
                    <a:lnTo>
                      <a:pt x="64" y="106"/>
                    </a:lnTo>
                    <a:lnTo>
                      <a:pt x="66" y="111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83" y="131"/>
                    </a:lnTo>
                    <a:lnTo>
                      <a:pt x="86" y="133"/>
                    </a:lnTo>
                    <a:lnTo>
                      <a:pt x="93" y="13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6" y="148"/>
                    </a:lnTo>
                    <a:lnTo>
                      <a:pt x="98" y="155"/>
                    </a:lnTo>
                    <a:lnTo>
                      <a:pt x="101" y="155"/>
                    </a:lnTo>
                    <a:lnTo>
                      <a:pt x="111" y="160"/>
                    </a:lnTo>
                    <a:lnTo>
                      <a:pt x="118" y="180"/>
                    </a:lnTo>
                    <a:lnTo>
                      <a:pt x="118" y="217"/>
                    </a:lnTo>
                    <a:lnTo>
                      <a:pt x="121" y="225"/>
                    </a:lnTo>
                    <a:lnTo>
                      <a:pt x="121" y="249"/>
                    </a:lnTo>
                    <a:lnTo>
                      <a:pt x="116" y="252"/>
                    </a:lnTo>
                    <a:lnTo>
                      <a:pt x="113" y="252"/>
                    </a:lnTo>
                    <a:lnTo>
                      <a:pt x="106" y="257"/>
                    </a:lnTo>
                    <a:lnTo>
                      <a:pt x="103" y="257"/>
                    </a:lnTo>
                    <a:lnTo>
                      <a:pt x="96" y="259"/>
                    </a:lnTo>
                    <a:lnTo>
                      <a:pt x="96" y="264"/>
                    </a:lnTo>
                    <a:lnTo>
                      <a:pt x="83" y="264"/>
                    </a:lnTo>
                    <a:lnTo>
                      <a:pt x="83" y="272"/>
                    </a:lnTo>
                    <a:lnTo>
                      <a:pt x="83" y="279"/>
                    </a:lnTo>
                    <a:lnTo>
                      <a:pt x="79" y="279"/>
                    </a:lnTo>
                    <a:lnTo>
                      <a:pt x="74" y="284"/>
                    </a:lnTo>
                    <a:lnTo>
                      <a:pt x="69" y="284"/>
                    </a:lnTo>
                    <a:lnTo>
                      <a:pt x="66" y="284"/>
                    </a:lnTo>
                    <a:lnTo>
                      <a:pt x="64" y="284"/>
                    </a:lnTo>
                    <a:lnTo>
                      <a:pt x="64" y="286"/>
                    </a:lnTo>
                    <a:lnTo>
                      <a:pt x="61" y="289"/>
                    </a:lnTo>
                    <a:lnTo>
                      <a:pt x="51" y="291"/>
                    </a:lnTo>
                    <a:lnTo>
                      <a:pt x="54" y="296"/>
                    </a:lnTo>
                    <a:lnTo>
                      <a:pt x="61" y="299"/>
                    </a:lnTo>
                    <a:lnTo>
                      <a:pt x="64" y="301"/>
                    </a:lnTo>
                    <a:lnTo>
                      <a:pt x="61" y="309"/>
                    </a:lnTo>
                    <a:lnTo>
                      <a:pt x="59" y="321"/>
                    </a:lnTo>
                    <a:lnTo>
                      <a:pt x="64" y="331"/>
                    </a:lnTo>
                    <a:lnTo>
                      <a:pt x="61" y="333"/>
                    </a:lnTo>
                    <a:lnTo>
                      <a:pt x="61" y="333"/>
                    </a:lnTo>
                    <a:lnTo>
                      <a:pt x="66" y="333"/>
                    </a:lnTo>
                    <a:lnTo>
                      <a:pt x="79" y="321"/>
                    </a:lnTo>
                    <a:lnTo>
                      <a:pt x="88" y="316"/>
                    </a:lnTo>
                    <a:lnTo>
                      <a:pt x="88" y="316"/>
                    </a:lnTo>
                    <a:lnTo>
                      <a:pt x="88" y="314"/>
                    </a:lnTo>
                    <a:lnTo>
                      <a:pt x="91" y="3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8" name="Freeform 656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9" name="Freeform 657"/>
              <p:cNvSpPr>
                <a:spLocks/>
              </p:cNvSpPr>
              <p:nvPr/>
            </p:nvSpPr>
            <p:spPr bwMode="auto">
              <a:xfrm>
                <a:off x="5001" y="1831"/>
                <a:ext cx="698" cy="343"/>
              </a:xfrm>
              <a:custGeom>
                <a:avLst/>
                <a:gdLst>
                  <a:gd name="T0" fmla="*/ 5 w 698"/>
                  <a:gd name="T1" fmla="*/ 101 h 343"/>
                  <a:gd name="T2" fmla="*/ 24 w 698"/>
                  <a:gd name="T3" fmla="*/ 89 h 343"/>
                  <a:gd name="T4" fmla="*/ 98 w 698"/>
                  <a:gd name="T5" fmla="*/ 54 h 343"/>
                  <a:gd name="T6" fmla="*/ 118 w 698"/>
                  <a:gd name="T7" fmla="*/ 61 h 343"/>
                  <a:gd name="T8" fmla="*/ 140 w 698"/>
                  <a:gd name="T9" fmla="*/ 61 h 343"/>
                  <a:gd name="T10" fmla="*/ 163 w 698"/>
                  <a:gd name="T11" fmla="*/ 76 h 343"/>
                  <a:gd name="T12" fmla="*/ 187 w 698"/>
                  <a:gd name="T13" fmla="*/ 76 h 343"/>
                  <a:gd name="T14" fmla="*/ 224 w 698"/>
                  <a:gd name="T15" fmla="*/ 71 h 343"/>
                  <a:gd name="T16" fmla="*/ 224 w 698"/>
                  <a:gd name="T17" fmla="*/ 59 h 343"/>
                  <a:gd name="T18" fmla="*/ 227 w 698"/>
                  <a:gd name="T19" fmla="*/ 47 h 343"/>
                  <a:gd name="T20" fmla="*/ 222 w 698"/>
                  <a:gd name="T21" fmla="*/ 32 h 343"/>
                  <a:gd name="T22" fmla="*/ 247 w 698"/>
                  <a:gd name="T23" fmla="*/ 0 h 343"/>
                  <a:gd name="T24" fmla="*/ 259 w 698"/>
                  <a:gd name="T25" fmla="*/ 2 h 343"/>
                  <a:gd name="T26" fmla="*/ 281 w 698"/>
                  <a:gd name="T27" fmla="*/ 9 h 343"/>
                  <a:gd name="T28" fmla="*/ 311 w 698"/>
                  <a:gd name="T29" fmla="*/ 22 h 343"/>
                  <a:gd name="T30" fmla="*/ 316 w 698"/>
                  <a:gd name="T31" fmla="*/ 49 h 343"/>
                  <a:gd name="T32" fmla="*/ 335 w 698"/>
                  <a:gd name="T33" fmla="*/ 61 h 343"/>
                  <a:gd name="T34" fmla="*/ 360 w 698"/>
                  <a:gd name="T35" fmla="*/ 64 h 343"/>
                  <a:gd name="T36" fmla="*/ 412 w 698"/>
                  <a:gd name="T37" fmla="*/ 64 h 343"/>
                  <a:gd name="T38" fmla="*/ 417 w 698"/>
                  <a:gd name="T39" fmla="*/ 69 h 343"/>
                  <a:gd name="T40" fmla="*/ 444 w 698"/>
                  <a:gd name="T41" fmla="*/ 81 h 343"/>
                  <a:gd name="T42" fmla="*/ 461 w 698"/>
                  <a:gd name="T43" fmla="*/ 96 h 343"/>
                  <a:gd name="T44" fmla="*/ 508 w 698"/>
                  <a:gd name="T45" fmla="*/ 103 h 343"/>
                  <a:gd name="T46" fmla="*/ 580 w 698"/>
                  <a:gd name="T47" fmla="*/ 71 h 343"/>
                  <a:gd name="T48" fmla="*/ 599 w 698"/>
                  <a:gd name="T49" fmla="*/ 71 h 343"/>
                  <a:gd name="T50" fmla="*/ 617 w 698"/>
                  <a:gd name="T51" fmla="*/ 81 h 343"/>
                  <a:gd name="T52" fmla="*/ 629 w 698"/>
                  <a:gd name="T53" fmla="*/ 76 h 343"/>
                  <a:gd name="T54" fmla="*/ 631 w 698"/>
                  <a:gd name="T55" fmla="*/ 79 h 343"/>
                  <a:gd name="T56" fmla="*/ 614 w 698"/>
                  <a:gd name="T57" fmla="*/ 103 h 343"/>
                  <a:gd name="T58" fmla="*/ 612 w 698"/>
                  <a:gd name="T59" fmla="*/ 131 h 343"/>
                  <a:gd name="T60" fmla="*/ 617 w 698"/>
                  <a:gd name="T61" fmla="*/ 153 h 343"/>
                  <a:gd name="T62" fmla="*/ 654 w 698"/>
                  <a:gd name="T63" fmla="*/ 153 h 343"/>
                  <a:gd name="T64" fmla="*/ 678 w 698"/>
                  <a:gd name="T65" fmla="*/ 153 h 343"/>
                  <a:gd name="T66" fmla="*/ 693 w 698"/>
                  <a:gd name="T67" fmla="*/ 168 h 343"/>
                  <a:gd name="T68" fmla="*/ 698 w 698"/>
                  <a:gd name="T69" fmla="*/ 180 h 343"/>
                  <a:gd name="T70" fmla="*/ 696 w 698"/>
                  <a:gd name="T71" fmla="*/ 187 h 343"/>
                  <a:gd name="T72" fmla="*/ 641 w 698"/>
                  <a:gd name="T73" fmla="*/ 187 h 343"/>
                  <a:gd name="T74" fmla="*/ 604 w 698"/>
                  <a:gd name="T75" fmla="*/ 222 h 343"/>
                  <a:gd name="T76" fmla="*/ 580 w 698"/>
                  <a:gd name="T77" fmla="*/ 239 h 343"/>
                  <a:gd name="T78" fmla="*/ 552 w 698"/>
                  <a:gd name="T79" fmla="*/ 244 h 343"/>
                  <a:gd name="T80" fmla="*/ 540 w 698"/>
                  <a:gd name="T81" fmla="*/ 237 h 343"/>
                  <a:gd name="T82" fmla="*/ 523 w 698"/>
                  <a:gd name="T83" fmla="*/ 254 h 343"/>
                  <a:gd name="T84" fmla="*/ 533 w 698"/>
                  <a:gd name="T85" fmla="*/ 271 h 343"/>
                  <a:gd name="T86" fmla="*/ 511 w 698"/>
                  <a:gd name="T87" fmla="*/ 299 h 343"/>
                  <a:gd name="T88" fmla="*/ 481 w 698"/>
                  <a:gd name="T89" fmla="*/ 318 h 343"/>
                  <a:gd name="T90" fmla="*/ 466 w 698"/>
                  <a:gd name="T91" fmla="*/ 318 h 343"/>
                  <a:gd name="T92" fmla="*/ 449 w 698"/>
                  <a:gd name="T93" fmla="*/ 318 h 343"/>
                  <a:gd name="T94" fmla="*/ 412 w 698"/>
                  <a:gd name="T95" fmla="*/ 326 h 343"/>
                  <a:gd name="T96" fmla="*/ 387 w 698"/>
                  <a:gd name="T97" fmla="*/ 336 h 343"/>
                  <a:gd name="T98" fmla="*/ 375 w 698"/>
                  <a:gd name="T99" fmla="*/ 343 h 343"/>
                  <a:gd name="T100" fmla="*/ 365 w 698"/>
                  <a:gd name="T101" fmla="*/ 338 h 343"/>
                  <a:gd name="T102" fmla="*/ 303 w 698"/>
                  <a:gd name="T103" fmla="*/ 311 h 343"/>
                  <a:gd name="T104" fmla="*/ 205 w 698"/>
                  <a:gd name="T105" fmla="*/ 309 h 343"/>
                  <a:gd name="T106" fmla="*/ 165 w 698"/>
                  <a:gd name="T107" fmla="*/ 259 h 343"/>
                  <a:gd name="T108" fmla="*/ 113 w 698"/>
                  <a:gd name="T109" fmla="*/ 237 h 343"/>
                  <a:gd name="T110" fmla="*/ 66 w 698"/>
                  <a:gd name="T111" fmla="*/ 232 h 343"/>
                  <a:gd name="T112" fmla="*/ 64 w 698"/>
                  <a:gd name="T113" fmla="*/ 222 h 343"/>
                  <a:gd name="T114" fmla="*/ 61 w 698"/>
                  <a:gd name="T115" fmla="*/ 173 h 343"/>
                  <a:gd name="T116" fmla="*/ 42 w 698"/>
                  <a:gd name="T117" fmla="*/ 148 h 343"/>
                  <a:gd name="T118" fmla="*/ 29 w 698"/>
                  <a:gd name="T119" fmla="*/ 145 h 343"/>
                  <a:gd name="T120" fmla="*/ 22 w 698"/>
                  <a:gd name="T121" fmla="*/ 145 h 343"/>
                  <a:gd name="T122" fmla="*/ 5 w 698"/>
                  <a:gd name="T123" fmla="*/ 126 h 343"/>
                  <a:gd name="T124" fmla="*/ 0 w 698"/>
                  <a:gd name="T125" fmla="*/ 11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8" h="343">
                    <a:moveTo>
                      <a:pt x="0" y="111"/>
                    </a:moveTo>
                    <a:lnTo>
                      <a:pt x="5" y="101"/>
                    </a:lnTo>
                    <a:lnTo>
                      <a:pt x="10" y="94"/>
                    </a:lnTo>
                    <a:lnTo>
                      <a:pt x="24" y="89"/>
                    </a:lnTo>
                    <a:lnTo>
                      <a:pt x="61" y="64"/>
                    </a:lnTo>
                    <a:lnTo>
                      <a:pt x="98" y="54"/>
                    </a:lnTo>
                    <a:lnTo>
                      <a:pt x="113" y="56"/>
                    </a:lnTo>
                    <a:lnTo>
                      <a:pt x="118" y="61"/>
                    </a:lnTo>
                    <a:lnTo>
                      <a:pt x="133" y="59"/>
                    </a:lnTo>
                    <a:lnTo>
                      <a:pt x="140" y="61"/>
                    </a:lnTo>
                    <a:lnTo>
                      <a:pt x="155" y="76"/>
                    </a:lnTo>
                    <a:lnTo>
                      <a:pt x="163" y="76"/>
                    </a:lnTo>
                    <a:lnTo>
                      <a:pt x="182" y="74"/>
                    </a:lnTo>
                    <a:lnTo>
                      <a:pt x="187" y="76"/>
                    </a:lnTo>
                    <a:lnTo>
                      <a:pt x="219" y="74"/>
                    </a:lnTo>
                    <a:lnTo>
                      <a:pt x="224" y="71"/>
                    </a:lnTo>
                    <a:lnTo>
                      <a:pt x="222" y="64"/>
                    </a:lnTo>
                    <a:lnTo>
                      <a:pt x="224" y="59"/>
                    </a:lnTo>
                    <a:lnTo>
                      <a:pt x="227" y="51"/>
                    </a:lnTo>
                    <a:lnTo>
                      <a:pt x="227" y="47"/>
                    </a:lnTo>
                    <a:lnTo>
                      <a:pt x="222" y="39"/>
                    </a:lnTo>
                    <a:lnTo>
                      <a:pt x="222" y="32"/>
                    </a:lnTo>
                    <a:lnTo>
                      <a:pt x="222" y="24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2"/>
                    </a:lnTo>
                    <a:lnTo>
                      <a:pt x="266" y="7"/>
                    </a:lnTo>
                    <a:lnTo>
                      <a:pt x="281" y="9"/>
                    </a:lnTo>
                    <a:lnTo>
                      <a:pt x="286" y="17"/>
                    </a:lnTo>
                    <a:lnTo>
                      <a:pt x="311" y="22"/>
                    </a:lnTo>
                    <a:lnTo>
                      <a:pt x="316" y="2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35" y="61"/>
                    </a:lnTo>
                    <a:lnTo>
                      <a:pt x="348" y="66"/>
                    </a:lnTo>
                    <a:lnTo>
                      <a:pt x="360" y="64"/>
                    </a:lnTo>
                    <a:lnTo>
                      <a:pt x="380" y="54"/>
                    </a:lnTo>
                    <a:lnTo>
                      <a:pt x="412" y="64"/>
                    </a:lnTo>
                    <a:lnTo>
                      <a:pt x="417" y="69"/>
                    </a:lnTo>
                    <a:lnTo>
                      <a:pt x="417" y="69"/>
                    </a:lnTo>
                    <a:lnTo>
                      <a:pt x="427" y="74"/>
                    </a:lnTo>
                    <a:lnTo>
                      <a:pt x="444" y="81"/>
                    </a:lnTo>
                    <a:lnTo>
                      <a:pt x="449" y="89"/>
                    </a:lnTo>
                    <a:lnTo>
                      <a:pt x="461" y="96"/>
                    </a:lnTo>
                    <a:lnTo>
                      <a:pt x="501" y="101"/>
                    </a:lnTo>
                    <a:lnTo>
                      <a:pt x="508" y="103"/>
                    </a:lnTo>
                    <a:lnTo>
                      <a:pt x="555" y="91"/>
                    </a:lnTo>
                    <a:lnTo>
                      <a:pt x="580" y="71"/>
                    </a:lnTo>
                    <a:lnTo>
                      <a:pt x="589" y="69"/>
                    </a:lnTo>
                    <a:lnTo>
                      <a:pt x="599" y="71"/>
                    </a:lnTo>
                    <a:lnTo>
                      <a:pt x="607" y="79"/>
                    </a:lnTo>
                    <a:lnTo>
                      <a:pt x="617" y="81"/>
                    </a:lnTo>
                    <a:lnTo>
                      <a:pt x="622" y="79"/>
                    </a:lnTo>
                    <a:lnTo>
                      <a:pt x="629" y="76"/>
                    </a:lnTo>
                    <a:lnTo>
                      <a:pt x="631" y="76"/>
                    </a:lnTo>
                    <a:lnTo>
                      <a:pt x="631" y="79"/>
                    </a:lnTo>
                    <a:lnTo>
                      <a:pt x="627" y="81"/>
                    </a:lnTo>
                    <a:lnTo>
                      <a:pt x="614" y="103"/>
                    </a:lnTo>
                    <a:lnTo>
                      <a:pt x="614" y="123"/>
                    </a:lnTo>
                    <a:lnTo>
                      <a:pt x="612" y="131"/>
                    </a:lnTo>
                    <a:lnTo>
                      <a:pt x="612" y="148"/>
                    </a:lnTo>
                    <a:lnTo>
                      <a:pt x="617" y="153"/>
                    </a:lnTo>
                    <a:lnTo>
                      <a:pt x="631" y="158"/>
                    </a:lnTo>
                    <a:lnTo>
                      <a:pt x="654" y="153"/>
                    </a:lnTo>
                    <a:lnTo>
                      <a:pt x="671" y="140"/>
                    </a:lnTo>
                    <a:lnTo>
                      <a:pt x="678" y="153"/>
                    </a:lnTo>
                    <a:lnTo>
                      <a:pt x="691" y="163"/>
                    </a:lnTo>
                    <a:lnTo>
                      <a:pt x="693" y="168"/>
                    </a:lnTo>
                    <a:lnTo>
                      <a:pt x="693" y="175"/>
                    </a:lnTo>
                    <a:lnTo>
                      <a:pt x="698" y="180"/>
                    </a:lnTo>
                    <a:lnTo>
                      <a:pt x="698" y="185"/>
                    </a:lnTo>
                    <a:lnTo>
                      <a:pt x="696" y="187"/>
                    </a:lnTo>
                    <a:lnTo>
                      <a:pt x="681" y="185"/>
                    </a:lnTo>
                    <a:lnTo>
                      <a:pt x="641" y="187"/>
                    </a:lnTo>
                    <a:lnTo>
                      <a:pt x="614" y="217"/>
                    </a:lnTo>
                    <a:lnTo>
                      <a:pt x="604" y="222"/>
                    </a:lnTo>
                    <a:lnTo>
                      <a:pt x="594" y="222"/>
                    </a:lnTo>
                    <a:lnTo>
                      <a:pt x="580" y="239"/>
                    </a:lnTo>
                    <a:lnTo>
                      <a:pt x="567" y="247"/>
                    </a:lnTo>
                    <a:lnTo>
                      <a:pt x="552" y="244"/>
                    </a:lnTo>
                    <a:lnTo>
                      <a:pt x="548" y="239"/>
                    </a:lnTo>
                    <a:lnTo>
                      <a:pt x="540" y="237"/>
                    </a:lnTo>
                    <a:lnTo>
                      <a:pt x="533" y="239"/>
                    </a:lnTo>
                    <a:lnTo>
                      <a:pt x="523" y="254"/>
                    </a:lnTo>
                    <a:lnTo>
                      <a:pt x="523" y="259"/>
                    </a:lnTo>
                    <a:lnTo>
                      <a:pt x="533" y="271"/>
                    </a:lnTo>
                    <a:lnTo>
                      <a:pt x="533" y="279"/>
                    </a:lnTo>
                    <a:lnTo>
                      <a:pt x="511" y="299"/>
                    </a:lnTo>
                    <a:lnTo>
                      <a:pt x="506" y="304"/>
                    </a:lnTo>
                    <a:lnTo>
                      <a:pt x="481" y="318"/>
                    </a:lnTo>
                    <a:lnTo>
                      <a:pt x="469" y="318"/>
                    </a:lnTo>
                    <a:lnTo>
                      <a:pt x="466" y="318"/>
                    </a:lnTo>
                    <a:lnTo>
                      <a:pt x="456" y="316"/>
                    </a:lnTo>
                    <a:lnTo>
                      <a:pt x="449" y="318"/>
                    </a:lnTo>
                    <a:lnTo>
                      <a:pt x="439" y="318"/>
                    </a:lnTo>
                    <a:lnTo>
                      <a:pt x="412" y="326"/>
                    </a:lnTo>
                    <a:lnTo>
                      <a:pt x="409" y="328"/>
                    </a:lnTo>
                    <a:lnTo>
                      <a:pt x="387" y="336"/>
                    </a:lnTo>
                    <a:lnTo>
                      <a:pt x="380" y="341"/>
                    </a:lnTo>
                    <a:lnTo>
                      <a:pt x="375" y="343"/>
                    </a:lnTo>
                    <a:lnTo>
                      <a:pt x="370" y="341"/>
                    </a:lnTo>
                    <a:lnTo>
                      <a:pt x="365" y="338"/>
                    </a:lnTo>
                    <a:lnTo>
                      <a:pt x="313" y="321"/>
                    </a:lnTo>
                    <a:lnTo>
                      <a:pt x="303" y="311"/>
                    </a:lnTo>
                    <a:lnTo>
                      <a:pt x="279" y="304"/>
                    </a:lnTo>
                    <a:lnTo>
                      <a:pt x="205" y="309"/>
                    </a:lnTo>
                    <a:lnTo>
                      <a:pt x="197" y="306"/>
                    </a:lnTo>
                    <a:lnTo>
                      <a:pt x="165" y="259"/>
                    </a:lnTo>
                    <a:lnTo>
                      <a:pt x="160" y="259"/>
                    </a:lnTo>
                    <a:lnTo>
                      <a:pt x="113" y="237"/>
                    </a:lnTo>
                    <a:lnTo>
                      <a:pt x="101" y="239"/>
                    </a:lnTo>
                    <a:lnTo>
                      <a:pt x="66" y="232"/>
                    </a:lnTo>
                    <a:lnTo>
                      <a:pt x="61" y="229"/>
                    </a:lnTo>
                    <a:lnTo>
                      <a:pt x="64" y="222"/>
                    </a:lnTo>
                    <a:lnTo>
                      <a:pt x="66" y="217"/>
                    </a:lnTo>
                    <a:lnTo>
                      <a:pt x="61" y="173"/>
                    </a:lnTo>
                    <a:lnTo>
                      <a:pt x="49" y="150"/>
                    </a:lnTo>
                    <a:lnTo>
                      <a:pt x="42" y="148"/>
                    </a:lnTo>
                    <a:lnTo>
                      <a:pt x="37" y="145"/>
                    </a:lnTo>
                    <a:lnTo>
                      <a:pt x="29" y="145"/>
                    </a:lnTo>
                    <a:lnTo>
                      <a:pt x="27" y="148"/>
                    </a:lnTo>
                    <a:lnTo>
                      <a:pt x="22" y="145"/>
                    </a:lnTo>
                    <a:lnTo>
                      <a:pt x="17" y="136"/>
                    </a:lnTo>
                    <a:lnTo>
                      <a:pt x="5" y="126"/>
                    </a:lnTo>
                    <a:lnTo>
                      <a:pt x="0" y="111"/>
                    </a:lnTo>
                    <a:lnTo>
                      <a:pt x="0" y="11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0" name="Freeform 658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1" name="Freeform 659"/>
              <p:cNvSpPr>
                <a:spLocks/>
              </p:cNvSpPr>
              <p:nvPr/>
            </p:nvSpPr>
            <p:spPr bwMode="auto">
              <a:xfrm>
                <a:off x="5322" y="2856"/>
                <a:ext cx="116" cy="94"/>
              </a:xfrm>
              <a:custGeom>
                <a:avLst/>
                <a:gdLst>
                  <a:gd name="T0" fmla="*/ 44 w 116"/>
                  <a:gd name="T1" fmla="*/ 94 h 94"/>
                  <a:gd name="T2" fmla="*/ 41 w 116"/>
                  <a:gd name="T3" fmla="*/ 92 h 94"/>
                  <a:gd name="T4" fmla="*/ 32 w 116"/>
                  <a:gd name="T5" fmla="*/ 94 h 94"/>
                  <a:gd name="T6" fmla="*/ 27 w 116"/>
                  <a:gd name="T7" fmla="*/ 89 h 94"/>
                  <a:gd name="T8" fmla="*/ 29 w 116"/>
                  <a:gd name="T9" fmla="*/ 82 h 94"/>
                  <a:gd name="T10" fmla="*/ 24 w 116"/>
                  <a:gd name="T11" fmla="*/ 82 h 94"/>
                  <a:gd name="T12" fmla="*/ 19 w 116"/>
                  <a:gd name="T13" fmla="*/ 85 h 94"/>
                  <a:gd name="T14" fmla="*/ 14 w 116"/>
                  <a:gd name="T15" fmla="*/ 75 h 94"/>
                  <a:gd name="T16" fmla="*/ 17 w 116"/>
                  <a:gd name="T17" fmla="*/ 75 h 94"/>
                  <a:gd name="T18" fmla="*/ 14 w 116"/>
                  <a:gd name="T19" fmla="*/ 70 h 94"/>
                  <a:gd name="T20" fmla="*/ 14 w 116"/>
                  <a:gd name="T21" fmla="*/ 62 h 94"/>
                  <a:gd name="T22" fmla="*/ 2 w 116"/>
                  <a:gd name="T23" fmla="*/ 47 h 94"/>
                  <a:gd name="T24" fmla="*/ 0 w 116"/>
                  <a:gd name="T25" fmla="*/ 28 h 94"/>
                  <a:gd name="T26" fmla="*/ 4 w 116"/>
                  <a:gd name="T27" fmla="*/ 20 h 94"/>
                  <a:gd name="T28" fmla="*/ 17 w 116"/>
                  <a:gd name="T29" fmla="*/ 8 h 94"/>
                  <a:gd name="T30" fmla="*/ 56 w 116"/>
                  <a:gd name="T31" fmla="*/ 8 h 94"/>
                  <a:gd name="T32" fmla="*/ 64 w 116"/>
                  <a:gd name="T33" fmla="*/ 10 h 94"/>
                  <a:gd name="T34" fmla="*/ 78 w 116"/>
                  <a:gd name="T35" fmla="*/ 15 h 94"/>
                  <a:gd name="T36" fmla="*/ 83 w 116"/>
                  <a:gd name="T37" fmla="*/ 8 h 94"/>
                  <a:gd name="T38" fmla="*/ 96 w 116"/>
                  <a:gd name="T39" fmla="*/ 3 h 94"/>
                  <a:gd name="T40" fmla="*/ 103 w 116"/>
                  <a:gd name="T41" fmla="*/ 8 h 94"/>
                  <a:gd name="T42" fmla="*/ 111 w 116"/>
                  <a:gd name="T43" fmla="*/ 3 h 94"/>
                  <a:gd name="T44" fmla="*/ 113 w 116"/>
                  <a:gd name="T45" fmla="*/ 20 h 94"/>
                  <a:gd name="T46" fmla="*/ 116 w 116"/>
                  <a:gd name="T47" fmla="*/ 52 h 94"/>
                  <a:gd name="T48" fmla="*/ 108 w 116"/>
                  <a:gd name="T49" fmla="*/ 55 h 94"/>
                  <a:gd name="T50" fmla="*/ 98 w 116"/>
                  <a:gd name="T51" fmla="*/ 60 h 94"/>
                  <a:gd name="T52" fmla="*/ 91 w 116"/>
                  <a:gd name="T53" fmla="*/ 67 h 94"/>
                  <a:gd name="T54" fmla="*/ 78 w 116"/>
                  <a:gd name="T55" fmla="*/ 75 h 94"/>
                  <a:gd name="T56" fmla="*/ 74 w 116"/>
                  <a:gd name="T57" fmla="*/ 82 h 94"/>
                  <a:gd name="T58" fmla="*/ 64 w 116"/>
                  <a:gd name="T59" fmla="*/ 87 h 94"/>
                  <a:gd name="T60" fmla="*/ 59 w 116"/>
                  <a:gd name="T61" fmla="*/ 87 h 94"/>
                  <a:gd name="T62" fmla="*/ 56 w 116"/>
                  <a:gd name="T63" fmla="*/ 9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6" h="94">
                    <a:moveTo>
                      <a:pt x="46" y="94"/>
                    </a:moveTo>
                    <a:lnTo>
                      <a:pt x="44" y="94"/>
                    </a:lnTo>
                    <a:lnTo>
                      <a:pt x="44" y="94"/>
                    </a:lnTo>
                    <a:lnTo>
                      <a:pt x="41" y="92"/>
                    </a:lnTo>
                    <a:lnTo>
                      <a:pt x="34" y="92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7" y="89"/>
                    </a:lnTo>
                    <a:lnTo>
                      <a:pt x="29" y="87"/>
                    </a:lnTo>
                    <a:lnTo>
                      <a:pt x="29" y="82"/>
                    </a:lnTo>
                    <a:lnTo>
                      <a:pt x="27" y="80"/>
                    </a:lnTo>
                    <a:lnTo>
                      <a:pt x="24" y="82"/>
                    </a:lnTo>
                    <a:lnTo>
                      <a:pt x="22" y="85"/>
                    </a:lnTo>
                    <a:lnTo>
                      <a:pt x="19" y="8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4" y="67"/>
                    </a:lnTo>
                    <a:lnTo>
                      <a:pt x="14" y="62"/>
                    </a:lnTo>
                    <a:lnTo>
                      <a:pt x="9" y="52"/>
                    </a:lnTo>
                    <a:lnTo>
                      <a:pt x="2" y="47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7" y="1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56" y="8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78" y="15"/>
                    </a:lnTo>
                    <a:lnTo>
                      <a:pt x="81" y="15"/>
                    </a:lnTo>
                    <a:lnTo>
                      <a:pt x="83" y="8"/>
                    </a:lnTo>
                    <a:lnTo>
                      <a:pt x="93" y="3"/>
                    </a:lnTo>
                    <a:lnTo>
                      <a:pt x="96" y="3"/>
                    </a:lnTo>
                    <a:lnTo>
                      <a:pt x="101" y="8"/>
                    </a:lnTo>
                    <a:lnTo>
                      <a:pt x="103" y="8"/>
                    </a:lnTo>
                    <a:lnTo>
                      <a:pt x="106" y="5"/>
                    </a:lnTo>
                    <a:lnTo>
                      <a:pt x="111" y="3"/>
                    </a:lnTo>
                    <a:lnTo>
                      <a:pt x="113" y="0"/>
                    </a:lnTo>
                    <a:lnTo>
                      <a:pt x="113" y="20"/>
                    </a:lnTo>
                    <a:lnTo>
                      <a:pt x="116" y="28"/>
                    </a:lnTo>
                    <a:lnTo>
                      <a:pt x="116" y="52"/>
                    </a:lnTo>
                    <a:lnTo>
                      <a:pt x="111" y="55"/>
                    </a:lnTo>
                    <a:lnTo>
                      <a:pt x="108" y="55"/>
                    </a:lnTo>
                    <a:lnTo>
                      <a:pt x="101" y="60"/>
                    </a:lnTo>
                    <a:lnTo>
                      <a:pt x="98" y="60"/>
                    </a:lnTo>
                    <a:lnTo>
                      <a:pt x="91" y="62"/>
                    </a:lnTo>
                    <a:lnTo>
                      <a:pt x="91" y="67"/>
                    </a:lnTo>
                    <a:lnTo>
                      <a:pt x="78" y="67"/>
                    </a:lnTo>
                    <a:lnTo>
                      <a:pt x="78" y="75"/>
                    </a:lnTo>
                    <a:lnTo>
                      <a:pt x="78" y="82"/>
                    </a:lnTo>
                    <a:lnTo>
                      <a:pt x="74" y="82"/>
                    </a:lnTo>
                    <a:lnTo>
                      <a:pt x="69" y="87"/>
                    </a:lnTo>
                    <a:lnTo>
                      <a:pt x="64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9" y="89"/>
                    </a:lnTo>
                    <a:lnTo>
                      <a:pt x="56" y="92"/>
                    </a:lnTo>
                    <a:lnTo>
                      <a:pt x="46" y="9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2" name="Freeform 660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3" name="Freeform 661"/>
              <p:cNvSpPr>
                <a:spLocks/>
              </p:cNvSpPr>
              <p:nvPr/>
            </p:nvSpPr>
            <p:spPr bwMode="auto">
              <a:xfrm>
                <a:off x="4687" y="1784"/>
                <a:ext cx="1353" cy="944"/>
              </a:xfrm>
              <a:custGeom>
                <a:avLst/>
                <a:gdLst>
                  <a:gd name="T0" fmla="*/ 891 w 1353"/>
                  <a:gd name="T1" fmla="*/ 890 h 944"/>
                  <a:gd name="T2" fmla="*/ 862 w 1353"/>
                  <a:gd name="T3" fmla="*/ 907 h 944"/>
                  <a:gd name="T4" fmla="*/ 812 w 1353"/>
                  <a:gd name="T5" fmla="*/ 937 h 944"/>
                  <a:gd name="T6" fmla="*/ 768 w 1353"/>
                  <a:gd name="T7" fmla="*/ 912 h 944"/>
                  <a:gd name="T8" fmla="*/ 716 w 1353"/>
                  <a:gd name="T9" fmla="*/ 882 h 944"/>
                  <a:gd name="T10" fmla="*/ 647 w 1353"/>
                  <a:gd name="T11" fmla="*/ 890 h 944"/>
                  <a:gd name="T12" fmla="*/ 622 w 1353"/>
                  <a:gd name="T13" fmla="*/ 917 h 944"/>
                  <a:gd name="T14" fmla="*/ 558 w 1353"/>
                  <a:gd name="T15" fmla="*/ 857 h 944"/>
                  <a:gd name="T16" fmla="*/ 551 w 1353"/>
                  <a:gd name="T17" fmla="*/ 768 h 944"/>
                  <a:gd name="T18" fmla="*/ 501 w 1353"/>
                  <a:gd name="T19" fmla="*/ 744 h 944"/>
                  <a:gd name="T20" fmla="*/ 452 w 1353"/>
                  <a:gd name="T21" fmla="*/ 731 h 944"/>
                  <a:gd name="T22" fmla="*/ 371 w 1353"/>
                  <a:gd name="T23" fmla="*/ 751 h 944"/>
                  <a:gd name="T24" fmla="*/ 336 w 1353"/>
                  <a:gd name="T25" fmla="*/ 763 h 944"/>
                  <a:gd name="T26" fmla="*/ 301 w 1353"/>
                  <a:gd name="T27" fmla="*/ 761 h 944"/>
                  <a:gd name="T28" fmla="*/ 269 w 1353"/>
                  <a:gd name="T29" fmla="*/ 756 h 944"/>
                  <a:gd name="T30" fmla="*/ 240 w 1353"/>
                  <a:gd name="T31" fmla="*/ 739 h 944"/>
                  <a:gd name="T32" fmla="*/ 225 w 1353"/>
                  <a:gd name="T33" fmla="*/ 726 h 944"/>
                  <a:gd name="T34" fmla="*/ 171 w 1353"/>
                  <a:gd name="T35" fmla="*/ 699 h 944"/>
                  <a:gd name="T36" fmla="*/ 146 w 1353"/>
                  <a:gd name="T37" fmla="*/ 689 h 944"/>
                  <a:gd name="T38" fmla="*/ 121 w 1353"/>
                  <a:gd name="T39" fmla="*/ 679 h 944"/>
                  <a:gd name="T40" fmla="*/ 114 w 1353"/>
                  <a:gd name="T41" fmla="*/ 655 h 944"/>
                  <a:gd name="T42" fmla="*/ 119 w 1353"/>
                  <a:gd name="T43" fmla="*/ 645 h 944"/>
                  <a:gd name="T44" fmla="*/ 129 w 1353"/>
                  <a:gd name="T45" fmla="*/ 625 h 944"/>
                  <a:gd name="T46" fmla="*/ 121 w 1353"/>
                  <a:gd name="T47" fmla="*/ 603 h 944"/>
                  <a:gd name="T48" fmla="*/ 141 w 1353"/>
                  <a:gd name="T49" fmla="*/ 581 h 944"/>
                  <a:gd name="T50" fmla="*/ 139 w 1353"/>
                  <a:gd name="T51" fmla="*/ 558 h 944"/>
                  <a:gd name="T52" fmla="*/ 124 w 1353"/>
                  <a:gd name="T53" fmla="*/ 548 h 944"/>
                  <a:gd name="T54" fmla="*/ 65 w 1353"/>
                  <a:gd name="T55" fmla="*/ 553 h 944"/>
                  <a:gd name="T56" fmla="*/ 52 w 1353"/>
                  <a:gd name="T57" fmla="*/ 543 h 944"/>
                  <a:gd name="T58" fmla="*/ 32 w 1353"/>
                  <a:gd name="T59" fmla="*/ 521 h 944"/>
                  <a:gd name="T60" fmla="*/ 30 w 1353"/>
                  <a:gd name="T61" fmla="*/ 514 h 944"/>
                  <a:gd name="T62" fmla="*/ 23 w 1353"/>
                  <a:gd name="T63" fmla="*/ 427 h 944"/>
                  <a:gd name="T64" fmla="*/ 111 w 1353"/>
                  <a:gd name="T65" fmla="*/ 393 h 944"/>
                  <a:gd name="T66" fmla="*/ 190 w 1353"/>
                  <a:gd name="T67" fmla="*/ 264 h 944"/>
                  <a:gd name="T68" fmla="*/ 292 w 1353"/>
                  <a:gd name="T69" fmla="*/ 168 h 944"/>
                  <a:gd name="T70" fmla="*/ 363 w 1353"/>
                  <a:gd name="T71" fmla="*/ 197 h 944"/>
                  <a:gd name="T72" fmla="*/ 617 w 1353"/>
                  <a:gd name="T73" fmla="*/ 358 h 944"/>
                  <a:gd name="T74" fmla="*/ 770 w 1353"/>
                  <a:gd name="T75" fmla="*/ 363 h 944"/>
                  <a:gd name="T76" fmla="*/ 866 w 1353"/>
                  <a:gd name="T77" fmla="*/ 291 h 944"/>
                  <a:gd name="T78" fmla="*/ 1005 w 1353"/>
                  <a:gd name="T79" fmla="*/ 210 h 944"/>
                  <a:gd name="T80" fmla="*/ 978 w 1353"/>
                  <a:gd name="T81" fmla="*/ 138 h 944"/>
                  <a:gd name="T82" fmla="*/ 1037 w 1353"/>
                  <a:gd name="T83" fmla="*/ 34 h 944"/>
                  <a:gd name="T84" fmla="*/ 1158 w 1353"/>
                  <a:gd name="T85" fmla="*/ 34 h 944"/>
                  <a:gd name="T86" fmla="*/ 1254 w 1353"/>
                  <a:gd name="T87" fmla="*/ 160 h 944"/>
                  <a:gd name="T88" fmla="*/ 1325 w 1353"/>
                  <a:gd name="T89" fmla="*/ 185 h 944"/>
                  <a:gd name="T90" fmla="*/ 1288 w 1353"/>
                  <a:gd name="T91" fmla="*/ 279 h 944"/>
                  <a:gd name="T92" fmla="*/ 1207 w 1353"/>
                  <a:gd name="T93" fmla="*/ 380 h 944"/>
                  <a:gd name="T94" fmla="*/ 1079 w 1353"/>
                  <a:gd name="T95" fmla="*/ 454 h 944"/>
                  <a:gd name="T96" fmla="*/ 1059 w 1353"/>
                  <a:gd name="T97" fmla="*/ 450 h 944"/>
                  <a:gd name="T98" fmla="*/ 1010 w 1353"/>
                  <a:gd name="T99" fmla="*/ 454 h 944"/>
                  <a:gd name="T100" fmla="*/ 995 w 1353"/>
                  <a:gd name="T101" fmla="*/ 501 h 944"/>
                  <a:gd name="T102" fmla="*/ 1059 w 1353"/>
                  <a:gd name="T103" fmla="*/ 511 h 944"/>
                  <a:gd name="T104" fmla="*/ 1069 w 1353"/>
                  <a:gd name="T105" fmla="*/ 524 h 944"/>
                  <a:gd name="T106" fmla="*/ 1027 w 1353"/>
                  <a:gd name="T107" fmla="*/ 546 h 944"/>
                  <a:gd name="T108" fmla="*/ 1056 w 1353"/>
                  <a:gd name="T109" fmla="*/ 650 h 944"/>
                  <a:gd name="T110" fmla="*/ 1056 w 1353"/>
                  <a:gd name="T111" fmla="*/ 670 h 944"/>
                  <a:gd name="T112" fmla="*/ 1052 w 1353"/>
                  <a:gd name="T113" fmla="*/ 699 h 944"/>
                  <a:gd name="T114" fmla="*/ 1059 w 1353"/>
                  <a:gd name="T115" fmla="*/ 726 h 944"/>
                  <a:gd name="T116" fmla="*/ 1027 w 1353"/>
                  <a:gd name="T117" fmla="*/ 786 h 944"/>
                  <a:gd name="T118" fmla="*/ 1012 w 1353"/>
                  <a:gd name="T119" fmla="*/ 813 h 944"/>
                  <a:gd name="T120" fmla="*/ 995 w 1353"/>
                  <a:gd name="T121" fmla="*/ 838 h 944"/>
                  <a:gd name="T122" fmla="*/ 968 w 1353"/>
                  <a:gd name="T123" fmla="*/ 862 h 944"/>
                  <a:gd name="T124" fmla="*/ 921 w 1353"/>
                  <a:gd name="T125" fmla="*/ 882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3" h="944">
                    <a:moveTo>
                      <a:pt x="906" y="890"/>
                    </a:moveTo>
                    <a:lnTo>
                      <a:pt x="903" y="892"/>
                    </a:lnTo>
                    <a:lnTo>
                      <a:pt x="903" y="892"/>
                    </a:lnTo>
                    <a:lnTo>
                      <a:pt x="903" y="890"/>
                    </a:lnTo>
                    <a:lnTo>
                      <a:pt x="901" y="887"/>
                    </a:lnTo>
                    <a:lnTo>
                      <a:pt x="899" y="890"/>
                    </a:lnTo>
                    <a:lnTo>
                      <a:pt x="896" y="890"/>
                    </a:lnTo>
                    <a:lnTo>
                      <a:pt x="896" y="890"/>
                    </a:lnTo>
                    <a:lnTo>
                      <a:pt x="899" y="892"/>
                    </a:lnTo>
                    <a:lnTo>
                      <a:pt x="891" y="894"/>
                    </a:lnTo>
                    <a:lnTo>
                      <a:pt x="891" y="892"/>
                    </a:lnTo>
                    <a:lnTo>
                      <a:pt x="891" y="892"/>
                    </a:lnTo>
                    <a:lnTo>
                      <a:pt x="891" y="890"/>
                    </a:lnTo>
                    <a:lnTo>
                      <a:pt x="886" y="887"/>
                    </a:lnTo>
                    <a:lnTo>
                      <a:pt x="884" y="885"/>
                    </a:lnTo>
                    <a:lnTo>
                      <a:pt x="881" y="882"/>
                    </a:lnTo>
                    <a:lnTo>
                      <a:pt x="881" y="897"/>
                    </a:lnTo>
                    <a:lnTo>
                      <a:pt x="881" y="897"/>
                    </a:lnTo>
                    <a:lnTo>
                      <a:pt x="879" y="897"/>
                    </a:lnTo>
                    <a:lnTo>
                      <a:pt x="874" y="890"/>
                    </a:lnTo>
                    <a:lnTo>
                      <a:pt x="871" y="887"/>
                    </a:lnTo>
                    <a:lnTo>
                      <a:pt x="869" y="897"/>
                    </a:lnTo>
                    <a:lnTo>
                      <a:pt x="869" y="902"/>
                    </a:lnTo>
                    <a:lnTo>
                      <a:pt x="869" y="904"/>
                    </a:lnTo>
                    <a:lnTo>
                      <a:pt x="866" y="904"/>
                    </a:lnTo>
                    <a:lnTo>
                      <a:pt x="862" y="907"/>
                    </a:lnTo>
                    <a:lnTo>
                      <a:pt x="857" y="907"/>
                    </a:lnTo>
                    <a:lnTo>
                      <a:pt x="854" y="909"/>
                    </a:lnTo>
                    <a:lnTo>
                      <a:pt x="849" y="909"/>
                    </a:lnTo>
                    <a:lnTo>
                      <a:pt x="849" y="907"/>
                    </a:lnTo>
                    <a:lnTo>
                      <a:pt x="844" y="907"/>
                    </a:lnTo>
                    <a:lnTo>
                      <a:pt x="839" y="912"/>
                    </a:lnTo>
                    <a:lnTo>
                      <a:pt x="829" y="914"/>
                    </a:lnTo>
                    <a:lnTo>
                      <a:pt x="827" y="914"/>
                    </a:lnTo>
                    <a:lnTo>
                      <a:pt x="827" y="914"/>
                    </a:lnTo>
                    <a:lnTo>
                      <a:pt x="817" y="919"/>
                    </a:lnTo>
                    <a:lnTo>
                      <a:pt x="812" y="917"/>
                    </a:lnTo>
                    <a:lnTo>
                      <a:pt x="807" y="927"/>
                    </a:lnTo>
                    <a:lnTo>
                      <a:pt x="812" y="937"/>
                    </a:lnTo>
                    <a:lnTo>
                      <a:pt x="812" y="941"/>
                    </a:lnTo>
                    <a:lnTo>
                      <a:pt x="807" y="944"/>
                    </a:lnTo>
                    <a:lnTo>
                      <a:pt x="802" y="941"/>
                    </a:lnTo>
                    <a:lnTo>
                      <a:pt x="795" y="924"/>
                    </a:lnTo>
                    <a:lnTo>
                      <a:pt x="797" y="914"/>
                    </a:lnTo>
                    <a:lnTo>
                      <a:pt x="797" y="912"/>
                    </a:lnTo>
                    <a:lnTo>
                      <a:pt x="790" y="917"/>
                    </a:lnTo>
                    <a:lnTo>
                      <a:pt x="785" y="917"/>
                    </a:lnTo>
                    <a:lnTo>
                      <a:pt x="783" y="914"/>
                    </a:lnTo>
                    <a:lnTo>
                      <a:pt x="783" y="912"/>
                    </a:lnTo>
                    <a:lnTo>
                      <a:pt x="773" y="909"/>
                    </a:lnTo>
                    <a:lnTo>
                      <a:pt x="770" y="909"/>
                    </a:lnTo>
                    <a:lnTo>
                      <a:pt x="768" y="912"/>
                    </a:lnTo>
                    <a:lnTo>
                      <a:pt x="765" y="914"/>
                    </a:lnTo>
                    <a:lnTo>
                      <a:pt x="765" y="917"/>
                    </a:lnTo>
                    <a:lnTo>
                      <a:pt x="763" y="912"/>
                    </a:lnTo>
                    <a:lnTo>
                      <a:pt x="758" y="914"/>
                    </a:lnTo>
                    <a:lnTo>
                      <a:pt x="755" y="912"/>
                    </a:lnTo>
                    <a:lnTo>
                      <a:pt x="743" y="912"/>
                    </a:lnTo>
                    <a:lnTo>
                      <a:pt x="743" y="909"/>
                    </a:lnTo>
                    <a:lnTo>
                      <a:pt x="733" y="904"/>
                    </a:lnTo>
                    <a:lnTo>
                      <a:pt x="731" y="899"/>
                    </a:lnTo>
                    <a:lnTo>
                      <a:pt x="728" y="894"/>
                    </a:lnTo>
                    <a:lnTo>
                      <a:pt x="731" y="887"/>
                    </a:lnTo>
                    <a:lnTo>
                      <a:pt x="728" y="885"/>
                    </a:lnTo>
                    <a:lnTo>
                      <a:pt x="716" y="882"/>
                    </a:lnTo>
                    <a:lnTo>
                      <a:pt x="699" y="875"/>
                    </a:lnTo>
                    <a:lnTo>
                      <a:pt x="694" y="875"/>
                    </a:lnTo>
                    <a:lnTo>
                      <a:pt x="686" y="882"/>
                    </a:lnTo>
                    <a:lnTo>
                      <a:pt x="679" y="885"/>
                    </a:lnTo>
                    <a:lnTo>
                      <a:pt x="674" y="885"/>
                    </a:lnTo>
                    <a:lnTo>
                      <a:pt x="672" y="887"/>
                    </a:lnTo>
                    <a:lnTo>
                      <a:pt x="669" y="890"/>
                    </a:lnTo>
                    <a:lnTo>
                      <a:pt x="667" y="887"/>
                    </a:lnTo>
                    <a:lnTo>
                      <a:pt x="662" y="887"/>
                    </a:lnTo>
                    <a:lnTo>
                      <a:pt x="659" y="885"/>
                    </a:lnTo>
                    <a:lnTo>
                      <a:pt x="657" y="887"/>
                    </a:lnTo>
                    <a:lnTo>
                      <a:pt x="649" y="890"/>
                    </a:lnTo>
                    <a:lnTo>
                      <a:pt x="647" y="890"/>
                    </a:lnTo>
                    <a:lnTo>
                      <a:pt x="644" y="887"/>
                    </a:lnTo>
                    <a:lnTo>
                      <a:pt x="639" y="887"/>
                    </a:lnTo>
                    <a:lnTo>
                      <a:pt x="637" y="885"/>
                    </a:lnTo>
                    <a:lnTo>
                      <a:pt x="637" y="885"/>
                    </a:lnTo>
                    <a:lnTo>
                      <a:pt x="632" y="892"/>
                    </a:lnTo>
                    <a:lnTo>
                      <a:pt x="632" y="892"/>
                    </a:lnTo>
                    <a:lnTo>
                      <a:pt x="630" y="892"/>
                    </a:lnTo>
                    <a:lnTo>
                      <a:pt x="630" y="890"/>
                    </a:lnTo>
                    <a:lnTo>
                      <a:pt x="622" y="890"/>
                    </a:lnTo>
                    <a:lnTo>
                      <a:pt x="620" y="892"/>
                    </a:lnTo>
                    <a:lnTo>
                      <a:pt x="620" y="904"/>
                    </a:lnTo>
                    <a:lnTo>
                      <a:pt x="622" y="912"/>
                    </a:lnTo>
                    <a:lnTo>
                      <a:pt x="622" y="917"/>
                    </a:lnTo>
                    <a:lnTo>
                      <a:pt x="620" y="919"/>
                    </a:lnTo>
                    <a:lnTo>
                      <a:pt x="612" y="919"/>
                    </a:lnTo>
                    <a:lnTo>
                      <a:pt x="607" y="907"/>
                    </a:lnTo>
                    <a:lnTo>
                      <a:pt x="605" y="907"/>
                    </a:lnTo>
                    <a:lnTo>
                      <a:pt x="598" y="912"/>
                    </a:lnTo>
                    <a:lnTo>
                      <a:pt x="590" y="912"/>
                    </a:lnTo>
                    <a:lnTo>
                      <a:pt x="583" y="904"/>
                    </a:lnTo>
                    <a:lnTo>
                      <a:pt x="580" y="902"/>
                    </a:lnTo>
                    <a:lnTo>
                      <a:pt x="568" y="897"/>
                    </a:lnTo>
                    <a:lnTo>
                      <a:pt x="573" y="880"/>
                    </a:lnTo>
                    <a:lnTo>
                      <a:pt x="561" y="872"/>
                    </a:lnTo>
                    <a:lnTo>
                      <a:pt x="561" y="862"/>
                    </a:lnTo>
                    <a:lnTo>
                      <a:pt x="558" y="857"/>
                    </a:lnTo>
                    <a:lnTo>
                      <a:pt x="558" y="852"/>
                    </a:lnTo>
                    <a:lnTo>
                      <a:pt x="543" y="852"/>
                    </a:lnTo>
                    <a:lnTo>
                      <a:pt x="533" y="862"/>
                    </a:lnTo>
                    <a:lnTo>
                      <a:pt x="531" y="860"/>
                    </a:lnTo>
                    <a:lnTo>
                      <a:pt x="533" y="852"/>
                    </a:lnTo>
                    <a:lnTo>
                      <a:pt x="536" y="850"/>
                    </a:lnTo>
                    <a:lnTo>
                      <a:pt x="533" y="843"/>
                    </a:lnTo>
                    <a:lnTo>
                      <a:pt x="538" y="830"/>
                    </a:lnTo>
                    <a:lnTo>
                      <a:pt x="541" y="825"/>
                    </a:lnTo>
                    <a:lnTo>
                      <a:pt x="543" y="820"/>
                    </a:lnTo>
                    <a:lnTo>
                      <a:pt x="546" y="820"/>
                    </a:lnTo>
                    <a:lnTo>
                      <a:pt x="553" y="805"/>
                    </a:lnTo>
                    <a:lnTo>
                      <a:pt x="551" y="768"/>
                    </a:lnTo>
                    <a:lnTo>
                      <a:pt x="546" y="768"/>
                    </a:lnTo>
                    <a:lnTo>
                      <a:pt x="543" y="763"/>
                    </a:lnTo>
                    <a:lnTo>
                      <a:pt x="541" y="756"/>
                    </a:lnTo>
                    <a:lnTo>
                      <a:pt x="536" y="751"/>
                    </a:lnTo>
                    <a:lnTo>
                      <a:pt x="531" y="749"/>
                    </a:lnTo>
                    <a:lnTo>
                      <a:pt x="531" y="749"/>
                    </a:lnTo>
                    <a:lnTo>
                      <a:pt x="528" y="751"/>
                    </a:lnTo>
                    <a:lnTo>
                      <a:pt x="526" y="754"/>
                    </a:lnTo>
                    <a:lnTo>
                      <a:pt x="523" y="749"/>
                    </a:lnTo>
                    <a:lnTo>
                      <a:pt x="519" y="746"/>
                    </a:lnTo>
                    <a:lnTo>
                      <a:pt x="514" y="746"/>
                    </a:lnTo>
                    <a:lnTo>
                      <a:pt x="509" y="744"/>
                    </a:lnTo>
                    <a:lnTo>
                      <a:pt x="501" y="744"/>
                    </a:lnTo>
                    <a:lnTo>
                      <a:pt x="504" y="734"/>
                    </a:lnTo>
                    <a:lnTo>
                      <a:pt x="499" y="731"/>
                    </a:lnTo>
                    <a:lnTo>
                      <a:pt x="499" y="726"/>
                    </a:lnTo>
                    <a:lnTo>
                      <a:pt x="499" y="724"/>
                    </a:lnTo>
                    <a:lnTo>
                      <a:pt x="494" y="719"/>
                    </a:lnTo>
                    <a:lnTo>
                      <a:pt x="489" y="721"/>
                    </a:lnTo>
                    <a:lnTo>
                      <a:pt x="484" y="724"/>
                    </a:lnTo>
                    <a:lnTo>
                      <a:pt x="479" y="726"/>
                    </a:lnTo>
                    <a:lnTo>
                      <a:pt x="467" y="726"/>
                    </a:lnTo>
                    <a:lnTo>
                      <a:pt x="464" y="724"/>
                    </a:lnTo>
                    <a:lnTo>
                      <a:pt x="462" y="724"/>
                    </a:lnTo>
                    <a:lnTo>
                      <a:pt x="454" y="729"/>
                    </a:lnTo>
                    <a:lnTo>
                      <a:pt x="452" y="731"/>
                    </a:lnTo>
                    <a:lnTo>
                      <a:pt x="445" y="739"/>
                    </a:lnTo>
                    <a:lnTo>
                      <a:pt x="440" y="741"/>
                    </a:lnTo>
                    <a:lnTo>
                      <a:pt x="430" y="75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400" y="761"/>
                    </a:lnTo>
                    <a:lnTo>
                      <a:pt x="395" y="759"/>
                    </a:lnTo>
                    <a:lnTo>
                      <a:pt x="393" y="756"/>
                    </a:lnTo>
                    <a:lnTo>
                      <a:pt x="393" y="756"/>
                    </a:lnTo>
                    <a:lnTo>
                      <a:pt x="388" y="759"/>
                    </a:lnTo>
                    <a:lnTo>
                      <a:pt x="373" y="756"/>
                    </a:lnTo>
                    <a:lnTo>
                      <a:pt x="371" y="754"/>
                    </a:lnTo>
                    <a:lnTo>
                      <a:pt x="371" y="751"/>
                    </a:lnTo>
                    <a:lnTo>
                      <a:pt x="368" y="751"/>
                    </a:lnTo>
                    <a:lnTo>
                      <a:pt x="366" y="749"/>
                    </a:lnTo>
                    <a:lnTo>
                      <a:pt x="361" y="751"/>
                    </a:lnTo>
                    <a:lnTo>
                      <a:pt x="356" y="751"/>
                    </a:lnTo>
                    <a:lnTo>
                      <a:pt x="351" y="756"/>
                    </a:lnTo>
                    <a:lnTo>
                      <a:pt x="346" y="763"/>
                    </a:lnTo>
                    <a:lnTo>
                      <a:pt x="338" y="771"/>
                    </a:lnTo>
                    <a:lnTo>
                      <a:pt x="338" y="773"/>
                    </a:lnTo>
                    <a:lnTo>
                      <a:pt x="336" y="773"/>
                    </a:lnTo>
                    <a:lnTo>
                      <a:pt x="333" y="773"/>
                    </a:lnTo>
                    <a:lnTo>
                      <a:pt x="333" y="771"/>
                    </a:lnTo>
                    <a:lnTo>
                      <a:pt x="333" y="768"/>
                    </a:lnTo>
                    <a:lnTo>
                      <a:pt x="336" y="763"/>
                    </a:lnTo>
                    <a:lnTo>
                      <a:pt x="333" y="756"/>
                    </a:lnTo>
                    <a:lnTo>
                      <a:pt x="333" y="756"/>
                    </a:lnTo>
                    <a:lnTo>
                      <a:pt x="331" y="754"/>
                    </a:lnTo>
                    <a:lnTo>
                      <a:pt x="329" y="756"/>
                    </a:lnTo>
                    <a:lnTo>
                      <a:pt x="326" y="759"/>
                    </a:lnTo>
                    <a:lnTo>
                      <a:pt x="324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9" y="759"/>
                    </a:lnTo>
                    <a:lnTo>
                      <a:pt x="314" y="759"/>
                    </a:lnTo>
                    <a:lnTo>
                      <a:pt x="311" y="763"/>
                    </a:lnTo>
                    <a:lnTo>
                      <a:pt x="306" y="761"/>
                    </a:lnTo>
                    <a:lnTo>
                      <a:pt x="301" y="761"/>
                    </a:lnTo>
                    <a:lnTo>
                      <a:pt x="301" y="761"/>
                    </a:lnTo>
                    <a:lnTo>
                      <a:pt x="294" y="759"/>
                    </a:lnTo>
                    <a:lnTo>
                      <a:pt x="292" y="756"/>
                    </a:lnTo>
                    <a:lnTo>
                      <a:pt x="287" y="756"/>
                    </a:lnTo>
                    <a:lnTo>
                      <a:pt x="287" y="756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82" y="759"/>
                    </a:lnTo>
                    <a:lnTo>
                      <a:pt x="279" y="759"/>
                    </a:lnTo>
                    <a:lnTo>
                      <a:pt x="277" y="759"/>
                    </a:lnTo>
                    <a:lnTo>
                      <a:pt x="274" y="759"/>
                    </a:lnTo>
                    <a:lnTo>
                      <a:pt x="272" y="759"/>
                    </a:lnTo>
                    <a:lnTo>
                      <a:pt x="269" y="756"/>
                    </a:lnTo>
                    <a:lnTo>
                      <a:pt x="269" y="754"/>
                    </a:lnTo>
                    <a:lnTo>
                      <a:pt x="267" y="751"/>
                    </a:lnTo>
                    <a:lnTo>
                      <a:pt x="262" y="751"/>
                    </a:lnTo>
                    <a:lnTo>
                      <a:pt x="259" y="751"/>
                    </a:lnTo>
                    <a:lnTo>
                      <a:pt x="255" y="749"/>
                    </a:lnTo>
                    <a:lnTo>
                      <a:pt x="255" y="746"/>
                    </a:lnTo>
                    <a:lnTo>
                      <a:pt x="255" y="741"/>
                    </a:lnTo>
                    <a:lnTo>
                      <a:pt x="255" y="741"/>
                    </a:lnTo>
                    <a:lnTo>
                      <a:pt x="252" y="741"/>
                    </a:lnTo>
                    <a:lnTo>
                      <a:pt x="247" y="741"/>
                    </a:lnTo>
                    <a:lnTo>
                      <a:pt x="245" y="741"/>
                    </a:lnTo>
                    <a:lnTo>
                      <a:pt x="242" y="741"/>
                    </a:lnTo>
                    <a:lnTo>
                      <a:pt x="240" y="739"/>
                    </a:lnTo>
                    <a:lnTo>
                      <a:pt x="237" y="739"/>
                    </a:lnTo>
                    <a:lnTo>
                      <a:pt x="237" y="739"/>
                    </a:lnTo>
                    <a:lnTo>
                      <a:pt x="235" y="736"/>
                    </a:lnTo>
                    <a:lnTo>
                      <a:pt x="232" y="736"/>
                    </a:lnTo>
                    <a:lnTo>
                      <a:pt x="232" y="736"/>
                    </a:lnTo>
                    <a:lnTo>
                      <a:pt x="235" y="731"/>
                    </a:lnTo>
                    <a:lnTo>
                      <a:pt x="232" y="729"/>
                    </a:lnTo>
                    <a:lnTo>
                      <a:pt x="235" y="726"/>
                    </a:lnTo>
                    <a:lnTo>
                      <a:pt x="235" y="724"/>
                    </a:lnTo>
                    <a:lnTo>
                      <a:pt x="232" y="724"/>
                    </a:lnTo>
                    <a:lnTo>
                      <a:pt x="230" y="724"/>
                    </a:lnTo>
                    <a:lnTo>
                      <a:pt x="227" y="724"/>
                    </a:lnTo>
                    <a:lnTo>
                      <a:pt x="225" y="726"/>
                    </a:lnTo>
                    <a:lnTo>
                      <a:pt x="225" y="726"/>
                    </a:lnTo>
                    <a:lnTo>
                      <a:pt x="225" y="729"/>
                    </a:lnTo>
                    <a:lnTo>
                      <a:pt x="222" y="729"/>
                    </a:lnTo>
                    <a:lnTo>
                      <a:pt x="220" y="731"/>
                    </a:lnTo>
                    <a:lnTo>
                      <a:pt x="218" y="729"/>
                    </a:lnTo>
                    <a:lnTo>
                      <a:pt x="215" y="729"/>
                    </a:lnTo>
                    <a:lnTo>
                      <a:pt x="215" y="721"/>
                    </a:lnTo>
                    <a:lnTo>
                      <a:pt x="208" y="714"/>
                    </a:lnTo>
                    <a:lnTo>
                      <a:pt x="203" y="712"/>
                    </a:lnTo>
                    <a:lnTo>
                      <a:pt x="195" y="704"/>
                    </a:lnTo>
                    <a:lnTo>
                      <a:pt x="178" y="699"/>
                    </a:lnTo>
                    <a:lnTo>
                      <a:pt x="178" y="699"/>
                    </a:lnTo>
                    <a:lnTo>
                      <a:pt x="171" y="699"/>
                    </a:lnTo>
                    <a:lnTo>
                      <a:pt x="171" y="699"/>
                    </a:lnTo>
                    <a:lnTo>
                      <a:pt x="171" y="702"/>
                    </a:lnTo>
                    <a:lnTo>
                      <a:pt x="168" y="704"/>
                    </a:lnTo>
                    <a:lnTo>
                      <a:pt x="171" y="704"/>
                    </a:lnTo>
                    <a:lnTo>
                      <a:pt x="168" y="707"/>
                    </a:lnTo>
                    <a:lnTo>
                      <a:pt x="166" y="704"/>
                    </a:lnTo>
                    <a:lnTo>
                      <a:pt x="166" y="702"/>
                    </a:lnTo>
                    <a:lnTo>
                      <a:pt x="163" y="699"/>
                    </a:lnTo>
                    <a:lnTo>
                      <a:pt x="156" y="697"/>
                    </a:lnTo>
                    <a:lnTo>
                      <a:pt x="156" y="697"/>
                    </a:lnTo>
                    <a:lnTo>
                      <a:pt x="153" y="694"/>
                    </a:lnTo>
                    <a:lnTo>
                      <a:pt x="151" y="694"/>
                    </a:lnTo>
                    <a:lnTo>
                      <a:pt x="146" y="689"/>
                    </a:lnTo>
                    <a:lnTo>
                      <a:pt x="141" y="689"/>
                    </a:lnTo>
                    <a:lnTo>
                      <a:pt x="141" y="687"/>
                    </a:lnTo>
                    <a:lnTo>
                      <a:pt x="141" y="684"/>
                    </a:lnTo>
                    <a:lnTo>
                      <a:pt x="139" y="684"/>
                    </a:lnTo>
                    <a:lnTo>
                      <a:pt x="139" y="684"/>
                    </a:lnTo>
                    <a:lnTo>
                      <a:pt x="136" y="682"/>
                    </a:lnTo>
                    <a:lnTo>
                      <a:pt x="136" y="682"/>
                    </a:lnTo>
                    <a:lnTo>
                      <a:pt x="131" y="684"/>
                    </a:lnTo>
                    <a:lnTo>
                      <a:pt x="131" y="682"/>
                    </a:lnTo>
                    <a:lnTo>
                      <a:pt x="131" y="679"/>
                    </a:lnTo>
                    <a:lnTo>
                      <a:pt x="131" y="679"/>
                    </a:lnTo>
                    <a:lnTo>
                      <a:pt x="129" y="679"/>
                    </a:lnTo>
                    <a:lnTo>
                      <a:pt x="121" y="679"/>
                    </a:lnTo>
                    <a:lnTo>
                      <a:pt x="119" y="682"/>
                    </a:lnTo>
                    <a:lnTo>
                      <a:pt x="119" y="682"/>
                    </a:lnTo>
                    <a:lnTo>
                      <a:pt x="116" y="679"/>
                    </a:lnTo>
                    <a:lnTo>
                      <a:pt x="119" y="677"/>
                    </a:lnTo>
                    <a:lnTo>
                      <a:pt x="116" y="674"/>
                    </a:lnTo>
                    <a:lnTo>
                      <a:pt x="114" y="672"/>
                    </a:lnTo>
                    <a:lnTo>
                      <a:pt x="114" y="672"/>
                    </a:lnTo>
                    <a:lnTo>
                      <a:pt x="111" y="670"/>
                    </a:lnTo>
                    <a:lnTo>
                      <a:pt x="111" y="667"/>
                    </a:lnTo>
                    <a:lnTo>
                      <a:pt x="114" y="665"/>
                    </a:lnTo>
                    <a:lnTo>
                      <a:pt x="111" y="662"/>
                    </a:lnTo>
                    <a:lnTo>
                      <a:pt x="111" y="657"/>
                    </a:lnTo>
                    <a:lnTo>
                      <a:pt x="114" y="655"/>
                    </a:lnTo>
                    <a:lnTo>
                      <a:pt x="106" y="647"/>
                    </a:lnTo>
                    <a:lnTo>
                      <a:pt x="106" y="645"/>
                    </a:lnTo>
                    <a:lnTo>
                      <a:pt x="106" y="642"/>
                    </a:lnTo>
                    <a:lnTo>
                      <a:pt x="106" y="640"/>
                    </a:lnTo>
                    <a:lnTo>
                      <a:pt x="111" y="640"/>
                    </a:lnTo>
                    <a:lnTo>
                      <a:pt x="111" y="637"/>
                    </a:lnTo>
                    <a:lnTo>
                      <a:pt x="114" y="637"/>
                    </a:lnTo>
                    <a:lnTo>
                      <a:pt x="114" y="642"/>
                    </a:lnTo>
                    <a:lnTo>
                      <a:pt x="114" y="642"/>
                    </a:lnTo>
                    <a:lnTo>
                      <a:pt x="116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19" y="645"/>
                    </a:lnTo>
                    <a:lnTo>
                      <a:pt x="121" y="645"/>
                    </a:lnTo>
                    <a:lnTo>
                      <a:pt x="121" y="642"/>
                    </a:lnTo>
                    <a:lnTo>
                      <a:pt x="124" y="642"/>
                    </a:lnTo>
                    <a:lnTo>
                      <a:pt x="124" y="640"/>
                    </a:lnTo>
                    <a:lnTo>
                      <a:pt x="126" y="640"/>
                    </a:lnTo>
                    <a:lnTo>
                      <a:pt x="126" y="640"/>
                    </a:lnTo>
                    <a:lnTo>
                      <a:pt x="129" y="640"/>
                    </a:lnTo>
                    <a:lnTo>
                      <a:pt x="131" y="637"/>
                    </a:lnTo>
                    <a:lnTo>
                      <a:pt x="131" y="635"/>
                    </a:lnTo>
                    <a:lnTo>
                      <a:pt x="129" y="630"/>
                    </a:lnTo>
                    <a:lnTo>
                      <a:pt x="126" y="627"/>
                    </a:lnTo>
                    <a:lnTo>
                      <a:pt x="129" y="627"/>
                    </a:lnTo>
                    <a:lnTo>
                      <a:pt x="129" y="625"/>
                    </a:lnTo>
                    <a:lnTo>
                      <a:pt x="124" y="623"/>
                    </a:lnTo>
                    <a:lnTo>
                      <a:pt x="121" y="623"/>
                    </a:lnTo>
                    <a:lnTo>
                      <a:pt x="121" y="623"/>
                    </a:lnTo>
                    <a:lnTo>
                      <a:pt x="119" y="618"/>
                    </a:lnTo>
                    <a:lnTo>
                      <a:pt x="119" y="613"/>
                    </a:lnTo>
                    <a:lnTo>
                      <a:pt x="119" y="613"/>
                    </a:lnTo>
                    <a:lnTo>
                      <a:pt x="119" y="610"/>
                    </a:lnTo>
                    <a:lnTo>
                      <a:pt x="119" y="608"/>
                    </a:lnTo>
                    <a:lnTo>
                      <a:pt x="119" y="608"/>
                    </a:lnTo>
                    <a:lnTo>
                      <a:pt x="116" y="605"/>
                    </a:lnTo>
                    <a:lnTo>
                      <a:pt x="116" y="603"/>
                    </a:lnTo>
                    <a:lnTo>
                      <a:pt x="116" y="603"/>
                    </a:lnTo>
                    <a:lnTo>
                      <a:pt x="121" y="603"/>
                    </a:lnTo>
                    <a:lnTo>
                      <a:pt x="124" y="600"/>
                    </a:lnTo>
                    <a:lnTo>
                      <a:pt x="126" y="603"/>
                    </a:lnTo>
                    <a:lnTo>
                      <a:pt x="129" y="603"/>
                    </a:lnTo>
                    <a:lnTo>
                      <a:pt x="131" y="595"/>
                    </a:lnTo>
                    <a:lnTo>
                      <a:pt x="131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90"/>
                    </a:lnTo>
                    <a:lnTo>
                      <a:pt x="136" y="588"/>
                    </a:lnTo>
                    <a:lnTo>
                      <a:pt x="139" y="588"/>
                    </a:lnTo>
                    <a:lnTo>
                      <a:pt x="139" y="585"/>
                    </a:lnTo>
                    <a:lnTo>
                      <a:pt x="141" y="583"/>
                    </a:lnTo>
                    <a:lnTo>
                      <a:pt x="141" y="581"/>
                    </a:lnTo>
                    <a:lnTo>
                      <a:pt x="143" y="578"/>
                    </a:lnTo>
                    <a:lnTo>
                      <a:pt x="146" y="571"/>
                    </a:lnTo>
                    <a:lnTo>
                      <a:pt x="146" y="568"/>
                    </a:lnTo>
                    <a:lnTo>
                      <a:pt x="146" y="566"/>
                    </a:lnTo>
                    <a:lnTo>
                      <a:pt x="148" y="563"/>
                    </a:lnTo>
                    <a:lnTo>
                      <a:pt x="148" y="561"/>
                    </a:lnTo>
                    <a:lnTo>
                      <a:pt x="148" y="561"/>
                    </a:lnTo>
                    <a:lnTo>
                      <a:pt x="146" y="561"/>
                    </a:lnTo>
                    <a:lnTo>
                      <a:pt x="143" y="563"/>
                    </a:lnTo>
                    <a:lnTo>
                      <a:pt x="141" y="563"/>
                    </a:lnTo>
                    <a:lnTo>
                      <a:pt x="141" y="563"/>
                    </a:lnTo>
                    <a:lnTo>
                      <a:pt x="141" y="558"/>
                    </a:lnTo>
                    <a:lnTo>
                      <a:pt x="139" y="558"/>
                    </a:lnTo>
                    <a:lnTo>
                      <a:pt x="136" y="558"/>
                    </a:lnTo>
                    <a:lnTo>
                      <a:pt x="136" y="558"/>
                    </a:lnTo>
                    <a:lnTo>
                      <a:pt x="134" y="558"/>
                    </a:lnTo>
                    <a:lnTo>
                      <a:pt x="134" y="556"/>
                    </a:lnTo>
                    <a:lnTo>
                      <a:pt x="134" y="553"/>
                    </a:lnTo>
                    <a:lnTo>
                      <a:pt x="131" y="553"/>
                    </a:lnTo>
                    <a:lnTo>
                      <a:pt x="131" y="551"/>
                    </a:lnTo>
                    <a:lnTo>
                      <a:pt x="131" y="551"/>
                    </a:lnTo>
                    <a:lnTo>
                      <a:pt x="129" y="551"/>
                    </a:lnTo>
                    <a:lnTo>
                      <a:pt x="126" y="548"/>
                    </a:lnTo>
                    <a:lnTo>
                      <a:pt x="126" y="548"/>
                    </a:lnTo>
                    <a:lnTo>
                      <a:pt x="124" y="548"/>
                    </a:lnTo>
                    <a:lnTo>
                      <a:pt x="124" y="548"/>
                    </a:lnTo>
                    <a:lnTo>
                      <a:pt x="121" y="548"/>
                    </a:lnTo>
                    <a:lnTo>
                      <a:pt x="119" y="551"/>
                    </a:lnTo>
                    <a:lnTo>
                      <a:pt x="111" y="551"/>
                    </a:lnTo>
                    <a:lnTo>
                      <a:pt x="102" y="558"/>
                    </a:lnTo>
                    <a:lnTo>
                      <a:pt x="99" y="561"/>
                    </a:lnTo>
                    <a:lnTo>
                      <a:pt x="97" y="561"/>
                    </a:lnTo>
                    <a:lnTo>
                      <a:pt x="97" y="563"/>
                    </a:lnTo>
                    <a:lnTo>
                      <a:pt x="94" y="561"/>
                    </a:lnTo>
                    <a:lnTo>
                      <a:pt x="92" y="563"/>
                    </a:lnTo>
                    <a:lnTo>
                      <a:pt x="84" y="563"/>
                    </a:lnTo>
                    <a:lnTo>
                      <a:pt x="82" y="561"/>
                    </a:lnTo>
                    <a:lnTo>
                      <a:pt x="79" y="561"/>
                    </a:lnTo>
                    <a:lnTo>
                      <a:pt x="65" y="553"/>
                    </a:lnTo>
                    <a:lnTo>
                      <a:pt x="65" y="551"/>
                    </a:lnTo>
                    <a:lnTo>
                      <a:pt x="65" y="551"/>
                    </a:lnTo>
                    <a:lnTo>
                      <a:pt x="62" y="551"/>
                    </a:lnTo>
                    <a:lnTo>
                      <a:pt x="62" y="551"/>
                    </a:lnTo>
                    <a:lnTo>
                      <a:pt x="60" y="551"/>
                    </a:lnTo>
                    <a:lnTo>
                      <a:pt x="57" y="553"/>
                    </a:lnTo>
                    <a:lnTo>
                      <a:pt x="57" y="553"/>
                    </a:lnTo>
                    <a:lnTo>
                      <a:pt x="55" y="548"/>
                    </a:lnTo>
                    <a:lnTo>
                      <a:pt x="50" y="546"/>
                    </a:lnTo>
                    <a:lnTo>
                      <a:pt x="50" y="546"/>
                    </a:lnTo>
                    <a:lnTo>
                      <a:pt x="50" y="543"/>
                    </a:lnTo>
                    <a:lnTo>
                      <a:pt x="52" y="543"/>
                    </a:lnTo>
                    <a:lnTo>
                      <a:pt x="52" y="543"/>
                    </a:lnTo>
                    <a:lnTo>
                      <a:pt x="52" y="541"/>
                    </a:lnTo>
                    <a:lnTo>
                      <a:pt x="52" y="541"/>
                    </a:lnTo>
                    <a:lnTo>
                      <a:pt x="52" y="534"/>
                    </a:lnTo>
                    <a:lnTo>
                      <a:pt x="52" y="531"/>
                    </a:lnTo>
                    <a:lnTo>
                      <a:pt x="45" y="526"/>
                    </a:lnTo>
                    <a:lnTo>
                      <a:pt x="42" y="526"/>
                    </a:lnTo>
                    <a:lnTo>
                      <a:pt x="40" y="529"/>
                    </a:lnTo>
                    <a:lnTo>
                      <a:pt x="40" y="529"/>
                    </a:lnTo>
                    <a:lnTo>
                      <a:pt x="40" y="524"/>
                    </a:lnTo>
                    <a:lnTo>
                      <a:pt x="37" y="521"/>
                    </a:lnTo>
                    <a:lnTo>
                      <a:pt x="35" y="524"/>
                    </a:lnTo>
                    <a:lnTo>
                      <a:pt x="32" y="521"/>
                    </a:lnTo>
                    <a:lnTo>
                      <a:pt x="32" y="521"/>
                    </a:lnTo>
                    <a:lnTo>
                      <a:pt x="28" y="521"/>
                    </a:lnTo>
                    <a:lnTo>
                      <a:pt x="23" y="521"/>
                    </a:lnTo>
                    <a:lnTo>
                      <a:pt x="23" y="521"/>
                    </a:lnTo>
                    <a:lnTo>
                      <a:pt x="23" y="519"/>
                    </a:lnTo>
                    <a:lnTo>
                      <a:pt x="20" y="516"/>
                    </a:lnTo>
                    <a:lnTo>
                      <a:pt x="18" y="516"/>
                    </a:lnTo>
                    <a:lnTo>
                      <a:pt x="23" y="514"/>
                    </a:lnTo>
                    <a:lnTo>
                      <a:pt x="23" y="511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5" y="514"/>
                    </a:lnTo>
                    <a:lnTo>
                      <a:pt x="28" y="514"/>
                    </a:lnTo>
                    <a:lnTo>
                      <a:pt x="30" y="514"/>
                    </a:lnTo>
                    <a:lnTo>
                      <a:pt x="30" y="499"/>
                    </a:lnTo>
                    <a:lnTo>
                      <a:pt x="25" y="489"/>
                    </a:lnTo>
                    <a:lnTo>
                      <a:pt x="25" y="482"/>
                    </a:lnTo>
                    <a:lnTo>
                      <a:pt x="23" y="477"/>
                    </a:lnTo>
                    <a:lnTo>
                      <a:pt x="15" y="477"/>
                    </a:lnTo>
                    <a:lnTo>
                      <a:pt x="8" y="479"/>
                    </a:lnTo>
                    <a:lnTo>
                      <a:pt x="3" y="477"/>
                    </a:lnTo>
                    <a:lnTo>
                      <a:pt x="0" y="462"/>
                    </a:lnTo>
                    <a:lnTo>
                      <a:pt x="5" y="447"/>
                    </a:lnTo>
                    <a:lnTo>
                      <a:pt x="3" y="442"/>
                    </a:lnTo>
                    <a:lnTo>
                      <a:pt x="8" y="435"/>
                    </a:lnTo>
                    <a:lnTo>
                      <a:pt x="20" y="430"/>
                    </a:lnTo>
                    <a:lnTo>
                      <a:pt x="23" y="427"/>
                    </a:lnTo>
                    <a:lnTo>
                      <a:pt x="25" y="427"/>
                    </a:lnTo>
                    <a:lnTo>
                      <a:pt x="28" y="422"/>
                    </a:lnTo>
                    <a:lnTo>
                      <a:pt x="32" y="422"/>
                    </a:lnTo>
                    <a:lnTo>
                      <a:pt x="37" y="420"/>
                    </a:lnTo>
                    <a:lnTo>
                      <a:pt x="42" y="422"/>
                    </a:lnTo>
                    <a:lnTo>
                      <a:pt x="45" y="427"/>
                    </a:lnTo>
                    <a:lnTo>
                      <a:pt x="60" y="425"/>
                    </a:lnTo>
                    <a:lnTo>
                      <a:pt x="65" y="422"/>
                    </a:lnTo>
                    <a:lnTo>
                      <a:pt x="67" y="415"/>
                    </a:lnTo>
                    <a:lnTo>
                      <a:pt x="72" y="410"/>
                    </a:lnTo>
                    <a:lnTo>
                      <a:pt x="102" y="405"/>
                    </a:lnTo>
                    <a:lnTo>
                      <a:pt x="104" y="398"/>
                    </a:lnTo>
                    <a:lnTo>
                      <a:pt x="111" y="393"/>
                    </a:lnTo>
                    <a:lnTo>
                      <a:pt x="143" y="378"/>
                    </a:lnTo>
                    <a:lnTo>
                      <a:pt x="146" y="370"/>
                    </a:lnTo>
                    <a:lnTo>
                      <a:pt x="148" y="356"/>
                    </a:lnTo>
                    <a:lnTo>
                      <a:pt x="151" y="351"/>
                    </a:lnTo>
                    <a:lnTo>
                      <a:pt x="151" y="346"/>
                    </a:lnTo>
                    <a:lnTo>
                      <a:pt x="156" y="343"/>
                    </a:lnTo>
                    <a:lnTo>
                      <a:pt x="146" y="299"/>
                    </a:lnTo>
                    <a:lnTo>
                      <a:pt x="143" y="294"/>
                    </a:lnTo>
                    <a:lnTo>
                      <a:pt x="139" y="291"/>
                    </a:lnTo>
                    <a:lnTo>
                      <a:pt x="143" y="286"/>
                    </a:lnTo>
                    <a:lnTo>
                      <a:pt x="190" y="279"/>
                    </a:lnTo>
                    <a:lnTo>
                      <a:pt x="193" y="276"/>
                    </a:lnTo>
                    <a:lnTo>
                      <a:pt x="190" y="264"/>
                    </a:lnTo>
                    <a:lnTo>
                      <a:pt x="205" y="217"/>
                    </a:lnTo>
                    <a:lnTo>
                      <a:pt x="215" y="217"/>
                    </a:lnTo>
                    <a:lnTo>
                      <a:pt x="220" y="220"/>
                    </a:lnTo>
                    <a:lnTo>
                      <a:pt x="227" y="222"/>
                    </a:lnTo>
                    <a:lnTo>
                      <a:pt x="240" y="220"/>
                    </a:lnTo>
                    <a:lnTo>
                      <a:pt x="247" y="227"/>
                    </a:lnTo>
                    <a:lnTo>
                      <a:pt x="255" y="222"/>
                    </a:lnTo>
                    <a:lnTo>
                      <a:pt x="264" y="220"/>
                    </a:lnTo>
                    <a:lnTo>
                      <a:pt x="267" y="185"/>
                    </a:lnTo>
                    <a:lnTo>
                      <a:pt x="269" y="178"/>
                    </a:lnTo>
                    <a:lnTo>
                      <a:pt x="277" y="178"/>
                    </a:lnTo>
                    <a:lnTo>
                      <a:pt x="284" y="175"/>
                    </a:lnTo>
                    <a:lnTo>
                      <a:pt x="292" y="168"/>
                    </a:lnTo>
                    <a:lnTo>
                      <a:pt x="294" y="160"/>
                    </a:lnTo>
                    <a:lnTo>
                      <a:pt x="304" y="163"/>
                    </a:lnTo>
                    <a:lnTo>
                      <a:pt x="311" y="158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19" y="173"/>
                    </a:lnTo>
                    <a:lnTo>
                      <a:pt x="331" y="183"/>
                    </a:lnTo>
                    <a:lnTo>
                      <a:pt x="336" y="192"/>
                    </a:lnTo>
                    <a:lnTo>
                      <a:pt x="341" y="195"/>
                    </a:lnTo>
                    <a:lnTo>
                      <a:pt x="343" y="192"/>
                    </a:lnTo>
                    <a:lnTo>
                      <a:pt x="351" y="192"/>
                    </a:lnTo>
                    <a:lnTo>
                      <a:pt x="356" y="195"/>
                    </a:lnTo>
                    <a:lnTo>
                      <a:pt x="363" y="197"/>
                    </a:lnTo>
                    <a:lnTo>
                      <a:pt x="380" y="237"/>
                    </a:lnTo>
                    <a:lnTo>
                      <a:pt x="380" y="264"/>
                    </a:lnTo>
                    <a:lnTo>
                      <a:pt x="378" y="269"/>
                    </a:lnTo>
                    <a:lnTo>
                      <a:pt x="375" y="276"/>
                    </a:lnTo>
                    <a:lnTo>
                      <a:pt x="380" y="279"/>
                    </a:lnTo>
                    <a:lnTo>
                      <a:pt x="415" y="286"/>
                    </a:lnTo>
                    <a:lnTo>
                      <a:pt x="427" y="284"/>
                    </a:lnTo>
                    <a:lnTo>
                      <a:pt x="474" y="306"/>
                    </a:lnTo>
                    <a:lnTo>
                      <a:pt x="479" y="306"/>
                    </a:lnTo>
                    <a:lnTo>
                      <a:pt x="511" y="353"/>
                    </a:lnTo>
                    <a:lnTo>
                      <a:pt x="519" y="356"/>
                    </a:lnTo>
                    <a:lnTo>
                      <a:pt x="593" y="351"/>
                    </a:lnTo>
                    <a:lnTo>
                      <a:pt x="617" y="358"/>
                    </a:lnTo>
                    <a:lnTo>
                      <a:pt x="627" y="368"/>
                    </a:lnTo>
                    <a:lnTo>
                      <a:pt x="667" y="383"/>
                    </a:lnTo>
                    <a:lnTo>
                      <a:pt x="676" y="383"/>
                    </a:lnTo>
                    <a:lnTo>
                      <a:pt x="679" y="385"/>
                    </a:lnTo>
                    <a:lnTo>
                      <a:pt x="684" y="388"/>
                    </a:lnTo>
                    <a:lnTo>
                      <a:pt x="689" y="390"/>
                    </a:lnTo>
                    <a:lnTo>
                      <a:pt x="694" y="388"/>
                    </a:lnTo>
                    <a:lnTo>
                      <a:pt x="701" y="383"/>
                    </a:lnTo>
                    <a:lnTo>
                      <a:pt x="723" y="375"/>
                    </a:lnTo>
                    <a:lnTo>
                      <a:pt x="726" y="373"/>
                    </a:lnTo>
                    <a:lnTo>
                      <a:pt x="753" y="365"/>
                    </a:lnTo>
                    <a:lnTo>
                      <a:pt x="763" y="365"/>
                    </a:lnTo>
                    <a:lnTo>
                      <a:pt x="770" y="363"/>
                    </a:lnTo>
                    <a:lnTo>
                      <a:pt x="780" y="365"/>
                    </a:lnTo>
                    <a:lnTo>
                      <a:pt x="783" y="365"/>
                    </a:lnTo>
                    <a:lnTo>
                      <a:pt x="795" y="365"/>
                    </a:lnTo>
                    <a:lnTo>
                      <a:pt x="820" y="351"/>
                    </a:lnTo>
                    <a:lnTo>
                      <a:pt x="825" y="346"/>
                    </a:lnTo>
                    <a:lnTo>
                      <a:pt x="847" y="326"/>
                    </a:lnTo>
                    <a:lnTo>
                      <a:pt x="847" y="318"/>
                    </a:lnTo>
                    <a:lnTo>
                      <a:pt x="837" y="306"/>
                    </a:lnTo>
                    <a:lnTo>
                      <a:pt x="837" y="301"/>
                    </a:lnTo>
                    <a:lnTo>
                      <a:pt x="847" y="286"/>
                    </a:lnTo>
                    <a:lnTo>
                      <a:pt x="854" y="284"/>
                    </a:lnTo>
                    <a:lnTo>
                      <a:pt x="862" y="286"/>
                    </a:lnTo>
                    <a:lnTo>
                      <a:pt x="866" y="291"/>
                    </a:lnTo>
                    <a:lnTo>
                      <a:pt x="881" y="294"/>
                    </a:lnTo>
                    <a:lnTo>
                      <a:pt x="894" y="286"/>
                    </a:lnTo>
                    <a:lnTo>
                      <a:pt x="908" y="269"/>
                    </a:lnTo>
                    <a:lnTo>
                      <a:pt x="918" y="269"/>
                    </a:lnTo>
                    <a:lnTo>
                      <a:pt x="928" y="264"/>
                    </a:lnTo>
                    <a:lnTo>
                      <a:pt x="955" y="234"/>
                    </a:lnTo>
                    <a:lnTo>
                      <a:pt x="995" y="232"/>
                    </a:lnTo>
                    <a:lnTo>
                      <a:pt x="1010" y="234"/>
                    </a:lnTo>
                    <a:lnTo>
                      <a:pt x="1012" y="232"/>
                    </a:lnTo>
                    <a:lnTo>
                      <a:pt x="1012" y="227"/>
                    </a:lnTo>
                    <a:lnTo>
                      <a:pt x="1007" y="222"/>
                    </a:lnTo>
                    <a:lnTo>
                      <a:pt x="1007" y="215"/>
                    </a:lnTo>
                    <a:lnTo>
                      <a:pt x="1005" y="210"/>
                    </a:lnTo>
                    <a:lnTo>
                      <a:pt x="987" y="192"/>
                    </a:lnTo>
                    <a:lnTo>
                      <a:pt x="985" y="187"/>
                    </a:lnTo>
                    <a:lnTo>
                      <a:pt x="968" y="200"/>
                    </a:lnTo>
                    <a:lnTo>
                      <a:pt x="945" y="205"/>
                    </a:lnTo>
                    <a:lnTo>
                      <a:pt x="931" y="200"/>
                    </a:lnTo>
                    <a:lnTo>
                      <a:pt x="926" y="195"/>
                    </a:lnTo>
                    <a:lnTo>
                      <a:pt x="926" y="178"/>
                    </a:lnTo>
                    <a:lnTo>
                      <a:pt x="928" y="170"/>
                    </a:lnTo>
                    <a:lnTo>
                      <a:pt x="928" y="150"/>
                    </a:lnTo>
                    <a:lnTo>
                      <a:pt x="941" y="128"/>
                    </a:lnTo>
                    <a:lnTo>
                      <a:pt x="945" y="126"/>
                    </a:lnTo>
                    <a:lnTo>
                      <a:pt x="945" y="123"/>
                    </a:lnTo>
                    <a:lnTo>
                      <a:pt x="978" y="138"/>
                    </a:lnTo>
                    <a:lnTo>
                      <a:pt x="982" y="136"/>
                    </a:lnTo>
                    <a:lnTo>
                      <a:pt x="1007" y="118"/>
                    </a:lnTo>
                    <a:lnTo>
                      <a:pt x="1010" y="116"/>
                    </a:lnTo>
                    <a:lnTo>
                      <a:pt x="1007" y="111"/>
                    </a:lnTo>
                    <a:lnTo>
                      <a:pt x="1010" y="106"/>
                    </a:lnTo>
                    <a:lnTo>
                      <a:pt x="1015" y="96"/>
                    </a:lnTo>
                    <a:lnTo>
                      <a:pt x="1024" y="69"/>
                    </a:lnTo>
                    <a:lnTo>
                      <a:pt x="1032" y="64"/>
                    </a:lnTo>
                    <a:lnTo>
                      <a:pt x="1042" y="54"/>
                    </a:lnTo>
                    <a:lnTo>
                      <a:pt x="1042" y="52"/>
                    </a:lnTo>
                    <a:lnTo>
                      <a:pt x="1039" y="47"/>
                    </a:lnTo>
                    <a:lnTo>
                      <a:pt x="1039" y="37"/>
                    </a:lnTo>
                    <a:lnTo>
                      <a:pt x="1037" y="34"/>
                    </a:lnTo>
                    <a:lnTo>
                      <a:pt x="1024" y="37"/>
                    </a:lnTo>
                    <a:lnTo>
                      <a:pt x="1024" y="34"/>
                    </a:lnTo>
                    <a:lnTo>
                      <a:pt x="1024" y="29"/>
                    </a:lnTo>
                    <a:lnTo>
                      <a:pt x="1034" y="19"/>
                    </a:lnTo>
                    <a:lnTo>
                      <a:pt x="1039" y="14"/>
                    </a:lnTo>
                    <a:lnTo>
                      <a:pt x="1044" y="9"/>
                    </a:lnTo>
                    <a:lnTo>
                      <a:pt x="1103" y="0"/>
                    </a:lnTo>
                    <a:lnTo>
                      <a:pt x="1123" y="12"/>
                    </a:lnTo>
                    <a:lnTo>
                      <a:pt x="1131" y="14"/>
                    </a:lnTo>
                    <a:lnTo>
                      <a:pt x="1138" y="14"/>
                    </a:lnTo>
                    <a:lnTo>
                      <a:pt x="1150" y="17"/>
                    </a:lnTo>
                    <a:lnTo>
                      <a:pt x="1158" y="32"/>
                    </a:lnTo>
                    <a:lnTo>
                      <a:pt x="1158" y="34"/>
                    </a:lnTo>
                    <a:lnTo>
                      <a:pt x="1165" y="42"/>
                    </a:lnTo>
                    <a:lnTo>
                      <a:pt x="1165" y="44"/>
                    </a:lnTo>
                    <a:lnTo>
                      <a:pt x="1165" y="42"/>
                    </a:lnTo>
                    <a:lnTo>
                      <a:pt x="1190" y="116"/>
                    </a:lnTo>
                    <a:lnTo>
                      <a:pt x="1190" y="118"/>
                    </a:lnTo>
                    <a:lnTo>
                      <a:pt x="1190" y="118"/>
                    </a:lnTo>
                    <a:lnTo>
                      <a:pt x="1190" y="136"/>
                    </a:lnTo>
                    <a:lnTo>
                      <a:pt x="1195" y="138"/>
                    </a:lnTo>
                    <a:lnTo>
                      <a:pt x="1205" y="141"/>
                    </a:lnTo>
                    <a:lnTo>
                      <a:pt x="1214" y="138"/>
                    </a:lnTo>
                    <a:lnTo>
                      <a:pt x="1234" y="145"/>
                    </a:lnTo>
                    <a:lnTo>
                      <a:pt x="1246" y="155"/>
                    </a:lnTo>
                    <a:lnTo>
                      <a:pt x="1254" y="160"/>
                    </a:lnTo>
                    <a:lnTo>
                      <a:pt x="1259" y="160"/>
                    </a:lnTo>
                    <a:lnTo>
                      <a:pt x="1261" y="163"/>
                    </a:lnTo>
                    <a:lnTo>
                      <a:pt x="1261" y="165"/>
                    </a:lnTo>
                    <a:lnTo>
                      <a:pt x="1261" y="165"/>
                    </a:lnTo>
                    <a:lnTo>
                      <a:pt x="1261" y="170"/>
                    </a:lnTo>
                    <a:lnTo>
                      <a:pt x="1264" y="175"/>
                    </a:lnTo>
                    <a:lnTo>
                      <a:pt x="1264" y="187"/>
                    </a:lnTo>
                    <a:lnTo>
                      <a:pt x="1271" y="200"/>
                    </a:lnTo>
                    <a:lnTo>
                      <a:pt x="1279" y="200"/>
                    </a:lnTo>
                    <a:lnTo>
                      <a:pt x="1286" y="202"/>
                    </a:lnTo>
                    <a:lnTo>
                      <a:pt x="1293" y="200"/>
                    </a:lnTo>
                    <a:lnTo>
                      <a:pt x="1318" y="185"/>
                    </a:lnTo>
                    <a:lnTo>
                      <a:pt x="1325" y="185"/>
                    </a:lnTo>
                    <a:lnTo>
                      <a:pt x="1353" y="175"/>
                    </a:lnTo>
                    <a:lnTo>
                      <a:pt x="1353" y="175"/>
                    </a:lnTo>
                    <a:lnTo>
                      <a:pt x="1350" y="180"/>
                    </a:lnTo>
                    <a:lnTo>
                      <a:pt x="1350" y="190"/>
                    </a:lnTo>
                    <a:lnTo>
                      <a:pt x="1353" y="195"/>
                    </a:lnTo>
                    <a:lnTo>
                      <a:pt x="1350" y="202"/>
                    </a:lnTo>
                    <a:lnTo>
                      <a:pt x="1340" y="212"/>
                    </a:lnTo>
                    <a:lnTo>
                      <a:pt x="1330" y="252"/>
                    </a:lnTo>
                    <a:lnTo>
                      <a:pt x="1318" y="274"/>
                    </a:lnTo>
                    <a:lnTo>
                      <a:pt x="1316" y="281"/>
                    </a:lnTo>
                    <a:lnTo>
                      <a:pt x="1311" y="286"/>
                    </a:lnTo>
                    <a:lnTo>
                      <a:pt x="1308" y="284"/>
                    </a:lnTo>
                    <a:lnTo>
                      <a:pt x="1288" y="279"/>
                    </a:lnTo>
                    <a:lnTo>
                      <a:pt x="1269" y="296"/>
                    </a:lnTo>
                    <a:lnTo>
                      <a:pt x="1271" y="301"/>
                    </a:lnTo>
                    <a:lnTo>
                      <a:pt x="1274" y="336"/>
                    </a:lnTo>
                    <a:lnTo>
                      <a:pt x="1269" y="346"/>
                    </a:lnTo>
                    <a:lnTo>
                      <a:pt x="1259" y="353"/>
                    </a:lnTo>
                    <a:lnTo>
                      <a:pt x="1259" y="361"/>
                    </a:lnTo>
                    <a:lnTo>
                      <a:pt x="1256" y="361"/>
                    </a:lnTo>
                    <a:lnTo>
                      <a:pt x="1254" y="356"/>
                    </a:lnTo>
                    <a:lnTo>
                      <a:pt x="1249" y="351"/>
                    </a:lnTo>
                    <a:lnTo>
                      <a:pt x="1244" y="353"/>
                    </a:lnTo>
                    <a:lnTo>
                      <a:pt x="1237" y="368"/>
                    </a:lnTo>
                    <a:lnTo>
                      <a:pt x="1224" y="378"/>
                    </a:lnTo>
                    <a:lnTo>
                      <a:pt x="1207" y="380"/>
                    </a:lnTo>
                    <a:lnTo>
                      <a:pt x="1205" y="383"/>
                    </a:lnTo>
                    <a:lnTo>
                      <a:pt x="1207" y="395"/>
                    </a:lnTo>
                    <a:lnTo>
                      <a:pt x="1192" y="398"/>
                    </a:lnTo>
                    <a:lnTo>
                      <a:pt x="1185" y="393"/>
                    </a:lnTo>
                    <a:lnTo>
                      <a:pt x="1177" y="393"/>
                    </a:lnTo>
                    <a:lnTo>
                      <a:pt x="1140" y="422"/>
                    </a:lnTo>
                    <a:lnTo>
                      <a:pt x="1133" y="425"/>
                    </a:lnTo>
                    <a:lnTo>
                      <a:pt x="1123" y="440"/>
                    </a:lnTo>
                    <a:lnTo>
                      <a:pt x="1121" y="440"/>
                    </a:lnTo>
                    <a:lnTo>
                      <a:pt x="1103" y="445"/>
                    </a:lnTo>
                    <a:lnTo>
                      <a:pt x="1101" y="442"/>
                    </a:lnTo>
                    <a:lnTo>
                      <a:pt x="1093" y="450"/>
                    </a:lnTo>
                    <a:lnTo>
                      <a:pt x="1079" y="454"/>
                    </a:lnTo>
                    <a:lnTo>
                      <a:pt x="1074" y="459"/>
                    </a:lnTo>
                    <a:lnTo>
                      <a:pt x="1071" y="464"/>
                    </a:lnTo>
                    <a:lnTo>
                      <a:pt x="1066" y="467"/>
                    </a:lnTo>
                    <a:lnTo>
                      <a:pt x="1064" y="467"/>
                    </a:lnTo>
                    <a:lnTo>
                      <a:pt x="1061" y="469"/>
                    </a:lnTo>
                    <a:lnTo>
                      <a:pt x="1054" y="474"/>
                    </a:lnTo>
                    <a:lnTo>
                      <a:pt x="1052" y="472"/>
                    </a:lnTo>
                    <a:lnTo>
                      <a:pt x="1054" y="467"/>
                    </a:lnTo>
                    <a:lnTo>
                      <a:pt x="1061" y="464"/>
                    </a:lnTo>
                    <a:lnTo>
                      <a:pt x="1064" y="457"/>
                    </a:lnTo>
                    <a:lnTo>
                      <a:pt x="1056" y="452"/>
                    </a:lnTo>
                    <a:lnTo>
                      <a:pt x="1054" y="452"/>
                    </a:lnTo>
                    <a:lnTo>
                      <a:pt x="1059" y="450"/>
                    </a:lnTo>
                    <a:lnTo>
                      <a:pt x="1059" y="445"/>
                    </a:lnTo>
                    <a:lnTo>
                      <a:pt x="1064" y="442"/>
                    </a:lnTo>
                    <a:lnTo>
                      <a:pt x="1076" y="425"/>
                    </a:lnTo>
                    <a:lnTo>
                      <a:pt x="1074" y="420"/>
                    </a:lnTo>
                    <a:lnTo>
                      <a:pt x="1069" y="415"/>
                    </a:lnTo>
                    <a:lnTo>
                      <a:pt x="1069" y="410"/>
                    </a:lnTo>
                    <a:lnTo>
                      <a:pt x="1066" y="407"/>
                    </a:lnTo>
                    <a:lnTo>
                      <a:pt x="1064" y="410"/>
                    </a:lnTo>
                    <a:lnTo>
                      <a:pt x="1054" y="410"/>
                    </a:lnTo>
                    <a:lnTo>
                      <a:pt x="1052" y="412"/>
                    </a:lnTo>
                    <a:lnTo>
                      <a:pt x="1034" y="432"/>
                    </a:lnTo>
                    <a:lnTo>
                      <a:pt x="1015" y="445"/>
                    </a:lnTo>
                    <a:lnTo>
                      <a:pt x="1010" y="454"/>
                    </a:lnTo>
                    <a:lnTo>
                      <a:pt x="1007" y="459"/>
                    </a:lnTo>
                    <a:lnTo>
                      <a:pt x="1002" y="462"/>
                    </a:lnTo>
                    <a:lnTo>
                      <a:pt x="987" y="464"/>
                    </a:lnTo>
                    <a:lnTo>
                      <a:pt x="985" y="462"/>
                    </a:lnTo>
                    <a:lnTo>
                      <a:pt x="980" y="462"/>
                    </a:lnTo>
                    <a:lnTo>
                      <a:pt x="978" y="464"/>
                    </a:lnTo>
                    <a:lnTo>
                      <a:pt x="973" y="479"/>
                    </a:lnTo>
                    <a:lnTo>
                      <a:pt x="982" y="492"/>
                    </a:lnTo>
                    <a:lnTo>
                      <a:pt x="985" y="494"/>
                    </a:lnTo>
                    <a:lnTo>
                      <a:pt x="987" y="494"/>
                    </a:lnTo>
                    <a:lnTo>
                      <a:pt x="990" y="496"/>
                    </a:lnTo>
                    <a:lnTo>
                      <a:pt x="995" y="496"/>
                    </a:lnTo>
                    <a:lnTo>
                      <a:pt x="995" y="501"/>
                    </a:lnTo>
                    <a:lnTo>
                      <a:pt x="1000" y="504"/>
                    </a:lnTo>
                    <a:lnTo>
                      <a:pt x="1002" y="511"/>
                    </a:lnTo>
                    <a:lnTo>
                      <a:pt x="1005" y="516"/>
                    </a:lnTo>
                    <a:lnTo>
                      <a:pt x="1015" y="519"/>
                    </a:lnTo>
                    <a:lnTo>
                      <a:pt x="1022" y="519"/>
                    </a:lnTo>
                    <a:lnTo>
                      <a:pt x="1024" y="511"/>
                    </a:lnTo>
                    <a:lnTo>
                      <a:pt x="1029" y="509"/>
                    </a:lnTo>
                    <a:lnTo>
                      <a:pt x="1034" y="504"/>
                    </a:lnTo>
                    <a:lnTo>
                      <a:pt x="1042" y="499"/>
                    </a:lnTo>
                    <a:lnTo>
                      <a:pt x="1044" y="499"/>
                    </a:lnTo>
                    <a:lnTo>
                      <a:pt x="1054" y="506"/>
                    </a:lnTo>
                    <a:lnTo>
                      <a:pt x="1056" y="506"/>
                    </a:lnTo>
                    <a:lnTo>
                      <a:pt x="1059" y="511"/>
                    </a:lnTo>
                    <a:lnTo>
                      <a:pt x="1069" y="509"/>
                    </a:lnTo>
                    <a:lnTo>
                      <a:pt x="1071" y="509"/>
                    </a:lnTo>
                    <a:lnTo>
                      <a:pt x="1076" y="511"/>
                    </a:lnTo>
                    <a:lnTo>
                      <a:pt x="1081" y="511"/>
                    </a:lnTo>
                    <a:lnTo>
                      <a:pt x="1084" y="511"/>
                    </a:lnTo>
                    <a:lnTo>
                      <a:pt x="1084" y="516"/>
                    </a:lnTo>
                    <a:lnTo>
                      <a:pt x="1081" y="521"/>
                    </a:lnTo>
                    <a:lnTo>
                      <a:pt x="1081" y="524"/>
                    </a:lnTo>
                    <a:lnTo>
                      <a:pt x="1076" y="529"/>
                    </a:lnTo>
                    <a:lnTo>
                      <a:pt x="1074" y="526"/>
                    </a:lnTo>
                    <a:lnTo>
                      <a:pt x="1074" y="521"/>
                    </a:lnTo>
                    <a:lnTo>
                      <a:pt x="1071" y="524"/>
                    </a:lnTo>
                    <a:lnTo>
                      <a:pt x="1069" y="524"/>
                    </a:lnTo>
                    <a:lnTo>
                      <a:pt x="1066" y="526"/>
                    </a:lnTo>
                    <a:lnTo>
                      <a:pt x="1064" y="529"/>
                    </a:lnTo>
                    <a:lnTo>
                      <a:pt x="1054" y="531"/>
                    </a:lnTo>
                    <a:lnTo>
                      <a:pt x="1049" y="534"/>
                    </a:lnTo>
                    <a:lnTo>
                      <a:pt x="1044" y="534"/>
                    </a:lnTo>
                    <a:lnTo>
                      <a:pt x="1047" y="539"/>
                    </a:lnTo>
                    <a:lnTo>
                      <a:pt x="1044" y="539"/>
                    </a:lnTo>
                    <a:lnTo>
                      <a:pt x="1042" y="541"/>
                    </a:lnTo>
                    <a:lnTo>
                      <a:pt x="1039" y="546"/>
                    </a:lnTo>
                    <a:lnTo>
                      <a:pt x="1034" y="548"/>
                    </a:lnTo>
                    <a:lnTo>
                      <a:pt x="1034" y="543"/>
                    </a:lnTo>
                    <a:lnTo>
                      <a:pt x="1029" y="543"/>
                    </a:lnTo>
                    <a:lnTo>
                      <a:pt x="1027" y="546"/>
                    </a:lnTo>
                    <a:lnTo>
                      <a:pt x="1032" y="551"/>
                    </a:lnTo>
                    <a:lnTo>
                      <a:pt x="1027" y="558"/>
                    </a:lnTo>
                    <a:lnTo>
                      <a:pt x="1019" y="561"/>
                    </a:lnTo>
                    <a:lnTo>
                      <a:pt x="1010" y="581"/>
                    </a:lnTo>
                    <a:lnTo>
                      <a:pt x="1010" y="583"/>
                    </a:lnTo>
                    <a:lnTo>
                      <a:pt x="1032" y="595"/>
                    </a:lnTo>
                    <a:lnTo>
                      <a:pt x="1034" y="598"/>
                    </a:lnTo>
                    <a:lnTo>
                      <a:pt x="1034" y="605"/>
                    </a:lnTo>
                    <a:lnTo>
                      <a:pt x="1039" y="608"/>
                    </a:lnTo>
                    <a:lnTo>
                      <a:pt x="1047" y="637"/>
                    </a:lnTo>
                    <a:lnTo>
                      <a:pt x="1049" y="642"/>
                    </a:lnTo>
                    <a:lnTo>
                      <a:pt x="1054" y="645"/>
                    </a:lnTo>
                    <a:lnTo>
                      <a:pt x="1056" y="650"/>
                    </a:lnTo>
                    <a:lnTo>
                      <a:pt x="1066" y="662"/>
                    </a:lnTo>
                    <a:lnTo>
                      <a:pt x="1066" y="665"/>
                    </a:lnTo>
                    <a:lnTo>
                      <a:pt x="1054" y="660"/>
                    </a:lnTo>
                    <a:lnTo>
                      <a:pt x="1049" y="660"/>
                    </a:lnTo>
                    <a:lnTo>
                      <a:pt x="1039" y="655"/>
                    </a:lnTo>
                    <a:lnTo>
                      <a:pt x="1029" y="657"/>
                    </a:lnTo>
                    <a:lnTo>
                      <a:pt x="1029" y="660"/>
                    </a:lnTo>
                    <a:lnTo>
                      <a:pt x="1039" y="657"/>
                    </a:lnTo>
                    <a:lnTo>
                      <a:pt x="1042" y="657"/>
                    </a:lnTo>
                    <a:lnTo>
                      <a:pt x="1042" y="662"/>
                    </a:lnTo>
                    <a:lnTo>
                      <a:pt x="1047" y="662"/>
                    </a:lnTo>
                    <a:lnTo>
                      <a:pt x="1052" y="665"/>
                    </a:lnTo>
                    <a:lnTo>
                      <a:pt x="1056" y="670"/>
                    </a:lnTo>
                    <a:lnTo>
                      <a:pt x="1061" y="672"/>
                    </a:lnTo>
                    <a:lnTo>
                      <a:pt x="1069" y="682"/>
                    </a:lnTo>
                    <a:lnTo>
                      <a:pt x="1066" y="684"/>
                    </a:lnTo>
                    <a:lnTo>
                      <a:pt x="1061" y="684"/>
                    </a:lnTo>
                    <a:lnTo>
                      <a:pt x="1056" y="689"/>
                    </a:lnTo>
                    <a:lnTo>
                      <a:pt x="1049" y="692"/>
                    </a:lnTo>
                    <a:lnTo>
                      <a:pt x="1049" y="694"/>
                    </a:lnTo>
                    <a:lnTo>
                      <a:pt x="1044" y="697"/>
                    </a:lnTo>
                    <a:lnTo>
                      <a:pt x="1034" y="699"/>
                    </a:lnTo>
                    <a:lnTo>
                      <a:pt x="1029" y="702"/>
                    </a:lnTo>
                    <a:lnTo>
                      <a:pt x="1034" y="699"/>
                    </a:lnTo>
                    <a:lnTo>
                      <a:pt x="1044" y="704"/>
                    </a:lnTo>
                    <a:lnTo>
                      <a:pt x="1052" y="699"/>
                    </a:lnTo>
                    <a:lnTo>
                      <a:pt x="1054" y="702"/>
                    </a:lnTo>
                    <a:lnTo>
                      <a:pt x="1059" y="704"/>
                    </a:lnTo>
                    <a:lnTo>
                      <a:pt x="1059" y="707"/>
                    </a:lnTo>
                    <a:lnTo>
                      <a:pt x="1064" y="709"/>
                    </a:lnTo>
                    <a:lnTo>
                      <a:pt x="1069" y="709"/>
                    </a:lnTo>
                    <a:lnTo>
                      <a:pt x="1069" y="709"/>
                    </a:lnTo>
                    <a:lnTo>
                      <a:pt x="1059" y="719"/>
                    </a:lnTo>
                    <a:lnTo>
                      <a:pt x="1059" y="719"/>
                    </a:lnTo>
                    <a:lnTo>
                      <a:pt x="1066" y="716"/>
                    </a:lnTo>
                    <a:lnTo>
                      <a:pt x="1066" y="726"/>
                    </a:lnTo>
                    <a:lnTo>
                      <a:pt x="1064" y="724"/>
                    </a:lnTo>
                    <a:lnTo>
                      <a:pt x="1061" y="726"/>
                    </a:lnTo>
                    <a:lnTo>
                      <a:pt x="1059" y="726"/>
                    </a:lnTo>
                    <a:lnTo>
                      <a:pt x="1056" y="729"/>
                    </a:lnTo>
                    <a:lnTo>
                      <a:pt x="1059" y="734"/>
                    </a:lnTo>
                    <a:lnTo>
                      <a:pt x="1059" y="739"/>
                    </a:lnTo>
                    <a:lnTo>
                      <a:pt x="1056" y="741"/>
                    </a:lnTo>
                    <a:lnTo>
                      <a:pt x="1056" y="746"/>
                    </a:lnTo>
                    <a:lnTo>
                      <a:pt x="1054" y="754"/>
                    </a:lnTo>
                    <a:lnTo>
                      <a:pt x="1054" y="751"/>
                    </a:lnTo>
                    <a:lnTo>
                      <a:pt x="1052" y="749"/>
                    </a:lnTo>
                    <a:lnTo>
                      <a:pt x="1049" y="751"/>
                    </a:lnTo>
                    <a:lnTo>
                      <a:pt x="1037" y="768"/>
                    </a:lnTo>
                    <a:lnTo>
                      <a:pt x="1037" y="771"/>
                    </a:lnTo>
                    <a:lnTo>
                      <a:pt x="1032" y="778"/>
                    </a:lnTo>
                    <a:lnTo>
                      <a:pt x="1027" y="786"/>
                    </a:lnTo>
                    <a:lnTo>
                      <a:pt x="1027" y="791"/>
                    </a:lnTo>
                    <a:lnTo>
                      <a:pt x="1022" y="793"/>
                    </a:lnTo>
                    <a:lnTo>
                      <a:pt x="1022" y="793"/>
                    </a:lnTo>
                    <a:lnTo>
                      <a:pt x="1022" y="786"/>
                    </a:lnTo>
                    <a:lnTo>
                      <a:pt x="1019" y="788"/>
                    </a:lnTo>
                    <a:lnTo>
                      <a:pt x="1015" y="791"/>
                    </a:lnTo>
                    <a:lnTo>
                      <a:pt x="1019" y="796"/>
                    </a:lnTo>
                    <a:lnTo>
                      <a:pt x="1019" y="798"/>
                    </a:lnTo>
                    <a:lnTo>
                      <a:pt x="1017" y="805"/>
                    </a:lnTo>
                    <a:lnTo>
                      <a:pt x="1017" y="805"/>
                    </a:lnTo>
                    <a:lnTo>
                      <a:pt x="1015" y="810"/>
                    </a:lnTo>
                    <a:lnTo>
                      <a:pt x="1015" y="813"/>
                    </a:lnTo>
                    <a:lnTo>
                      <a:pt x="1012" y="813"/>
                    </a:lnTo>
                    <a:lnTo>
                      <a:pt x="1012" y="815"/>
                    </a:lnTo>
                    <a:lnTo>
                      <a:pt x="1015" y="818"/>
                    </a:lnTo>
                    <a:lnTo>
                      <a:pt x="1012" y="820"/>
                    </a:lnTo>
                    <a:lnTo>
                      <a:pt x="1010" y="820"/>
                    </a:lnTo>
                    <a:lnTo>
                      <a:pt x="1007" y="818"/>
                    </a:lnTo>
                    <a:lnTo>
                      <a:pt x="1007" y="820"/>
                    </a:lnTo>
                    <a:lnTo>
                      <a:pt x="1007" y="825"/>
                    </a:lnTo>
                    <a:lnTo>
                      <a:pt x="1005" y="825"/>
                    </a:lnTo>
                    <a:lnTo>
                      <a:pt x="1005" y="825"/>
                    </a:lnTo>
                    <a:lnTo>
                      <a:pt x="1002" y="825"/>
                    </a:lnTo>
                    <a:lnTo>
                      <a:pt x="1000" y="833"/>
                    </a:lnTo>
                    <a:lnTo>
                      <a:pt x="997" y="835"/>
                    </a:lnTo>
                    <a:lnTo>
                      <a:pt x="995" y="838"/>
                    </a:lnTo>
                    <a:lnTo>
                      <a:pt x="995" y="840"/>
                    </a:lnTo>
                    <a:lnTo>
                      <a:pt x="987" y="840"/>
                    </a:lnTo>
                    <a:lnTo>
                      <a:pt x="985" y="840"/>
                    </a:lnTo>
                    <a:lnTo>
                      <a:pt x="980" y="843"/>
                    </a:lnTo>
                    <a:lnTo>
                      <a:pt x="980" y="845"/>
                    </a:lnTo>
                    <a:lnTo>
                      <a:pt x="982" y="848"/>
                    </a:lnTo>
                    <a:lnTo>
                      <a:pt x="980" y="850"/>
                    </a:lnTo>
                    <a:lnTo>
                      <a:pt x="975" y="855"/>
                    </a:lnTo>
                    <a:lnTo>
                      <a:pt x="973" y="855"/>
                    </a:lnTo>
                    <a:lnTo>
                      <a:pt x="973" y="860"/>
                    </a:lnTo>
                    <a:lnTo>
                      <a:pt x="970" y="857"/>
                    </a:lnTo>
                    <a:lnTo>
                      <a:pt x="968" y="860"/>
                    </a:lnTo>
                    <a:lnTo>
                      <a:pt x="968" y="862"/>
                    </a:lnTo>
                    <a:lnTo>
                      <a:pt x="968" y="862"/>
                    </a:lnTo>
                    <a:lnTo>
                      <a:pt x="965" y="862"/>
                    </a:lnTo>
                    <a:lnTo>
                      <a:pt x="963" y="865"/>
                    </a:lnTo>
                    <a:lnTo>
                      <a:pt x="960" y="865"/>
                    </a:lnTo>
                    <a:lnTo>
                      <a:pt x="958" y="865"/>
                    </a:lnTo>
                    <a:lnTo>
                      <a:pt x="948" y="877"/>
                    </a:lnTo>
                    <a:lnTo>
                      <a:pt x="933" y="885"/>
                    </a:lnTo>
                    <a:lnTo>
                      <a:pt x="928" y="882"/>
                    </a:lnTo>
                    <a:lnTo>
                      <a:pt x="926" y="885"/>
                    </a:lnTo>
                    <a:lnTo>
                      <a:pt x="926" y="885"/>
                    </a:lnTo>
                    <a:lnTo>
                      <a:pt x="923" y="887"/>
                    </a:lnTo>
                    <a:lnTo>
                      <a:pt x="921" y="885"/>
                    </a:lnTo>
                    <a:lnTo>
                      <a:pt x="921" y="882"/>
                    </a:lnTo>
                    <a:lnTo>
                      <a:pt x="918" y="882"/>
                    </a:lnTo>
                    <a:lnTo>
                      <a:pt x="916" y="885"/>
                    </a:lnTo>
                    <a:lnTo>
                      <a:pt x="913" y="887"/>
                    </a:lnTo>
                    <a:lnTo>
                      <a:pt x="911" y="887"/>
                    </a:lnTo>
                    <a:lnTo>
                      <a:pt x="908" y="885"/>
                    </a:lnTo>
                    <a:lnTo>
                      <a:pt x="908" y="885"/>
                    </a:lnTo>
                    <a:lnTo>
                      <a:pt x="906" y="885"/>
                    </a:lnTo>
                    <a:lnTo>
                      <a:pt x="906" y="890"/>
                    </a:lnTo>
                    <a:lnTo>
                      <a:pt x="906" y="89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4" name="Freeform 662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5" name="Freeform 663"/>
              <p:cNvSpPr>
                <a:spLocks/>
              </p:cNvSpPr>
              <p:nvPr/>
            </p:nvSpPr>
            <p:spPr bwMode="auto">
              <a:xfrm>
                <a:off x="5218" y="2716"/>
                <a:ext cx="173" cy="341"/>
              </a:xfrm>
              <a:custGeom>
                <a:avLst/>
                <a:gdLst>
                  <a:gd name="T0" fmla="*/ 52 w 173"/>
                  <a:gd name="T1" fmla="*/ 9 h 341"/>
                  <a:gd name="T2" fmla="*/ 10 w 173"/>
                  <a:gd name="T3" fmla="*/ 27 h 341"/>
                  <a:gd name="T4" fmla="*/ 0 w 173"/>
                  <a:gd name="T5" fmla="*/ 54 h 341"/>
                  <a:gd name="T6" fmla="*/ 20 w 173"/>
                  <a:gd name="T7" fmla="*/ 84 h 341"/>
                  <a:gd name="T8" fmla="*/ 27 w 173"/>
                  <a:gd name="T9" fmla="*/ 106 h 341"/>
                  <a:gd name="T10" fmla="*/ 20 w 173"/>
                  <a:gd name="T11" fmla="*/ 123 h 341"/>
                  <a:gd name="T12" fmla="*/ 12 w 173"/>
                  <a:gd name="T13" fmla="*/ 136 h 341"/>
                  <a:gd name="T14" fmla="*/ 34 w 173"/>
                  <a:gd name="T15" fmla="*/ 182 h 341"/>
                  <a:gd name="T16" fmla="*/ 44 w 173"/>
                  <a:gd name="T17" fmla="*/ 207 h 341"/>
                  <a:gd name="T18" fmla="*/ 15 w 173"/>
                  <a:gd name="T19" fmla="*/ 281 h 341"/>
                  <a:gd name="T20" fmla="*/ 32 w 173"/>
                  <a:gd name="T21" fmla="*/ 294 h 341"/>
                  <a:gd name="T22" fmla="*/ 47 w 173"/>
                  <a:gd name="T23" fmla="*/ 314 h 341"/>
                  <a:gd name="T24" fmla="*/ 62 w 173"/>
                  <a:gd name="T25" fmla="*/ 318 h 341"/>
                  <a:gd name="T26" fmla="*/ 79 w 173"/>
                  <a:gd name="T27" fmla="*/ 331 h 341"/>
                  <a:gd name="T28" fmla="*/ 89 w 173"/>
                  <a:gd name="T29" fmla="*/ 336 h 341"/>
                  <a:gd name="T30" fmla="*/ 101 w 173"/>
                  <a:gd name="T31" fmla="*/ 331 h 341"/>
                  <a:gd name="T32" fmla="*/ 67 w 173"/>
                  <a:gd name="T33" fmla="*/ 306 h 341"/>
                  <a:gd name="T34" fmla="*/ 52 w 173"/>
                  <a:gd name="T35" fmla="*/ 267 h 341"/>
                  <a:gd name="T36" fmla="*/ 42 w 173"/>
                  <a:gd name="T37" fmla="*/ 264 h 341"/>
                  <a:gd name="T38" fmla="*/ 37 w 173"/>
                  <a:gd name="T39" fmla="*/ 234 h 341"/>
                  <a:gd name="T40" fmla="*/ 42 w 173"/>
                  <a:gd name="T41" fmla="*/ 225 h 341"/>
                  <a:gd name="T42" fmla="*/ 54 w 173"/>
                  <a:gd name="T43" fmla="*/ 178 h 341"/>
                  <a:gd name="T44" fmla="*/ 64 w 173"/>
                  <a:gd name="T45" fmla="*/ 165 h 341"/>
                  <a:gd name="T46" fmla="*/ 71 w 173"/>
                  <a:gd name="T47" fmla="*/ 185 h 341"/>
                  <a:gd name="T48" fmla="*/ 74 w 173"/>
                  <a:gd name="T49" fmla="*/ 185 h 341"/>
                  <a:gd name="T50" fmla="*/ 108 w 173"/>
                  <a:gd name="T51" fmla="*/ 200 h 341"/>
                  <a:gd name="T52" fmla="*/ 113 w 173"/>
                  <a:gd name="T53" fmla="*/ 207 h 341"/>
                  <a:gd name="T54" fmla="*/ 118 w 173"/>
                  <a:gd name="T55" fmla="*/ 202 h 341"/>
                  <a:gd name="T56" fmla="*/ 104 w 173"/>
                  <a:gd name="T57" fmla="*/ 173 h 341"/>
                  <a:gd name="T58" fmla="*/ 108 w 173"/>
                  <a:gd name="T59" fmla="*/ 160 h 341"/>
                  <a:gd name="T60" fmla="*/ 123 w 173"/>
                  <a:gd name="T61" fmla="*/ 148 h 341"/>
                  <a:gd name="T62" fmla="*/ 168 w 173"/>
                  <a:gd name="T63" fmla="*/ 150 h 341"/>
                  <a:gd name="T64" fmla="*/ 173 w 173"/>
                  <a:gd name="T65" fmla="*/ 143 h 341"/>
                  <a:gd name="T66" fmla="*/ 173 w 173"/>
                  <a:gd name="T67" fmla="*/ 118 h 341"/>
                  <a:gd name="T68" fmla="*/ 168 w 173"/>
                  <a:gd name="T69" fmla="*/ 111 h 341"/>
                  <a:gd name="T70" fmla="*/ 160 w 173"/>
                  <a:gd name="T71" fmla="*/ 106 h 341"/>
                  <a:gd name="T72" fmla="*/ 155 w 173"/>
                  <a:gd name="T73" fmla="*/ 84 h 341"/>
                  <a:gd name="T74" fmla="*/ 148 w 173"/>
                  <a:gd name="T75" fmla="*/ 69 h 341"/>
                  <a:gd name="T76" fmla="*/ 121 w 173"/>
                  <a:gd name="T77" fmla="*/ 56 h 341"/>
                  <a:gd name="T78" fmla="*/ 108 w 173"/>
                  <a:gd name="T79" fmla="*/ 66 h 341"/>
                  <a:gd name="T80" fmla="*/ 101 w 173"/>
                  <a:gd name="T81" fmla="*/ 59 h 341"/>
                  <a:gd name="T82" fmla="*/ 84 w 173"/>
                  <a:gd name="T83" fmla="*/ 66 h 341"/>
                  <a:gd name="T84" fmla="*/ 74 w 173"/>
                  <a:gd name="T85" fmla="*/ 74 h 341"/>
                  <a:gd name="T86" fmla="*/ 79 w 173"/>
                  <a:gd name="T87" fmla="*/ 39 h 341"/>
                  <a:gd name="T88" fmla="*/ 76 w 173"/>
                  <a:gd name="T89" fmla="*/ 24 h 341"/>
                  <a:gd name="T90" fmla="*/ 64 w 173"/>
                  <a:gd name="T91" fmla="*/ 9 h 341"/>
                  <a:gd name="T92" fmla="*/ 57 w 173"/>
                  <a:gd name="T93" fmla="*/ 5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3" h="341">
                    <a:moveTo>
                      <a:pt x="57" y="0"/>
                    </a:moveTo>
                    <a:lnTo>
                      <a:pt x="54" y="2"/>
                    </a:lnTo>
                    <a:lnTo>
                      <a:pt x="52" y="9"/>
                    </a:lnTo>
                    <a:lnTo>
                      <a:pt x="44" y="12"/>
                    </a:lnTo>
                    <a:lnTo>
                      <a:pt x="27" y="24"/>
                    </a:lnTo>
                    <a:lnTo>
                      <a:pt x="10" y="2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7" y="74"/>
                    </a:lnTo>
                    <a:lnTo>
                      <a:pt x="17" y="81"/>
                    </a:lnTo>
                    <a:lnTo>
                      <a:pt x="20" y="84"/>
                    </a:lnTo>
                    <a:lnTo>
                      <a:pt x="20" y="103"/>
                    </a:lnTo>
                    <a:lnTo>
                      <a:pt x="25" y="103"/>
                    </a:lnTo>
                    <a:lnTo>
                      <a:pt x="27" y="106"/>
                    </a:lnTo>
                    <a:lnTo>
                      <a:pt x="25" y="108"/>
                    </a:lnTo>
                    <a:lnTo>
                      <a:pt x="20" y="118"/>
                    </a:lnTo>
                    <a:lnTo>
                      <a:pt x="20" y="123"/>
                    </a:lnTo>
                    <a:lnTo>
                      <a:pt x="15" y="128"/>
                    </a:lnTo>
                    <a:lnTo>
                      <a:pt x="15" y="131"/>
                    </a:lnTo>
                    <a:lnTo>
                      <a:pt x="12" y="136"/>
                    </a:lnTo>
                    <a:lnTo>
                      <a:pt x="15" y="143"/>
                    </a:lnTo>
                    <a:lnTo>
                      <a:pt x="30" y="155"/>
                    </a:lnTo>
                    <a:lnTo>
                      <a:pt x="34" y="182"/>
                    </a:lnTo>
                    <a:lnTo>
                      <a:pt x="37" y="182"/>
                    </a:lnTo>
                    <a:lnTo>
                      <a:pt x="44" y="202"/>
                    </a:lnTo>
                    <a:lnTo>
                      <a:pt x="44" y="207"/>
                    </a:lnTo>
                    <a:lnTo>
                      <a:pt x="37" y="217"/>
                    </a:lnTo>
                    <a:lnTo>
                      <a:pt x="32" y="222"/>
                    </a:lnTo>
                    <a:lnTo>
                      <a:pt x="15" y="281"/>
                    </a:lnTo>
                    <a:lnTo>
                      <a:pt x="17" y="286"/>
                    </a:lnTo>
                    <a:lnTo>
                      <a:pt x="25" y="284"/>
                    </a:lnTo>
                    <a:lnTo>
                      <a:pt x="32" y="294"/>
                    </a:lnTo>
                    <a:lnTo>
                      <a:pt x="34" y="294"/>
                    </a:lnTo>
                    <a:lnTo>
                      <a:pt x="44" y="309"/>
                    </a:lnTo>
                    <a:lnTo>
                      <a:pt x="47" y="314"/>
                    </a:lnTo>
                    <a:lnTo>
                      <a:pt x="59" y="326"/>
                    </a:lnTo>
                    <a:lnTo>
                      <a:pt x="57" y="318"/>
                    </a:lnTo>
                    <a:lnTo>
                      <a:pt x="62" y="318"/>
                    </a:lnTo>
                    <a:lnTo>
                      <a:pt x="64" y="323"/>
                    </a:lnTo>
                    <a:lnTo>
                      <a:pt x="74" y="323"/>
                    </a:lnTo>
                    <a:lnTo>
                      <a:pt x="79" y="331"/>
                    </a:lnTo>
                    <a:lnTo>
                      <a:pt x="79" y="336"/>
                    </a:lnTo>
                    <a:lnTo>
                      <a:pt x="79" y="341"/>
                    </a:lnTo>
                    <a:lnTo>
                      <a:pt x="89" y="336"/>
                    </a:lnTo>
                    <a:lnTo>
                      <a:pt x="94" y="336"/>
                    </a:lnTo>
                    <a:lnTo>
                      <a:pt x="99" y="336"/>
                    </a:lnTo>
                    <a:lnTo>
                      <a:pt x="101" y="331"/>
                    </a:lnTo>
                    <a:lnTo>
                      <a:pt x="86" y="314"/>
                    </a:lnTo>
                    <a:lnTo>
                      <a:pt x="74" y="314"/>
                    </a:lnTo>
                    <a:lnTo>
                      <a:pt x="67" y="306"/>
                    </a:lnTo>
                    <a:lnTo>
                      <a:pt x="62" y="286"/>
                    </a:lnTo>
                    <a:lnTo>
                      <a:pt x="54" y="279"/>
                    </a:lnTo>
                    <a:lnTo>
                      <a:pt x="52" y="267"/>
                    </a:lnTo>
                    <a:lnTo>
                      <a:pt x="49" y="262"/>
                    </a:lnTo>
                    <a:lnTo>
                      <a:pt x="47" y="262"/>
                    </a:lnTo>
                    <a:lnTo>
                      <a:pt x="42" y="264"/>
                    </a:lnTo>
                    <a:lnTo>
                      <a:pt x="37" y="262"/>
                    </a:lnTo>
                    <a:lnTo>
                      <a:pt x="34" y="239"/>
                    </a:lnTo>
                    <a:lnTo>
                      <a:pt x="37" y="234"/>
                    </a:lnTo>
                    <a:lnTo>
                      <a:pt x="37" y="229"/>
                    </a:lnTo>
                    <a:lnTo>
                      <a:pt x="39" y="227"/>
                    </a:lnTo>
                    <a:lnTo>
                      <a:pt x="42" y="225"/>
                    </a:lnTo>
                    <a:lnTo>
                      <a:pt x="42" y="220"/>
                    </a:lnTo>
                    <a:lnTo>
                      <a:pt x="52" y="197"/>
                    </a:lnTo>
                    <a:lnTo>
                      <a:pt x="54" y="178"/>
                    </a:lnTo>
                    <a:lnTo>
                      <a:pt x="52" y="168"/>
                    </a:lnTo>
                    <a:lnTo>
                      <a:pt x="57" y="165"/>
                    </a:lnTo>
                    <a:lnTo>
                      <a:pt x="64" y="165"/>
                    </a:lnTo>
                    <a:lnTo>
                      <a:pt x="71" y="168"/>
                    </a:lnTo>
                    <a:lnTo>
                      <a:pt x="74" y="170"/>
                    </a:lnTo>
                    <a:lnTo>
                      <a:pt x="71" y="185"/>
                    </a:lnTo>
                    <a:lnTo>
                      <a:pt x="74" y="187"/>
                    </a:lnTo>
                    <a:lnTo>
                      <a:pt x="74" y="187"/>
                    </a:lnTo>
                    <a:lnTo>
                      <a:pt x="74" y="185"/>
                    </a:lnTo>
                    <a:lnTo>
                      <a:pt x="94" y="187"/>
                    </a:lnTo>
                    <a:lnTo>
                      <a:pt x="104" y="197"/>
                    </a:lnTo>
                    <a:lnTo>
                      <a:pt x="108" y="200"/>
                    </a:lnTo>
                    <a:lnTo>
                      <a:pt x="108" y="197"/>
                    </a:lnTo>
                    <a:lnTo>
                      <a:pt x="111" y="200"/>
                    </a:lnTo>
                    <a:lnTo>
                      <a:pt x="113" y="207"/>
                    </a:lnTo>
                    <a:lnTo>
                      <a:pt x="118" y="210"/>
                    </a:lnTo>
                    <a:lnTo>
                      <a:pt x="118" y="207"/>
                    </a:lnTo>
                    <a:lnTo>
                      <a:pt x="118" y="202"/>
                    </a:lnTo>
                    <a:lnTo>
                      <a:pt x="113" y="192"/>
                    </a:lnTo>
                    <a:lnTo>
                      <a:pt x="106" y="187"/>
                    </a:lnTo>
                    <a:lnTo>
                      <a:pt x="104" y="173"/>
                    </a:lnTo>
                    <a:lnTo>
                      <a:pt x="104" y="168"/>
                    </a:lnTo>
                    <a:lnTo>
                      <a:pt x="106" y="165"/>
                    </a:lnTo>
                    <a:lnTo>
                      <a:pt x="108" y="160"/>
                    </a:lnTo>
                    <a:lnTo>
                      <a:pt x="111" y="158"/>
                    </a:lnTo>
                    <a:lnTo>
                      <a:pt x="121" y="148"/>
                    </a:lnTo>
                    <a:lnTo>
                      <a:pt x="123" y="148"/>
                    </a:lnTo>
                    <a:lnTo>
                      <a:pt x="160" y="148"/>
                    </a:lnTo>
                    <a:lnTo>
                      <a:pt x="163" y="150"/>
                    </a:lnTo>
                    <a:lnTo>
                      <a:pt x="168" y="150"/>
                    </a:lnTo>
                    <a:lnTo>
                      <a:pt x="168" y="148"/>
                    </a:lnTo>
                    <a:lnTo>
                      <a:pt x="170" y="148"/>
                    </a:lnTo>
                    <a:lnTo>
                      <a:pt x="173" y="143"/>
                    </a:lnTo>
                    <a:lnTo>
                      <a:pt x="173" y="126"/>
                    </a:lnTo>
                    <a:lnTo>
                      <a:pt x="173" y="123"/>
                    </a:lnTo>
                    <a:lnTo>
                      <a:pt x="173" y="118"/>
                    </a:lnTo>
                    <a:lnTo>
                      <a:pt x="173" y="116"/>
                    </a:lnTo>
                    <a:lnTo>
                      <a:pt x="170" y="113"/>
                    </a:lnTo>
                    <a:lnTo>
                      <a:pt x="168" y="111"/>
                    </a:lnTo>
                    <a:lnTo>
                      <a:pt x="168" y="108"/>
                    </a:lnTo>
                    <a:lnTo>
                      <a:pt x="163" y="108"/>
                    </a:lnTo>
                    <a:lnTo>
                      <a:pt x="160" y="106"/>
                    </a:lnTo>
                    <a:lnTo>
                      <a:pt x="158" y="103"/>
                    </a:lnTo>
                    <a:lnTo>
                      <a:pt x="155" y="98"/>
                    </a:lnTo>
                    <a:lnTo>
                      <a:pt x="155" y="84"/>
                    </a:lnTo>
                    <a:lnTo>
                      <a:pt x="153" y="74"/>
                    </a:lnTo>
                    <a:lnTo>
                      <a:pt x="148" y="71"/>
                    </a:lnTo>
                    <a:lnTo>
                      <a:pt x="148" y="69"/>
                    </a:lnTo>
                    <a:lnTo>
                      <a:pt x="143" y="64"/>
                    </a:lnTo>
                    <a:lnTo>
                      <a:pt x="136" y="54"/>
                    </a:lnTo>
                    <a:lnTo>
                      <a:pt x="121" y="56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4" y="64"/>
                    </a:lnTo>
                    <a:lnTo>
                      <a:pt x="101" y="59"/>
                    </a:lnTo>
                    <a:lnTo>
                      <a:pt x="96" y="59"/>
                    </a:lnTo>
                    <a:lnTo>
                      <a:pt x="89" y="61"/>
                    </a:lnTo>
                    <a:lnTo>
                      <a:pt x="84" y="66"/>
                    </a:lnTo>
                    <a:lnTo>
                      <a:pt x="79" y="69"/>
                    </a:lnTo>
                    <a:lnTo>
                      <a:pt x="76" y="71"/>
                    </a:lnTo>
                    <a:lnTo>
                      <a:pt x="74" y="74"/>
                    </a:lnTo>
                    <a:lnTo>
                      <a:pt x="74" y="71"/>
                    </a:lnTo>
                    <a:lnTo>
                      <a:pt x="71" y="66"/>
                    </a:lnTo>
                    <a:lnTo>
                      <a:pt x="79" y="39"/>
                    </a:lnTo>
                    <a:lnTo>
                      <a:pt x="76" y="34"/>
                    </a:lnTo>
                    <a:lnTo>
                      <a:pt x="79" y="27"/>
                    </a:lnTo>
                    <a:lnTo>
                      <a:pt x="76" y="24"/>
                    </a:lnTo>
                    <a:lnTo>
                      <a:pt x="67" y="24"/>
                    </a:lnTo>
                    <a:lnTo>
                      <a:pt x="64" y="24"/>
                    </a:lnTo>
                    <a:lnTo>
                      <a:pt x="64" y="9"/>
                    </a:lnTo>
                    <a:lnTo>
                      <a:pt x="59" y="5"/>
                    </a:lnTo>
                    <a:lnTo>
                      <a:pt x="57" y="7"/>
                    </a:lnTo>
                    <a:lnTo>
                      <a:pt x="57" y="5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6" name="Freeform 664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  <a:close/>
                  </a:path>
                </a:pathLst>
              </a:custGeom>
              <a:solidFill>
                <a:srgbClr val="E200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7" name="Freeform 665"/>
              <p:cNvSpPr>
                <a:spLocks/>
              </p:cNvSpPr>
              <p:nvPr/>
            </p:nvSpPr>
            <p:spPr bwMode="auto">
              <a:xfrm>
                <a:off x="4828" y="2483"/>
                <a:ext cx="180" cy="99"/>
              </a:xfrm>
              <a:custGeom>
                <a:avLst/>
                <a:gdLst>
                  <a:gd name="T0" fmla="*/ 175 w 180"/>
                  <a:gd name="T1" fmla="*/ 79 h 99"/>
                  <a:gd name="T2" fmla="*/ 178 w 180"/>
                  <a:gd name="T3" fmla="*/ 84 h 99"/>
                  <a:gd name="T4" fmla="*/ 175 w 180"/>
                  <a:gd name="T5" fmla="*/ 97 h 99"/>
                  <a:gd name="T6" fmla="*/ 168 w 180"/>
                  <a:gd name="T7" fmla="*/ 97 h 99"/>
                  <a:gd name="T8" fmla="*/ 153 w 180"/>
                  <a:gd name="T9" fmla="*/ 97 h 99"/>
                  <a:gd name="T10" fmla="*/ 109 w 180"/>
                  <a:gd name="T11" fmla="*/ 87 h 99"/>
                  <a:gd name="T12" fmla="*/ 94 w 180"/>
                  <a:gd name="T13" fmla="*/ 74 h 99"/>
                  <a:gd name="T14" fmla="*/ 74 w 180"/>
                  <a:gd name="T15" fmla="*/ 74 h 99"/>
                  <a:gd name="T16" fmla="*/ 57 w 180"/>
                  <a:gd name="T17" fmla="*/ 67 h 99"/>
                  <a:gd name="T18" fmla="*/ 47 w 180"/>
                  <a:gd name="T19" fmla="*/ 64 h 99"/>
                  <a:gd name="T20" fmla="*/ 32 w 180"/>
                  <a:gd name="T21" fmla="*/ 57 h 99"/>
                  <a:gd name="T22" fmla="*/ 20 w 180"/>
                  <a:gd name="T23" fmla="*/ 47 h 99"/>
                  <a:gd name="T24" fmla="*/ 12 w 180"/>
                  <a:gd name="T25" fmla="*/ 45 h 99"/>
                  <a:gd name="T26" fmla="*/ 7 w 180"/>
                  <a:gd name="T27" fmla="*/ 42 h 99"/>
                  <a:gd name="T28" fmla="*/ 0 w 180"/>
                  <a:gd name="T29" fmla="*/ 37 h 99"/>
                  <a:gd name="T30" fmla="*/ 5 w 180"/>
                  <a:gd name="T31" fmla="*/ 30 h 99"/>
                  <a:gd name="T32" fmla="*/ 5 w 180"/>
                  <a:gd name="T33" fmla="*/ 22 h 99"/>
                  <a:gd name="T34" fmla="*/ 7 w 180"/>
                  <a:gd name="T35" fmla="*/ 15 h 99"/>
                  <a:gd name="T36" fmla="*/ 12 w 180"/>
                  <a:gd name="T37" fmla="*/ 10 h 99"/>
                  <a:gd name="T38" fmla="*/ 17 w 180"/>
                  <a:gd name="T39" fmla="*/ 5 h 99"/>
                  <a:gd name="T40" fmla="*/ 20 w 180"/>
                  <a:gd name="T41" fmla="*/ 3 h 99"/>
                  <a:gd name="T42" fmla="*/ 25 w 180"/>
                  <a:gd name="T43" fmla="*/ 5 h 99"/>
                  <a:gd name="T44" fmla="*/ 27 w 180"/>
                  <a:gd name="T45" fmla="*/ 5 h 99"/>
                  <a:gd name="T46" fmla="*/ 30 w 180"/>
                  <a:gd name="T47" fmla="*/ 0 h 99"/>
                  <a:gd name="T48" fmla="*/ 54 w 180"/>
                  <a:gd name="T49" fmla="*/ 5 h 99"/>
                  <a:gd name="T50" fmla="*/ 67 w 180"/>
                  <a:gd name="T51" fmla="*/ 15 h 99"/>
                  <a:gd name="T52" fmla="*/ 77 w 180"/>
                  <a:gd name="T53" fmla="*/ 30 h 99"/>
                  <a:gd name="T54" fmla="*/ 84 w 180"/>
                  <a:gd name="T55" fmla="*/ 30 h 99"/>
                  <a:gd name="T56" fmla="*/ 86 w 180"/>
                  <a:gd name="T57" fmla="*/ 25 h 99"/>
                  <a:gd name="T58" fmla="*/ 94 w 180"/>
                  <a:gd name="T59" fmla="*/ 25 h 99"/>
                  <a:gd name="T60" fmla="*/ 91 w 180"/>
                  <a:gd name="T61" fmla="*/ 32 h 99"/>
                  <a:gd name="T62" fmla="*/ 94 w 180"/>
                  <a:gd name="T63" fmla="*/ 37 h 99"/>
                  <a:gd name="T64" fmla="*/ 99 w 180"/>
                  <a:gd name="T65" fmla="*/ 40 h 99"/>
                  <a:gd name="T66" fmla="*/ 106 w 180"/>
                  <a:gd name="T67" fmla="*/ 42 h 99"/>
                  <a:gd name="T68" fmla="*/ 114 w 180"/>
                  <a:gd name="T69" fmla="*/ 42 h 99"/>
                  <a:gd name="T70" fmla="*/ 114 w 180"/>
                  <a:gd name="T71" fmla="*/ 50 h 99"/>
                  <a:gd name="T72" fmla="*/ 126 w 180"/>
                  <a:gd name="T73" fmla="*/ 52 h 99"/>
                  <a:gd name="T74" fmla="*/ 131 w 180"/>
                  <a:gd name="T75" fmla="*/ 60 h 99"/>
                  <a:gd name="T76" fmla="*/ 136 w 180"/>
                  <a:gd name="T77" fmla="*/ 60 h 99"/>
                  <a:gd name="T78" fmla="*/ 143 w 180"/>
                  <a:gd name="T79" fmla="*/ 60 h 99"/>
                  <a:gd name="T80" fmla="*/ 146 w 180"/>
                  <a:gd name="T81" fmla="*/ 57 h 99"/>
                  <a:gd name="T82" fmla="*/ 160 w 180"/>
                  <a:gd name="T83" fmla="*/ 64 h 99"/>
                  <a:gd name="T84" fmla="*/ 173 w 180"/>
                  <a:gd name="T85" fmla="*/ 6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0" h="99">
                    <a:moveTo>
                      <a:pt x="178" y="60"/>
                    </a:moveTo>
                    <a:lnTo>
                      <a:pt x="178" y="64"/>
                    </a:lnTo>
                    <a:lnTo>
                      <a:pt x="175" y="79"/>
                    </a:lnTo>
                    <a:lnTo>
                      <a:pt x="173" y="82"/>
                    </a:lnTo>
                    <a:lnTo>
                      <a:pt x="173" y="82"/>
                    </a:lnTo>
                    <a:lnTo>
                      <a:pt x="178" y="84"/>
                    </a:lnTo>
                    <a:lnTo>
                      <a:pt x="180" y="89"/>
                    </a:lnTo>
                    <a:lnTo>
                      <a:pt x="178" y="92"/>
                    </a:lnTo>
                    <a:lnTo>
                      <a:pt x="175" y="97"/>
                    </a:lnTo>
                    <a:lnTo>
                      <a:pt x="175" y="97"/>
                    </a:lnTo>
                    <a:lnTo>
                      <a:pt x="170" y="97"/>
                    </a:lnTo>
                    <a:lnTo>
                      <a:pt x="168" y="97"/>
                    </a:lnTo>
                    <a:lnTo>
                      <a:pt x="160" y="97"/>
                    </a:lnTo>
                    <a:lnTo>
                      <a:pt x="158" y="99"/>
                    </a:lnTo>
                    <a:lnTo>
                      <a:pt x="153" y="97"/>
                    </a:lnTo>
                    <a:lnTo>
                      <a:pt x="128" y="92"/>
                    </a:lnTo>
                    <a:lnTo>
                      <a:pt x="126" y="89"/>
                    </a:lnTo>
                    <a:lnTo>
                      <a:pt x="109" y="87"/>
                    </a:lnTo>
                    <a:lnTo>
                      <a:pt x="101" y="82"/>
                    </a:lnTo>
                    <a:lnTo>
                      <a:pt x="96" y="77"/>
                    </a:lnTo>
                    <a:lnTo>
                      <a:pt x="94" y="74"/>
                    </a:lnTo>
                    <a:lnTo>
                      <a:pt x="86" y="74"/>
                    </a:lnTo>
                    <a:lnTo>
                      <a:pt x="84" y="74"/>
                    </a:lnTo>
                    <a:lnTo>
                      <a:pt x="74" y="74"/>
                    </a:lnTo>
                    <a:lnTo>
                      <a:pt x="72" y="74"/>
                    </a:lnTo>
                    <a:lnTo>
                      <a:pt x="62" y="74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2" y="67"/>
                    </a:lnTo>
                    <a:lnTo>
                      <a:pt x="47" y="64"/>
                    </a:lnTo>
                    <a:lnTo>
                      <a:pt x="42" y="62"/>
                    </a:lnTo>
                    <a:lnTo>
                      <a:pt x="40" y="62"/>
                    </a:lnTo>
                    <a:lnTo>
                      <a:pt x="32" y="57"/>
                    </a:lnTo>
                    <a:lnTo>
                      <a:pt x="27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15" y="42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5" y="4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2" y="35"/>
                    </a:lnTo>
                    <a:lnTo>
                      <a:pt x="2" y="32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7" y="27"/>
                    </a:lnTo>
                    <a:lnTo>
                      <a:pt x="5" y="22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7" y="8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62" y="13"/>
                    </a:lnTo>
                    <a:lnTo>
                      <a:pt x="67" y="15"/>
                    </a:lnTo>
                    <a:lnTo>
                      <a:pt x="74" y="22"/>
                    </a:lnTo>
                    <a:lnTo>
                      <a:pt x="74" y="30"/>
                    </a:lnTo>
                    <a:lnTo>
                      <a:pt x="77" y="30"/>
                    </a:lnTo>
                    <a:lnTo>
                      <a:pt x="79" y="32"/>
                    </a:lnTo>
                    <a:lnTo>
                      <a:pt x="81" y="30"/>
                    </a:lnTo>
                    <a:lnTo>
                      <a:pt x="84" y="30"/>
                    </a:lnTo>
                    <a:lnTo>
                      <a:pt x="84" y="27"/>
                    </a:lnTo>
                    <a:lnTo>
                      <a:pt x="84" y="27"/>
                    </a:lnTo>
                    <a:lnTo>
                      <a:pt x="86" y="25"/>
                    </a:lnTo>
                    <a:lnTo>
                      <a:pt x="89" y="25"/>
                    </a:lnTo>
                    <a:lnTo>
                      <a:pt x="89" y="25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1" y="30"/>
                    </a:lnTo>
                    <a:lnTo>
                      <a:pt x="91" y="32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4" y="37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9" y="40"/>
                    </a:lnTo>
                    <a:lnTo>
                      <a:pt x="101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4" y="47"/>
                    </a:lnTo>
                    <a:lnTo>
                      <a:pt x="114" y="50"/>
                    </a:lnTo>
                    <a:lnTo>
                      <a:pt x="118" y="55"/>
                    </a:lnTo>
                    <a:lnTo>
                      <a:pt x="121" y="52"/>
                    </a:lnTo>
                    <a:lnTo>
                      <a:pt x="126" y="52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1" y="60"/>
                    </a:lnTo>
                    <a:lnTo>
                      <a:pt x="131" y="60"/>
                    </a:lnTo>
                    <a:lnTo>
                      <a:pt x="133" y="60"/>
                    </a:lnTo>
                    <a:lnTo>
                      <a:pt x="136" y="60"/>
                    </a:lnTo>
                    <a:lnTo>
                      <a:pt x="138" y="60"/>
                    </a:lnTo>
                    <a:lnTo>
                      <a:pt x="141" y="60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51" y="57"/>
                    </a:lnTo>
                    <a:lnTo>
                      <a:pt x="153" y="60"/>
                    </a:lnTo>
                    <a:lnTo>
                      <a:pt x="160" y="64"/>
                    </a:lnTo>
                    <a:lnTo>
                      <a:pt x="165" y="62"/>
                    </a:lnTo>
                    <a:lnTo>
                      <a:pt x="170" y="64"/>
                    </a:lnTo>
                    <a:lnTo>
                      <a:pt x="173" y="60"/>
                    </a:lnTo>
                    <a:lnTo>
                      <a:pt x="178" y="60"/>
                    </a:lnTo>
                    <a:lnTo>
                      <a:pt x="178" y="60"/>
                    </a:lnTo>
                  </a:path>
                </a:pathLst>
              </a:custGeom>
              <a:solidFill>
                <a:srgbClr val="006375"/>
              </a:solidFill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8" name="Freeform 666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9" name="Freeform 667"/>
              <p:cNvSpPr>
                <a:spLocks/>
              </p:cNvSpPr>
              <p:nvPr/>
            </p:nvSpPr>
            <p:spPr bwMode="auto">
              <a:xfrm>
                <a:off x="5001" y="2577"/>
                <a:ext cx="106" cy="136"/>
              </a:xfrm>
              <a:custGeom>
                <a:avLst/>
                <a:gdLst>
                  <a:gd name="T0" fmla="*/ 96 w 106"/>
                  <a:gd name="T1" fmla="*/ 136 h 136"/>
                  <a:gd name="T2" fmla="*/ 81 w 106"/>
                  <a:gd name="T3" fmla="*/ 92 h 136"/>
                  <a:gd name="T4" fmla="*/ 69 w 106"/>
                  <a:gd name="T5" fmla="*/ 92 h 136"/>
                  <a:gd name="T6" fmla="*/ 64 w 106"/>
                  <a:gd name="T7" fmla="*/ 87 h 136"/>
                  <a:gd name="T8" fmla="*/ 61 w 106"/>
                  <a:gd name="T9" fmla="*/ 92 h 136"/>
                  <a:gd name="T10" fmla="*/ 59 w 106"/>
                  <a:gd name="T11" fmla="*/ 104 h 136"/>
                  <a:gd name="T12" fmla="*/ 49 w 106"/>
                  <a:gd name="T13" fmla="*/ 114 h 136"/>
                  <a:gd name="T14" fmla="*/ 44 w 106"/>
                  <a:gd name="T15" fmla="*/ 111 h 136"/>
                  <a:gd name="T16" fmla="*/ 39 w 106"/>
                  <a:gd name="T17" fmla="*/ 116 h 136"/>
                  <a:gd name="T18" fmla="*/ 37 w 106"/>
                  <a:gd name="T19" fmla="*/ 114 h 136"/>
                  <a:gd name="T20" fmla="*/ 32 w 106"/>
                  <a:gd name="T21" fmla="*/ 116 h 136"/>
                  <a:gd name="T22" fmla="*/ 29 w 106"/>
                  <a:gd name="T23" fmla="*/ 116 h 136"/>
                  <a:gd name="T24" fmla="*/ 27 w 106"/>
                  <a:gd name="T25" fmla="*/ 119 h 136"/>
                  <a:gd name="T26" fmla="*/ 19 w 106"/>
                  <a:gd name="T27" fmla="*/ 111 h 136"/>
                  <a:gd name="T28" fmla="*/ 19 w 106"/>
                  <a:gd name="T29" fmla="*/ 104 h 136"/>
                  <a:gd name="T30" fmla="*/ 19 w 106"/>
                  <a:gd name="T31" fmla="*/ 97 h 136"/>
                  <a:gd name="T32" fmla="*/ 17 w 106"/>
                  <a:gd name="T33" fmla="*/ 92 h 136"/>
                  <a:gd name="T34" fmla="*/ 17 w 106"/>
                  <a:gd name="T35" fmla="*/ 87 h 136"/>
                  <a:gd name="T36" fmla="*/ 17 w 106"/>
                  <a:gd name="T37" fmla="*/ 79 h 136"/>
                  <a:gd name="T38" fmla="*/ 15 w 106"/>
                  <a:gd name="T39" fmla="*/ 72 h 136"/>
                  <a:gd name="T40" fmla="*/ 15 w 106"/>
                  <a:gd name="T41" fmla="*/ 55 h 136"/>
                  <a:gd name="T42" fmla="*/ 0 w 106"/>
                  <a:gd name="T43" fmla="*/ 45 h 136"/>
                  <a:gd name="T44" fmla="*/ 0 w 106"/>
                  <a:gd name="T45" fmla="*/ 40 h 136"/>
                  <a:gd name="T46" fmla="*/ 5 w 106"/>
                  <a:gd name="T47" fmla="*/ 35 h 136"/>
                  <a:gd name="T48" fmla="*/ 10 w 106"/>
                  <a:gd name="T49" fmla="*/ 32 h 136"/>
                  <a:gd name="T50" fmla="*/ 17 w 106"/>
                  <a:gd name="T51" fmla="*/ 27 h 136"/>
                  <a:gd name="T52" fmla="*/ 15 w 106"/>
                  <a:gd name="T53" fmla="*/ 25 h 136"/>
                  <a:gd name="T54" fmla="*/ 7 w 106"/>
                  <a:gd name="T55" fmla="*/ 22 h 136"/>
                  <a:gd name="T56" fmla="*/ 5 w 106"/>
                  <a:gd name="T57" fmla="*/ 15 h 136"/>
                  <a:gd name="T58" fmla="*/ 12 w 106"/>
                  <a:gd name="T59" fmla="*/ 0 h 136"/>
                  <a:gd name="T60" fmla="*/ 19 w 106"/>
                  <a:gd name="T61" fmla="*/ 10 h 136"/>
                  <a:gd name="T62" fmla="*/ 24 w 106"/>
                  <a:gd name="T63" fmla="*/ 3 h 136"/>
                  <a:gd name="T64" fmla="*/ 27 w 106"/>
                  <a:gd name="T65" fmla="*/ 12 h 136"/>
                  <a:gd name="T66" fmla="*/ 34 w 106"/>
                  <a:gd name="T67" fmla="*/ 12 h 136"/>
                  <a:gd name="T68" fmla="*/ 39 w 106"/>
                  <a:gd name="T69" fmla="*/ 25 h 136"/>
                  <a:gd name="T70" fmla="*/ 47 w 106"/>
                  <a:gd name="T71" fmla="*/ 30 h 136"/>
                  <a:gd name="T72" fmla="*/ 66 w 106"/>
                  <a:gd name="T73" fmla="*/ 30 h 136"/>
                  <a:gd name="T74" fmla="*/ 98 w 106"/>
                  <a:gd name="T75" fmla="*/ 35 h 136"/>
                  <a:gd name="T76" fmla="*/ 94 w 106"/>
                  <a:gd name="T77" fmla="*/ 40 h 136"/>
                  <a:gd name="T78" fmla="*/ 81 w 106"/>
                  <a:gd name="T79" fmla="*/ 55 h 136"/>
                  <a:gd name="T80" fmla="*/ 71 w 106"/>
                  <a:gd name="T81" fmla="*/ 64 h 136"/>
                  <a:gd name="T82" fmla="*/ 79 w 106"/>
                  <a:gd name="T83" fmla="*/ 79 h 136"/>
                  <a:gd name="T84" fmla="*/ 84 w 106"/>
                  <a:gd name="T85" fmla="*/ 84 h 136"/>
                  <a:gd name="T86" fmla="*/ 91 w 106"/>
                  <a:gd name="T87" fmla="*/ 67 h 136"/>
                  <a:gd name="T88" fmla="*/ 106 w 106"/>
                  <a:gd name="T89" fmla="*/ 111 h 136"/>
                  <a:gd name="T90" fmla="*/ 106 w 106"/>
                  <a:gd name="T91" fmla="*/ 124 h 136"/>
                  <a:gd name="T92" fmla="*/ 98 w 106"/>
                  <a:gd name="T93" fmla="*/ 12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136">
                    <a:moveTo>
                      <a:pt x="98" y="136"/>
                    </a:moveTo>
                    <a:lnTo>
                      <a:pt x="96" y="136"/>
                    </a:lnTo>
                    <a:lnTo>
                      <a:pt x="89" y="104"/>
                    </a:lnTo>
                    <a:lnTo>
                      <a:pt x="81" y="92"/>
                    </a:lnTo>
                    <a:lnTo>
                      <a:pt x="79" y="92"/>
                    </a:lnTo>
                    <a:lnTo>
                      <a:pt x="69" y="92"/>
                    </a:lnTo>
                    <a:lnTo>
                      <a:pt x="66" y="92"/>
                    </a:lnTo>
                    <a:lnTo>
                      <a:pt x="64" y="87"/>
                    </a:lnTo>
                    <a:lnTo>
                      <a:pt x="64" y="89"/>
                    </a:lnTo>
                    <a:lnTo>
                      <a:pt x="61" y="92"/>
                    </a:lnTo>
                    <a:lnTo>
                      <a:pt x="59" y="94"/>
                    </a:lnTo>
                    <a:lnTo>
                      <a:pt x="59" y="104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7" y="109"/>
                    </a:lnTo>
                    <a:lnTo>
                      <a:pt x="44" y="111"/>
                    </a:lnTo>
                    <a:lnTo>
                      <a:pt x="44" y="114"/>
                    </a:lnTo>
                    <a:lnTo>
                      <a:pt x="39" y="116"/>
                    </a:lnTo>
                    <a:lnTo>
                      <a:pt x="39" y="114"/>
                    </a:lnTo>
                    <a:lnTo>
                      <a:pt x="37" y="114"/>
                    </a:lnTo>
                    <a:lnTo>
                      <a:pt x="32" y="114"/>
                    </a:lnTo>
                    <a:lnTo>
                      <a:pt x="32" y="116"/>
                    </a:lnTo>
                    <a:lnTo>
                      <a:pt x="29" y="116"/>
                    </a:lnTo>
                    <a:lnTo>
                      <a:pt x="29" y="116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4" y="119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19" y="104"/>
                    </a:lnTo>
                    <a:lnTo>
                      <a:pt x="19" y="101"/>
                    </a:lnTo>
                    <a:lnTo>
                      <a:pt x="19" y="97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17" y="82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2"/>
                    </a:lnTo>
                    <a:lnTo>
                      <a:pt x="12" y="69"/>
                    </a:lnTo>
                    <a:lnTo>
                      <a:pt x="15" y="55"/>
                    </a:lnTo>
                    <a:lnTo>
                      <a:pt x="7" y="47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7"/>
                    </a:lnTo>
                    <a:lnTo>
                      <a:pt x="5" y="35"/>
                    </a:lnTo>
                    <a:lnTo>
                      <a:pt x="7" y="35"/>
                    </a:lnTo>
                    <a:lnTo>
                      <a:pt x="10" y="32"/>
                    </a:lnTo>
                    <a:lnTo>
                      <a:pt x="17" y="30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0" y="25"/>
                    </a:lnTo>
                    <a:lnTo>
                      <a:pt x="7" y="22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9" y="10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10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7" y="8"/>
                    </a:lnTo>
                    <a:lnTo>
                      <a:pt x="39" y="25"/>
                    </a:lnTo>
                    <a:lnTo>
                      <a:pt x="44" y="27"/>
                    </a:lnTo>
                    <a:lnTo>
                      <a:pt x="47" y="30"/>
                    </a:lnTo>
                    <a:lnTo>
                      <a:pt x="66" y="32"/>
                    </a:lnTo>
                    <a:lnTo>
                      <a:pt x="66" y="30"/>
                    </a:lnTo>
                    <a:lnTo>
                      <a:pt x="81" y="30"/>
                    </a:lnTo>
                    <a:lnTo>
                      <a:pt x="98" y="35"/>
                    </a:lnTo>
                    <a:lnTo>
                      <a:pt x="96" y="37"/>
                    </a:lnTo>
                    <a:lnTo>
                      <a:pt x="94" y="40"/>
                    </a:lnTo>
                    <a:lnTo>
                      <a:pt x="91" y="45"/>
                    </a:lnTo>
                    <a:lnTo>
                      <a:pt x="81" y="55"/>
                    </a:lnTo>
                    <a:lnTo>
                      <a:pt x="71" y="59"/>
                    </a:lnTo>
                    <a:lnTo>
                      <a:pt x="71" y="64"/>
                    </a:lnTo>
                    <a:lnTo>
                      <a:pt x="74" y="77"/>
                    </a:lnTo>
                    <a:lnTo>
                      <a:pt x="79" y="79"/>
                    </a:lnTo>
                    <a:lnTo>
                      <a:pt x="81" y="82"/>
                    </a:lnTo>
                    <a:lnTo>
                      <a:pt x="84" y="84"/>
                    </a:lnTo>
                    <a:lnTo>
                      <a:pt x="89" y="72"/>
                    </a:lnTo>
                    <a:lnTo>
                      <a:pt x="91" y="67"/>
                    </a:lnTo>
                    <a:lnTo>
                      <a:pt x="94" y="67"/>
                    </a:lnTo>
                    <a:lnTo>
                      <a:pt x="106" y="111"/>
                    </a:lnTo>
                    <a:lnTo>
                      <a:pt x="106" y="11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8" y="126"/>
                    </a:lnTo>
                    <a:lnTo>
                      <a:pt x="98" y="136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0" name="Freeform 668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1" name="Freeform 669"/>
              <p:cNvSpPr>
                <a:spLocks/>
              </p:cNvSpPr>
              <p:nvPr/>
            </p:nvSpPr>
            <p:spPr bwMode="auto">
              <a:xfrm>
                <a:off x="4821" y="2965"/>
                <a:ext cx="47" cy="87"/>
              </a:xfrm>
              <a:custGeom>
                <a:avLst/>
                <a:gdLst>
                  <a:gd name="T0" fmla="*/ 7 w 47"/>
                  <a:gd name="T1" fmla="*/ 0 h 87"/>
                  <a:gd name="T2" fmla="*/ 5 w 47"/>
                  <a:gd name="T3" fmla="*/ 3 h 87"/>
                  <a:gd name="T4" fmla="*/ 7 w 47"/>
                  <a:gd name="T5" fmla="*/ 5 h 87"/>
                  <a:gd name="T6" fmla="*/ 12 w 47"/>
                  <a:gd name="T7" fmla="*/ 5 h 87"/>
                  <a:gd name="T8" fmla="*/ 12 w 47"/>
                  <a:gd name="T9" fmla="*/ 8 h 87"/>
                  <a:gd name="T10" fmla="*/ 12 w 47"/>
                  <a:gd name="T11" fmla="*/ 8 h 87"/>
                  <a:gd name="T12" fmla="*/ 9 w 47"/>
                  <a:gd name="T13" fmla="*/ 10 h 87"/>
                  <a:gd name="T14" fmla="*/ 7 w 47"/>
                  <a:gd name="T15" fmla="*/ 18 h 87"/>
                  <a:gd name="T16" fmla="*/ 5 w 47"/>
                  <a:gd name="T17" fmla="*/ 20 h 87"/>
                  <a:gd name="T18" fmla="*/ 2 w 47"/>
                  <a:gd name="T19" fmla="*/ 40 h 87"/>
                  <a:gd name="T20" fmla="*/ 0 w 47"/>
                  <a:gd name="T21" fmla="*/ 37 h 87"/>
                  <a:gd name="T22" fmla="*/ 0 w 47"/>
                  <a:gd name="T23" fmla="*/ 40 h 87"/>
                  <a:gd name="T24" fmla="*/ 2 w 47"/>
                  <a:gd name="T25" fmla="*/ 67 h 87"/>
                  <a:gd name="T26" fmla="*/ 7 w 47"/>
                  <a:gd name="T27" fmla="*/ 82 h 87"/>
                  <a:gd name="T28" fmla="*/ 12 w 47"/>
                  <a:gd name="T29" fmla="*/ 84 h 87"/>
                  <a:gd name="T30" fmla="*/ 24 w 47"/>
                  <a:gd name="T31" fmla="*/ 87 h 87"/>
                  <a:gd name="T32" fmla="*/ 39 w 47"/>
                  <a:gd name="T33" fmla="*/ 77 h 87"/>
                  <a:gd name="T34" fmla="*/ 44 w 47"/>
                  <a:gd name="T35" fmla="*/ 69 h 87"/>
                  <a:gd name="T36" fmla="*/ 47 w 47"/>
                  <a:gd name="T37" fmla="*/ 52 h 87"/>
                  <a:gd name="T38" fmla="*/ 47 w 47"/>
                  <a:gd name="T39" fmla="*/ 47 h 87"/>
                  <a:gd name="T40" fmla="*/ 44 w 47"/>
                  <a:gd name="T41" fmla="*/ 47 h 87"/>
                  <a:gd name="T42" fmla="*/ 37 w 47"/>
                  <a:gd name="T43" fmla="*/ 32 h 87"/>
                  <a:gd name="T44" fmla="*/ 34 w 47"/>
                  <a:gd name="T45" fmla="*/ 30 h 87"/>
                  <a:gd name="T46" fmla="*/ 32 w 47"/>
                  <a:gd name="T47" fmla="*/ 22 h 87"/>
                  <a:gd name="T48" fmla="*/ 27 w 47"/>
                  <a:gd name="T49" fmla="*/ 20 h 87"/>
                  <a:gd name="T50" fmla="*/ 24 w 47"/>
                  <a:gd name="T51" fmla="*/ 15 h 87"/>
                  <a:gd name="T52" fmla="*/ 14 w 47"/>
                  <a:gd name="T53" fmla="*/ 3 h 87"/>
                  <a:gd name="T54" fmla="*/ 9 w 47"/>
                  <a:gd name="T55" fmla="*/ 0 h 87"/>
                  <a:gd name="T56" fmla="*/ 7 w 47"/>
                  <a:gd name="T5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" h="87">
                    <a:moveTo>
                      <a:pt x="7" y="0"/>
                    </a:moveTo>
                    <a:lnTo>
                      <a:pt x="5" y="3"/>
                    </a:lnTo>
                    <a:lnTo>
                      <a:pt x="7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9" y="10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40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2" y="67"/>
                    </a:lnTo>
                    <a:lnTo>
                      <a:pt x="7" y="82"/>
                    </a:lnTo>
                    <a:lnTo>
                      <a:pt x="12" y="84"/>
                    </a:lnTo>
                    <a:lnTo>
                      <a:pt x="24" y="87"/>
                    </a:lnTo>
                    <a:lnTo>
                      <a:pt x="39" y="77"/>
                    </a:lnTo>
                    <a:lnTo>
                      <a:pt x="44" y="69"/>
                    </a:lnTo>
                    <a:lnTo>
                      <a:pt x="47" y="52"/>
                    </a:lnTo>
                    <a:lnTo>
                      <a:pt x="47" y="47"/>
                    </a:lnTo>
                    <a:lnTo>
                      <a:pt x="44" y="47"/>
                    </a:lnTo>
                    <a:lnTo>
                      <a:pt x="37" y="32"/>
                    </a:lnTo>
                    <a:lnTo>
                      <a:pt x="34" y="30"/>
                    </a:lnTo>
                    <a:lnTo>
                      <a:pt x="32" y="22"/>
                    </a:lnTo>
                    <a:lnTo>
                      <a:pt x="27" y="20"/>
                    </a:lnTo>
                    <a:lnTo>
                      <a:pt x="24" y="15"/>
                    </a:lnTo>
                    <a:lnTo>
                      <a:pt x="14" y="3"/>
                    </a:lnTo>
                    <a:lnTo>
                      <a:pt x="9" y="0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2" name="Freeform 670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3" name="Freeform 671"/>
              <p:cNvSpPr>
                <a:spLocks/>
              </p:cNvSpPr>
              <p:nvPr/>
            </p:nvSpPr>
            <p:spPr bwMode="auto">
              <a:xfrm>
                <a:off x="5275" y="2674"/>
                <a:ext cx="160" cy="197"/>
              </a:xfrm>
              <a:custGeom>
                <a:avLst/>
                <a:gdLst>
                  <a:gd name="T0" fmla="*/ 59 w 160"/>
                  <a:gd name="T1" fmla="*/ 24 h 197"/>
                  <a:gd name="T2" fmla="*/ 59 w 160"/>
                  <a:gd name="T3" fmla="*/ 32 h 197"/>
                  <a:gd name="T4" fmla="*/ 74 w 160"/>
                  <a:gd name="T5" fmla="*/ 39 h 197"/>
                  <a:gd name="T6" fmla="*/ 86 w 160"/>
                  <a:gd name="T7" fmla="*/ 39 h 197"/>
                  <a:gd name="T8" fmla="*/ 93 w 160"/>
                  <a:gd name="T9" fmla="*/ 49 h 197"/>
                  <a:gd name="T10" fmla="*/ 98 w 160"/>
                  <a:gd name="T11" fmla="*/ 54 h 197"/>
                  <a:gd name="T12" fmla="*/ 101 w 160"/>
                  <a:gd name="T13" fmla="*/ 61 h 197"/>
                  <a:gd name="T14" fmla="*/ 88 w 160"/>
                  <a:gd name="T15" fmla="*/ 66 h 197"/>
                  <a:gd name="T16" fmla="*/ 84 w 160"/>
                  <a:gd name="T17" fmla="*/ 69 h 197"/>
                  <a:gd name="T18" fmla="*/ 84 w 160"/>
                  <a:gd name="T19" fmla="*/ 76 h 197"/>
                  <a:gd name="T20" fmla="*/ 108 w 160"/>
                  <a:gd name="T21" fmla="*/ 96 h 197"/>
                  <a:gd name="T22" fmla="*/ 118 w 160"/>
                  <a:gd name="T23" fmla="*/ 108 h 197"/>
                  <a:gd name="T24" fmla="*/ 128 w 160"/>
                  <a:gd name="T25" fmla="*/ 118 h 197"/>
                  <a:gd name="T26" fmla="*/ 138 w 160"/>
                  <a:gd name="T27" fmla="*/ 133 h 197"/>
                  <a:gd name="T28" fmla="*/ 138 w 160"/>
                  <a:gd name="T29" fmla="*/ 133 h 197"/>
                  <a:gd name="T30" fmla="*/ 143 w 160"/>
                  <a:gd name="T31" fmla="*/ 140 h 197"/>
                  <a:gd name="T32" fmla="*/ 160 w 160"/>
                  <a:gd name="T33" fmla="*/ 165 h 197"/>
                  <a:gd name="T34" fmla="*/ 158 w 160"/>
                  <a:gd name="T35" fmla="*/ 185 h 197"/>
                  <a:gd name="T36" fmla="*/ 150 w 160"/>
                  <a:gd name="T37" fmla="*/ 190 h 197"/>
                  <a:gd name="T38" fmla="*/ 143 w 160"/>
                  <a:gd name="T39" fmla="*/ 185 h 197"/>
                  <a:gd name="T40" fmla="*/ 130 w 160"/>
                  <a:gd name="T41" fmla="*/ 190 h 197"/>
                  <a:gd name="T42" fmla="*/ 125 w 160"/>
                  <a:gd name="T43" fmla="*/ 197 h 197"/>
                  <a:gd name="T44" fmla="*/ 111 w 160"/>
                  <a:gd name="T45" fmla="*/ 192 h 197"/>
                  <a:gd name="T46" fmla="*/ 113 w 160"/>
                  <a:gd name="T47" fmla="*/ 190 h 197"/>
                  <a:gd name="T48" fmla="*/ 116 w 160"/>
                  <a:gd name="T49" fmla="*/ 168 h 197"/>
                  <a:gd name="T50" fmla="*/ 116 w 160"/>
                  <a:gd name="T51" fmla="*/ 160 h 197"/>
                  <a:gd name="T52" fmla="*/ 113 w 160"/>
                  <a:gd name="T53" fmla="*/ 155 h 197"/>
                  <a:gd name="T54" fmla="*/ 111 w 160"/>
                  <a:gd name="T55" fmla="*/ 150 h 197"/>
                  <a:gd name="T56" fmla="*/ 103 w 160"/>
                  <a:gd name="T57" fmla="*/ 148 h 197"/>
                  <a:gd name="T58" fmla="*/ 98 w 160"/>
                  <a:gd name="T59" fmla="*/ 140 h 197"/>
                  <a:gd name="T60" fmla="*/ 96 w 160"/>
                  <a:gd name="T61" fmla="*/ 116 h 197"/>
                  <a:gd name="T62" fmla="*/ 91 w 160"/>
                  <a:gd name="T63" fmla="*/ 111 h 197"/>
                  <a:gd name="T64" fmla="*/ 79 w 160"/>
                  <a:gd name="T65" fmla="*/ 96 h 197"/>
                  <a:gd name="T66" fmla="*/ 64 w 160"/>
                  <a:gd name="T67" fmla="*/ 103 h 197"/>
                  <a:gd name="T68" fmla="*/ 51 w 160"/>
                  <a:gd name="T69" fmla="*/ 108 h 197"/>
                  <a:gd name="T70" fmla="*/ 47 w 160"/>
                  <a:gd name="T71" fmla="*/ 106 h 197"/>
                  <a:gd name="T72" fmla="*/ 39 w 160"/>
                  <a:gd name="T73" fmla="*/ 101 h 197"/>
                  <a:gd name="T74" fmla="*/ 27 w 160"/>
                  <a:gd name="T75" fmla="*/ 108 h 197"/>
                  <a:gd name="T76" fmla="*/ 19 w 160"/>
                  <a:gd name="T77" fmla="*/ 113 h 197"/>
                  <a:gd name="T78" fmla="*/ 17 w 160"/>
                  <a:gd name="T79" fmla="*/ 113 h 197"/>
                  <a:gd name="T80" fmla="*/ 22 w 160"/>
                  <a:gd name="T81" fmla="*/ 81 h 197"/>
                  <a:gd name="T82" fmla="*/ 22 w 160"/>
                  <a:gd name="T83" fmla="*/ 69 h 197"/>
                  <a:gd name="T84" fmla="*/ 10 w 160"/>
                  <a:gd name="T85" fmla="*/ 66 h 197"/>
                  <a:gd name="T86" fmla="*/ 7 w 160"/>
                  <a:gd name="T87" fmla="*/ 51 h 197"/>
                  <a:gd name="T88" fmla="*/ 0 w 160"/>
                  <a:gd name="T89" fmla="*/ 49 h 197"/>
                  <a:gd name="T90" fmla="*/ 0 w 160"/>
                  <a:gd name="T91" fmla="*/ 42 h 197"/>
                  <a:gd name="T92" fmla="*/ 2 w 160"/>
                  <a:gd name="T93" fmla="*/ 39 h 197"/>
                  <a:gd name="T94" fmla="*/ 10 w 160"/>
                  <a:gd name="T95" fmla="*/ 37 h 197"/>
                  <a:gd name="T96" fmla="*/ 19 w 160"/>
                  <a:gd name="T97" fmla="*/ 24 h 197"/>
                  <a:gd name="T98" fmla="*/ 22 w 160"/>
                  <a:gd name="T99" fmla="*/ 19 h 197"/>
                  <a:gd name="T100" fmla="*/ 32 w 160"/>
                  <a:gd name="T101" fmla="*/ 29 h 197"/>
                  <a:gd name="T102" fmla="*/ 34 w 160"/>
                  <a:gd name="T103" fmla="*/ 22 h 197"/>
                  <a:gd name="T104" fmla="*/ 32 w 160"/>
                  <a:gd name="T105" fmla="*/ 2 h 197"/>
                  <a:gd name="T106" fmla="*/ 42 w 160"/>
                  <a:gd name="T107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197">
                    <a:moveTo>
                      <a:pt x="42" y="2"/>
                    </a:moveTo>
                    <a:lnTo>
                      <a:pt x="59" y="24"/>
                    </a:lnTo>
                    <a:lnTo>
                      <a:pt x="59" y="29"/>
                    </a:lnTo>
                    <a:lnTo>
                      <a:pt x="59" y="32"/>
                    </a:lnTo>
                    <a:lnTo>
                      <a:pt x="66" y="39"/>
                    </a:lnTo>
                    <a:lnTo>
                      <a:pt x="74" y="39"/>
                    </a:lnTo>
                    <a:lnTo>
                      <a:pt x="81" y="37"/>
                    </a:lnTo>
                    <a:lnTo>
                      <a:pt x="86" y="39"/>
                    </a:lnTo>
                    <a:lnTo>
                      <a:pt x="93" y="47"/>
                    </a:lnTo>
                    <a:lnTo>
                      <a:pt x="93" y="49"/>
                    </a:lnTo>
                    <a:lnTo>
                      <a:pt x="98" y="51"/>
                    </a:lnTo>
                    <a:lnTo>
                      <a:pt x="98" y="54"/>
                    </a:lnTo>
                    <a:lnTo>
                      <a:pt x="101" y="56"/>
                    </a:lnTo>
                    <a:lnTo>
                      <a:pt x="101" y="61"/>
                    </a:lnTo>
                    <a:lnTo>
                      <a:pt x="93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9"/>
                    </a:lnTo>
                    <a:lnTo>
                      <a:pt x="81" y="74"/>
                    </a:lnTo>
                    <a:lnTo>
                      <a:pt x="84" y="76"/>
                    </a:lnTo>
                    <a:lnTo>
                      <a:pt x="106" y="91"/>
                    </a:lnTo>
                    <a:lnTo>
                      <a:pt x="108" y="9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25" y="116"/>
                    </a:lnTo>
                    <a:lnTo>
                      <a:pt x="128" y="118"/>
                    </a:lnTo>
                    <a:lnTo>
                      <a:pt x="135" y="12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40" y="140"/>
                    </a:lnTo>
                    <a:lnTo>
                      <a:pt x="143" y="140"/>
                    </a:lnTo>
                    <a:lnTo>
                      <a:pt x="153" y="145"/>
                    </a:lnTo>
                    <a:lnTo>
                      <a:pt x="160" y="165"/>
                    </a:lnTo>
                    <a:lnTo>
                      <a:pt x="160" y="182"/>
                    </a:lnTo>
                    <a:lnTo>
                      <a:pt x="158" y="185"/>
                    </a:lnTo>
                    <a:lnTo>
                      <a:pt x="153" y="187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3" y="185"/>
                    </a:lnTo>
                    <a:lnTo>
                      <a:pt x="140" y="185"/>
                    </a:lnTo>
                    <a:lnTo>
                      <a:pt x="130" y="190"/>
                    </a:lnTo>
                    <a:lnTo>
                      <a:pt x="128" y="197"/>
                    </a:lnTo>
                    <a:lnTo>
                      <a:pt x="125" y="197"/>
                    </a:lnTo>
                    <a:lnTo>
                      <a:pt x="113" y="195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13" y="190"/>
                    </a:lnTo>
                    <a:lnTo>
                      <a:pt x="116" y="185"/>
                    </a:lnTo>
                    <a:lnTo>
                      <a:pt x="116" y="168"/>
                    </a:lnTo>
                    <a:lnTo>
                      <a:pt x="116" y="165"/>
                    </a:lnTo>
                    <a:lnTo>
                      <a:pt x="116" y="160"/>
                    </a:lnTo>
                    <a:lnTo>
                      <a:pt x="116" y="158"/>
                    </a:lnTo>
                    <a:lnTo>
                      <a:pt x="113" y="155"/>
                    </a:lnTo>
                    <a:lnTo>
                      <a:pt x="111" y="153"/>
                    </a:lnTo>
                    <a:lnTo>
                      <a:pt x="111" y="150"/>
                    </a:lnTo>
                    <a:lnTo>
                      <a:pt x="106" y="150"/>
                    </a:lnTo>
                    <a:lnTo>
                      <a:pt x="103" y="148"/>
                    </a:lnTo>
                    <a:lnTo>
                      <a:pt x="101" y="145"/>
                    </a:lnTo>
                    <a:lnTo>
                      <a:pt x="98" y="140"/>
                    </a:lnTo>
                    <a:lnTo>
                      <a:pt x="98" y="126"/>
                    </a:lnTo>
                    <a:lnTo>
                      <a:pt x="96" y="116"/>
                    </a:lnTo>
                    <a:lnTo>
                      <a:pt x="91" y="113"/>
                    </a:lnTo>
                    <a:lnTo>
                      <a:pt x="91" y="111"/>
                    </a:lnTo>
                    <a:lnTo>
                      <a:pt x="86" y="106"/>
                    </a:lnTo>
                    <a:lnTo>
                      <a:pt x="79" y="96"/>
                    </a:lnTo>
                    <a:lnTo>
                      <a:pt x="64" y="98"/>
                    </a:lnTo>
                    <a:lnTo>
                      <a:pt x="64" y="103"/>
                    </a:lnTo>
                    <a:lnTo>
                      <a:pt x="61" y="103"/>
                    </a:lnTo>
                    <a:lnTo>
                      <a:pt x="51" y="108"/>
                    </a:lnTo>
                    <a:lnTo>
                      <a:pt x="49" y="108"/>
                    </a:lnTo>
                    <a:lnTo>
                      <a:pt x="47" y="106"/>
                    </a:lnTo>
                    <a:lnTo>
                      <a:pt x="44" y="101"/>
                    </a:lnTo>
                    <a:lnTo>
                      <a:pt x="39" y="101"/>
                    </a:lnTo>
                    <a:lnTo>
                      <a:pt x="32" y="103"/>
                    </a:lnTo>
                    <a:lnTo>
                      <a:pt x="27" y="108"/>
                    </a:lnTo>
                    <a:lnTo>
                      <a:pt x="22" y="111"/>
                    </a:lnTo>
                    <a:lnTo>
                      <a:pt x="19" y="113"/>
                    </a:lnTo>
                    <a:lnTo>
                      <a:pt x="17" y="116"/>
                    </a:lnTo>
                    <a:lnTo>
                      <a:pt x="17" y="113"/>
                    </a:lnTo>
                    <a:lnTo>
                      <a:pt x="14" y="108"/>
                    </a:lnTo>
                    <a:lnTo>
                      <a:pt x="22" y="81"/>
                    </a:lnTo>
                    <a:lnTo>
                      <a:pt x="19" y="76"/>
                    </a:lnTo>
                    <a:lnTo>
                      <a:pt x="22" y="69"/>
                    </a:lnTo>
                    <a:lnTo>
                      <a:pt x="19" y="66"/>
                    </a:lnTo>
                    <a:lnTo>
                      <a:pt x="10" y="66"/>
                    </a:lnTo>
                    <a:lnTo>
                      <a:pt x="7" y="66"/>
                    </a:lnTo>
                    <a:lnTo>
                      <a:pt x="7" y="51"/>
                    </a:lnTo>
                    <a:lnTo>
                      <a:pt x="2" y="4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0" y="37"/>
                    </a:lnTo>
                    <a:lnTo>
                      <a:pt x="7" y="32"/>
                    </a:lnTo>
                    <a:lnTo>
                      <a:pt x="19" y="24"/>
                    </a:lnTo>
                    <a:lnTo>
                      <a:pt x="19" y="22"/>
                    </a:lnTo>
                    <a:lnTo>
                      <a:pt x="22" y="19"/>
                    </a:lnTo>
                    <a:lnTo>
                      <a:pt x="24" y="29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2"/>
                    </a:lnTo>
                    <a:lnTo>
                      <a:pt x="32" y="1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4" name="Freeform 672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5" name="Freeform 673"/>
              <p:cNvSpPr>
                <a:spLocks/>
              </p:cNvSpPr>
              <p:nvPr/>
            </p:nvSpPr>
            <p:spPr bwMode="auto">
              <a:xfrm>
                <a:off x="5462" y="2730"/>
                <a:ext cx="50" cy="42"/>
              </a:xfrm>
              <a:custGeom>
                <a:avLst/>
                <a:gdLst>
                  <a:gd name="T0" fmla="*/ 0 w 50"/>
                  <a:gd name="T1" fmla="*/ 18 h 42"/>
                  <a:gd name="T2" fmla="*/ 0 w 50"/>
                  <a:gd name="T3" fmla="*/ 18 h 42"/>
                  <a:gd name="T4" fmla="*/ 0 w 50"/>
                  <a:gd name="T5" fmla="*/ 23 h 42"/>
                  <a:gd name="T6" fmla="*/ 0 w 50"/>
                  <a:gd name="T7" fmla="*/ 28 h 42"/>
                  <a:gd name="T8" fmla="*/ 0 w 50"/>
                  <a:gd name="T9" fmla="*/ 28 h 42"/>
                  <a:gd name="T10" fmla="*/ 3 w 50"/>
                  <a:gd name="T11" fmla="*/ 33 h 42"/>
                  <a:gd name="T12" fmla="*/ 3 w 50"/>
                  <a:gd name="T13" fmla="*/ 37 h 42"/>
                  <a:gd name="T14" fmla="*/ 3 w 50"/>
                  <a:gd name="T15" fmla="*/ 37 h 42"/>
                  <a:gd name="T16" fmla="*/ 10 w 50"/>
                  <a:gd name="T17" fmla="*/ 40 h 42"/>
                  <a:gd name="T18" fmla="*/ 15 w 50"/>
                  <a:gd name="T19" fmla="*/ 40 h 42"/>
                  <a:gd name="T20" fmla="*/ 15 w 50"/>
                  <a:gd name="T21" fmla="*/ 40 h 42"/>
                  <a:gd name="T22" fmla="*/ 20 w 50"/>
                  <a:gd name="T23" fmla="*/ 42 h 42"/>
                  <a:gd name="T24" fmla="*/ 27 w 50"/>
                  <a:gd name="T25" fmla="*/ 42 h 42"/>
                  <a:gd name="T26" fmla="*/ 27 w 50"/>
                  <a:gd name="T27" fmla="*/ 42 h 42"/>
                  <a:gd name="T28" fmla="*/ 27 w 50"/>
                  <a:gd name="T29" fmla="*/ 40 h 42"/>
                  <a:gd name="T30" fmla="*/ 30 w 50"/>
                  <a:gd name="T31" fmla="*/ 40 h 42"/>
                  <a:gd name="T32" fmla="*/ 30 w 50"/>
                  <a:gd name="T33" fmla="*/ 37 h 42"/>
                  <a:gd name="T34" fmla="*/ 32 w 50"/>
                  <a:gd name="T35" fmla="*/ 40 h 42"/>
                  <a:gd name="T36" fmla="*/ 32 w 50"/>
                  <a:gd name="T37" fmla="*/ 40 h 42"/>
                  <a:gd name="T38" fmla="*/ 35 w 50"/>
                  <a:gd name="T39" fmla="*/ 35 h 42"/>
                  <a:gd name="T40" fmla="*/ 40 w 50"/>
                  <a:gd name="T41" fmla="*/ 33 h 42"/>
                  <a:gd name="T42" fmla="*/ 40 w 50"/>
                  <a:gd name="T43" fmla="*/ 33 h 42"/>
                  <a:gd name="T44" fmla="*/ 42 w 50"/>
                  <a:gd name="T45" fmla="*/ 28 h 42"/>
                  <a:gd name="T46" fmla="*/ 42 w 50"/>
                  <a:gd name="T47" fmla="*/ 25 h 42"/>
                  <a:gd name="T48" fmla="*/ 40 w 50"/>
                  <a:gd name="T49" fmla="*/ 23 h 42"/>
                  <a:gd name="T50" fmla="*/ 40 w 50"/>
                  <a:gd name="T51" fmla="*/ 23 h 42"/>
                  <a:gd name="T52" fmla="*/ 45 w 50"/>
                  <a:gd name="T53" fmla="*/ 18 h 42"/>
                  <a:gd name="T54" fmla="*/ 45 w 50"/>
                  <a:gd name="T55" fmla="*/ 13 h 42"/>
                  <a:gd name="T56" fmla="*/ 45 w 50"/>
                  <a:gd name="T57" fmla="*/ 13 h 42"/>
                  <a:gd name="T58" fmla="*/ 47 w 50"/>
                  <a:gd name="T59" fmla="*/ 13 h 42"/>
                  <a:gd name="T60" fmla="*/ 50 w 50"/>
                  <a:gd name="T61" fmla="*/ 10 h 42"/>
                  <a:gd name="T62" fmla="*/ 47 w 50"/>
                  <a:gd name="T63" fmla="*/ 5 h 42"/>
                  <a:gd name="T64" fmla="*/ 47 w 50"/>
                  <a:gd name="T65" fmla="*/ 5 h 42"/>
                  <a:gd name="T66" fmla="*/ 42 w 50"/>
                  <a:gd name="T67" fmla="*/ 0 h 42"/>
                  <a:gd name="T68" fmla="*/ 40 w 50"/>
                  <a:gd name="T69" fmla="*/ 3 h 42"/>
                  <a:gd name="T70" fmla="*/ 40 w 50"/>
                  <a:gd name="T71" fmla="*/ 5 h 42"/>
                  <a:gd name="T72" fmla="*/ 40 w 50"/>
                  <a:gd name="T73" fmla="*/ 5 h 42"/>
                  <a:gd name="T74" fmla="*/ 37 w 50"/>
                  <a:gd name="T75" fmla="*/ 3 h 42"/>
                  <a:gd name="T76" fmla="*/ 35 w 50"/>
                  <a:gd name="T77" fmla="*/ 3 h 42"/>
                  <a:gd name="T78" fmla="*/ 35 w 50"/>
                  <a:gd name="T79" fmla="*/ 5 h 42"/>
                  <a:gd name="T80" fmla="*/ 35 w 50"/>
                  <a:gd name="T81" fmla="*/ 5 h 42"/>
                  <a:gd name="T82" fmla="*/ 32 w 50"/>
                  <a:gd name="T83" fmla="*/ 3 h 42"/>
                  <a:gd name="T84" fmla="*/ 30 w 50"/>
                  <a:gd name="T85" fmla="*/ 3 h 42"/>
                  <a:gd name="T86" fmla="*/ 25 w 50"/>
                  <a:gd name="T87" fmla="*/ 5 h 42"/>
                  <a:gd name="T88" fmla="*/ 25 w 50"/>
                  <a:gd name="T89" fmla="*/ 5 h 42"/>
                  <a:gd name="T90" fmla="*/ 25 w 50"/>
                  <a:gd name="T91" fmla="*/ 3 h 42"/>
                  <a:gd name="T92" fmla="*/ 22 w 50"/>
                  <a:gd name="T93" fmla="*/ 3 h 42"/>
                  <a:gd name="T94" fmla="*/ 15 w 50"/>
                  <a:gd name="T95" fmla="*/ 5 h 42"/>
                  <a:gd name="T96" fmla="*/ 15 w 50"/>
                  <a:gd name="T97" fmla="*/ 5 h 42"/>
                  <a:gd name="T98" fmla="*/ 17 w 50"/>
                  <a:gd name="T99" fmla="*/ 8 h 42"/>
                  <a:gd name="T100" fmla="*/ 17 w 50"/>
                  <a:gd name="T101" fmla="*/ 8 h 42"/>
                  <a:gd name="T102" fmla="*/ 15 w 50"/>
                  <a:gd name="T103" fmla="*/ 5 h 42"/>
                  <a:gd name="T104" fmla="*/ 10 w 50"/>
                  <a:gd name="T105" fmla="*/ 5 h 42"/>
                  <a:gd name="T106" fmla="*/ 10 w 50"/>
                  <a:gd name="T107" fmla="*/ 5 h 42"/>
                  <a:gd name="T108" fmla="*/ 10 w 50"/>
                  <a:gd name="T109" fmla="*/ 5 h 42"/>
                  <a:gd name="T110" fmla="*/ 10 w 50"/>
                  <a:gd name="T111" fmla="*/ 8 h 42"/>
                  <a:gd name="T112" fmla="*/ 13 w 50"/>
                  <a:gd name="T113" fmla="*/ 10 h 42"/>
                  <a:gd name="T114" fmla="*/ 13 w 50"/>
                  <a:gd name="T115" fmla="*/ 10 h 42"/>
                  <a:gd name="T116" fmla="*/ 5 w 50"/>
                  <a:gd name="T117" fmla="*/ 13 h 42"/>
                  <a:gd name="T118" fmla="*/ 0 w 50"/>
                  <a:gd name="T1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" h="42">
                    <a:moveTo>
                      <a:pt x="0" y="18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20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0"/>
                    </a:lnTo>
                    <a:lnTo>
                      <a:pt x="30" y="40"/>
                    </a:lnTo>
                    <a:lnTo>
                      <a:pt x="30" y="37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5" y="35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2" y="28"/>
                    </a:lnTo>
                    <a:lnTo>
                      <a:pt x="42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45" y="18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7" y="13"/>
                    </a:lnTo>
                    <a:lnTo>
                      <a:pt x="50" y="10"/>
                    </a:lnTo>
                    <a:lnTo>
                      <a:pt x="47" y="5"/>
                    </a:lnTo>
                    <a:lnTo>
                      <a:pt x="47" y="5"/>
                    </a:lnTo>
                    <a:lnTo>
                      <a:pt x="42" y="0"/>
                    </a:lnTo>
                    <a:lnTo>
                      <a:pt x="40" y="3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3"/>
                    </a:lnTo>
                    <a:lnTo>
                      <a:pt x="35" y="3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2" y="3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5" y="13"/>
                    </a:lnTo>
                    <a:lnTo>
                      <a:pt x="0" y="1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6" name="Freeform 674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7" name="Freeform 675"/>
              <p:cNvSpPr>
                <a:spLocks/>
              </p:cNvSpPr>
              <p:nvPr/>
            </p:nvSpPr>
            <p:spPr bwMode="auto">
              <a:xfrm>
                <a:off x="5164" y="3059"/>
                <a:ext cx="244" cy="255"/>
              </a:xfrm>
              <a:custGeom>
                <a:avLst/>
                <a:gdLst>
                  <a:gd name="T0" fmla="*/ 44 w 244"/>
                  <a:gd name="T1" fmla="*/ 10 h 255"/>
                  <a:gd name="T2" fmla="*/ 22 w 244"/>
                  <a:gd name="T3" fmla="*/ 8 h 255"/>
                  <a:gd name="T4" fmla="*/ 2 w 244"/>
                  <a:gd name="T5" fmla="*/ 0 h 255"/>
                  <a:gd name="T6" fmla="*/ 29 w 244"/>
                  <a:gd name="T7" fmla="*/ 37 h 255"/>
                  <a:gd name="T8" fmla="*/ 39 w 244"/>
                  <a:gd name="T9" fmla="*/ 42 h 255"/>
                  <a:gd name="T10" fmla="*/ 54 w 244"/>
                  <a:gd name="T11" fmla="*/ 59 h 255"/>
                  <a:gd name="T12" fmla="*/ 59 w 244"/>
                  <a:gd name="T13" fmla="*/ 72 h 255"/>
                  <a:gd name="T14" fmla="*/ 74 w 244"/>
                  <a:gd name="T15" fmla="*/ 79 h 255"/>
                  <a:gd name="T16" fmla="*/ 84 w 244"/>
                  <a:gd name="T17" fmla="*/ 92 h 255"/>
                  <a:gd name="T18" fmla="*/ 91 w 244"/>
                  <a:gd name="T19" fmla="*/ 116 h 255"/>
                  <a:gd name="T20" fmla="*/ 98 w 244"/>
                  <a:gd name="T21" fmla="*/ 121 h 255"/>
                  <a:gd name="T22" fmla="*/ 108 w 244"/>
                  <a:gd name="T23" fmla="*/ 134 h 255"/>
                  <a:gd name="T24" fmla="*/ 121 w 244"/>
                  <a:gd name="T25" fmla="*/ 148 h 255"/>
                  <a:gd name="T26" fmla="*/ 128 w 244"/>
                  <a:gd name="T27" fmla="*/ 161 h 255"/>
                  <a:gd name="T28" fmla="*/ 133 w 244"/>
                  <a:gd name="T29" fmla="*/ 181 h 255"/>
                  <a:gd name="T30" fmla="*/ 148 w 244"/>
                  <a:gd name="T31" fmla="*/ 198 h 255"/>
                  <a:gd name="T32" fmla="*/ 165 w 244"/>
                  <a:gd name="T33" fmla="*/ 215 h 255"/>
                  <a:gd name="T34" fmla="*/ 190 w 244"/>
                  <a:gd name="T35" fmla="*/ 233 h 255"/>
                  <a:gd name="T36" fmla="*/ 199 w 244"/>
                  <a:gd name="T37" fmla="*/ 245 h 255"/>
                  <a:gd name="T38" fmla="*/ 209 w 244"/>
                  <a:gd name="T39" fmla="*/ 255 h 255"/>
                  <a:gd name="T40" fmla="*/ 209 w 244"/>
                  <a:gd name="T41" fmla="*/ 247 h 255"/>
                  <a:gd name="T42" fmla="*/ 217 w 244"/>
                  <a:gd name="T43" fmla="*/ 250 h 255"/>
                  <a:gd name="T44" fmla="*/ 224 w 244"/>
                  <a:gd name="T45" fmla="*/ 245 h 255"/>
                  <a:gd name="T46" fmla="*/ 239 w 244"/>
                  <a:gd name="T47" fmla="*/ 250 h 255"/>
                  <a:gd name="T48" fmla="*/ 241 w 244"/>
                  <a:gd name="T49" fmla="*/ 228 h 255"/>
                  <a:gd name="T50" fmla="*/ 239 w 244"/>
                  <a:gd name="T51" fmla="*/ 218 h 255"/>
                  <a:gd name="T52" fmla="*/ 239 w 244"/>
                  <a:gd name="T53" fmla="*/ 205 h 255"/>
                  <a:gd name="T54" fmla="*/ 244 w 244"/>
                  <a:gd name="T55" fmla="*/ 193 h 255"/>
                  <a:gd name="T56" fmla="*/ 236 w 244"/>
                  <a:gd name="T57" fmla="*/ 183 h 255"/>
                  <a:gd name="T58" fmla="*/ 219 w 244"/>
                  <a:gd name="T59" fmla="*/ 176 h 255"/>
                  <a:gd name="T60" fmla="*/ 212 w 244"/>
                  <a:gd name="T61" fmla="*/ 183 h 255"/>
                  <a:gd name="T62" fmla="*/ 214 w 244"/>
                  <a:gd name="T63" fmla="*/ 178 h 255"/>
                  <a:gd name="T64" fmla="*/ 214 w 244"/>
                  <a:gd name="T65" fmla="*/ 168 h 255"/>
                  <a:gd name="T66" fmla="*/ 209 w 244"/>
                  <a:gd name="T67" fmla="*/ 148 h 255"/>
                  <a:gd name="T68" fmla="*/ 197 w 244"/>
                  <a:gd name="T69" fmla="*/ 146 h 255"/>
                  <a:gd name="T70" fmla="*/ 187 w 244"/>
                  <a:gd name="T71" fmla="*/ 134 h 255"/>
                  <a:gd name="T72" fmla="*/ 190 w 244"/>
                  <a:gd name="T73" fmla="*/ 134 h 255"/>
                  <a:gd name="T74" fmla="*/ 185 w 244"/>
                  <a:gd name="T75" fmla="*/ 131 h 255"/>
                  <a:gd name="T76" fmla="*/ 197 w 244"/>
                  <a:gd name="T77" fmla="*/ 124 h 255"/>
                  <a:gd name="T78" fmla="*/ 187 w 244"/>
                  <a:gd name="T79" fmla="*/ 114 h 255"/>
                  <a:gd name="T80" fmla="*/ 165 w 244"/>
                  <a:gd name="T81" fmla="*/ 119 h 255"/>
                  <a:gd name="T82" fmla="*/ 177 w 244"/>
                  <a:gd name="T83" fmla="*/ 109 h 255"/>
                  <a:gd name="T84" fmla="*/ 162 w 244"/>
                  <a:gd name="T85" fmla="*/ 104 h 255"/>
                  <a:gd name="T86" fmla="*/ 155 w 244"/>
                  <a:gd name="T87" fmla="*/ 92 h 255"/>
                  <a:gd name="T88" fmla="*/ 143 w 244"/>
                  <a:gd name="T89" fmla="*/ 87 h 255"/>
                  <a:gd name="T90" fmla="*/ 130 w 244"/>
                  <a:gd name="T91" fmla="*/ 74 h 255"/>
                  <a:gd name="T92" fmla="*/ 130 w 244"/>
                  <a:gd name="T93" fmla="*/ 84 h 255"/>
                  <a:gd name="T94" fmla="*/ 121 w 244"/>
                  <a:gd name="T95" fmla="*/ 74 h 255"/>
                  <a:gd name="T96" fmla="*/ 113 w 244"/>
                  <a:gd name="T97" fmla="*/ 67 h 255"/>
                  <a:gd name="T98" fmla="*/ 108 w 244"/>
                  <a:gd name="T99" fmla="*/ 62 h 255"/>
                  <a:gd name="T100" fmla="*/ 98 w 244"/>
                  <a:gd name="T101" fmla="*/ 52 h 255"/>
                  <a:gd name="T102" fmla="*/ 84 w 244"/>
                  <a:gd name="T103" fmla="*/ 42 h 255"/>
                  <a:gd name="T104" fmla="*/ 71 w 244"/>
                  <a:gd name="T105" fmla="*/ 35 h 255"/>
                  <a:gd name="T106" fmla="*/ 69 w 244"/>
                  <a:gd name="T107" fmla="*/ 25 h 255"/>
                  <a:gd name="T108" fmla="*/ 51 w 244"/>
                  <a:gd name="T109" fmla="*/ 8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4" h="255">
                    <a:moveTo>
                      <a:pt x="51" y="8"/>
                    </a:moveTo>
                    <a:lnTo>
                      <a:pt x="51" y="8"/>
                    </a:lnTo>
                    <a:lnTo>
                      <a:pt x="49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2" y="8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9" y="20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40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9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57"/>
                    </a:lnTo>
                    <a:lnTo>
                      <a:pt x="54" y="59"/>
                    </a:lnTo>
                    <a:lnTo>
                      <a:pt x="54" y="59"/>
                    </a:lnTo>
                    <a:lnTo>
                      <a:pt x="56" y="62"/>
                    </a:lnTo>
                    <a:lnTo>
                      <a:pt x="56" y="64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9" y="74"/>
                    </a:lnTo>
                    <a:lnTo>
                      <a:pt x="61" y="74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81" y="87"/>
                    </a:lnTo>
                    <a:lnTo>
                      <a:pt x="81" y="87"/>
                    </a:lnTo>
                    <a:lnTo>
                      <a:pt x="84" y="89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104"/>
                    </a:lnTo>
                    <a:lnTo>
                      <a:pt x="88" y="104"/>
                    </a:lnTo>
                    <a:lnTo>
                      <a:pt x="91" y="109"/>
                    </a:lnTo>
                    <a:lnTo>
                      <a:pt x="91" y="116"/>
                    </a:lnTo>
                    <a:lnTo>
                      <a:pt x="91" y="116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103" y="124"/>
                    </a:lnTo>
                    <a:lnTo>
                      <a:pt x="106" y="126"/>
                    </a:lnTo>
                    <a:lnTo>
                      <a:pt x="106" y="129"/>
                    </a:lnTo>
                    <a:lnTo>
                      <a:pt x="106" y="129"/>
                    </a:lnTo>
                    <a:lnTo>
                      <a:pt x="108" y="134"/>
                    </a:lnTo>
                    <a:lnTo>
                      <a:pt x="113" y="139"/>
                    </a:lnTo>
                    <a:lnTo>
                      <a:pt x="118" y="144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48"/>
                    </a:lnTo>
                    <a:lnTo>
                      <a:pt x="121" y="151"/>
                    </a:lnTo>
                    <a:lnTo>
                      <a:pt x="121" y="151"/>
                    </a:lnTo>
                    <a:lnTo>
                      <a:pt x="123" y="156"/>
                    </a:lnTo>
                    <a:lnTo>
                      <a:pt x="123" y="156"/>
                    </a:lnTo>
                    <a:lnTo>
                      <a:pt x="128" y="161"/>
                    </a:lnTo>
                    <a:lnTo>
                      <a:pt x="130" y="168"/>
                    </a:lnTo>
                    <a:lnTo>
                      <a:pt x="130" y="168"/>
                    </a:lnTo>
                    <a:lnTo>
                      <a:pt x="130" y="176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40" y="188"/>
                    </a:lnTo>
                    <a:lnTo>
                      <a:pt x="140" y="188"/>
                    </a:lnTo>
                    <a:lnTo>
                      <a:pt x="145" y="193"/>
                    </a:lnTo>
                    <a:lnTo>
                      <a:pt x="148" y="198"/>
                    </a:lnTo>
                    <a:lnTo>
                      <a:pt x="148" y="198"/>
                    </a:lnTo>
                    <a:lnTo>
                      <a:pt x="155" y="203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62" y="213"/>
                    </a:lnTo>
                    <a:lnTo>
                      <a:pt x="165" y="215"/>
                    </a:lnTo>
                    <a:lnTo>
                      <a:pt x="165" y="215"/>
                    </a:lnTo>
                    <a:lnTo>
                      <a:pt x="177" y="225"/>
                    </a:lnTo>
                    <a:lnTo>
                      <a:pt x="177" y="225"/>
                    </a:lnTo>
                    <a:lnTo>
                      <a:pt x="190" y="233"/>
                    </a:lnTo>
                    <a:lnTo>
                      <a:pt x="190" y="233"/>
                    </a:lnTo>
                    <a:lnTo>
                      <a:pt x="192" y="235"/>
                    </a:lnTo>
                    <a:lnTo>
                      <a:pt x="195" y="240"/>
                    </a:lnTo>
                    <a:lnTo>
                      <a:pt x="195" y="240"/>
                    </a:lnTo>
                    <a:lnTo>
                      <a:pt x="199" y="245"/>
                    </a:lnTo>
                    <a:lnTo>
                      <a:pt x="199" y="245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04" y="250"/>
                    </a:lnTo>
                    <a:lnTo>
                      <a:pt x="204" y="250"/>
                    </a:lnTo>
                    <a:lnTo>
                      <a:pt x="209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5"/>
                    </a:lnTo>
                    <a:lnTo>
                      <a:pt x="212" y="250"/>
                    </a:lnTo>
                    <a:lnTo>
                      <a:pt x="209" y="247"/>
                    </a:lnTo>
                    <a:lnTo>
                      <a:pt x="209" y="247"/>
                    </a:lnTo>
                    <a:lnTo>
                      <a:pt x="209" y="245"/>
                    </a:lnTo>
                    <a:lnTo>
                      <a:pt x="212" y="247"/>
                    </a:lnTo>
                    <a:lnTo>
                      <a:pt x="217" y="250"/>
                    </a:lnTo>
                    <a:lnTo>
                      <a:pt x="217" y="250"/>
                    </a:lnTo>
                    <a:lnTo>
                      <a:pt x="219" y="252"/>
                    </a:lnTo>
                    <a:lnTo>
                      <a:pt x="222" y="252"/>
                    </a:lnTo>
                    <a:lnTo>
                      <a:pt x="224" y="250"/>
                    </a:lnTo>
                    <a:lnTo>
                      <a:pt x="224" y="245"/>
                    </a:lnTo>
                    <a:lnTo>
                      <a:pt x="224" y="245"/>
                    </a:lnTo>
                    <a:lnTo>
                      <a:pt x="229" y="250"/>
                    </a:lnTo>
                    <a:lnTo>
                      <a:pt x="236" y="255"/>
                    </a:lnTo>
                    <a:lnTo>
                      <a:pt x="236" y="255"/>
                    </a:lnTo>
                    <a:lnTo>
                      <a:pt x="236" y="252"/>
                    </a:lnTo>
                    <a:lnTo>
                      <a:pt x="239" y="250"/>
                    </a:lnTo>
                    <a:lnTo>
                      <a:pt x="239" y="245"/>
                    </a:lnTo>
                    <a:lnTo>
                      <a:pt x="239" y="245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39" y="220"/>
                    </a:lnTo>
                    <a:lnTo>
                      <a:pt x="239" y="218"/>
                    </a:lnTo>
                    <a:lnTo>
                      <a:pt x="239" y="218"/>
                    </a:lnTo>
                    <a:lnTo>
                      <a:pt x="241" y="213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41" y="208"/>
                    </a:lnTo>
                    <a:lnTo>
                      <a:pt x="239" y="205"/>
                    </a:lnTo>
                    <a:lnTo>
                      <a:pt x="239" y="205"/>
                    </a:lnTo>
                    <a:lnTo>
                      <a:pt x="244" y="198"/>
                    </a:lnTo>
                    <a:lnTo>
                      <a:pt x="244" y="198"/>
                    </a:lnTo>
                    <a:lnTo>
                      <a:pt x="244" y="195"/>
                    </a:lnTo>
                    <a:lnTo>
                      <a:pt x="244" y="193"/>
                    </a:lnTo>
                    <a:lnTo>
                      <a:pt x="244" y="193"/>
                    </a:lnTo>
                    <a:lnTo>
                      <a:pt x="244" y="191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36" y="183"/>
                    </a:lnTo>
                    <a:lnTo>
                      <a:pt x="236" y="178"/>
                    </a:lnTo>
                    <a:lnTo>
                      <a:pt x="236" y="178"/>
                    </a:lnTo>
                    <a:lnTo>
                      <a:pt x="227" y="176"/>
                    </a:lnTo>
                    <a:lnTo>
                      <a:pt x="222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81"/>
                    </a:lnTo>
                    <a:lnTo>
                      <a:pt x="212" y="183"/>
                    </a:lnTo>
                    <a:lnTo>
                      <a:pt x="212" y="183"/>
                    </a:lnTo>
                    <a:lnTo>
                      <a:pt x="214" y="181"/>
                    </a:lnTo>
                    <a:lnTo>
                      <a:pt x="217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7" y="176"/>
                    </a:lnTo>
                    <a:lnTo>
                      <a:pt x="219" y="171"/>
                    </a:lnTo>
                    <a:lnTo>
                      <a:pt x="219" y="171"/>
                    </a:lnTo>
                    <a:lnTo>
                      <a:pt x="217" y="168"/>
                    </a:lnTo>
                    <a:lnTo>
                      <a:pt x="214" y="168"/>
                    </a:lnTo>
                    <a:lnTo>
                      <a:pt x="214" y="168"/>
                    </a:lnTo>
                    <a:lnTo>
                      <a:pt x="212" y="16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09" y="148"/>
                    </a:lnTo>
                    <a:lnTo>
                      <a:pt x="209" y="148"/>
                    </a:lnTo>
                    <a:lnTo>
                      <a:pt x="207" y="148"/>
                    </a:lnTo>
                    <a:lnTo>
                      <a:pt x="204" y="146"/>
                    </a:lnTo>
                    <a:lnTo>
                      <a:pt x="197" y="146"/>
                    </a:lnTo>
                    <a:lnTo>
                      <a:pt x="197" y="146"/>
                    </a:lnTo>
                    <a:lnTo>
                      <a:pt x="192" y="146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7" y="139"/>
                    </a:lnTo>
                    <a:lnTo>
                      <a:pt x="187" y="134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90" y="134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9"/>
                    </a:lnTo>
                    <a:lnTo>
                      <a:pt x="190" y="129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90" y="126"/>
                    </a:lnTo>
                    <a:lnTo>
                      <a:pt x="190" y="126"/>
                    </a:lnTo>
                    <a:lnTo>
                      <a:pt x="197" y="124"/>
                    </a:lnTo>
                    <a:lnTo>
                      <a:pt x="197" y="124"/>
                    </a:lnTo>
                    <a:lnTo>
                      <a:pt x="197" y="121"/>
                    </a:lnTo>
                    <a:lnTo>
                      <a:pt x="195" y="119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7" y="114"/>
                    </a:lnTo>
                    <a:lnTo>
                      <a:pt x="180" y="116"/>
                    </a:lnTo>
                    <a:lnTo>
                      <a:pt x="180" y="116"/>
                    </a:lnTo>
                    <a:lnTo>
                      <a:pt x="172" y="119"/>
                    </a:lnTo>
                    <a:lnTo>
                      <a:pt x="167" y="121"/>
                    </a:lnTo>
                    <a:lnTo>
                      <a:pt x="165" y="119"/>
                    </a:lnTo>
                    <a:lnTo>
                      <a:pt x="165" y="119"/>
                    </a:lnTo>
                    <a:lnTo>
                      <a:pt x="172" y="119"/>
                    </a:lnTo>
                    <a:lnTo>
                      <a:pt x="177" y="116"/>
                    </a:lnTo>
                    <a:lnTo>
                      <a:pt x="180" y="111"/>
                    </a:lnTo>
                    <a:lnTo>
                      <a:pt x="177" y="109"/>
                    </a:lnTo>
                    <a:lnTo>
                      <a:pt x="172" y="109"/>
                    </a:lnTo>
                    <a:lnTo>
                      <a:pt x="172" y="109"/>
                    </a:lnTo>
                    <a:lnTo>
                      <a:pt x="167" y="106"/>
                    </a:lnTo>
                    <a:lnTo>
                      <a:pt x="167" y="106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0" y="102"/>
                    </a:lnTo>
                    <a:lnTo>
                      <a:pt x="158" y="97"/>
                    </a:lnTo>
                    <a:lnTo>
                      <a:pt x="158" y="94"/>
                    </a:lnTo>
                    <a:lnTo>
                      <a:pt x="155" y="92"/>
                    </a:lnTo>
                    <a:lnTo>
                      <a:pt x="155" y="92"/>
                    </a:lnTo>
                    <a:lnTo>
                      <a:pt x="150" y="89"/>
                    </a:lnTo>
                    <a:lnTo>
                      <a:pt x="150" y="89"/>
                    </a:lnTo>
                    <a:lnTo>
                      <a:pt x="143" y="87"/>
                    </a:lnTo>
                    <a:lnTo>
                      <a:pt x="143" y="87"/>
                    </a:lnTo>
                    <a:lnTo>
                      <a:pt x="140" y="84"/>
                    </a:lnTo>
                    <a:lnTo>
                      <a:pt x="138" y="79"/>
                    </a:lnTo>
                    <a:lnTo>
                      <a:pt x="138" y="79"/>
                    </a:lnTo>
                    <a:lnTo>
                      <a:pt x="133" y="74"/>
                    </a:lnTo>
                    <a:lnTo>
                      <a:pt x="130" y="74"/>
                    </a:lnTo>
                    <a:lnTo>
                      <a:pt x="128" y="74"/>
                    </a:lnTo>
                    <a:lnTo>
                      <a:pt x="128" y="74"/>
                    </a:lnTo>
                    <a:lnTo>
                      <a:pt x="130" y="79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28" y="79"/>
                    </a:lnTo>
                    <a:lnTo>
                      <a:pt x="128" y="79"/>
                    </a:lnTo>
                    <a:lnTo>
                      <a:pt x="125" y="77"/>
                    </a:lnTo>
                    <a:lnTo>
                      <a:pt x="121" y="74"/>
                    </a:lnTo>
                    <a:lnTo>
                      <a:pt x="121" y="74"/>
                    </a:lnTo>
                    <a:lnTo>
                      <a:pt x="118" y="69"/>
                    </a:lnTo>
                    <a:lnTo>
                      <a:pt x="113" y="64"/>
                    </a:lnTo>
                    <a:lnTo>
                      <a:pt x="113" y="64"/>
                    </a:lnTo>
                    <a:lnTo>
                      <a:pt x="113" y="67"/>
                    </a:lnTo>
                    <a:lnTo>
                      <a:pt x="113" y="67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08" y="62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98" y="52"/>
                    </a:lnTo>
                    <a:lnTo>
                      <a:pt x="98" y="52"/>
                    </a:lnTo>
                    <a:lnTo>
                      <a:pt x="93" y="47"/>
                    </a:lnTo>
                    <a:lnTo>
                      <a:pt x="88" y="45"/>
                    </a:lnTo>
                    <a:lnTo>
                      <a:pt x="88" y="45"/>
                    </a:lnTo>
                    <a:lnTo>
                      <a:pt x="84" y="42"/>
                    </a:lnTo>
                    <a:lnTo>
                      <a:pt x="84" y="42"/>
                    </a:lnTo>
                    <a:lnTo>
                      <a:pt x="81" y="40"/>
                    </a:lnTo>
                    <a:lnTo>
                      <a:pt x="79" y="37"/>
                    </a:lnTo>
                    <a:lnTo>
                      <a:pt x="79" y="37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9" y="32"/>
                    </a:lnTo>
                    <a:lnTo>
                      <a:pt x="69" y="30"/>
                    </a:lnTo>
                    <a:lnTo>
                      <a:pt x="69" y="27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2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3"/>
                    </a:lnTo>
                    <a:lnTo>
                      <a:pt x="51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8" name="Freeform 676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9" name="Freeform 677"/>
              <p:cNvSpPr>
                <a:spLocks/>
              </p:cNvSpPr>
              <p:nvPr/>
            </p:nvSpPr>
            <p:spPr bwMode="auto">
              <a:xfrm>
                <a:off x="5178" y="3118"/>
                <a:ext cx="18" cy="13"/>
              </a:xfrm>
              <a:custGeom>
                <a:avLst/>
                <a:gdLst>
                  <a:gd name="T0" fmla="*/ 13 w 18"/>
                  <a:gd name="T1" fmla="*/ 13 h 13"/>
                  <a:gd name="T2" fmla="*/ 13 w 18"/>
                  <a:gd name="T3" fmla="*/ 13 h 13"/>
                  <a:gd name="T4" fmla="*/ 15 w 18"/>
                  <a:gd name="T5" fmla="*/ 13 h 13"/>
                  <a:gd name="T6" fmla="*/ 18 w 18"/>
                  <a:gd name="T7" fmla="*/ 13 h 13"/>
                  <a:gd name="T8" fmla="*/ 18 w 18"/>
                  <a:gd name="T9" fmla="*/ 13 h 13"/>
                  <a:gd name="T10" fmla="*/ 13 w 18"/>
                  <a:gd name="T11" fmla="*/ 8 h 13"/>
                  <a:gd name="T12" fmla="*/ 13 w 18"/>
                  <a:gd name="T13" fmla="*/ 8 h 13"/>
                  <a:gd name="T14" fmla="*/ 8 w 18"/>
                  <a:gd name="T15" fmla="*/ 8 h 13"/>
                  <a:gd name="T16" fmla="*/ 8 w 18"/>
                  <a:gd name="T17" fmla="*/ 8 h 13"/>
                  <a:gd name="T18" fmla="*/ 8 w 18"/>
                  <a:gd name="T19" fmla="*/ 3 h 13"/>
                  <a:gd name="T20" fmla="*/ 5 w 18"/>
                  <a:gd name="T21" fmla="*/ 3 h 13"/>
                  <a:gd name="T22" fmla="*/ 5 w 18"/>
                  <a:gd name="T23" fmla="*/ 3 h 13"/>
                  <a:gd name="T24" fmla="*/ 3 w 18"/>
                  <a:gd name="T25" fmla="*/ 0 h 13"/>
                  <a:gd name="T26" fmla="*/ 3 w 18"/>
                  <a:gd name="T27" fmla="*/ 0 h 13"/>
                  <a:gd name="T28" fmla="*/ 3 w 18"/>
                  <a:gd name="T29" fmla="*/ 0 h 13"/>
                  <a:gd name="T30" fmla="*/ 0 w 18"/>
                  <a:gd name="T31" fmla="*/ 3 h 13"/>
                  <a:gd name="T32" fmla="*/ 3 w 18"/>
                  <a:gd name="T33" fmla="*/ 5 h 13"/>
                  <a:gd name="T34" fmla="*/ 3 w 18"/>
                  <a:gd name="T35" fmla="*/ 5 h 13"/>
                  <a:gd name="T36" fmla="*/ 8 w 18"/>
                  <a:gd name="T37" fmla="*/ 8 h 13"/>
                  <a:gd name="T38" fmla="*/ 13 w 18"/>
                  <a:gd name="T39" fmla="*/ 10 h 13"/>
                  <a:gd name="T40" fmla="*/ 13 w 18"/>
                  <a:gd name="T4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13">
                    <a:moveTo>
                      <a:pt x="13" y="13"/>
                    </a:moveTo>
                    <a:lnTo>
                      <a:pt x="13" y="13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8" y="8"/>
                    </a:lnTo>
                    <a:lnTo>
                      <a:pt x="13" y="10"/>
                    </a:lnTo>
                    <a:lnTo>
                      <a:pt x="1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0" name="Freeform 678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1" name="Freeform 679"/>
              <p:cNvSpPr>
                <a:spLocks/>
              </p:cNvSpPr>
              <p:nvPr/>
            </p:nvSpPr>
            <p:spPr bwMode="auto">
              <a:xfrm>
                <a:off x="5210" y="3151"/>
                <a:ext cx="18" cy="19"/>
              </a:xfrm>
              <a:custGeom>
                <a:avLst/>
                <a:gdLst>
                  <a:gd name="T0" fmla="*/ 13 w 18"/>
                  <a:gd name="T1" fmla="*/ 19 h 19"/>
                  <a:gd name="T2" fmla="*/ 13 w 18"/>
                  <a:gd name="T3" fmla="*/ 19 h 19"/>
                  <a:gd name="T4" fmla="*/ 15 w 18"/>
                  <a:gd name="T5" fmla="*/ 19 h 19"/>
                  <a:gd name="T6" fmla="*/ 18 w 18"/>
                  <a:gd name="T7" fmla="*/ 17 h 19"/>
                  <a:gd name="T8" fmla="*/ 18 w 18"/>
                  <a:gd name="T9" fmla="*/ 10 h 19"/>
                  <a:gd name="T10" fmla="*/ 18 w 18"/>
                  <a:gd name="T11" fmla="*/ 10 h 19"/>
                  <a:gd name="T12" fmla="*/ 13 w 18"/>
                  <a:gd name="T13" fmla="*/ 5 h 19"/>
                  <a:gd name="T14" fmla="*/ 8 w 18"/>
                  <a:gd name="T15" fmla="*/ 0 h 19"/>
                  <a:gd name="T16" fmla="*/ 8 w 18"/>
                  <a:gd name="T17" fmla="*/ 0 h 19"/>
                  <a:gd name="T18" fmla="*/ 5 w 18"/>
                  <a:gd name="T19" fmla="*/ 0 h 19"/>
                  <a:gd name="T20" fmla="*/ 0 w 18"/>
                  <a:gd name="T21" fmla="*/ 0 h 19"/>
                  <a:gd name="T22" fmla="*/ 0 w 18"/>
                  <a:gd name="T23" fmla="*/ 0 h 19"/>
                  <a:gd name="T24" fmla="*/ 3 w 18"/>
                  <a:gd name="T25" fmla="*/ 5 h 19"/>
                  <a:gd name="T26" fmla="*/ 5 w 18"/>
                  <a:gd name="T27" fmla="*/ 10 h 19"/>
                  <a:gd name="T28" fmla="*/ 5 w 18"/>
                  <a:gd name="T29" fmla="*/ 10 h 19"/>
                  <a:gd name="T30" fmla="*/ 10 w 18"/>
                  <a:gd name="T31" fmla="*/ 14 h 19"/>
                  <a:gd name="T32" fmla="*/ 10 w 18"/>
                  <a:gd name="T33" fmla="*/ 14 h 19"/>
                  <a:gd name="T34" fmla="*/ 13 w 18"/>
                  <a:gd name="T3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3" y="19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3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2" name="Freeform 680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3" name="Freeform 681"/>
              <p:cNvSpPr>
                <a:spLocks/>
              </p:cNvSpPr>
              <p:nvPr/>
            </p:nvSpPr>
            <p:spPr bwMode="auto">
              <a:xfrm>
                <a:off x="5210" y="313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4" name="Freeform 682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5" name="Freeform 683"/>
              <p:cNvSpPr>
                <a:spLocks/>
              </p:cNvSpPr>
              <p:nvPr/>
            </p:nvSpPr>
            <p:spPr bwMode="auto">
              <a:xfrm>
                <a:off x="5238" y="3190"/>
                <a:ext cx="5" cy="8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5 h 8"/>
                  <a:gd name="T4" fmla="*/ 5 w 5"/>
                  <a:gd name="T5" fmla="*/ 3 h 8"/>
                  <a:gd name="T6" fmla="*/ 2 w 5"/>
                  <a:gd name="T7" fmla="*/ 0 h 8"/>
                  <a:gd name="T8" fmla="*/ 2 w 5"/>
                  <a:gd name="T9" fmla="*/ 0 h 8"/>
                  <a:gd name="T10" fmla="*/ 0 w 5"/>
                  <a:gd name="T11" fmla="*/ 5 h 8"/>
                  <a:gd name="T12" fmla="*/ 0 w 5"/>
                  <a:gd name="T13" fmla="*/ 5 h 8"/>
                  <a:gd name="T14" fmla="*/ 0 w 5"/>
                  <a:gd name="T15" fmla="*/ 5 h 8"/>
                  <a:gd name="T16" fmla="*/ 2 w 5"/>
                  <a:gd name="T17" fmla="*/ 8 h 8"/>
                  <a:gd name="T18" fmla="*/ 2 w 5"/>
                  <a:gd name="T19" fmla="*/ 5 h 8"/>
                  <a:gd name="T20" fmla="*/ 5 w 5"/>
                  <a:gd name="T2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lnTo>
                      <a:pt x="5" y="5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6" name="Freeform 684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7" name="Freeform 685"/>
              <p:cNvSpPr>
                <a:spLocks/>
              </p:cNvSpPr>
              <p:nvPr/>
            </p:nvSpPr>
            <p:spPr bwMode="auto">
              <a:xfrm>
                <a:off x="5238" y="3183"/>
                <a:ext cx="5" cy="7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7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7">
                    <a:moveTo>
                      <a:pt x="0" y="0"/>
                    </a:moveTo>
                    <a:lnTo>
                      <a:pt x="0" y="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8" name="Freeform 686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9" name="Freeform 687"/>
              <p:cNvSpPr>
                <a:spLocks/>
              </p:cNvSpPr>
              <p:nvPr/>
            </p:nvSpPr>
            <p:spPr bwMode="auto">
              <a:xfrm>
                <a:off x="5240" y="3146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0" name="Freeform 688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1" name="Freeform 689"/>
              <p:cNvSpPr>
                <a:spLocks/>
              </p:cNvSpPr>
              <p:nvPr/>
            </p:nvSpPr>
            <p:spPr bwMode="auto">
              <a:xfrm>
                <a:off x="5243" y="3180"/>
                <a:ext cx="5" cy="0"/>
              </a:xfrm>
              <a:custGeom>
                <a:avLst/>
                <a:gdLst>
                  <a:gd name="T0" fmla="*/ 5 w 5"/>
                  <a:gd name="T1" fmla="*/ 5 w 5"/>
                  <a:gd name="T2" fmla="*/ 2 w 5"/>
                  <a:gd name="T3" fmla="*/ 0 w 5"/>
                  <a:gd name="T4" fmla="*/ 0 w 5"/>
                  <a:gd name="T5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2" name="Freeform 690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3" name="Freeform 691"/>
              <p:cNvSpPr>
                <a:spLocks/>
              </p:cNvSpPr>
              <p:nvPr/>
            </p:nvSpPr>
            <p:spPr bwMode="auto">
              <a:xfrm>
                <a:off x="5245" y="3205"/>
                <a:ext cx="12" cy="20"/>
              </a:xfrm>
              <a:custGeom>
                <a:avLst/>
                <a:gdLst>
                  <a:gd name="T0" fmla="*/ 10 w 12"/>
                  <a:gd name="T1" fmla="*/ 20 h 20"/>
                  <a:gd name="T2" fmla="*/ 10 w 12"/>
                  <a:gd name="T3" fmla="*/ 20 h 20"/>
                  <a:gd name="T4" fmla="*/ 12 w 12"/>
                  <a:gd name="T5" fmla="*/ 17 h 20"/>
                  <a:gd name="T6" fmla="*/ 12 w 12"/>
                  <a:gd name="T7" fmla="*/ 15 h 20"/>
                  <a:gd name="T8" fmla="*/ 10 w 12"/>
                  <a:gd name="T9" fmla="*/ 10 h 20"/>
                  <a:gd name="T10" fmla="*/ 5 w 12"/>
                  <a:gd name="T11" fmla="*/ 0 h 20"/>
                  <a:gd name="T12" fmla="*/ 5 w 12"/>
                  <a:gd name="T13" fmla="*/ 0 h 20"/>
                  <a:gd name="T14" fmla="*/ 0 w 12"/>
                  <a:gd name="T15" fmla="*/ 0 h 20"/>
                  <a:gd name="T16" fmla="*/ 0 w 12"/>
                  <a:gd name="T17" fmla="*/ 0 h 20"/>
                  <a:gd name="T18" fmla="*/ 0 w 12"/>
                  <a:gd name="T19" fmla="*/ 5 h 20"/>
                  <a:gd name="T20" fmla="*/ 0 w 12"/>
                  <a:gd name="T21" fmla="*/ 7 h 20"/>
                  <a:gd name="T22" fmla="*/ 0 w 12"/>
                  <a:gd name="T23" fmla="*/ 7 h 20"/>
                  <a:gd name="T24" fmla="*/ 5 w 12"/>
                  <a:gd name="T25" fmla="*/ 15 h 20"/>
                  <a:gd name="T26" fmla="*/ 7 w 12"/>
                  <a:gd name="T27" fmla="*/ 17 h 20"/>
                  <a:gd name="T28" fmla="*/ 10 w 12"/>
                  <a:gd name="T2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20">
                    <a:moveTo>
                      <a:pt x="10" y="20"/>
                    </a:moveTo>
                    <a:lnTo>
                      <a:pt x="10" y="20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0" y="1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10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4" name="Freeform 692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5" name="Freeform 693"/>
              <p:cNvSpPr>
                <a:spLocks/>
              </p:cNvSpPr>
              <p:nvPr/>
            </p:nvSpPr>
            <p:spPr bwMode="auto">
              <a:xfrm>
                <a:off x="5265" y="3230"/>
                <a:ext cx="7" cy="7"/>
              </a:xfrm>
              <a:custGeom>
                <a:avLst/>
                <a:gdLst>
                  <a:gd name="T0" fmla="*/ 7 w 7"/>
                  <a:gd name="T1" fmla="*/ 7 h 7"/>
                  <a:gd name="T2" fmla="*/ 7 w 7"/>
                  <a:gd name="T3" fmla="*/ 7 h 7"/>
                  <a:gd name="T4" fmla="*/ 5 w 7"/>
                  <a:gd name="T5" fmla="*/ 2 h 7"/>
                  <a:gd name="T6" fmla="*/ 2 w 7"/>
                  <a:gd name="T7" fmla="*/ 0 h 7"/>
                  <a:gd name="T8" fmla="*/ 0 w 7"/>
                  <a:gd name="T9" fmla="*/ 0 h 7"/>
                  <a:gd name="T10" fmla="*/ 0 w 7"/>
                  <a:gd name="T11" fmla="*/ 0 h 7"/>
                  <a:gd name="T12" fmla="*/ 0 w 7"/>
                  <a:gd name="T13" fmla="*/ 2 h 7"/>
                  <a:gd name="T14" fmla="*/ 2 w 7"/>
                  <a:gd name="T15" fmla="*/ 2 h 7"/>
                  <a:gd name="T16" fmla="*/ 7 w 7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6" name="Freeform 694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7" name="Freeform 695"/>
              <p:cNvSpPr>
                <a:spLocks/>
              </p:cNvSpPr>
              <p:nvPr/>
            </p:nvSpPr>
            <p:spPr bwMode="auto">
              <a:xfrm>
                <a:off x="5275" y="3240"/>
                <a:ext cx="5" cy="7"/>
              </a:xfrm>
              <a:custGeom>
                <a:avLst/>
                <a:gdLst>
                  <a:gd name="T0" fmla="*/ 0 w 5"/>
                  <a:gd name="T1" fmla="*/ 5 h 7"/>
                  <a:gd name="T2" fmla="*/ 0 w 5"/>
                  <a:gd name="T3" fmla="*/ 5 h 7"/>
                  <a:gd name="T4" fmla="*/ 2 w 5"/>
                  <a:gd name="T5" fmla="*/ 7 h 7"/>
                  <a:gd name="T6" fmla="*/ 5 w 5"/>
                  <a:gd name="T7" fmla="*/ 5 h 7"/>
                  <a:gd name="T8" fmla="*/ 5 w 5"/>
                  <a:gd name="T9" fmla="*/ 5 h 7"/>
                  <a:gd name="T10" fmla="*/ 2 w 5"/>
                  <a:gd name="T11" fmla="*/ 2 h 7"/>
                  <a:gd name="T12" fmla="*/ 0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0" y="5"/>
                    </a:moveTo>
                    <a:lnTo>
                      <a:pt x="0" y="5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8" name="Freeform 696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9" name="Freeform 697"/>
              <p:cNvSpPr>
                <a:spLocks/>
              </p:cNvSpPr>
              <p:nvPr/>
            </p:nvSpPr>
            <p:spPr bwMode="auto">
              <a:xfrm>
                <a:off x="5280" y="3247"/>
                <a:ext cx="5" cy="10"/>
              </a:xfrm>
              <a:custGeom>
                <a:avLst/>
                <a:gdLst>
                  <a:gd name="T0" fmla="*/ 5 w 5"/>
                  <a:gd name="T1" fmla="*/ 10 h 10"/>
                  <a:gd name="T2" fmla="*/ 5 w 5"/>
                  <a:gd name="T3" fmla="*/ 10 h 10"/>
                  <a:gd name="T4" fmla="*/ 2 w 5"/>
                  <a:gd name="T5" fmla="*/ 7 h 10"/>
                  <a:gd name="T6" fmla="*/ 2 w 5"/>
                  <a:gd name="T7" fmla="*/ 7 h 10"/>
                  <a:gd name="T8" fmla="*/ 5 w 5"/>
                  <a:gd name="T9" fmla="*/ 5 h 10"/>
                  <a:gd name="T10" fmla="*/ 5 w 5"/>
                  <a:gd name="T11" fmla="*/ 3 h 10"/>
                  <a:gd name="T12" fmla="*/ 5 w 5"/>
                  <a:gd name="T13" fmla="*/ 3 h 10"/>
                  <a:gd name="T14" fmla="*/ 2 w 5"/>
                  <a:gd name="T15" fmla="*/ 0 h 10"/>
                  <a:gd name="T16" fmla="*/ 0 w 5"/>
                  <a:gd name="T17" fmla="*/ 0 h 10"/>
                  <a:gd name="T18" fmla="*/ 0 w 5"/>
                  <a:gd name="T19" fmla="*/ 0 h 10"/>
                  <a:gd name="T20" fmla="*/ 0 w 5"/>
                  <a:gd name="T21" fmla="*/ 0 h 10"/>
                  <a:gd name="T22" fmla="*/ 0 w 5"/>
                  <a:gd name="T23" fmla="*/ 5 h 10"/>
                  <a:gd name="T24" fmla="*/ 5 w 5"/>
                  <a:gd name="T2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10">
                    <a:moveTo>
                      <a:pt x="5" y="10"/>
                    </a:moveTo>
                    <a:lnTo>
                      <a:pt x="5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0" name="Freeform 698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1" name="Freeform 699"/>
              <p:cNvSpPr>
                <a:spLocks/>
              </p:cNvSpPr>
              <p:nvPr/>
            </p:nvSpPr>
            <p:spPr bwMode="auto">
              <a:xfrm>
                <a:off x="5307" y="3136"/>
                <a:ext cx="7" cy="10"/>
              </a:xfrm>
              <a:custGeom>
                <a:avLst/>
                <a:gdLst>
                  <a:gd name="T0" fmla="*/ 7 w 7"/>
                  <a:gd name="T1" fmla="*/ 5 h 10"/>
                  <a:gd name="T2" fmla="*/ 7 w 7"/>
                  <a:gd name="T3" fmla="*/ 5 h 10"/>
                  <a:gd name="T4" fmla="*/ 5 w 7"/>
                  <a:gd name="T5" fmla="*/ 2 h 10"/>
                  <a:gd name="T6" fmla="*/ 2 w 7"/>
                  <a:gd name="T7" fmla="*/ 0 h 10"/>
                  <a:gd name="T8" fmla="*/ 0 w 7"/>
                  <a:gd name="T9" fmla="*/ 2 h 10"/>
                  <a:gd name="T10" fmla="*/ 0 w 7"/>
                  <a:gd name="T11" fmla="*/ 2 h 10"/>
                  <a:gd name="T12" fmla="*/ 0 w 7"/>
                  <a:gd name="T13" fmla="*/ 2 h 10"/>
                  <a:gd name="T14" fmla="*/ 0 w 7"/>
                  <a:gd name="T15" fmla="*/ 7 h 10"/>
                  <a:gd name="T16" fmla="*/ 2 w 7"/>
                  <a:gd name="T17" fmla="*/ 10 h 10"/>
                  <a:gd name="T18" fmla="*/ 2 w 7"/>
                  <a:gd name="T19" fmla="*/ 10 h 10"/>
                  <a:gd name="T20" fmla="*/ 5 w 7"/>
                  <a:gd name="T21" fmla="*/ 10 h 10"/>
                  <a:gd name="T22" fmla="*/ 5 w 7"/>
                  <a:gd name="T23" fmla="*/ 7 h 10"/>
                  <a:gd name="T24" fmla="*/ 7 w 7"/>
                  <a:gd name="T2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10">
                    <a:moveTo>
                      <a:pt x="7" y="5"/>
                    </a:moveTo>
                    <a:lnTo>
                      <a:pt x="7" y="5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2" name="Freeform 700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3" name="Freeform 701"/>
              <p:cNvSpPr>
                <a:spLocks/>
              </p:cNvSpPr>
              <p:nvPr/>
            </p:nvSpPr>
            <p:spPr bwMode="auto">
              <a:xfrm>
                <a:off x="5319" y="3301"/>
                <a:ext cx="7" cy="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5 w 7"/>
                  <a:gd name="T5" fmla="*/ 0 h 5"/>
                  <a:gd name="T6" fmla="*/ 3 w 7"/>
                  <a:gd name="T7" fmla="*/ 0 h 5"/>
                  <a:gd name="T8" fmla="*/ 0 w 7"/>
                  <a:gd name="T9" fmla="*/ 0 h 5"/>
                  <a:gd name="T10" fmla="*/ 0 w 7"/>
                  <a:gd name="T11" fmla="*/ 0 h 5"/>
                  <a:gd name="T12" fmla="*/ 3 w 7"/>
                  <a:gd name="T13" fmla="*/ 3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4" name="Freeform 702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5" name="Freeform 703"/>
              <p:cNvSpPr>
                <a:spLocks/>
              </p:cNvSpPr>
              <p:nvPr/>
            </p:nvSpPr>
            <p:spPr bwMode="auto">
              <a:xfrm>
                <a:off x="5319" y="3148"/>
                <a:ext cx="12" cy="8"/>
              </a:xfrm>
              <a:custGeom>
                <a:avLst/>
                <a:gdLst>
                  <a:gd name="T0" fmla="*/ 10 w 12"/>
                  <a:gd name="T1" fmla="*/ 3 h 8"/>
                  <a:gd name="T2" fmla="*/ 10 w 12"/>
                  <a:gd name="T3" fmla="*/ 3 h 8"/>
                  <a:gd name="T4" fmla="*/ 0 w 12"/>
                  <a:gd name="T5" fmla="*/ 0 h 8"/>
                  <a:gd name="T6" fmla="*/ 0 w 12"/>
                  <a:gd name="T7" fmla="*/ 0 h 8"/>
                  <a:gd name="T8" fmla="*/ 3 w 12"/>
                  <a:gd name="T9" fmla="*/ 3 h 8"/>
                  <a:gd name="T10" fmla="*/ 5 w 12"/>
                  <a:gd name="T11" fmla="*/ 3 h 8"/>
                  <a:gd name="T12" fmla="*/ 5 w 12"/>
                  <a:gd name="T13" fmla="*/ 3 h 8"/>
                  <a:gd name="T14" fmla="*/ 7 w 12"/>
                  <a:gd name="T15" fmla="*/ 5 h 8"/>
                  <a:gd name="T16" fmla="*/ 12 w 12"/>
                  <a:gd name="T17" fmla="*/ 8 h 8"/>
                  <a:gd name="T18" fmla="*/ 12 w 12"/>
                  <a:gd name="T19" fmla="*/ 8 h 8"/>
                  <a:gd name="T20" fmla="*/ 10 w 12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8">
                    <a:moveTo>
                      <a:pt x="10" y="3"/>
                    </a:move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6" name="Freeform 704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7" name="Freeform 705"/>
              <p:cNvSpPr>
                <a:spLocks/>
              </p:cNvSpPr>
              <p:nvPr/>
            </p:nvSpPr>
            <p:spPr bwMode="auto">
              <a:xfrm>
                <a:off x="5324" y="3153"/>
                <a:ext cx="5" cy="10"/>
              </a:xfrm>
              <a:custGeom>
                <a:avLst/>
                <a:gdLst>
                  <a:gd name="T0" fmla="*/ 5 w 5"/>
                  <a:gd name="T1" fmla="*/ 3 h 10"/>
                  <a:gd name="T2" fmla="*/ 5 w 5"/>
                  <a:gd name="T3" fmla="*/ 3 h 10"/>
                  <a:gd name="T4" fmla="*/ 2 w 5"/>
                  <a:gd name="T5" fmla="*/ 0 h 10"/>
                  <a:gd name="T6" fmla="*/ 0 w 5"/>
                  <a:gd name="T7" fmla="*/ 0 h 10"/>
                  <a:gd name="T8" fmla="*/ 0 w 5"/>
                  <a:gd name="T9" fmla="*/ 0 h 10"/>
                  <a:gd name="T10" fmla="*/ 0 w 5"/>
                  <a:gd name="T11" fmla="*/ 5 h 10"/>
                  <a:gd name="T12" fmla="*/ 2 w 5"/>
                  <a:gd name="T13" fmla="*/ 8 h 10"/>
                  <a:gd name="T14" fmla="*/ 5 w 5"/>
                  <a:gd name="T15" fmla="*/ 10 h 10"/>
                  <a:gd name="T16" fmla="*/ 5 w 5"/>
                  <a:gd name="T17" fmla="*/ 10 h 10"/>
                  <a:gd name="T18" fmla="*/ 5 w 5"/>
                  <a:gd name="T1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0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8" name="Freeform 706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9" name="Freeform 707"/>
              <p:cNvSpPr>
                <a:spLocks/>
              </p:cNvSpPr>
              <p:nvPr/>
            </p:nvSpPr>
            <p:spPr bwMode="auto">
              <a:xfrm>
                <a:off x="5329" y="3158"/>
                <a:ext cx="15" cy="10"/>
              </a:xfrm>
              <a:custGeom>
                <a:avLst/>
                <a:gdLst>
                  <a:gd name="T0" fmla="*/ 15 w 15"/>
                  <a:gd name="T1" fmla="*/ 7 h 10"/>
                  <a:gd name="T2" fmla="*/ 15 w 15"/>
                  <a:gd name="T3" fmla="*/ 7 h 10"/>
                  <a:gd name="T4" fmla="*/ 10 w 15"/>
                  <a:gd name="T5" fmla="*/ 5 h 10"/>
                  <a:gd name="T6" fmla="*/ 7 w 15"/>
                  <a:gd name="T7" fmla="*/ 3 h 10"/>
                  <a:gd name="T8" fmla="*/ 7 w 15"/>
                  <a:gd name="T9" fmla="*/ 3 h 10"/>
                  <a:gd name="T10" fmla="*/ 2 w 15"/>
                  <a:gd name="T11" fmla="*/ 0 h 10"/>
                  <a:gd name="T12" fmla="*/ 2 w 15"/>
                  <a:gd name="T13" fmla="*/ 0 h 10"/>
                  <a:gd name="T14" fmla="*/ 0 w 15"/>
                  <a:gd name="T15" fmla="*/ 3 h 10"/>
                  <a:gd name="T16" fmla="*/ 2 w 15"/>
                  <a:gd name="T17" fmla="*/ 7 h 10"/>
                  <a:gd name="T18" fmla="*/ 2 w 15"/>
                  <a:gd name="T19" fmla="*/ 7 h 10"/>
                  <a:gd name="T20" fmla="*/ 7 w 15"/>
                  <a:gd name="T21" fmla="*/ 7 h 10"/>
                  <a:gd name="T22" fmla="*/ 12 w 15"/>
                  <a:gd name="T23" fmla="*/ 10 h 10"/>
                  <a:gd name="T24" fmla="*/ 12 w 15"/>
                  <a:gd name="T25" fmla="*/ 10 h 10"/>
                  <a:gd name="T26" fmla="*/ 15 w 15"/>
                  <a:gd name="T2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0">
                    <a:moveTo>
                      <a:pt x="15" y="7"/>
                    </a:moveTo>
                    <a:lnTo>
                      <a:pt x="15" y="7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7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0" name="Freeform 708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1" name="Freeform 709"/>
              <p:cNvSpPr>
                <a:spLocks/>
              </p:cNvSpPr>
              <p:nvPr/>
            </p:nvSpPr>
            <p:spPr bwMode="auto">
              <a:xfrm>
                <a:off x="5334" y="3158"/>
                <a:ext cx="12" cy="5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5 w 12"/>
                  <a:gd name="T5" fmla="*/ 0 h 5"/>
                  <a:gd name="T6" fmla="*/ 2 w 12"/>
                  <a:gd name="T7" fmla="*/ 0 h 5"/>
                  <a:gd name="T8" fmla="*/ 0 w 12"/>
                  <a:gd name="T9" fmla="*/ 3 h 5"/>
                  <a:gd name="T10" fmla="*/ 0 w 12"/>
                  <a:gd name="T11" fmla="*/ 3 h 5"/>
                  <a:gd name="T12" fmla="*/ 2 w 12"/>
                  <a:gd name="T13" fmla="*/ 3 h 5"/>
                  <a:gd name="T14" fmla="*/ 5 w 12"/>
                  <a:gd name="T15" fmla="*/ 5 h 5"/>
                  <a:gd name="T16" fmla="*/ 7 w 12"/>
                  <a:gd name="T17" fmla="*/ 5 h 5"/>
                  <a:gd name="T18" fmla="*/ 12 w 12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2" name="Freeform 710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3" name="Freeform 711"/>
              <p:cNvSpPr>
                <a:spLocks/>
              </p:cNvSpPr>
              <p:nvPr/>
            </p:nvSpPr>
            <p:spPr bwMode="auto">
              <a:xfrm>
                <a:off x="5344" y="316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2 w 5"/>
                  <a:gd name="T7" fmla="*/ 0 h 2"/>
                  <a:gd name="T8" fmla="*/ 0 w 5"/>
                  <a:gd name="T9" fmla="*/ 2 h 2"/>
                  <a:gd name="T10" fmla="*/ 2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4" name="Freeform 712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5" name="Freeform 713"/>
              <p:cNvSpPr>
                <a:spLocks/>
              </p:cNvSpPr>
              <p:nvPr/>
            </p:nvSpPr>
            <p:spPr bwMode="auto">
              <a:xfrm>
                <a:off x="5349" y="3158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3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6" name="Freeform 714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7" name="Freeform 715"/>
              <p:cNvSpPr>
                <a:spLocks/>
              </p:cNvSpPr>
              <p:nvPr/>
            </p:nvSpPr>
            <p:spPr bwMode="auto">
              <a:xfrm>
                <a:off x="5349" y="3165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2 w 5"/>
                  <a:gd name="T5" fmla="*/ 0 h 3"/>
                  <a:gd name="T6" fmla="*/ 0 w 5"/>
                  <a:gd name="T7" fmla="*/ 0 h 3"/>
                  <a:gd name="T8" fmla="*/ 0 w 5"/>
                  <a:gd name="T9" fmla="*/ 0 h 3"/>
                  <a:gd name="T10" fmla="*/ 2 w 5"/>
                  <a:gd name="T11" fmla="*/ 3 h 3"/>
                  <a:gd name="T12" fmla="*/ 2 w 5"/>
                  <a:gd name="T13" fmla="*/ 3 h 3"/>
                  <a:gd name="T14" fmla="*/ 5 w 5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8" name="Rectangle 716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9" name="Rectangle 717"/>
              <p:cNvSpPr>
                <a:spLocks noChangeArrowheads="1"/>
              </p:cNvSpPr>
              <p:nvPr/>
            </p:nvSpPr>
            <p:spPr bwMode="auto">
              <a:xfrm>
                <a:off x="5351" y="3165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0" name="Freeform 718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1" name="Freeform 719"/>
              <p:cNvSpPr>
                <a:spLocks/>
              </p:cNvSpPr>
              <p:nvPr/>
            </p:nvSpPr>
            <p:spPr bwMode="auto">
              <a:xfrm>
                <a:off x="5354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0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0 w 5"/>
                  <a:gd name="T11" fmla="*/ 2 h 2"/>
                  <a:gd name="T12" fmla="*/ 2 w 5"/>
                  <a:gd name="T13" fmla="*/ 2 h 2"/>
                  <a:gd name="T14" fmla="*/ 5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2" name="Rectangle 720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3" name="Rectangle 721"/>
              <p:cNvSpPr>
                <a:spLocks noChangeArrowheads="1"/>
              </p:cNvSpPr>
              <p:nvPr/>
            </p:nvSpPr>
            <p:spPr bwMode="auto">
              <a:xfrm>
                <a:off x="5359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4" name="Freeform 722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5" name="Freeform 723"/>
              <p:cNvSpPr>
                <a:spLocks/>
              </p:cNvSpPr>
              <p:nvPr/>
            </p:nvSpPr>
            <p:spPr bwMode="auto">
              <a:xfrm>
                <a:off x="5361" y="316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6" name="Rectangle 724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7" name="Rectangle 725"/>
              <p:cNvSpPr>
                <a:spLocks noChangeArrowheads="1"/>
              </p:cNvSpPr>
              <p:nvPr/>
            </p:nvSpPr>
            <p:spPr bwMode="auto">
              <a:xfrm>
                <a:off x="5361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8" name="Freeform 726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9" name="Freeform 727"/>
              <p:cNvSpPr>
                <a:spLocks/>
              </p:cNvSpPr>
              <p:nvPr/>
            </p:nvSpPr>
            <p:spPr bwMode="auto">
              <a:xfrm>
                <a:off x="5363" y="315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2 h 5"/>
                  <a:gd name="T4" fmla="*/ 3 w 3"/>
                  <a:gd name="T5" fmla="*/ 0 h 5"/>
                  <a:gd name="T6" fmla="*/ 0 w 3"/>
                  <a:gd name="T7" fmla="*/ 2 h 5"/>
                  <a:gd name="T8" fmla="*/ 0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3 w 3"/>
                  <a:gd name="T15" fmla="*/ 5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0" name="Freeform 728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1" name="Freeform 729"/>
              <p:cNvSpPr>
                <a:spLocks/>
              </p:cNvSpPr>
              <p:nvPr/>
            </p:nvSpPr>
            <p:spPr bwMode="auto">
              <a:xfrm>
                <a:off x="5366" y="3163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2" name="Freeform 730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3" name="Freeform 731"/>
              <p:cNvSpPr>
                <a:spLocks/>
              </p:cNvSpPr>
              <p:nvPr/>
            </p:nvSpPr>
            <p:spPr bwMode="auto">
              <a:xfrm>
                <a:off x="5368" y="3168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3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4" name="Freeform 732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5" name="Freeform 733"/>
              <p:cNvSpPr>
                <a:spLocks/>
              </p:cNvSpPr>
              <p:nvPr/>
            </p:nvSpPr>
            <p:spPr bwMode="auto">
              <a:xfrm>
                <a:off x="5371" y="3158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7 w 7"/>
                  <a:gd name="T3" fmla="*/ 3 h 7"/>
                  <a:gd name="T4" fmla="*/ 5 w 7"/>
                  <a:gd name="T5" fmla="*/ 0 h 7"/>
                  <a:gd name="T6" fmla="*/ 2 w 7"/>
                  <a:gd name="T7" fmla="*/ 0 h 7"/>
                  <a:gd name="T8" fmla="*/ 0 w 7"/>
                  <a:gd name="T9" fmla="*/ 3 h 7"/>
                  <a:gd name="T10" fmla="*/ 0 w 7"/>
                  <a:gd name="T11" fmla="*/ 3 h 7"/>
                  <a:gd name="T12" fmla="*/ 0 w 7"/>
                  <a:gd name="T13" fmla="*/ 3 h 7"/>
                  <a:gd name="T14" fmla="*/ 2 w 7"/>
                  <a:gd name="T15" fmla="*/ 3 h 7"/>
                  <a:gd name="T16" fmla="*/ 5 w 7"/>
                  <a:gd name="T17" fmla="*/ 5 h 7"/>
                  <a:gd name="T18" fmla="*/ 5 w 7"/>
                  <a:gd name="T19" fmla="*/ 5 h 7"/>
                  <a:gd name="T20" fmla="*/ 5 w 7"/>
                  <a:gd name="T21" fmla="*/ 7 h 7"/>
                  <a:gd name="T22" fmla="*/ 7 w 7"/>
                  <a:gd name="T23" fmla="*/ 5 h 7"/>
                  <a:gd name="T24" fmla="*/ 7 w 7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6" name="Freeform 734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7" name="Freeform 735"/>
              <p:cNvSpPr>
                <a:spLocks/>
              </p:cNvSpPr>
              <p:nvPr/>
            </p:nvSpPr>
            <p:spPr bwMode="auto">
              <a:xfrm>
                <a:off x="5368" y="3165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8" name="Freeform 736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9" name="Freeform 737"/>
              <p:cNvSpPr>
                <a:spLocks/>
              </p:cNvSpPr>
              <p:nvPr/>
            </p:nvSpPr>
            <p:spPr bwMode="auto">
              <a:xfrm>
                <a:off x="5371" y="3190"/>
                <a:ext cx="5" cy="8"/>
              </a:xfrm>
              <a:custGeom>
                <a:avLst/>
                <a:gdLst>
                  <a:gd name="T0" fmla="*/ 5 w 5"/>
                  <a:gd name="T1" fmla="*/ 0 h 8"/>
                  <a:gd name="T2" fmla="*/ 5 w 5"/>
                  <a:gd name="T3" fmla="*/ 0 h 8"/>
                  <a:gd name="T4" fmla="*/ 0 w 5"/>
                  <a:gd name="T5" fmla="*/ 3 h 8"/>
                  <a:gd name="T6" fmla="*/ 0 w 5"/>
                  <a:gd name="T7" fmla="*/ 3 h 8"/>
                  <a:gd name="T8" fmla="*/ 0 w 5"/>
                  <a:gd name="T9" fmla="*/ 3 h 8"/>
                  <a:gd name="T10" fmla="*/ 0 w 5"/>
                  <a:gd name="T11" fmla="*/ 5 h 8"/>
                  <a:gd name="T12" fmla="*/ 2 w 5"/>
                  <a:gd name="T13" fmla="*/ 8 h 8"/>
                  <a:gd name="T14" fmla="*/ 2 w 5"/>
                  <a:gd name="T15" fmla="*/ 8 h 8"/>
                  <a:gd name="T16" fmla="*/ 2 w 5"/>
                  <a:gd name="T17" fmla="*/ 5 h 8"/>
                  <a:gd name="T18" fmla="*/ 5 w 5"/>
                  <a:gd name="T19" fmla="*/ 8 h 8"/>
                  <a:gd name="T20" fmla="*/ 5 w 5"/>
                  <a:gd name="T21" fmla="*/ 8 h 8"/>
                  <a:gd name="T22" fmla="*/ 5 w 5"/>
                  <a:gd name="T23" fmla="*/ 3 h 8"/>
                  <a:gd name="T24" fmla="*/ 5 w 5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8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0" name="Freeform 738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1" name="Freeform 739"/>
              <p:cNvSpPr>
                <a:spLocks/>
              </p:cNvSpPr>
              <p:nvPr/>
            </p:nvSpPr>
            <p:spPr bwMode="auto">
              <a:xfrm>
                <a:off x="5373" y="318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2" name="Freeform 740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3" name="Freeform 741"/>
              <p:cNvSpPr>
                <a:spLocks/>
              </p:cNvSpPr>
              <p:nvPr/>
            </p:nvSpPr>
            <p:spPr bwMode="auto">
              <a:xfrm>
                <a:off x="5376" y="3183"/>
                <a:ext cx="10" cy="7"/>
              </a:xfrm>
              <a:custGeom>
                <a:avLst/>
                <a:gdLst>
                  <a:gd name="T0" fmla="*/ 0 w 10"/>
                  <a:gd name="T1" fmla="*/ 0 h 7"/>
                  <a:gd name="T2" fmla="*/ 0 w 10"/>
                  <a:gd name="T3" fmla="*/ 0 h 7"/>
                  <a:gd name="T4" fmla="*/ 0 w 10"/>
                  <a:gd name="T5" fmla="*/ 2 h 7"/>
                  <a:gd name="T6" fmla="*/ 0 w 10"/>
                  <a:gd name="T7" fmla="*/ 5 h 7"/>
                  <a:gd name="T8" fmla="*/ 0 w 10"/>
                  <a:gd name="T9" fmla="*/ 5 h 7"/>
                  <a:gd name="T10" fmla="*/ 0 w 10"/>
                  <a:gd name="T11" fmla="*/ 5 h 7"/>
                  <a:gd name="T12" fmla="*/ 5 w 10"/>
                  <a:gd name="T13" fmla="*/ 5 h 7"/>
                  <a:gd name="T14" fmla="*/ 5 w 10"/>
                  <a:gd name="T15" fmla="*/ 5 h 7"/>
                  <a:gd name="T16" fmla="*/ 7 w 10"/>
                  <a:gd name="T17" fmla="*/ 7 h 7"/>
                  <a:gd name="T18" fmla="*/ 10 w 10"/>
                  <a:gd name="T19" fmla="*/ 7 h 7"/>
                  <a:gd name="T20" fmla="*/ 10 w 10"/>
                  <a:gd name="T21" fmla="*/ 7 h 7"/>
                  <a:gd name="T22" fmla="*/ 5 w 10"/>
                  <a:gd name="T23" fmla="*/ 2 h 7"/>
                  <a:gd name="T24" fmla="*/ 0 w 10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4" name="Rectangle 742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5" name="Rectangle 743"/>
              <p:cNvSpPr>
                <a:spLocks noChangeArrowheads="1"/>
              </p:cNvSpPr>
              <p:nvPr/>
            </p:nvSpPr>
            <p:spPr bwMode="auto">
              <a:xfrm>
                <a:off x="5376" y="3165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6" name="Freeform 744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7" name="Freeform 745"/>
              <p:cNvSpPr>
                <a:spLocks/>
              </p:cNvSpPr>
              <p:nvPr/>
            </p:nvSpPr>
            <p:spPr bwMode="auto">
              <a:xfrm>
                <a:off x="5376" y="317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 w 5"/>
                  <a:gd name="T5" fmla="*/ 2 h 5"/>
                  <a:gd name="T6" fmla="*/ 5 w 5"/>
                  <a:gd name="T7" fmla="*/ 5 h 5"/>
                  <a:gd name="T8" fmla="*/ 5 w 5"/>
                  <a:gd name="T9" fmla="*/ 5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8" name="Freeform 746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29" name="Freeform 747"/>
              <p:cNvSpPr>
                <a:spLocks/>
              </p:cNvSpPr>
              <p:nvPr/>
            </p:nvSpPr>
            <p:spPr bwMode="auto">
              <a:xfrm>
                <a:off x="5378" y="33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3 w 3"/>
                  <a:gd name="T5" fmla="*/ 3 h 3"/>
                  <a:gd name="T6" fmla="*/ 3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0" name="Freeform 748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1" name="Freeform 749"/>
              <p:cNvSpPr>
                <a:spLocks/>
              </p:cNvSpPr>
              <p:nvPr/>
            </p:nvSpPr>
            <p:spPr bwMode="auto">
              <a:xfrm>
                <a:off x="5386" y="332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2" name="Freeform 750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3" name="Freeform 751"/>
              <p:cNvSpPr>
                <a:spLocks/>
              </p:cNvSpPr>
              <p:nvPr/>
            </p:nvSpPr>
            <p:spPr bwMode="auto">
              <a:xfrm>
                <a:off x="5388" y="3314"/>
                <a:ext cx="205" cy="64"/>
              </a:xfrm>
              <a:custGeom>
                <a:avLst/>
                <a:gdLst>
                  <a:gd name="T0" fmla="*/ 27 w 205"/>
                  <a:gd name="T1" fmla="*/ 2 h 64"/>
                  <a:gd name="T2" fmla="*/ 20 w 205"/>
                  <a:gd name="T3" fmla="*/ 0 h 64"/>
                  <a:gd name="T4" fmla="*/ 15 w 205"/>
                  <a:gd name="T5" fmla="*/ 5 h 64"/>
                  <a:gd name="T6" fmla="*/ 10 w 205"/>
                  <a:gd name="T7" fmla="*/ 12 h 64"/>
                  <a:gd name="T8" fmla="*/ 5 w 205"/>
                  <a:gd name="T9" fmla="*/ 20 h 64"/>
                  <a:gd name="T10" fmla="*/ 0 w 205"/>
                  <a:gd name="T11" fmla="*/ 20 h 64"/>
                  <a:gd name="T12" fmla="*/ 15 w 205"/>
                  <a:gd name="T13" fmla="*/ 22 h 64"/>
                  <a:gd name="T14" fmla="*/ 27 w 205"/>
                  <a:gd name="T15" fmla="*/ 25 h 64"/>
                  <a:gd name="T16" fmla="*/ 27 w 205"/>
                  <a:gd name="T17" fmla="*/ 27 h 64"/>
                  <a:gd name="T18" fmla="*/ 25 w 205"/>
                  <a:gd name="T19" fmla="*/ 32 h 64"/>
                  <a:gd name="T20" fmla="*/ 45 w 205"/>
                  <a:gd name="T21" fmla="*/ 34 h 64"/>
                  <a:gd name="T22" fmla="*/ 62 w 205"/>
                  <a:gd name="T23" fmla="*/ 42 h 64"/>
                  <a:gd name="T24" fmla="*/ 69 w 205"/>
                  <a:gd name="T25" fmla="*/ 42 h 64"/>
                  <a:gd name="T26" fmla="*/ 74 w 205"/>
                  <a:gd name="T27" fmla="*/ 39 h 64"/>
                  <a:gd name="T28" fmla="*/ 96 w 205"/>
                  <a:gd name="T29" fmla="*/ 42 h 64"/>
                  <a:gd name="T30" fmla="*/ 124 w 205"/>
                  <a:gd name="T31" fmla="*/ 52 h 64"/>
                  <a:gd name="T32" fmla="*/ 136 w 205"/>
                  <a:gd name="T33" fmla="*/ 52 h 64"/>
                  <a:gd name="T34" fmla="*/ 146 w 205"/>
                  <a:gd name="T35" fmla="*/ 54 h 64"/>
                  <a:gd name="T36" fmla="*/ 170 w 205"/>
                  <a:gd name="T37" fmla="*/ 54 h 64"/>
                  <a:gd name="T38" fmla="*/ 180 w 205"/>
                  <a:gd name="T39" fmla="*/ 54 h 64"/>
                  <a:gd name="T40" fmla="*/ 195 w 205"/>
                  <a:gd name="T41" fmla="*/ 59 h 64"/>
                  <a:gd name="T42" fmla="*/ 202 w 205"/>
                  <a:gd name="T43" fmla="*/ 64 h 64"/>
                  <a:gd name="T44" fmla="*/ 205 w 205"/>
                  <a:gd name="T45" fmla="*/ 62 h 64"/>
                  <a:gd name="T46" fmla="*/ 200 w 205"/>
                  <a:gd name="T47" fmla="*/ 54 h 64"/>
                  <a:gd name="T48" fmla="*/ 202 w 205"/>
                  <a:gd name="T49" fmla="*/ 44 h 64"/>
                  <a:gd name="T50" fmla="*/ 198 w 205"/>
                  <a:gd name="T51" fmla="*/ 39 h 64"/>
                  <a:gd name="T52" fmla="*/ 188 w 205"/>
                  <a:gd name="T53" fmla="*/ 39 h 64"/>
                  <a:gd name="T54" fmla="*/ 175 w 205"/>
                  <a:gd name="T55" fmla="*/ 39 h 64"/>
                  <a:gd name="T56" fmla="*/ 165 w 205"/>
                  <a:gd name="T57" fmla="*/ 37 h 64"/>
                  <a:gd name="T58" fmla="*/ 163 w 205"/>
                  <a:gd name="T59" fmla="*/ 29 h 64"/>
                  <a:gd name="T60" fmla="*/ 163 w 205"/>
                  <a:gd name="T61" fmla="*/ 22 h 64"/>
                  <a:gd name="T62" fmla="*/ 153 w 205"/>
                  <a:gd name="T63" fmla="*/ 22 h 64"/>
                  <a:gd name="T64" fmla="*/ 151 w 205"/>
                  <a:gd name="T65" fmla="*/ 20 h 64"/>
                  <a:gd name="T66" fmla="*/ 143 w 205"/>
                  <a:gd name="T67" fmla="*/ 20 h 64"/>
                  <a:gd name="T68" fmla="*/ 138 w 205"/>
                  <a:gd name="T69" fmla="*/ 17 h 64"/>
                  <a:gd name="T70" fmla="*/ 131 w 205"/>
                  <a:gd name="T71" fmla="*/ 15 h 64"/>
                  <a:gd name="T72" fmla="*/ 126 w 205"/>
                  <a:gd name="T73" fmla="*/ 12 h 64"/>
                  <a:gd name="T74" fmla="*/ 119 w 205"/>
                  <a:gd name="T75" fmla="*/ 17 h 64"/>
                  <a:gd name="T76" fmla="*/ 114 w 205"/>
                  <a:gd name="T77" fmla="*/ 22 h 64"/>
                  <a:gd name="T78" fmla="*/ 106 w 205"/>
                  <a:gd name="T79" fmla="*/ 22 h 64"/>
                  <a:gd name="T80" fmla="*/ 91 w 205"/>
                  <a:gd name="T81" fmla="*/ 22 h 64"/>
                  <a:gd name="T82" fmla="*/ 84 w 205"/>
                  <a:gd name="T83" fmla="*/ 20 h 64"/>
                  <a:gd name="T84" fmla="*/ 74 w 205"/>
                  <a:gd name="T85" fmla="*/ 17 h 64"/>
                  <a:gd name="T86" fmla="*/ 67 w 205"/>
                  <a:gd name="T87" fmla="*/ 7 h 64"/>
                  <a:gd name="T88" fmla="*/ 59 w 205"/>
                  <a:gd name="T89" fmla="*/ 7 h 64"/>
                  <a:gd name="T90" fmla="*/ 52 w 205"/>
                  <a:gd name="T91" fmla="*/ 7 h 64"/>
                  <a:gd name="T92" fmla="*/ 45 w 205"/>
                  <a:gd name="T93" fmla="*/ 2 h 64"/>
                  <a:gd name="T94" fmla="*/ 37 w 205"/>
                  <a:gd name="T95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5" h="64">
                    <a:moveTo>
                      <a:pt x="35" y="5"/>
                    </a:moveTo>
                    <a:lnTo>
                      <a:pt x="35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3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5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25" y="32"/>
                    </a:lnTo>
                    <a:lnTo>
                      <a:pt x="27" y="34"/>
                    </a:lnTo>
                    <a:lnTo>
                      <a:pt x="32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54" y="39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9" y="42"/>
                    </a:lnTo>
                    <a:lnTo>
                      <a:pt x="69" y="42"/>
                    </a:lnTo>
                    <a:lnTo>
                      <a:pt x="72" y="3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87" y="39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111" y="47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31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1" y="54"/>
                    </a:lnTo>
                    <a:lnTo>
                      <a:pt x="146" y="54"/>
                    </a:lnTo>
                    <a:lnTo>
                      <a:pt x="146" y="54"/>
                    </a:lnTo>
                    <a:lnTo>
                      <a:pt x="158" y="54"/>
                    </a:lnTo>
                    <a:lnTo>
                      <a:pt x="165" y="54"/>
                    </a:lnTo>
                    <a:lnTo>
                      <a:pt x="170" y="54"/>
                    </a:lnTo>
                    <a:lnTo>
                      <a:pt x="170" y="54"/>
                    </a:lnTo>
                    <a:lnTo>
                      <a:pt x="175" y="52"/>
                    </a:lnTo>
                    <a:lnTo>
                      <a:pt x="180" y="54"/>
                    </a:lnTo>
                    <a:lnTo>
                      <a:pt x="188" y="59"/>
                    </a:lnTo>
                    <a:lnTo>
                      <a:pt x="188" y="59"/>
                    </a:lnTo>
                    <a:lnTo>
                      <a:pt x="195" y="59"/>
                    </a:lnTo>
                    <a:lnTo>
                      <a:pt x="200" y="62"/>
                    </a:lnTo>
                    <a:lnTo>
                      <a:pt x="200" y="62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05" y="62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0" y="54"/>
                    </a:lnTo>
                    <a:lnTo>
                      <a:pt x="200" y="52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193" y="39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0" y="39"/>
                    </a:lnTo>
                    <a:lnTo>
                      <a:pt x="175" y="39"/>
                    </a:lnTo>
                    <a:lnTo>
                      <a:pt x="175" y="39"/>
                    </a:lnTo>
                    <a:lnTo>
                      <a:pt x="170" y="39"/>
                    </a:lnTo>
                    <a:lnTo>
                      <a:pt x="165" y="37"/>
                    </a:lnTo>
                    <a:lnTo>
                      <a:pt x="165" y="37"/>
                    </a:lnTo>
                    <a:lnTo>
                      <a:pt x="165" y="29"/>
                    </a:lnTo>
                    <a:lnTo>
                      <a:pt x="165" y="29"/>
                    </a:lnTo>
                    <a:lnTo>
                      <a:pt x="163" y="29"/>
                    </a:lnTo>
                    <a:lnTo>
                      <a:pt x="163" y="29"/>
                    </a:lnTo>
                    <a:lnTo>
                      <a:pt x="163" y="25"/>
                    </a:lnTo>
                    <a:lnTo>
                      <a:pt x="163" y="22"/>
                    </a:lnTo>
                    <a:lnTo>
                      <a:pt x="163" y="22"/>
                    </a:lnTo>
                    <a:lnTo>
                      <a:pt x="158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1" y="20"/>
                    </a:lnTo>
                    <a:lnTo>
                      <a:pt x="151" y="20"/>
                    </a:lnTo>
                    <a:lnTo>
                      <a:pt x="146" y="20"/>
                    </a:lnTo>
                    <a:lnTo>
                      <a:pt x="143" y="20"/>
                    </a:lnTo>
                    <a:lnTo>
                      <a:pt x="143" y="20"/>
                    </a:lnTo>
                    <a:lnTo>
                      <a:pt x="141" y="17"/>
                    </a:lnTo>
                    <a:lnTo>
                      <a:pt x="141" y="15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3" y="17"/>
                    </a:lnTo>
                    <a:lnTo>
                      <a:pt x="131" y="15"/>
                    </a:lnTo>
                    <a:lnTo>
                      <a:pt x="131" y="15"/>
                    </a:lnTo>
                    <a:lnTo>
                      <a:pt x="128" y="12"/>
                    </a:lnTo>
                    <a:lnTo>
                      <a:pt x="126" y="12"/>
                    </a:lnTo>
                    <a:lnTo>
                      <a:pt x="121" y="12"/>
                    </a:lnTo>
                    <a:lnTo>
                      <a:pt x="119" y="17"/>
                    </a:lnTo>
                    <a:lnTo>
                      <a:pt x="119" y="17"/>
                    </a:lnTo>
                    <a:lnTo>
                      <a:pt x="119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114" y="22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7" y="20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79" y="20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7" y="7"/>
                    </a:lnTo>
                    <a:lnTo>
                      <a:pt x="64" y="10"/>
                    </a:lnTo>
                    <a:lnTo>
                      <a:pt x="64" y="10"/>
                    </a:lnTo>
                    <a:lnTo>
                      <a:pt x="59" y="7"/>
                    </a:lnTo>
                    <a:lnTo>
                      <a:pt x="57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50" y="5"/>
                    </a:lnTo>
                    <a:lnTo>
                      <a:pt x="50" y="5"/>
                    </a:lnTo>
                    <a:lnTo>
                      <a:pt x="45" y="2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4" name="Freeform 752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5" name="Freeform 753"/>
              <p:cNvSpPr>
                <a:spLocks/>
              </p:cNvSpPr>
              <p:nvPr/>
            </p:nvSpPr>
            <p:spPr bwMode="auto">
              <a:xfrm>
                <a:off x="5388" y="3217"/>
                <a:ext cx="40" cy="35"/>
              </a:xfrm>
              <a:custGeom>
                <a:avLst/>
                <a:gdLst>
                  <a:gd name="T0" fmla="*/ 5 w 40"/>
                  <a:gd name="T1" fmla="*/ 5 h 35"/>
                  <a:gd name="T2" fmla="*/ 5 w 40"/>
                  <a:gd name="T3" fmla="*/ 5 h 35"/>
                  <a:gd name="T4" fmla="*/ 8 w 40"/>
                  <a:gd name="T5" fmla="*/ 5 h 35"/>
                  <a:gd name="T6" fmla="*/ 5 w 40"/>
                  <a:gd name="T7" fmla="*/ 8 h 35"/>
                  <a:gd name="T8" fmla="*/ 0 w 40"/>
                  <a:gd name="T9" fmla="*/ 10 h 35"/>
                  <a:gd name="T10" fmla="*/ 0 w 40"/>
                  <a:gd name="T11" fmla="*/ 10 h 35"/>
                  <a:gd name="T12" fmla="*/ 5 w 40"/>
                  <a:gd name="T13" fmla="*/ 13 h 35"/>
                  <a:gd name="T14" fmla="*/ 10 w 40"/>
                  <a:gd name="T15" fmla="*/ 13 h 35"/>
                  <a:gd name="T16" fmla="*/ 10 w 40"/>
                  <a:gd name="T17" fmla="*/ 13 h 35"/>
                  <a:gd name="T18" fmla="*/ 12 w 40"/>
                  <a:gd name="T19" fmla="*/ 13 h 35"/>
                  <a:gd name="T20" fmla="*/ 15 w 40"/>
                  <a:gd name="T21" fmla="*/ 15 h 35"/>
                  <a:gd name="T22" fmla="*/ 15 w 40"/>
                  <a:gd name="T23" fmla="*/ 15 h 35"/>
                  <a:gd name="T24" fmla="*/ 17 w 40"/>
                  <a:gd name="T25" fmla="*/ 23 h 35"/>
                  <a:gd name="T26" fmla="*/ 17 w 40"/>
                  <a:gd name="T27" fmla="*/ 23 h 35"/>
                  <a:gd name="T28" fmla="*/ 20 w 40"/>
                  <a:gd name="T29" fmla="*/ 25 h 35"/>
                  <a:gd name="T30" fmla="*/ 22 w 40"/>
                  <a:gd name="T31" fmla="*/ 30 h 35"/>
                  <a:gd name="T32" fmla="*/ 22 w 40"/>
                  <a:gd name="T33" fmla="*/ 30 h 35"/>
                  <a:gd name="T34" fmla="*/ 30 w 40"/>
                  <a:gd name="T35" fmla="*/ 33 h 35"/>
                  <a:gd name="T36" fmla="*/ 32 w 40"/>
                  <a:gd name="T37" fmla="*/ 35 h 35"/>
                  <a:gd name="T38" fmla="*/ 35 w 40"/>
                  <a:gd name="T39" fmla="*/ 35 h 35"/>
                  <a:gd name="T40" fmla="*/ 35 w 40"/>
                  <a:gd name="T41" fmla="*/ 35 h 35"/>
                  <a:gd name="T42" fmla="*/ 37 w 40"/>
                  <a:gd name="T43" fmla="*/ 33 h 35"/>
                  <a:gd name="T44" fmla="*/ 35 w 40"/>
                  <a:gd name="T45" fmla="*/ 33 h 35"/>
                  <a:gd name="T46" fmla="*/ 35 w 40"/>
                  <a:gd name="T47" fmla="*/ 30 h 35"/>
                  <a:gd name="T48" fmla="*/ 35 w 40"/>
                  <a:gd name="T49" fmla="*/ 30 h 35"/>
                  <a:gd name="T50" fmla="*/ 35 w 40"/>
                  <a:gd name="T51" fmla="*/ 25 h 35"/>
                  <a:gd name="T52" fmla="*/ 40 w 40"/>
                  <a:gd name="T53" fmla="*/ 23 h 35"/>
                  <a:gd name="T54" fmla="*/ 40 w 40"/>
                  <a:gd name="T55" fmla="*/ 23 h 35"/>
                  <a:gd name="T56" fmla="*/ 32 w 40"/>
                  <a:gd name="T57" fmla="*/ 23 h 35"/>
                  <a:gd name="T58" fmla="*/ 27 w 40"/>
                  <a:gd name="T59" fmla="*/ 20 h 35"/>
                  <a:gd name="T60" fmla="*/ 27 w 40"/>
                  <a:gd name="T61" fmla="*/ 20 h 35"/>
                  <a:gd name="T62" fmla="*/ 25 w 40"/>
                  <a:gd name="T63" fmla="*/ 15 h 35"/>
                  <a:gd name="T64" fmla="*/ 25 w 40"/>
                  <a:gd name="T65" fmla="*/ 10 h 35"/>
                  <a:gd name="T66" fmla="*/ 25 w 40"/>
                  <a:gd name="T67" fmla="*/ 10 h 35"/>
                  <a:gd name="T68" fmla="*/ 22 w 40"/>
                  <a:gd name="T69" fmla="*/ 0 h 35"/>
                  <a:gd name="T70" fmla="*/ 22 w 40"/>
                  <a:gd name="T71" fmla="*/ 0 h 35"/>
                  <a:gd name="T72" fmla="*/ 17 w 40"/>
                  <a:gd name="T73" fmla="*/ 0 h 35"/>
                  <a:gd name="T74" fmla="*/ 15 w 40"/>
                  <a:gd name="T75" fmla="*/ 0 h 35"/>
                  <a:gd name="T76" fmla="*/ 15 w 40"/>
                  <a:gd name="T77" fmla="*/ 3 h 35"/>
                  <a:gd name="T78" fmla="*/ 17 w 40"/>
                  <a:gd name="T79" fmla="*/ 5 h 35"/>
                  <a:gd name="T80" fmla="*/ 17 w 40"/>
                  <a:gd name="T81" fmla="*/ 5 h 35"/>
                  <a:gd name="T82" fmla="*/ 10 w 40"/>
                  <a:gd name="T83" fmla="*/ 3 h 35"/>
                  <a:gd name="T84" fmla="*/ 8 w 40"/>
                  <a:gd name="T85" fmla="*/ 0 h 35"/>
                  <a:gd name="T86" fmla="*/ 5 w 40"/>
                  <a:gd name="T87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5">
                    <a:moveTo>
                      <a:pt x="5" y="5"/>
                    </a:moveTo>
                    <a:lnTo>
                      <a:pt x="5" y="5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5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20" y="25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30" y="33"/>
                    </a:lnTo>
                    <a:lnTo>
                      <a:pt x="32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37" y="33"/>
                    </a:lnTo>
                    <a:lnTo>
                      <a:pt x="35" y="33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25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6" name="Freeform 754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7" name="Freeform 755"/>
              <p:cNvSpPr>
                <a:spLocks/>
              </p:cNvSpPr>
              <p:nvPr/>
            </p:nvSpPr>
            <p:spPr bwMode="auto">
              <a:xfrm>
                <a:off x="5400" y="3116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8" name="Freeform 756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9" name="Freeform 757"/>
              <p:cNvSpPr>
                <a:spLocks/>
              </p:cNvSpPr>
              <p:nvPr/>
            </p:nvSpPr>
            <p:spPr bwMode="auto">
              <a:xfrm>
                <a:off x="5425" y="3247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3 h 3"/>
                  <a:gd name="T10" fmla="*/ 3 w 3"/>
                  <a:gd name="T11" fmla="*/ 3 h 3"/>
                  <a:gd name="T12" fmla="*/ 3 w 3"/>
                  <a:gd name="T13" fmla="*/ 3 h 3"/>
                  <a:gd name="T14" fmla="*/ 0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0" name="Rectangle 758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1" name="Rectangle 759"/>
              <p:cNvSpPr>
                <a:spLocks noChangeArrowheads="1"/>
              </p:cNvSpPr>
              <p:nvPr/>
            </p:nvSpPr>
            <p:spPr bwMode="auto">
              <a:xfrm>
                <a:off x="5433" y="324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2" name="Freeform 760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3" name="Freeform 761"/>
              <p:cNvSpPr>
                <a:spLocks/>
              </p:cNvSpPr>
              <p:nvPr/>
            </p:nvSpPr>
            <p:spPr bwMode="auto">
              <a:xfrm>
                <a:off x="5438" y="3245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4" name="Freeform 762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5" name="Freeform 763"/>
              <p:cNvSpPr>
                <a:spLocks/>
              </p:cNvSpPr>
              <p:nvPr/>
            </p:nvSpPr>
            <p:spPr bwMode="auto">
              <a:xfrm>
                <a:off x="5442" y="3240"/>
                <a:ext cx="18" cy="14"/>
              </a:xfrm>
              <a:custGeom>
                <a:avLst/>
                <a:gdLst>
                  <a:gd name="T0" fmla="*/ 5 w 18"/>
                  <a:gd name="T1" fmla="*/ 0 h 14"/>
                  <a:gd name="T2" fmla="*/ 5 w 18"/>
                  <a:gd name="T3" fmla="*/ 0 h 14"/>
                  <a:gd name="T4" fmla="*/ 0 w 18"/>
                  <a:gd name="T5" fmla="*/ 5 h 14"/>
                  <a:gd name="T6" fmla="*/ 0 w 18"/>
                  <a:gd name="T7" fmla="*/ 10 h 14"/>
                  <a:gd name="T8" fmla="*/ 0 w 18"/>
                  <a:gd name="T9" fmla="*/ 10 h 14"/>
                  <a:gd name="T10" fmla="*/ 3 w 18"/>
                  <a:gd name="T11" fmla="*/ 12 h 14"/>
                  <a:gd name="T12" fmla="*/ 5 w 18"/>
                  <a:gd name="T13" fmla="*/ 12 h 14"/>
                  <a:gd name="T14" fmla="*/ 5 w 18"/>
                  <a:gd name="T15" fmla="*/ 12 h 14"/>
                  <a:gd name="T16" fmla="*/ 5 w 18"/>
                  <a:gd name="T17" fmla="*/ 12 h 14"/>
                  <a:gd name="T18" fmla="*/ 5 w 18"/>
                  <a:gd name="T19" fmla="*/ 12 h 14"/>
                  <a:gd name="T20" fmla="*/ 10 w 18"/>
                  <a:gd name="T21" fmla="*/ 12 h 14"/>
                  <a:gd name="T22" fmla="*/ 13 w 18"/>
                  <a:gd name="T23" fmla="*/ 14 h 14"/>
                  <a:gd name="T24" fmla="*/ 13 w 18"/>
                  <a:gd name="T25" fmla="*/ 14 h 14"/>
                  <a:gd name="T26" fmla="*/ 15 w 18"/>
                  <a:gd name="T27" fmla="*/ 10 h 14"/>
                  <a:gd name="T28" fmla="*/ 18 w 18"/>
                  <a:gd name="T29" fmla="*/ 5 h 14"/>
                  <a:gd name="T30" fmla="*/ 18 w 18"/>
                  <a:gd name="T31" fmla="*/ 5 h 14"/>
                  <a:gd name="T32" fmla="*/ 15 w 18"/>
                  <a:gd name="T33" fmla="*/ 2 h 14"/>
                  <a:gd name="T34" fmla="*/ 13 w 18"/>
                  <a:gd name="T35" fmla="*/ 0 h 14"/>
                  <a:gd name="T36" fmla="*/ 5 w 18"/>
                  <a:gd name="T3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14">
                    <a:moveTo>
                      <a:pt x="5" y="0"/>
                    </a:moveTo>
                    <a:lnTo>
                      <a:pt x="5" y="0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6" name="Freeform 764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7" name="Freeform 765"/>
              <p:cNvSpPr>
                <a:spLocks/>
              </p:cNvSpPr>
              <p:nvPr/>
            </p:nvSpPr>
            <p:spPr bwMode="auto">
              <a:xfrm>
                <a:off x="5452" y="3091"/>
                <a:ext cx="8" cy="10"/>
              </a:xfrm>
              <a:custGeom>
                <a:avLst/>
                <a:gdLst>
                  <a:gd name="T0" fmla="*/ 0 w 8"/>
                  <a:gd name="T1" fmla="*/ 5 h 10"/>
                  <a:gd name="T2" fmla="*/ 0 w 8"/>
                  <a:gd name="T3" fmla="*/ 5 h 10"/>
                  <a:gd name="T4" fmla="*/ 5 w 8"/>
                  <a:gd name="T5" fmla="*/ 8 h 10"/>
                  <a:gd name="T6" fmla="*/ 5 w 8"/>
                  <a:gd name="T7" fmla="*/ 8 h 10"/>
                  <a:gd name="T8" fmla="*/ 3 w 8"/>
                  <a:gd name="T9" fmla="*/ 8 h 10"/>
                  <a:gd name="T10" fmla="*/ 3 w 8"/>
                  <a:gd name="T11" fmla="*/ 10 h 10"/>
                  <a:gd name="T12" fmla="*/ 3 w 8"/>
                  <a:gd name="T13" fmla="*/ 10 h 10"/>
                  <a:gd name="T14" fmla="*/ 5 w 8"/>
                  <a:gd name="T15" fmla="*/ 10 h 10"/>
                  <a:gd name="T16" fmla="*/ 8 w 8"/>
                  <a:gd name="T17" fmla="*/ 8 h 10"/>
                  <a:gd name="T18" fmla="*/ 8 w 8"/>
                  <a:gd name="T19" fmla="*/ 3 h 10"/>
                  <a:gd name="T20" fmla="*/ 8 w 8"/>
                  <a:gd name="T21" fmla="*/ 3 h 10"/>
                  <a:gd name="T22" fmla="*/ 3 w 8"/>
                  <a:gd name="T23" fmla="*/ 0 h 10"/>
                  <a:gd name="T24" fmla="*/ 0 w 8"/>
                  <a:gd name="T25" fmla="*/ 0 h 10"/>
                  <a:gd name="T26" fmla="*/ 0 w 8"/>
                  <a:gd name="T27" fmla="*/ 3 h 10"/>
                  <a:gd name="T28" fmla="*/ 0 w 8"/>
                  <a:gd name="T2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10">
                    <a:moveTo>
                      <a:pt x="0" y="5"/>
                    </a:moveTo>
                    <a:lnTo>
                      <a:pt x="0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8" name="Freeform 766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9" name="Freeform 767"/>
              <p:cNvSpPr>
                <a:spLocks/>
              </p:cNvSpPr>
              <p:nvPr/>
            </p:nvSpPr>
            <p:spPr bwMode="auto">
              <a:xfrm>
                <a:off x="5553" y="3336"/>
                <a:ext cx="30" cy="7"/>
              </a:xfrm>
              <a:custGeom>
                <a:avLst/>
                <a:gdLst>
                  <a:gd name="T0" fmla="*/ 5 w 30"/>
                  <a:gd name="T1" fmla="*/ 0 h 7"/>
                  <a:gd name="T2" fmla="*/ 5 w 30"/>
                  <a:gd name="T3" fmla="*/ 0 h 7"/>
                  <a:gd name="T4" fmla="*/ 0 w 30"/>
                  <a:gd name="T5" fmla="*/ 3 h 7"/>
                  <a:gd name="T6" fmla="*/ 0 w 30"/>
                  <a:gd name="T7" fmla="*/ 3 h 7"/>
                  <a:gd name="T8" fmla="*/ 0 w 30"/>
                  <a:gd name="T9" fmla="*/ 5 h 7"/>
                  <a:gd name="T10" fmla="*/ 0 w 30"/>
                  <a:gd name="T11" fmla="*/ 5 h 7"/>
                  <a:gd name="T12" fmla="*/ 5 w 30"/>
                  <a:gd name="T13" fmla="*/ 7 h 7"/>
                  <a:gd name="T14" fmla="*/ 8 w 30"/>
                  <a:gd name="T15" fmla="*/ 7 h 7"/>
                  <a:gd name="T16" fmla="*/ 8 w 30"/>
                  <a:gd name="T17" fmla="*/ 5 h 7"/>
                  <a:gd name="T18" fmla="*/ 8 w 30"/>
                  <a:gd name="T19" fmla="*/ 5 h 7"/>
                  <a:gd name="T20" fmla="*/ 13 w 30"/>
                  <a:gd name="T21" fmla="*/ 7 h 7"/>
                  <a:gd name="T22" fmla="*/ 15 w 30"/>
                  <a:gd name="T23" fmla="*/ 7 h 7"/>
                  <a:gd name="T24" fmla="*/ 20 w 30"/>
                  <a:gd name="T25" fmla="*/ 5 h 7"/>
                  <a:gd name="T26" fmla="*/ 20 w 30"/>
                  <a:gd name="T27" fmla="*/ 5 h 7"/>
                  <a:gd name="T28" fmla="*/ 25 w 30"/>
                  <a:gd name="T29" fmla="*/ 5 h 7"/>
                  <a:gd name="T30" fmla="*/ 25 w 30"/>
                  <a:gd name="T31" fmla="*/ 5 h 7"/>
                  <a:gd name="T32" fmla="*/ 28 w 30"/>
                  <a:gd name="T33" fmla="*/ 3 h 7"/>
                  <a:gd name="T34" fmla="*/ 30 w 30"/>
                  <a:gd name="T35" fmla="*/ 3 h 7"/>
                  <a:gd name="T36" fmla="*/ 30 w 30"/>
                  <a:gd name="T37" fmla="*/ 3 h 7"/>
                  <a:gd name="T38" fmla="*/ 30 w 30"/>
                  <a:gd name="T39" fmla="*/ 0 h 7"/>
                  <a:gd name="T40" fmla="*/ 28 w 30"/>
                  <a:gd name="T41" fmla="*/ 0 h 7"/>
                  <a:gd name="T42" fmla="*/ 23 w 30"/>
                  <a:gd name="T43" fmla="*/ 0 h 7"/>
                  <a:gd name="T44" fmla="*/ 23 w 30"/>
                  <a:gd name="T45" fmla="*/ 0 h 7"/>
                  <a:gd name="T46" fmla="*/ 13 w 30"/>
                  <a:gd name="T47" fmla="*/ 0 h 7"/>
                  <a:gd name="T48" fmla="*/ 5 w 30"/>
                  <a:gd name="T4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7">
                    <a:moveTo>
                      <a:pt x="5" y="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3" y="7"/>
                    </a:lnTo>
                    <a:lnTo>
                      <a:pt x="15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13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0" name="Freeform 768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1" name="Freeform 769"/>
              <p:cNvSpPr>
                <a:spLocks/>
              </p:cNvSpPr>
              <p:nvPr/>
            </p:nvSpPr>
            <p:spPr bwMode="auto">
              <a:xfrm>
                <a:off x="5590" y="3361"/>
                <a:ext cx="28" cy="17"/>
              </a:xfrm>
              <a:custGeom>
                <a:avLst/>
                <a:gdLst>
                  <a:gd name="T0" fmla="*/ 0 w 28"/>
                  <a:gd name="T1" fmla="*/ 0 h 17"/>
                  <a:gd name="T2" fmla="*/ 0 w 28"/>
                  <a:gd name="T3" fmla="*/ 0 h 17"/>
                  <a:gd name="T4" fmla="*/ 0 w 28"/>
                  <a:gd name="T5" fmla="*/ 5 h 17"/>
                  <a:gd name="T6" fmla="*/ 3 w 28"/>
                  <a:gd name="T7" fmla="*/ 7 h 17"/>
                  <a:gd name="T8" fmla="*/ 8 w 28"/>
                  <a:gd name="T9" fmla="*/ 10 h 17"/>
                  <a:gd name="T10" fmla="*/ 8 w 28"/>
                  <a:gd name="T11" fmla="*/ 10 h 17"/>
                  <a:gd name="T12" fmla="*/ 15 w 28"/>
                  <a:gd name="T13" fmla="*/ 12 h 17"/>
                  <a:gd name="T14" fmla="*/ 15 w 28"/>
                  <a:gd name="T15" fmla="*/ 12 h 17"/>
                  <a:gd name="T16" fmla="*/ 15 w 28"/>
                  <a:gd name="T17" fmla="*/ 15 h 17"/>
                  <a:gd name="T18" fmla="*/ 13 w 28"/>
                  <a:gd name="T19" fmla="*/ 17 h 17"/>
                  <a:gd name="T20" fmla="*/ 13 w 28"/>
                  <a:gd name="T21" fmla="*/ 17 h 17"/>
                  <a:gd name="T22" fmla="*/ 18 w 28"/>
                  <a:gd name="T23" fmla="*/ 15 h 17"/>
                  <a:gd name="T24" fmla="*/ 20 w 28"/>
                  <a:gd name="T25" fmla="*/ 12 h 17"/>
                  <a:gd name="T26" fmla="*/ 20 w 28"/>
                  <a:gd name="T27" fmla="*/ 12 h 17"/>
                  <a:gd name="T28" fmla="*/ 25 w 28"/>
                  <a:gd name="T29" fmla="*/ 10 h 17"/>
                  <a:gd name="T30" fmla="*/ 28 w 28"/>
                  <a:gd name="T31" fmla="*/ 7 h 17"/>
                  <a:gd name="T32" fmla="*/ 28 w 28"/>
                  <a:gd name="T33" fmla="*/ 5 h 17"/>
                  <a:gd name="T34" fmla="*/ 28 w 28"/>
                  <a:gd name="T35" fmla="*/ 5 h 17"/>
                  <a:gd name="T36" fmla="*/ 23 w 28"/>
                  <a:gd name="T37" fmla="*/ 2 h 17"/>
                  <a:gd name="T38" fmla="*/ 18 w 28"/>
                  <a:gd name="T39" fmla="*/ 0 h 17"/>
                  <a:gd name="T40" fmla="*/ 15 w 28"/>
                  <a:gd name="T41" fmla="*/ 2 h 17"/>
                  <a:gd name="T42" fmla="*/ 15 w 28"/>
                  <a:gd name="T43" fmla="*/ 2 h 17"/>
                  <a:gd name="T44" fmla="*/ 8 w 28"/>
                  <a:gd name="T45" fmla="*/ 2 h 17"/>
                  <a:gd name="T46" fmla="*/ 0 w 28"/>
                  <a:gd name="T4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8" y="15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2" name="Freeform 770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3" name="Freeform 771"/>
              <p:cNvSpPr>
                <a:spLocks/>
              </p:cNvSpPr>
              <p:nvPr/>
            </p:nvSpPr>
            <p:spPr bwMode="auto">
              <a:xfrm>
                <a:off x="5610" y="3334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0 w 8"/>
                  <a:gd name="T5" fmla="*/ 2 h 5"/>
                  <a:gd name="T6" fmla="*/ 0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2 h 5"/>
                  <a:gd name="T14" fmla="*/ 8 w 8"/>
                  <a:gd name="T15" fmla="*/ 2 h 5"/>
                  <a:gd name="T16" fmla="*/ 5 w 8"/>
                  <a:gd name="T17" fmla="*/ 0 h 5"/>
                  <a:gd name="T18" fmla="*/ 0 w 8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4" name="Freeform 772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5" name="Freeform 773"/>
              <p:cNvSpPr>
                <a:spLocks/>
              </p:cNvSpPr>
              <p:nvPr/>
            </p:nvSpPr>
            <p:spPr bwMode="auto">
              <a:xfrm>
                <a:off x="5613" y="3376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2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6" name="Freeform 774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7" name="Freeform 775"/>
              <p:cNvSpPr>
                <a:spLocks/>
              </p:cNvSpPr>
              <p:nvPr/>
            </p:nvSpPr>
            <p:spPr bwMode="auto">
              <a:xfrm>
                <a:off x="5620" y="3366"/>
                <a:ext cx="20" cy="15"/>
              </a:xfrm>
              <a:custGeom>
                <a:avLst/>
                <a:gdLst>
                  <a:gd name="T0" fmla="*/ 12 w 20"/>
                  <a:gd name="T1" fmla="*/ 0 h 15"/>
                  <a:gd name="T2" fmla="*/ 12 w 20"/>
                  <a:gd name="T3" fmla="*/ 0 h 15"/>
                  <a:gd name="T4" fmla="*/ 8 w 20"/>
                  <a:gd name="T5" fmla="*/ 2 h 15"/>
                  <a:gd name="T6" fmla="*/ 5 w 20"/>
                  <a:gd name="T7" fmla="*/ 5 h 15"/>
                  <a:gd name="T8" fmla="*/ 5 w 20"/>
                  <a:gd name="T9" fmla="*/ 5 h 15"/>
                  <a:gd name="T10" fmla="*/ 5 w 20"/>
                  <a:gd name="T11" fmla="*/ 10 h 15"/>
                  <a:gd name="T12" fmla="*/ 3 w 20"/>
                  <a:gd name="T13" fmla="*/ 12 h 15"/>
                  <a:gd name="T14" fmla="*/ 0 w 20"/>
                  <a:gd name="T15" fmla="*/ 10 h 15"/>
                  <a:gd name="T16" fmla="*/ 0 w 20"/>
                  <a:gd name="T17" fmla="*/ 10 h 15"/>
                  <a:gd name="T18" fmla="*/ 0 w 20"/>
                  <a:gd name="T19" fmla="*/ 12 h 15"/>
                  <a:gd name="T20" fmla="*/ 3 w 20"/>
                  <a:gd name="T21" fmla="*/ 12 h 15"/>
                  <a:gd name="T22" fmla="*/ 8 w 20"/>
                  <a:gd name="T23" fmla="*/ 15 h 15"/>
                  <a:gd name="T24" fmla="*/ 15 w 20"/>
                  <a:gd name="T25" fmla="*/ 15 h 15"/>
                  <a:gd name="T26" fmla="*/ 15 w 20"/>
                  <a:gd name="T27" fmla="*/ 15 h 15"/>
                  <a:gd name="T28" fmla="*/ 17 w 20"/>
                  <a:gd name="T29" fmla="*/ 10 h 15"/>
                  <a:gd name="T30" fmla="*/ 20 w 20"/>
                  <a:gd name="T31" fmla="*/ 5 h 15"/>
                  <a:gd name="T32" fmla="*/ 20 w 20"/>
                  <a:gd name="T33" fmla="*/ 5 h 15"/>
                  <a:gd name="T34" fmla="*/ 20 w 20"/>
                  <a:gd name="T35" fmla="*/ 2 h 15"/>
                  <a:gd name="T36" fmla="*/ 17 w 20"/>
                  <a:gd name="T37" fmla="*/ 0 h 15"/>
                  <a:gd name="T38" fmla="*/ 12 w 20"/>
                  <a:gd name="T3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5">
                    <a:moveTo>
                      <a:pt x="12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8" name="Freeform 776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9" name="Freeform 777"/>
              <p:cNvSpPr>
                <a:spLocks/>
              </p:cNvSpPr>
              <p:nvPr/>
            </p:nvSpPr>
            <p:spPr bwMode="auto">
              <a:xfrm>
                <a:off x="5640" y="3361"/>
                <a:ext cx="54" cy="22"/>
              </a:xfrm>
              <a:custGeom>
                <a:avLst/>
                <a:gdLst>
                  <a:gd name="T0" fmla="*/ 27 w 54"/>
                  <a:gd name="T1" fmla="*/ 20 h 22"/>
                  <a:gd name="T2" fmla="*/ 37 w 54"/>
                  <a:gd name="T3" fmla="*/ 12 h 22"/>
                  <a:gd name="T4" fmla="*/ 37 w 54"/>
                  <a:gd name="T5" fmla="*/ 15 h 22"/>
                  <a:gd name="T6" fmla="*/ 37 w 54"/>
                  <a:gd name="T7" fmla="*/ 17 h 22"/>
                  <a:gd name="T8" fmla="*/ 42 w 54"/>
                  <a:gd name="T9" fmla="*/ 17 h 22"/>
                  <a:gd name="T10" fmla="*/ 49 w 54"/>
                  <a:gd name="T11" fmla="*/ 17 h 22"/>
                  <a:gd name="T12" fmla="*/ 44 w 54"/>
                  <a:gd name="T13" fmla="*/ 15 h 22"/>
                  <a:gd name="T14" fmla="*/ 54 w 54"/>
                  <a:gd name="T15" fmla="*/ 15 h 22"/>
                  <a:gd name="T16" fmla="*/ 54 w 54"/>
                  <a:gd name="T17" fmla="*/ 12 h 22"/>
                  <a:gd name="T18" fmla="*/ 52 w 54"/>
                  <a:gd name="T19" fmla="*/ 12 h 22"/>
                  <a:gd name="T20" fmla="*/ 52 w 54"/>
                  <a:gd name="T21" fmla="*/ 7 h 22"/>
                  <a:gd name="T22" fmla="*/ 47 w 54"/>
                  <a:gd name="T23" fmla="*/ 5 h 22"/>
                  <a:gd name="T24" fmla="*/ 44 w 54"/>
                  <a:gd name="T25" fmla="*/ 10 h 22"/>
                  <a:gd name="T26" fmla="*/ 39 w 54"/>
                  <a:gd name="T27" fmla="*/ 5 h 22"/>
                  <a:gd name="T28" fmla="*/ 37 w 54"/>
                  <a:gd name="T29" fmla="*/ 5 h 22"/>
                  <a:gd name="T30" fmla="*/ 34 w 54"/>
                  <a:gd name="T31" fmla="*/ 5 h 22"/>
                  <a:gd name="T32" fmla="*/ 32 w 54"/>
                  <a:gd name="T33" fmla="*/ 2 h 22"/>
                  <a:gd name="T34" fmla="*/ 25 w 54"/>
                  <a:gd name="T35" fmla="*/ 2 h 22"/>
                  <a:gd name="T36" fmla="*/ 25 w 54"/>
                  <a:gd name="T37" fmla="*/ 5 h 22"/>
                  <a:gd name="T38" fmla="*/ 34 w 54"/>
                  <a:gd name="T39" fmla="*/ 12 h 22"/>
                  <a:gd name="T40" fmla="*/ 32 w 54"/>
                  <a:gd name="T41" fmla="*/ 15 h 22"/>
                  <a:gd name="T42" fmla="*/ 27 w 54"/>
                  <a:gd name="T43" fmla="*/ 15 h 22"/>
                  <a:gd name="T44" fmla="*/ 22 w 54"/>
                  <a:gd name="T45" fmla="*/ 10 h 22"/>
                  <a:gd name="T46" fmla="*/ 17 w 54"/>
                  <a:gd name="T47" fmla="*/ 7 h 22"/>
                  <a:gd name="T48" fmla="*/ 7 w 54"/>
                  <a:gd name="T49" fmla="*/ 10 h 22"/>
                  <a:gd name="T50" fmla="*/ 2 w 54"/>
                  <a:gd name="T51" fmla="*/ 12 h 22"/>
                  <a:gd name="T52" fmla="*/ 0 w 54"/>
                  <a:gd name="T53" fmla="*/ 17 h 22"/>
                  <a:gd name="T54" fmla="*/ 0 w 54"/>
                  <a:gd name="T55" fmla="*/ 20 h 22"/>
                  <a:gd name="T56" fmla="*/ 5 w 54"/>
                  <a:gd name="T57" fmla="*/ 22 h 22"/>
                  <a:gd name="T58" fmla="*/ 10 w 54"/>
                  <a:gd name="T59" fmla="*/ 22 h 22"/>
                  <a:gd name="T60" fmla="*/ 12 w 54"/>
                  <a:gd name="T61" fmla="*/ 22 h 22"/>
                  <a:gd name="T62" fmla="*/ 15 w 54"/>
                  <a:gd name="T63" fmla="*/ 22 h 22"/>
                  <a:gd name="T64" fmla="*/ 27 w 54"/>
                  <a:gd name="T6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" h="22">
                    <a:moveTo>
                      <a:pt x="27" y="20"/>
                    </a:moveTo>
                    <a:lnTo>
                      <a:pt x="27" y="20"/>
                    </a:lnTo>
                    <a:lnTo>
                      <a:pt x="32" y="17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52" y="15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9" y="5"/>
                    </a:lnTo>
                    <a:lnTo>
                      <a:pt x="47" y="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2" y="5"/>
                    </a:lnTo>
                    <a:lnTo>
                      <a:pt x="39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2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5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2" y="7"/>
                    </a:lnTo>
                    <a:lnTo>
                      <a:pt x="7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20" y="20"/>
                    </a:lnTo>
                    <a:lnTo>
                      <a:pt x="27" y="2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0" name="Freeform 778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1" name="Freeform 779"/>
              <p:cNvSpPr>
                <a:spLocks/>
              </p:cNvSpPr>
              <p:nvPr/>
            </p:nvSpPr>
            <p:spPr bwMode="auto">
              <a:xfrm>
                <a:off x="5660" y="3363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2 w 2"/>
                  <a:gd name="T7" fmla="*/ 0 h 5"/>
                  <a:gd name="T8" fmla="*/ 0 w 2"/>
                  <a:gd name="T9" fmla="*/ 0 h 5"/>
                  <a:gd name="T10" fmla="*/ 0 w 2"/>
                  <a:gd name="T11" fmla="*/ 0 h 5"/>
                  <a:gd name="T12" fmla="*/ 0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2" name="Freeform 780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3" name="Freeform 781"/>
              <p:cNvSpPr>
                <a:spLocks/>
              </p:cNvSpPr>
              <p:nvPr/>
            </p:nvSpPr>
            <p:spPr bwMode="auto">
              <a:xfrm>
                <a:off x="5687" y="3390"/>
                <a:ext cx="42" cy="20"/>
              </a:xfrm>
              <a:custGeom>
                <a:avLst/>
                <a:gdLst>
                  <a:gd name="T0" fmla="*/ 0 w 42"/>
                  <a:gd name="T1" fmla="*/ 3 h 20"/>
                  <a:gd name="T2" fmla="*/ 0 w 42"/>
                  <a:gd name="T3" fmla="*/ 3 h 20"/>
                  <a:gd name="T4" fmla="*/ 2 w 42"/>
                  <a:gd name="T5" fmla="*/ 5 h 20"/>
                  <a:gd name="T6" fmla="*/ 5 w 42"/>
                  <a:gd name="T7" fmla="*/ 8 h 20"/>
                  <a:gd name="T8" fmla="*/ 12 w 42"/>
                  <a:gd name="T9" fmla="*/ 8 h 20"/>
                  <a:gd name="T10" fmla="*/ 12 w 42"/>
                  <a:gd name="T11" fmla="*/ 8 h 20"/>
                  <a:gd name="T12" fmla="*/ 19 w 42"/>
                  <a:gd name="T13" fmla="*/ 13 h 20"/>
                  <a:gd name="T14" fmla="*/ 27 w 42"/>
                  <a:gd name="T15" fmla="*/ 18 h 20"/>
                  <a:gd name="T16" fmla="*/ 27 w 42"/>
                  <a:gd name="T17" fmla="*/ 18 h 20"/>
                  <a:gd name="T18" fmla="*/ 32 w 42"/>
                  <a:gd name="T19" fmla="*/ 20 h 20"/>
                  <a:gd name="T20" fmla="*/ 37 w 42"/>
                  <a:gd name="T21" fmla="*/ 18 h 20"/>
                  <a:gd name="T22" fmla="*/ 42 w 42"/>
                  <a:gd name="T23" fmla="*/ 15 h 20"/>
                  <a:gd name="T24" fmla="*/ 42 w 42"/>
                  <a:gd name="T25" fmla="*/ 13 h 20"/>
                  <a:gd name="T26" fmla="*/ 39 w 42"/>
                  <a:gd name="T27" fmla="*/ 10 h 20"/>
                  <a:gd name="T28" fmla="*/ 39 w 42"/>
                  <a:gd name="T29" fmla="*/ 10 h 20"/>
                  <a:gd name="T30" fmla="*/ 37 w 42"/>
                  <a:gd name="T31" fmla="*/ 8 h 20"/>
                  <a:gd name="T32" fmla="*/ 32 w 42"/>
                  <a:gd name="T33" fmla="*/ 5 h 20"/>
                  <a:gd name="T34" fmla="*/ 32 w 42"/>
                  <a:gd name="T35" fmla="*/ 5 h 20"/>
                  <a:gd name="T36" fmla="*/ 24 w 42"/>
                  <a:gd name="T37" fmla="*/ 0 h 20"/>
                  <a:gd name="T38" fmla="*/ 24 w 42"/>
                  <a:gd name="T39" fmla="*/ 0 h 20"/>
                  <a:gd name="T40" fmla="*/ 15 w 42"/>
                  <a:gd name="T41" fmla="*/ 0 h 20"/>
                  <a:gd name="T42" fmla="*/ 15 w 42"/>
                  <a:gd name="T43" fmla="*/ 0 h 20"/>
                  <a:gd name="T44" fmla="*/ 7 w 42"/>
                  <a:gd name="T45" fmla="*/ 0 h 20"/>
                  <a:gd name="T46" fmla="*/ 5 w 42"/>
                  <a:gd name="T47" fmla="*/ 0 h 20"/>
                  <a:gd name="T48" fmla="*/ 0 w 42"/>
                  <a:gd name="T4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" h="20">
                    <a:moveTo>
                      <a:pt x="0" y="3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32" y="20"/>
                    </a:lnTo>
                    <a:lnTo>
                      <a:pt x="37" y="18"/>
                    </a:lnTo>
                    <a:lnTo>
                      <a:pt x="42" y="15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7" y="8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4" name="Freeform 782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5" name="Freeform 783"/>
              <p:cNvSpPr>
                <a:spLocks/>
              </p:cNvSpPr>
              <p:nvPr/>
            </p:nvSpPr>
            <p:spPr bwMode="auto">
              <a:xfrm>
                <a:off x="5692" y="33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0 h 3"/>
                  <a:gd name="T6" fmla="*/ 0 w 2"/>
                  <a:gd name="T7" fmla="*/ 3 h 3"/>
                  <a:gd name="T8" fmla="*/ 0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6" name="Freeform 784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7" name="Freeform 785"/>
              <p:cNvSpPr>
                <a:spLocks/>
              </p:cNvSpPr>
              <p:nvPr/>
            </p:nvSpPr>
            <p:spPr bwMode="auto">
              <a:xfrm>
                <a:off x="5692" y="3143"/>
                <a:ext cx="145" cy="166"/>
              </a:xfrm>
              <a:custGeom>
                <a:avLst/>
                <a:gdLst>
                  <a:gd name="T0" fmla="*/ 12 w 145"/>
                  <a:gd name="T1" fmla="*/ 163 h 166"/>
                  <a:gd name="T2" fmla="*/ 22 w 145"/>
                  <a:gd name="T3" fmla="*/ 163 h 166"/>
                  <a:gd name="T4" fmla="*/ 34 w 145"/>
                  <a:gd name="T5" fmla="*/ 161 h 166"/>
                  <a:gd name="T6" fmla="*/ 32 w 145"/>
                  <a:gd name="T7" fmla="*/ 149 h 166"/>
                  <a:gd name="T8" fmla="*/ 37 w 145"/>
                  <a:gd name="T9" fmla="*/ 121 h 166"/>
                  <a:gd name="T10" fmla="*/ 34 w 145"/>
                  <a:gd name="T11" fmla="*/ 107 h 166"/>
                  <a:gd name="T12" fmla="*/ 49 w 145"/>
                  <a:gd name="T13" fmla="*/ 97 h 166"/>
                  <a:gd name="T14" fmla="*/ 49 w 145"/>
                  <a:gd name="T15" fmla="*/ 111 h 166"/>
                  <a:gd name="T16" fmla="*/ 61 w 145"/>
                  <a:gd name="T17" fmla="*/ 129 h 166"/>
                  <a:gd name="T18" fmla="*/ 61 w 145"/>
                  <a:gd name="T19" fmla="*/ 144 h 166"/>
                  <a:gd name="T20" fmla="*/ 71 w 145"/>
                  <a:gd name="T21" fmla="*/ 144 h 166"/>
                  <a:gd name="T22" fmla="*/ 81 w 145"/>
                  <a:gd name="T23" fmla="*/ 136 h 166"/>
                  <a:gd name="T24" fmla="*/ 86 w 145"/>
                  <a:gd name="T25" fmla="*/ 134 h 166"/>
                  <a:gd name="T26" fmla="*/ 88 w 145"/>
                  <a:gd name="T27" fmla="*/ 129 h 166"/>
                  <a:gd name="T28" fmla="*/ 86 w 145"/>
                  <a:gd name="T29" fmla="*/ 124 h 166"/>
                  <a:gd name="T30" fmla="*/ 79 w 145"/>
                  <a:gd name="T31" fmla="*/ 116 h 166"/>
                  <a:gd name="T32" fmla="*/ 79 w 145"/>
                  <a:gd name="T33" fmla="*/ 111 h 166"/>
                  <a:gd name="T34" fmla="*/ 79 w 145"/>
                  <a:gd name="T35" fmla="*/ 104 h 166"/>
                  <a:gd name="T36" fmla="*/ 71 w 145"/>
                  <a:gd name="T37" fmla="*/ 94 h 166"/>
                  <a:gd name="T38" fmla="*/ 61 w 145"/>
                  <a:gd name="T39" fmla="*/ 84 h 166"/>
                  <a:gd name="T40" fmla="*/ 59 w 145"/>
                  <a:gd name="T41" fmla="*/ 77 h 166"/>
                  <a:gd name="T42" fmla="*/ 74 w 145"/>
                  <a:gd name="T43" fmla="*/ 74 h 166"/>
                  <a:gd name="T44" fmla="*/ 91 w 145"/>
                  <a:gd name="T45" fmla="*/ 60 h 166"/>
                  <a:gd name="T46" fmla="*/ 103 w 145"/>
                  <a:gd name="T47" fmla="*/ 60 h 166"/>
                  <a:gd name="T48" fmla="*/ 103 w 145"/>
                  <a:gd name="T49" fmla="*/ 52 h 166"/>
                  <a:gd name="T50" fmla="*/ 93 w 145"/>
                  <a:gd name="T51" fmla="*/ 55 h 166"/>
                  <a:gd name="T52" fmla="*/ 74 w 145"/>
                  <a:gd name="T53" fmla="*/ 60 h 166"/>
                  <a:gd name="T54" fmla="*/ 61 w 145"/>
                  <a:gd name="T55" fmla="*/ 60 h 166"/>
                  <a:gd name="T56" fmla="*/ 49 w 145"/>
                  <a:gd name="T57" fmla="*/ 69 h 166"/>
                  <a:gd name="T58" fmla="*/ 39 w 145"/>
                  <a:gd name="T59" fmla="*/ 60 h 166"/>
                  <a:gd name="T60" fmla="*/ 29 w 145"/>
                  <a:gd name="T61" fmla="*/ 47 h 166"/>
                  <a:gd name="T62" fmla="*/ 39 w 145"/>
                  <a:gd name="T63" fmla="*/ 27 h 166"/>
                  <a:gd name="T64" fmla="*/ 56 w 145"/>
                  <a:gd name="T65" fmla="*/ 27 h 166"/>
                  <a:gd name="T66" fmla="*/ 71 w 145"/>
                  <a:gd name="T67" fmla="*/ 27 h 166"/>
                  <a:gd name="T68" fmla="*/ 101 w 145"/>
                  <a:gd name="T69" fmla="*/ 30 h 166"/>
                  <a:gd name="T70" fmla="*/ 128 w 145"/>
                  <a:gd name="T71" fmla="*/ 27 h 166"/>
                  <a:gd name="T72" fmla="*/ 140 w 145"/>
                  <a:gd name="T73" fmla="*/ 10 h 166"/>
                  <a:gd name="T74" fmla="*/ 143 w 145"/>
                  <a:gd name="T75" fmla="*/ 0 h 166"/>
                  <a:gd name="T76" fmla="*/ 133 w 145"/>
                  <a:gd name="T77" fmla="*/ 5 h 166"/>
                  <a:gd name="T78" fmla="*/ 126 w 145"/>
                  <a:gd name="T79" fmla="*/ 13 h 166"/>
                  <a:gd name="T80" fmla="*/ 111 w 145"/>
                  <a:gd name="T81" fmla="*/ 18 h 166"/>
                  <a:gd name="T82" fmla="*/ 91 w 145"/>
                  <a:gd name="T83" fmla="*/ 20 h 166"/>
                  <a:gd name="T84" fmla="*/ 64 w 145"/>
                  <a:gd name="T85" fmla="*/ 15 h 166"/>
                  <a:gd name="T86" fmla="*/ 49 w 145"/>
                  <a:gd name="T87" fmla="*/ 8 h 166"/>
                  <a:gd name="T88" fmla="*/ 39 w 145"/>
                  <a:gd name="T89" fmla="*/ 20 h 166"/>
                  <a:gd name="T90" fmla="*/ 29 w 145"/>
                  <a:gd name="T91" fmla="*/ 25 h 166"/>
                  <a:gd name="T92" fmla="*/ 24 w 145"/>
                  <a:gd name="T93" fmla="*/ 37 h 166"/>
                  <a:gd name="T94" fmla="*/ 19 w 145"/>
                  <a:gd name="T95" fmla="*/ 37 h 166"/>
                  <a:gd name="T96" fmla="*/ 24 w 145"/>
                  <a:gd name="T97" fmla="*/ 52 h 166"/>
                  <a:gd name="T98" fmla="*/ 17 w 145"/>
                  <a:gd name="T99" fmla="*/ 62 h 166"/>
                  <a:gd name="T100" fmla="*/ 14 w 145"/>
                  <a:gd name="T101" fmla="*/ 79 h 166"/>
                  <a:gd name="T102" fmla="*/ 5 w 145"/>
                  <a:gd name="T103" fmla="*/ 97 h 166"/>
                  <a:gd name="T104" fmla="*/ 2 w 145"/>
                  <a:gd name="T105" fmla="*/ 107 h 166"/>
                  <a:gd name="T106" fmla="*/ 7 w 145"/>
                  <a:gd name="T107" fmla="*/ 116 h 166"/>
                  <a:gd name="T108" fmla="*/ 17 w 145"/>
                  <a:gd name="T109" fmla="*/ 124 h 166"/>
                  <a:gd name="T110" fmla="*/ 17 w 145"/>
                  <a:gd name="T111" fmla="*/ 14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5" h="166">
                    <a:moveTo>
                      <a:pt x="12" y="153"/>
                    </a:moveTo>
                    <a:lnTo>
                      <a:pt x="12" y="153"/>
                    </a:lnTo>
                    <a:lnTo>
                      <a:pt x="12" y="158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14" y="163"/>
                    </a:lnTo>
                    <a:lnTo>
                      <a:pt x="17" y="163"/>
                    </a:lnTo>
                    <a:lnTo>
                      <a:pt x="19" y="166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7" y="163"/>
                    </a:lnTo>
                    <a:lnTo>
                      <a:pt x="27" y="163"/>
                    </a:lnTo>
                    <a:lnTo>
                      <a:pt x="32" y="161"/>
                    </a:lnTo>
                    <a:lnTo>
                      <a:pt x="34" y="161"/>
                    </a:lnTo>
                    <a:lnTo>
                      <a:pt x="34" y="161"/>
                    </a:lnTo>
                    <a:lnTo>
                      <a:pt x="32" y="156"/>
                    </a:lnTo>
                    <a:lnTo>
                      <a:pt x="32" y="153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4" y="141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26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7" y="114"/>
                    </a:lnTo>
                    <a:lnTo>
                      <a:pt x="37" y="114"/>
                    </a:lnTo>
                    <a:lnTo>
                      <a:pt x="37" y="111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2"/>
                    </a:lnTo>
                    <a:lnTo>
                      <a:pt x="39" y="99"/>
                    </a:lnTo>
                    <a:lnTo>
                      <a:pt x="44" y="97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51" y="99"/>
                    </a:lnTo>
                    <a:lnTo>
                      <a:pt x="51" y="104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9" y="114"/>
                    </a:lnTo>
                    <a:lnTo>
                      <a:pt x="47" y="116"/>
                    </a:lnTo>
                    <a:lnTo>
                      <a:pt x="51" y="121"/>
                    </a:lnTo>
                    <a:lnTo>
                      <a:pt x="61" y="129"/>
                    </a:lnTo>
                    <a:lnTo>
                      <a:pt x="61" y="129"/>
                    </a:lnTo>
                    <a:lnTo>
                      <a:pt x="61" y="131"/>
                    </a:lnTo>
                    <a:lnTo>
                      <a:pt x="61" y="134"/>
                    </a:lnTo>
                    <a:lnTo>
                      <a:pt x="59" y="139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64" y="146"/>
                    </a:lnTo>
                    <a:lnTo>
                      <a:pt x="69" y="146"/>
                    </a:lnTo>
                    <a:lnTo>
                      <a:pt x="69" y="146"/>
                    </a:lnTo>
                    <a:lnTo>
                      <a:pt x="71" y="146"/>
                    </a:lnTo>
                    <a:lnTo>
                      <a:pt x="71" y="144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4" y="139"/>
                    </a:lnTo>
                    <a:lnTo>
                      <a:pt x="76" y="136"/>
                    </a:lnTo>
                    <a:lnTo>
                      <a:pt x="81" y="136"/>
                    </a:lnTo>
                    <a:lnTo>
                      <a:pt x="81" y="136"/>
                    </a:lnTo>
                    <a:lnTo>
                      <a:pt x="86" y="136"/>
                    </a:lnTo>
                    <a:lnTo>
                      <a:pt x="88" y="136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8" y="136"/>
                    </a:lnTo>
                    <a:lnTo>
                      <a:pt x="91" y="134"/>
                    </a:lnTo>
                    <a:lnTo>
                      <a:pt x="91" y="131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8" y="129"/>
                    </a:lnTo>
                    <a:lnTo>
                      <a:pt x="86" y="129"/>
                    </a:lnTo>
                    <a:lnTo>
                      <a:pt x="84" y="126"/>
                    </a:lnTo>
                    <a:lnTo>
                      <a:pt x="84" y="126"/>
                    </a:lnTo>
                    <a:lnTo>
                      <a:pt x="86" y="124"/>
                    </a:lnTo>
                    <a:lnTo>
                      <a:pt x="86" y="124"/>
                    </a:lnTo>
                    <a:lnTo>
                      <a:pt x="81" y="124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9" y="116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1" y="114"/>
                    </a:lnTo>
                    <a:lnTo>
                      <a:pt x="79" y="111"/>
                    </a:lnTo>
                    <a:lnTo>
                      <a:pt x="81" y="109"/>
                    </a:lnTo>
                    <a:lnTo>
                      <a:pt x="81" y="109"/>
                    </a:lnTo>
                    <a:lnTo>
                      <a:pt x="79" y="107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79" y="102"/>
                    </a:lnTo>
                    <a:lnTo>
                      <a:pt x="79" y="102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1" y="94"/>
                    </a:lnTo>
                    <a:lnTo>
                      <a:pt x="71" y="94"/>
                    </a:lnTo>
                    <a:lnTo>
                      <a:pt x="69" y="89"/>
                    </a:lnTo>
                    <a:lnTo>
                      <a:pt x="66" y="87"/>
                    </a:lnTo>
                    <a:lnTo>
                      <a:pt x="66" y="87"/>
                    </a:lnTo>
                    <a:lnTo>
                      <a:pt x="61" y="84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9" y="82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64" y="82"/>
                    </a:lnTo>
                    <a:lnTo>
                      <a:pt x="66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74" y="74"/>
                    </a:lnTo>
                    <a:lnTo>
                      <a:pt x="79" y="72"/>
                    </a:lnTo>
                    <a:lnTo>
                      <a:pt x="79" y="72"/>
                    </a:lnTo>
                    <a:lnTo>
                      <a:pt x="84" y="69"/>
                    </a:lnTo>
                    <a:lnTo>
                      <a:pt x="88" y="64"/>
                    </a:lnTo>
                    <a:lnTo>
                      <a:pt x="91" y="60"/>
                    </a:lnTo>
                    <a:lnTo>
                      <a:pt x="98" y="57"/>
                    </a:lnTo>
                    <a:lnTo>
                      <a:pt x="98" y="57"/>
                    </a:lnTo>
                    <a:lnTo>
                      <a:pt x="101" y="60"/>
                    </a:lnTo>
                    <a:lnTo>
                      <a:pt x="101" y="60"/>
                    </a:lnTo>
                    <a:lnTo>
                      <a:pt x="103" y="60"/>
                    </a:lnTo>
                    <a:lnTo>
                      <a:pt x="103" y="60"/>
                    </a:lnTo>
                    <a:lnTo>
                      <a:pt x="106" y="57"/>
                    </a:lnTo>
                    <a:lnTo>
                      <a:pt x="106" y="52"/>
                    </a:lnTo>
                    <a:lnTo>
                      <a:pt x="106" y="52"/>
                    </a:lnTo>
                    <a:lnTo>
                      <a:pt x="103" y="52"/>
                    </a:lnTo>
                    <a:lnTo>
                      <a:pt x="98" y="52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55"/>
                    </a:lnTo>
                    <a:lnTo>
                      <a:pt x="93" y="55"/>
                    </a:lnTo>
                    <a:lnTo>
                      <a:pt x="84" y="55"/>
                    </a:lnTo>
                    <a:lnTo>
                      <a:pt x="79" y="55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6" y="60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1" y="60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4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4" y="69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39" y="60"/>
                    </a:lnTo>
                    <a:lnTo>
                      <a:pt x="39" y="60"/>
                    </a:lnTo>
                    <a:lnTo>
                      <a:pt x="37" y="60"/>
                    </a:lnTo>
                    <a:lnTo>
                      <a:pt x="34" y="60"/>
                    </a:lnTo>
                    <a:lnTo>
                      <a:pt x="34" y="60"/>
                    </a:lnTo>
                    <a:lnTo>
                      <a:pt x="32" y="55"/>
                    </a:lnTo>
                    <a:lnTo>
                      <a:pt x="29" y="47"/>
                    </a:lnTo>
                    <a:lnTo>
                      <a:pt x="29" y="42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4" y="30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47" y="27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6" y="27"/>
                    </a:lnTo>
                    <a:lnTo>
                      <a:pt x="61" y="27"/>
                    </a:lnTo>
                    <a:lnTo>
                      <a:pt x="61" y="27"/>
                    </a:lnTo>
                    <a:lnTo>
                      <a:pt x="66" y="27"/>
                    </a:lnTo>
                    <a:lnTo>
                      <a:pt x="71" y="27"/>
                    </a:lnTo>
                    <a:lnTo>
                      <a:pt x="71" y="27"/>
                    </a:lnTo>
                    <a:lnTo>
                      <a:pt x="79" y="27"/>
                    </a:lnTo>
                    <a:lnTo>
                      <a:pt x="86" y="27"/>
                    </a:lnTo>
                    <a:lnTo>
                      <a:pt x="86" y="27"/>
                    </a:lnTo>
                    <a:lnTo>
                      <a:pt x="93" y="27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6" y="32"/>
                    </a:lnTo>
                    <a:lnTo>
                      <a:pt x="116" y="32"/>
                    </a:lnTo>
                    <a:lnTo>
                      <a:pt x="123" y="30"/>
                    </a:lnTo>
                    <a:lnTo>
                      <a:pt x="128" y="27"/>
                    </a:lnTo>
                    <a:lnTo>
                      <a:pt x="128" y="27"/>
                    </a:lnTo>
                    <a:lnTo>
                      <a:pt x="133" y="20"/>
                    </a:lnTo>
                    <a:lnTo>
                      <a:pt x="138" y="15"/>
                    </a:lnTo>
                    <a:lnTo>
                      <a:pt x="138" y="15"/>
                    </a:lnTo>
                    <a:lnTo>
                      <a:pt x="140" y="10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3" y="3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5" y="3"/>
                    </a:lnTo>
                    <a:lnTo>
                      <a:pt x="133" y="5"/>
                    </a:lnTo>
                    <a:lnTo>
                      <a:pt x="133" y="5"/>
                    </a:lnTo>
                    <a:lnTo>
                      <a:pt x="130" y="8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13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3" y="18"/>
                    </a:lnTo>
                    <a:lnTo>
                      <a:pt x="118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96" y="18"/>
                    </a:lnTo>
                    <a:lnTo>
                      <a:pt x="96" y="18"/>
                    </a:lnTo>
                    <a:lnTo>
                      <a:pt x="93" y="18"/>
                    </a:lnTo>
                    <a:lnTo>
                      <a:pt x="91" y="20"/>
                    </a:lnTo>
                    <a:lnTo>
                      <a:pt x="91" y="20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4" y="15"/>
                    </a:lnTo>
                    <a:lnTo>
                      <a:pt x="61" y="13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1" y="8"/>
                    </a:lnTo>
                    <a:lnTo>
                      <a:pt x="49" y="8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4" y="15"/>
                    </a:lnTo>
                    <a:lnTo>
                      <a:pt x="42" y="18"/>
                    </a:lnTo>
                    <a:lnTo>
                      <a:pt x="39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4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2" y="37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4" y="52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7" y="62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4" y="79"/>
                    </a:lnTo>
                    <a:lnTo>
                      <a:pt x="14" y="79"/>
                    </a:lnTo>
                    <a:lnTo>
                      <a:pt x="12" y="84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7" y="92"/>
                    </a:lnTo>
                    <a:lnTo>
                      <a:pt x="5" y="97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2" y="104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11"/>
                    </a:lnTo>
                    <a:lnTo>
                      <a:pt x="5" y="119"/>
                    </a:lnTo>
                    <a:lnTo>
                      <a:pt x="5" y="119"/>
                    </a:lnTo>
                    <a:lnTo>
                      <a:pt x="7" y="116"/>
                    </a:lnTo>
                    <a:lnTo>
                      <a:pt x="12" y="116"/>
                    </a:lnTo>
                    <a:lnTo>
                      <a:pt x="12" y="116"/>
                    </a:lnTo>
                    <a:lnTo>
                      <a:pt x="14" y="116"/>
                    </a:lnTo>
                    <a:lnTo>
                      <a:pt x="17" y="119"/>
                    </a:lnTo>
                    <a:lnTo>
                      <a:pt x="17" y="124"/>
                    </a:lnTo>
                    <a:lnTo>
                      <a:pt x="17" y="124"/>
                    </a:lnTo>
                    <a:lnTo>
                      <a:pt x="19" y="131"/>
                    </a:lnTo>
                    <a:lnTo>
                      <a:pt x="17" y="139"/>
                    </a:lnTo>
                    <a:lnTo>
                      <a:pt x="17" y="139"/>
                    </a:lnTo>
                    <a:lnTo>
                      <a:pt x="17" y="146"/>
                    </a:lnTo>
                    <a:lnTo>
                      <a:pt x="12" y="15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8" name="Freeform 786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9" name="Freeform 787"/>
              <p:cNvSpPr>
                <a:spLocks/>
              </p:cNvSpPr>
              <p:nvPr/>
            </p:nvSpPr>
            <p:spPr bwMode="auto">
              <a:xfrm>
                <a:off x="5699" y="3368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3 h 8"/>
                  <a:gd name="T6" fmla="*/ 3 w 5"/>
                  <a:gd name="T7" fmla="*/ 8 h 8"/>
                  <a:gd name="T8" fmla="*/ 3 w 5"/>
                  <a:gd name="T9" fmla="*/ 8 h 8"/>
                  <a:gd name="T10" fmla="*/ 5 w 5"/>
                  <a:gd name="T11" fmla="*/ 3 h 8"/>
                  <a:gd name="T12" fmla="*/ 5 w 5"/>
                  <a:gd name="T13" fmla="*/ 3 h 8"/>
                  <a:gd name="T14" fmla="*/ 3 w 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0" name="Freeform 788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1" name="Freeform 789"/>
              <p:cNvSpPr>
                <a:spLocks/>
              </p:cNvSpPr>
              <p:nvPr/>
            </p:nvSpPr>
            <p:spPr bwMode="auto">
              <a:xfrm>
                <a:off x="5704" y="337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2 w 2"/>
                  <a:gd name="T11" fmla="*/ 0 h 3"/>
                  <a:gd name="T12" fmla="*/ 2 w 2"/>
                  <a:gd name="T13" fmla="*/ 0 h 3"/>
                  <a:gd name="T14" fmla="*/ 0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2" name="Freeform 790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3" name="Freeform 791"/>
              <p:cNvSpPr>
                <a:spLocks/>
              </p:cNvSpPr>
              <p:nvPr/>
            </p:nvSpPr>
            <p:spPr bwMode="auto">
              <a:xfrm>
                <a:off x="5709" y="3361"/>
                <a:ext cx="71" cy="20"/>
              </a:xfrm>
              <a:custGeom>
                <a:avLst/>
                <a:gdLst>
                  <a:gd name="T0" fmla="*/ 2 w 71"/>
                  <a:gd name="T1" fmla="*/ 17 h 20"/>
                  <a:gd name="T2" fmla="*/ 2 w 71"/>
                  <a:gd name="T3" fmla="*/ 17 h 20"/>
                  <a:gd name="T4" fmla="*/ 7 w 71"/>
                  <a:gd name="T5" fmla="*/ 17 h 20"/>
                  <a:gd name="T6" fmla="*/ 12 w 71"/>
                  <a:gd name="T7" fmla="*/ 17 h 20"/>
                  <a:gd name="T8" fmla="*/ 12 w 71"/>
                  <a:gd name="T9" fmla="*/ 17 h 20"/>
                  <a:gd name="T10" fmla="*/ 22 w 71"/>
                  <a:gd name="T11" fmla="*/ 17 h 20"/>
                  <a:gd name="T12" fmla="*/ 22 w 71"/>
                  <a:gd name="T13" fmla="*/ 17 h 20"/>
                  <a:gd name="T14" fmla="*/ 25 w 71"/>
                  <a:gd name="T15" fmla="*/ 20 h 20"/>
                  <a:gd name="T16" fmla="*/ 27 w 71"/>
                  <a:gd name="T17" fmla="*/ 20 h 20"/>
                  <a:gd name="T18" fmla="*/ 27 w 71"/>
                  <a:gd name="T19" fmla="*/ 20 h 20"/>
                  <a:gd name="T20" fmla="*/ 32 w 71"/>
                  <a:gd name="T21" fmla="*/ 20 h 20"/>
                  <a:gd name="T22" fmla="*/ 34 w 71"/>
                  <a:gd name="T23" fmla="*/ 17 h 20"/>
                  <a:gd name="T24" fmla="*/ 34 w 71"/>
                  <a:gd name="T25" fmla="*/ 17 h 20"/>
                  <a:gd name="T26" fmla="*/ 34 w 71"/>
                  <a:gd name="T27" fmla="*/ 17 h 20"/>
                  <a:gd name="T28" fmla="*/ 42 w 71"/>
                  <a:gd name="T29" fmla="*/ 17 h 20"/>
                  <a:gd name="T30" fmla="*/ 49 w 71"/>
                  <a:gd name="T31" fmla="*/ 15 h 20"/>
                  <a:gd name="T32" fmla="*/ 49 w 71"/>
                  <a:gd name="T33" fmla="*/ 15 h 20"/>
                  <a:gd name="T34" fmla="*/ 62 w 71"/>
                  <a:gd name="T35" fmla="*/ 15 h 20"/>
                  <a:gd name="T36" fmla="*/ 67 w 71"/>
                  <a:gd name="T37" fmla="*/ 12 h 20"/>
                  <a:gd name="T38" fmla="*/ 67 w 71"/>
                  <a:gd name="T39" fmla="*/ 10 h 20"/>
                  <a:gd name="T40" fmla="*/ 67 w 71"/>
                  <a:gd name="T41" fmla="*/ 7 h 20"/>
                  <a:gd name="T42" fmla="*/ 67 w 71"/>
                  <a:gd name="T43" fmla="*/ 7 h 20"/>
                  <a:gd name="T44" fmla="*/ 69 w 71"/>
                  <a:gd name="T45" fmla="*/ 7 h 20"/>
                  <a:gd name="T46" fmla="*/ 71 w 71"/>
                  <a:gd name="T47" fmla="*/ 5 h 20"/>
                  <a:gd name="T48" fmla="*/ 71 w 71"/>
                  <a:gd name="T49" fmla="*/ 5 h 20"/>
                  <a:gd name="T50" fmla="*/ 69 w 71"/>
                  <a:gd name="T51" fmla="*/ 0 h 20"/>
                  <a:gd name="T52" fmla="*/ 67 w 71"/>
                  <a:gd name="T53" fmla="*/ 0 h 20"/>
                  <a:gd name="T54" fmla="*/ 67 w 71"/>
                  <a:gd name="T55" fmla="*/ 2 h 20"/>
                  <a:gd name="T56" fmla="*/ 67 w 71"/>
                  <a:gd name="T57" fmla="*/ 2 h 20"/>
                  <a:gd name="T58" fmla="*/ 69 w 71"/>
                  <a:gd name="T59" fmla="*/ 2 h 20"/>
                  <a:gd name="T60" fmla="*/ 69 w 71"/>
                  <a:gd name="T61" fmla="*/ 2 h 20"/>
                  <a:gd name="T62" fmla="*/ 64 w 71"/>
                  <a:gd name="T63" fmla="*/ 7 h 20"/>
                  <a:gd name="T64" fmla="*/ 59 w 71"/>
                  <a:gd name="T65" fmla="*/ 10 h 20"/>
                  <a:gd name="T66" fmla="*/ 59 w 71"/>
                  <a:gd name="T67" fmla="*/ 10 h 20"/>
                  <a:gd name="T68" fmla="*/ 57 w 71"/>
                  <a:gd name="T69" fmla="*/ 12 h 20"/>
                  <a:gd name="T70" fmla="*/ 54 w 71"/>
                  <a:gd name="T71" fmla="*/ 12 h 20"/>
                  <a:gd name="T72" fmla="*/ 49 w 71"/>
                  <a:gd name="T73" fmla="*/ 10 h 20"/>
                  <a:gd name="T74" fmla="*/ 49 w 71"/>
                  <a:gd name="T75" fmla="*/ 10 h 20"/>
                  <a:gd name="T76" fmla="*/ 47 w 71"/>
                  <a:gd name="T77" fmla="*/ 7 h 20"/>
                  <a:gd name="T78" fmla="*/ 44 w 71"/>
                  <a:gd name="T79" fmla="*/ 10 h 20"/>
                  <a:gd name="T80" fmla="*/ 42 w 71"/>
                  <a:gd name="T81" fmla="*/ 10 h 20"/>
                  <a:gd name="T82" fmla="*/ 42 w 71"/>
                  <a:gd name="T83" fmla="*/ 10 h 20"/>
                  <a:gd name="T84" fmla="*/ 39 w 71"/>
                  <a:gd name="T85" fmla="*/ 10 h 20"/>
                  <a:gd name="T86" fmla="*/ 39 w 71"/>
                  <a:gd name="T87" fmla="*/ 10 h 20"/>
                  <a:gd name="T88" fmla="*/ 39 w 71"/>
                  <a:gd name="T89" fmla="*/ 10 h 20"/>
                  <a:gd name="T90" fmla="*/ 34 w 71"/>
                  <a:gd name="T91" fmla="*/ 10 h 20"/>
                  <a:gd name="T92" fmla="*/ 32 w 71"/>
                  <a:gd name="T93" fmla="*/ 10 h 20"/>
                  <a:gd name="T94" fmla="*/ 32 w 71"/>
                  <a:gd name="T95" fmla="*/ 10 h 20"/>
                  <a:gd name="T96" fmla="*/ 27 w 71"/>
                  <a:gd name="T97" fmla="*/ 7 h 20"/>
                  <a:gd name="T98" fmla="*/ 20 w 71"/>
                  <a:gd name="T99" fmla="*/ 5 h 20"/>
                  <a:gd name="T100" fmla="*/ 20 w 71"/>
                  <a:gd name="T101" fmla="*/ 5 h 20"/>
                  <a:gd name="T102" fmla="*/ 12 w 71"/>
                  <a:gd name="T103" fmla="*/ 5 h 20"/>
                  <a:gd name="T104" fmla="*/ 5 w 71"/>
                  <a:gd name="T105" fmla="*/ 7 h 20"/>
                  <a:gd name="T106" fmla="*/ 5 w 71"/>
                  <a:gd name="T107" fmla="*/ 7 h 20"/>
                  <a:gd name="T108" fmla="*/ 2 w 71"/>
                  <a:gd name="T109" fmla="*/ 10 h 20"/>
                  <a:gd name="T110" fmla="*/ 0 w 71"/>
                  <a:gd name="T111" fmla="*/ 12 h 20"/>
                  <a:gd name="T112" fmla="*/ 0 w 71"/>
                  <a:gd name="T113" fmla="*/ 12 h 20"/>
                  <a:gd name="T114" fmla="*/ 0 w 71"/>
                  <a:gd name="T115" fmla="*/ 17 h 20"/>
                  <a:gd name="T116" fmla="*/ 2 w 71"/>
                  <a:gd name="T117" fmla="*/ 17 h 20"/>
                  <a:gd name="T118" fmla="*/ 2 w 71"/>
                  <a:gd name="T119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1" h="20">
                    <a:moveTo>
                      <a:pt x="2" y="17"/>
                    </a:moveTo>
                    <a:lnTo>
                      <a:pt x="2" y="17"/>
                    </a:lnTo>
                    <a:lnTo>
                      <a:pt x="7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5" y="20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32" y="20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2" y="17"/>
                    </a:lnTo>
                    <a:lnTo>
                      <a:pt x="49" y="15"/>
                    </a:lnTo>
                    <a:lnTo>
                      <a:pt x="49" y="15"/>
                    </a:lnTo>
                    <a:lnTo>
                      <a:pt x="62" y="15"/>
                    </a:lnTo>
                    <a:lnTo>
                      <a:pt x="67" y="12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5"/>
                    </a:lnTo>
                    <a:lnTo>
                      <a:pt x="71" y="5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4" y="7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7" y="12"/>
                    </a:lnTo>
                    <a:lnTo>
                      <a:pt x="54" y="12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7" y="7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4" y="10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7" y="7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2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4" name="Freeform 792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5" name="Freeform 793"/>
              <p:cNvSpPr>
                <a:spLocks/>
              </p:cNvSpPr>
              <p:nvPr/>
            </p:nvSpPr>
            <p:spPr bwMode="auto">
              <a:xfrm>
                <a:off x="5726" y="3309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3 w 3"/>
                  <a:gd name="T3" fmla="*/ 0 h 17"/>
                  <a:gd name="T4" fmla="*/ 0 w 3"/>
                  <a:gd name="T5" fmla="*/ 2 h 17"/>
                  <a:gd name="T6" fmla="*/ 0 w 3"/>
                  <a:gd name="T7" fmla="*/ 7 h 17"/>
                  <a:gd name="T8" fmla="*/ 0 w 3"/>
                  <a:gd name="T9" fmla="*/ 17 h 17"/>
                  <a:gd name="T10" fmla="*/ 0 w 3"/>
                  <a:gd name="T11" fmla="*/ 17 h 17"/>
                  <a:gd name="T12" fmla="*/ 3 w 3"/>
                  <a:gd name="T13" fmla="*/ 10 h 17"/>
                  <a:gd name="T14" fmla="*/ 3 w 3"/>
                  <a:gd name="T1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6" name="Freeform 794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7" name="Freeform 795"/>
              <p:cNvSpPr>
                <a:spLocks/>
              </p:cNvSpPr>
              <p:nvPr/>
            </p:nvSpPr>
            <p:spPr bwMode="auto">
              <a:xfrm>
                <a:off x="5731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  <a:gd name="T6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8" name="Freeform 796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9" name="Freeform 797"/>
              <p:cNvSpPr>
                <a:spLocks/>
              </p:cNvSpPr>
              <p:nvPr/>
            </p:nvSpPr>
            <p:spPr bwMode="auto">
              <a:xfrm>
                <a:off x="5734" y="3343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2 w 5"/>
                  <a:gd name="T3" fmla="*/ 5 w 5"/>
                  <a:gd name="T4" fmla="*/ 5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0" name="Rectangle 798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1" name="Rectangle 799"/>
              <p:cNvSpPr>
                <a:spLocks noChangeArrowheads="1"/>
              </p:cNvSpPr>
              <p:nvPr/>
            </p:nvSpPr>
            <p:spPr bwMode="auto">
              <a:xfrm>
                <a:off x="5743" y="341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2" name="Freeform 800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3" name="Freeform 801"/>
              <p:cNvSpPr>
                <a:spLocks/>
              </p:cNvSpPr>
              <p:nvPr/>
            </p:nvSpPr>
            <p:spPr bwMode="auto">
              <a:xfrm>
                <a:off x="5746" y="3413"/>
                <a:ext cx="7" cy="5"/>
              </a:xfrm>
              <a:custGeom>
                <a:avLst/>
                <a:gdLst>
                  <a:gd name="T0" fmla="*/ 2 w 7"/>
                  <a:gd name="T1" fmla="*/ 2 h 5"/>
                  <a:gd name="T2" fmla="*/ 2 w 7"/>
                  <a:gd name="T3" fmla="*/ 2 h 5"/>
                  <a:gd name="T4" fmla="*/ 0 w 7"/>
                  <a:gd name="T5" fmla="*/ 5 h 5"/>
                  <a:gd name="T6" fmla="*/ 0 w 7"/>
                  <a:gd name="T7" fmla="*/ 5 h 5"/>
                  <a:gd name="T8" fmla="*/ 7 w 7"/>
                  <a:gd name="T9" fmla="*/ 2 h 5"/>
                  <a:gd name="T10" fmla="*/ 7 w 7"/>
                  <a:gd name="T11" fmla="*/ 2 h 5"/>
                  <a:gd name="T12" fmla="*/ 7 w 7"/>
                  <a:gd name="T13" fmla="*/ 2 h 5"/>
                  <a:gd name="T14" fmla="*/ 7 w 7"/>
                  <a:gd name="T15" fmla="*/ 2 h 5"/>
                  <a:gd name="T16" fmla="*/ 5 w 7"/>
                  <a:gd name="T17" fmla="*/ 0 h 5"/>
                  <a:gd name="T18" fmla="*/ 5 w 7"/>
                  <a:gd name="T19" fmla="*/ 0 h 5"/>
                  <a:gd name="T20" fmla="*/ 2 w 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2" y="2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4" name="Freeform 802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5" name="Freeform 803"/>
              <p:cNvSpPr>
                <a:spLocks/>
              </p:cNvSpPr>
              <p:nvPr/>
            </p:nvSpPr>
            <p:spPr bwMode="auto">
              <a:xfrm>
                <a:off x="5758" y="3294"/>
                <a:ext cx="5" cy="7"/>
              </a:xfrm>
              <a:custGeom>
                <a:avLst/>
                <a:gdLst>
                  <a:gd name="T0" fmla="*/ 3 w 5"/>
                  <a:gd name="T1" fmla="*/ 0 h 7"/>
                  <a:gd name="T2" fmla="*/ 3 w 5"/>
                  <a:gd name="T3" fmla="*/ 0 h 7"/>
                  <a:gd name="T4" fmla="*/ 0 w 5"/>
                  <a:gd name="T5" fmla="*/ 2 h 7"/>
                  <a:gd name="T6" fmla="*/ 0 w 5"/>
                  <a:gd name="T7" fmla="*/ 5 h 7"/>
                  <a:gd name="T8" fmla="*/ 3 w 5"/>
                  <a:gd name="T9" fmla="*/ 7 h 7"/>
                  <a:gd name="T10" fmla="*/ 3 w 5"/>
                  <a:gd name="T11" fmla="*/ 7 h 7"/>
                  <a:gd name="T12" fmla="*/ 5 w 5"/>
                  <a:gd name="T13" fmla="*/ 5 h 7"/>
                  <a:gd name="T14" fmla="*/ 3 w 5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6" name="Freeform 804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7" name="Freeform 805"/>
              <p:cNvSpPr>
                <a:spLocks/>
              </p:cNvSpPr>
              <p:nvPr/>
            </p:nvSpPr>
            <p:spPr bwMode="auto">
              <a:xfrm>
                <a:off x="5758" y="3190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3 w 5"/>
                  <a:gd name="T5" fmla="*/ 0 h 3"/>
                  <a:gd name="T6" fmla="*/ 0 w 5"/>
                  <a:gd name="T7" fmla="*/ 3 h 3"/>
                  <a:gd name="T8" fmla="*/ 0 w 5"/>
                  <a:gd name="T9" fmla="*/ 3 h 3"/>
                  <a:gd name="T10" fmla="*/ 5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8" name="Freeform 806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9" name="Freeform 807"/>
              <p:cNvSpPr>
                <a:spLocks/>
              </p:cNvSpPr>
              <p:nvPr/>
            </p:nvSpPr>
            <p:spPr bwMode="auto">
              <a:xfrm>
                <a:off x="5761" y="3188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0 h 2"/>
                  <a:gd name="T6" fmla="*/ 0 w 5"/>
                  <a:gd name="T7" fmla="*/ 2 h 2"/>
                  <a:gd name="T8" fmla="*/ 0 w 5"/>
                  <a:gd name="T9" fmla="*/ 2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63" name="Group 1009"/>
            <p:cNvGrpSpPr>
              <a:grpSpLocks/>
            </p:cNvGrpSpPr>
            <p:nvPr/>
          </p:nvGrpSpPr>
          <p:grpSpPr bwMode="auto">
            <a:xfrm>
              <a:off x="5275" y="2928"/>
              <a:ext cx="1986" cy="764"/>
              <a:chOff x="5275" y="2928"/>
              <a:chExt cx="1986" cy="764"/>
            </a:xfrm>
          </p:grpSpPr>
          <p:sp>
            <p:nvSpPr>
              <p:cNvPr id="590" name="Freeform 809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1" name="Freeform 810"/>
              <p:cNvSpPr>
                <a:spLocks/>
              </p:cNvSpPr>
              <p:nvPr/>
            </p:nvSpPr>
            <p:spPr bwMode="auto">
              <a:xfrm>
                <a:off x="5768" y="3284"/>
                <a:ext cx="10" cy="17"/>
              </a:xfrm>
              <a:custGeom>
                <a:avLst/>
                <a:gdLst>
                  <a:gd name="T0" fmla="*/ 5 w 10"/>
                  <a:gd name="T1" fmla="*/ 17 h 17"/>
                  <a:gd name="T2" fmla="*/ 5 w 10"/>
                  <a:gd name="T3" fmla="*/ 17 h 17"/>
                  <a:gd name="T4" fmla="*/ 8 w 10"/>
                  <a:gd name="T5" fmla="*/ 15 h 17"/>
                  <a:gd name="T6" fmla="*/ 8 w 10"/>
                  <a:gd name="T7" fmla="*/ 12 h 17"/>
                  <a:gd name="T8" fmla="*/ 8 w 10"/>
                  <a:gd name="T9" fmla="*/ 12 h 17"/>
                  <a:gd name="T10" fmla="*/ 8 w 10"/>
                  <a:gd name="T11" fmla="*/ 10 h 17"/>
                  <a:gd name="T12" fmla="*/ 10 w 10"/>
                  <a:gd name="T13" fmla="*/ 8 h 17"/>
                  <a:gd name="T14" fmla="*/ 10 w 10"/>
                  <a:gd name="T15" fmla="*/ 8 h 17"/>
                  <a:gd name="T16" fmla="*/ 10 w 10"/>
                  <a:gd name="T17" fmla="*/ 3 h 17"/>
                  <a:gd name="T18" fmla="*/ 10 w 10"/>
                  <a:gd name="T19" fmla="*/ 0 h 17"/>
                  <a:gd name="T20" fmla="*/ 10 w 10"/>
                  <a:gd name="T21" fmla="*/ 0 h 17"/>
                  <a:gd name="T22" fmla="*/ 10 w 10"/>
                  <a:gd name="T23" fmla="*/ 0 h 17"/>
                  <a:gd name="T24" fmla="*/ 3 w 10"/>
                  <a:gd name="T25" fmla="*/ 3 h 17"/>
                  <a:gd name="T26" fmla="*/ 3 w 10"/>
                  <a:gd name="T27" fmla="*/ 3 h 17"/>
                  <a:gd name="T28" fmla="*/ 3 w 10"/>
                  <a:gd name="T29" fmla="*/ 5 h 17"/>
                  <a:gd name="T30" fmla="*/ 3 w 10"/>
                  <a:gd name="T31" fmla="*/ 8 h 17"/>
                  <a:gd name="T32" fmla="*/ 3 w 10"/>
                  <a:gd name="T33" fmla="*/ 10 h 17"/>
                  <a:gd name="T34" fmla="*/ 3 w 10"/>
                  <a:gd name="T35" fmla="*/ 10 h 17"/>
                  <a:gd name="T36" fmla="*/ 3 w 10"/>
                  <a:gd name="T37" fmla="*/ 10 h 17"/>
                  <a:gd name="T38" fmla="*/ 0 w 10"/>
                  <a:gd name="T39" fmla="*/ 12 h 17"/>
                  <a:gd name="T40" fmla="*/ 0 w 10"/>
                  <a:gd name="T41" fmla="*/ 15 h 17"/>
                  <a:gd name="T42" fmla="*/ 0 w 10"/>
                  <a:gd name="T43" fmla="*/ 15 h 17"/>
                  <a:gd name="T44" fmla="*/ 3 w 10"/>
                  <a:gd name="T45" fmla="*/ 17 h 17"/>
                  <a:gd name="T46" fmla="*/ 5 w 10"/>
                  <a:gd name="T47" fmla="*/ 15 h 17"/>
                  <a:gd name="T48" fmla="*/ 5 w 10"/>
                  <a:gd name="T49" fmla="*/ 15 h 17"/>
                  <a:gd name="T50" fmla="*/ 5 w 10"/>
                  <a:gd name="T5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17">
                    <a:moveTo>
                      <a:pt x="5" y="17"/>
                    </a:moveTo>
                    <a:lnTo>
                      <a:pt x="5" y="17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2" name="Freeform 811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3" name="Freeform 812"/>
              <p:cNvSpPr>
                <a:spLocks/>
              </p:cNvSpPr>
              <p:nvPr/>
            </p:nvSpPr>
            <p:spPr bwMode="auto">
              <a:xfrm>
                <a:off x="5773" y="3415"/>
                <a:ext cx="12" cy="10"/>
              </a:xfrm>
              <a:custGeom>
                <a:avLst/>
                <a:gdLst>
                  <a:gd name="T0" fmla="*/ 0 w 12"/>
                  <a:gd name="T1" fmla="*/ 5 h 10"/>
                  <a:gd name="T2" fmla="*/ 0 w 12"/>
                  <a:gd name="T3" fmla="*/ 5 h 10"/>
                  <a:gd name="T4" fmla="*/ 0 w 12"/>
                  <a:gd name="T5" fmla="*/ 10 h 10"/>
                  <a:gd name="T6" fmla="*/ 0 w 12"/>
                  <a:gd name="T7" fmla="*/ 10 h 10"/>
                  <a:gd name="T8" fmla="*/ 12 w 12"/>
                  <a:gd name="T9" fmla="*/ 3 h 10"/>
                  <a:gd name="T10" fmla="*/ 12 w 12"/>
                  <a:gd name="T11" fmla="*/ 3 h 10"/>
                  <a:gd name="T12" fmla="*/ 10 w 12"/>
                  <a:gd name="T13" fmla="*/ 0 h 10"/>
                  <a:gd name="T14" fmla="*/ 10 w 12"/>
                  <a:gd name="T15" fmla="*/ 0 h 10"/>
                  <a:gd name="T16" fmla="*/ 0 w 1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0">
                    <a:moveTo>
                      <a:pt x="0" y="5"/>
                    </a:moveTo>
                    <a:lnTo>
                      <a:pt x="0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4" name="Freeform 813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5" name="Freeform 814"/>
              <p:cNvSpPr>
                <a:spLocks/>
              </p:cNvSpPr>
              <p:nvPr/>
            </p:nvSpPr>
            <p:spPr bwMode="auto">
              <a:xfrm>
                <a:off x="5776" y="3279"/>
                <a:ext cx="14" cy="27"/>
              </a:xfrm>
              <a:custGeom>
                <a:avLst/>
                <a:gdLst>
                  <a:gd name="T0" fmla="*/ 12 w 14"/>
                  <a:gd name="T1" fmla="*/ 0 h 27"/>
                  <a:gd name="T2" fmla="*/ 12 w 14"/>
                  <a:gd name="T3" fmla="*/ 0 h 27"/>
                  <a:gd name="T4" fmla="*/ 7 w 14"/>
                  <a:gd name="T5" fmla="*/ 3 h 27"/>
                  <a:gd name="T6" fmla="*/ 4 w 14"/>
                  <a:gd name="T7" fmla="*/ 5 h 27"/>
                  <a:gd name="T8" fmla="*/ 4 w 14"/>
                  <a:gd name="T9" fmla="*/ 15 h 27"/>
                  <a:gd name="T10" fmla="*/ 4 w 14"/>
                  <a:gd name="T11" fmla="*/ 15 h 27"/>
                  <a:gd name="T12" fmla="*/ 2 w 14"/>
                  <a:gd name="T13" fmla="*/ 17 h 27"/>
                  <a:gd name="T14" fmla="*/ 0 w 14"/>
                  <a:gd name="T15" fmla="*/ 22 h 27"/>
                  <a:gd name="T16" fmla="*/ 0 w 14"/>
                  <a:gd name="T17" fmla="*/ 22 h 27"/>
                  <a:gd name="T18" fmla="*/ 0 w 14"/>
                  <a:gd name="T19" fmla="*/ 25 h 27"/>
                  <a:gd name="T20" fmla="*/ 0 w 14"/>
                  <a:gd name="T21" fmla="*/ 27 h 27"/>
                  <a:gd name="T22" fmla="*/ 4 w 14"/>
                  <a:gd name="T23" fmla="*/ 27 h 27"/>
                  <a:gd name="T24" fmla="*/ 4 w 14"/>
                  <a:gd name="T25" fmla="*/ 27 h 27"/>
                  <a:gd name="T26" fmla="*/ 7 w 14"/>
                  <a:gd name="T27" fmla="*/ 22 h 27"/>
                  <a:gd name="T28" fmla="*/ 7 w 14"/>
                  <a:gd name="T29" fmla="*/ 22 h 27"/>
                  <a:gd name="T30" fmla="*/ 12 w 14"/>
                  <a:gd name="T31" fmla="*/ 20 h 27"/>
                  <a:gd name="T32" fmla="*/ 12 w 14"/>
                  <a:gd name="T33" fmla="*/ 20 h 27"/>
                  <a:gd name="T34" fmla="*/ 12 w 14"/>
                  <a:gd name="T35" fmla="*/ 20 h 27"/>
                  <a:gd name="T36" fmla="*/ 12 w 14"/>
                  <a:gd name="T37" fmla="*/ 17 h 27"/>
                  <a:gd name="T38" fmla="*/ 9 w 14"/>
                  <a:gd name="T39" fmla="*/ 17 h 27"/>
                  <a:gd name="T40" fmla="*/ 7 w 14"/>
                  <a:gd name="T41" fmla="*/ 17 h 27"/>
                  <a:gd name="T42" fmla="*/ 7 w 14"/>
                  <a:gd name="T43" fmla="*/ 17 h 27"/>
                  <a:gd name="T44" fmla="*/ 9 w 14"/>
                  <a:gd name="T45" fmla="*/ 10 h 27"/>
                  <a:gd name="T46" fmla="*/ 9 w 14"/>
                  <a:gd name="T47" fmla="*/ 10 h 27"/>
                  <a:gd name="T48" fmla="*/ 12 w 14"/>
                  <a:gd name="T49" fmla="*/ 8 h 27"/>
                  <a:gd name="T50" fmla="*/ 12 w 14"/>
                  <a:gd name="T51" fmla="*/ 8 h 27"/>
                  <a:gd name="T52" fmla="*/ 12 w 14"/>
                  <a:gd name="T53" fmla="*/ 8 h 27"/>
                  <a:gd name="T54" fmla="*/ 12 w 14"/>
                  <a:gd name="T55" fmla="*/ 8 h 27"/>
                  <a:gd name="T56" fmla="*/ 14 w 14"/>
                  <a:gd name="T57" fmla="*/ 5 h 27"/>
                  <a:gd name="T58" fmla="*/ 12 w 14"/>
                  <a:gd name="T59" fmla="*/ 5 h 27"/>
                  <a:gd name="T60" fmla="*/ 12 w 14"/>
                  <a:gd name="T6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2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9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6" name="Freeform 815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7" name="Freeform 816"/>
              <p:cNvSpPr>
                <a:spLocks/>
              </p:cNvSpPr>
              <p:nvPr/>
            </p:nvSpPr>
            <p:spPr bwMode="auto">
              <a:xfrm>
                <a:off x="5778" y="33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3 h 5"/>
                  <a:gd name="T4" fmla="*/ 0 w 5"/>
                  <a:gd name="T5" fmla="*/ 5 h 5"/>
                  <a:gd name="T6" fmla="*/ 0 w 5"/>
                  <a:gd name="T7" fmla="*/ 5 h 5"/>
                  <a:gd name="T8" fmla="*/ 5 w 5"/>
                  <a:gd name="T9" fmla="*/ 0 h 5"/>
                  <a:gd name="T10" fmla="*/ 5 w 5"/>
                  <a:gd name="T11" fmla="*/ 0 h 5"/>
                  <a:gd name="T12" fmla="*/ 0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8" name="Freeform 817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9" name="Freeform 818"/>
              <p:cNvSpPr>
                <a:spLocks/>
              </p:cNvSpPr>
              <p:nvPr/>
            </p:nvSpPr>
            <p:spPr bwMode="auto">
              <a:xfrm>
                <a:off x="5780" y="3366"/>
                <a:ext cx="8" cy="2"/>
              </a:xfrm>
              <a:custGeom>
                <a:avLst/>
                <a:gdLst>
                  <a:gd name="T0" fmla="*/ 3 w 8"/>
                  <a:gd name="T1" fmla="*/ 0 h 2"/>
                  <a:gd name="T2" fmla="*/ 3 w 8"/>
                  <a:gd name="T3" fmla="*/ 0 h 2"/>
                  <a:gd name="T4" fmla="*/ 0 w 8"/>
                  <a:gd name="T5" fmla="*/ 2 h 2"/>
                  <a:gd name="T6" fmla="*/ 0 w 8"/>
                  <a:gd name="T7" fmla="*/ 2 h 2"/>
                  <a:gd name="T8" fmla="*/ 5 w 8"/>
                  <a:gd name="T9" fmla="*/ 2 h 2"/>
                  <a:gd name="T10" fmla="*/ 8 w 8"/>
                  <a:gd name="T11" fmla="*/ 0 h 2"/>
                  <a:gd name="T12" fmla="*/ 8 w 8"/>
                  <a:gd name="T13" fmla="*/ 0 h 2"/>
                  <a:gd name="T14" fmla="*/ 8 w 8"/>
                  <a:gd name="T15" fmla="*/ 0 h 2"/>
                  <a:gd name="T16" fmla="*/ 5 w 8"/>
                  <a:gd name="T17" fmla="*/ 0 h 2"/>
                  <a:gd name="T18" fmla="*/ 3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0" name="Freeform 819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1" name="Freeform 820"/>
              <p:cNvSpPr>
                <a:spLocks/>
              </p:cNvSpPr>
              <p:nvPr/>
            </p:nvSpPr>
            <p:spPr bwMode="auto">
              <a:xfrm>
                <a:off x="5783" y="3408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2" name="Freeform 821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3" name="Freeform 822"/>
              <p:cNvSpPr>
                <a:spLocks/>
              </p:cNvSpPr>
              <p:nvPr/>
            </p:nvSpPr>
            <p:spPr bwMode="auto">
              <a:xfrm>
                <a:off x="5783" y="3207"/>
                <a:ext cx="15" cy="10"/>
              </a:xfrm>
              <a:custGeom>
                <a:avLst/>
                <a:gdLst>
                  <a:gd name="T0" fmla="*/ 10 w 15"/>
                  <a:gd name="T1" fmla="*/ 10 h 10"/>
                  <a:gd name="T2" fmla="*/ 10 w 15"/>
                  <a:gd name="T3" fmla="*/ 10 h 10"/>
                  <a:gd name="T4" fmla="*/ 10 w 15"/>
                  <a:gd name="T5" fmla="*/ 5 h 10"/>
                  <a:gd name="T6" fmla="*/ 10 w 15"/>
                  <a:gd name="T7" fmla="*/ 5 h 10"/>
                  <a:gd name="T8" fmla="*/ 15 w 15"/>
                  <a:gd name="T9" fmla="*/ 5 h 10"/>
                  <a:gd name="T10" fmla="*/ 15 w 15"/>
                  <a:gd name="T11" fmla="*/ 3 h 10"/>
                  <a:gd name="T12" fmla="*/ 15 w 15"/>
                  <a:gd name="T13" fmla="*/ 3 h 10"/>
                  <a:gd name="T14" fmla="*/ 10 w 15"/>
                  <a:gd name="T15" fmla="*/ 5 h 10"/>
                  <a:gd name="T16" fmla="*/ 10 w 15"/>
                  <a:gd name="T17" fmla="*/ 5 h 10"/>
                  <a:gd name="T18" fmla="*/ 10 w 15"/>
                  <a:gd name="T19" fmla="*/ 3 h 10"/>
                  <a:gd name="T20" fmla="*/ 10 w 15"/>
                  <a:gd name="T21" fmla="*/ 0 h 10"/>
                  <a:gd name="T22" fmla="*/ 7 w 15"/>
                  <a:gd name="T23" fmla="*/ 0 h 10"/>
                  <a:gd name="T24" fmla="*/ 7 w 15"/>
                  <a:gd name="T25" fmla="*/ 0 h 10"/>
                  <a:gd name="T26" fmla="*/ 2 w 15"/>
                  <a:gd name="T27" fmla="*/ 0 h 10"/>
                  <a:gd name="T28" fmla="*/ 2 w 15"/>
                  <a:gd name="T29" fmla="*/ 0 h 10"/>
                  <a:gd name="T30" fmla="*/ 0 w 15"/>
                  <a:gd name="T31" fmla="*/ 5 h 10"/>
                  <a:gd name="T32" fmla="*/ 2 w 15"/>
                  <a:gd name="T33" fmla="*/ 10 h 10"/>
                  <a:gd name="T34" fmla="*/ 2 w 15"/>
                  <a:gd name="T35" fmla="*/ 10 h 10"/>
                  <a:gd name="T36" fmla="*/ 5 w 15"/>
                  <a:gd name="T37" fmla="*/ 8 h 10"/>
                  <a:gd name="T38" fmla="*/ 7 w 15"/>
                  <a:gd name="T39" fmla="*/ 5 h 10"/>
                  <a:gd name="T40" fmla="*/ 7 w 15"/>
                  <a:gd name="T41" fmla="*/ 5 h 10"/>
                  <a:gd name="T42" fmla="*/ 7 w 15"/>
                  <a:gd name="T43" fmla="*/ 8 h 10"/>
                  <a:gd name="T44" fmla="*/ 7 w 15"/>
                  <a:gd name="T45" fmla="*/ 10 h 10"/>
                  <a:gd name="T46" fmla="*/ 10 w 15"/>
                  <a:gd name="T4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4" name="Freeform 823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5" name="Freeform 824"/>
              <p:cNvSpPr>
                <a:spLocks/>
              </p:cNvSpPr>
              <p:nvPr/>
            </p:nvSpPr>
            <p:spPr bwMode="auto">
              <a:xfrm>
                <a:off x="5785" y="3269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3 w 5"/>
                  <a:gd name="T9" fmla="*/ 5 h 5"/>
                  <a:gd name="T10" fmla="*/ 5 w 5"/>
                  <a:gd name="T11" fmla="*/ 5 h 5"/>
                  <a:gd name="T12" fmla="*/ 5 w 5"/>
                  <a:gd name="T13" fmla="*/ 3 h 5"/>
                  <a:gd name="T14" fmla="*/ 5 w 5"/>
                  <a:gd name="T15" fmla="*/ 3 h 5"/>
                  <a:gd name="T16" fmla="*/ 3 w 5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6" name="Freeform 825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7" name="Freeform 826"/>
              <p:cNvSpPr>
                <a:spLocks/>
              </p:cNvSpPr>
              <p:nvPr/>
            </p:nvSpPr>
            <p:spPr bwMode="auto">
              <a:xfrm>
                <a:off x="5785" y="3363"/>
                <a:ext cx="15" cy="8"/>
              </a:xfrm>
              <a:custGeom>
                <a:avLst/>
                <a:gdLst>
                  <a:gd name="T0" fmla="*/ 3 w 15"/>
                  <a:gd name="T1" fmla="*/ 3 h 8"/>
                  <a:gd name="T2" fmla="*/ 3 w 15"/>
                  <a:gd name="T3" fmla="*/ 3 h 8"/>
                  <a:gd name="T4" fmla="*/ 5 w 15"/>
                  <a:gd name="T5" fmla="*/ 3 h 8"/>
                  <a:gd name="T6" fmla="*/ 5 w 15"/>
                  <a:gd name="T7" fmla="*/ 3 h 8"/>
                  <a:gd name="T8" fmla="*/ 3 w 15"/>
                  <a:gd name="T9" fmla="*/ 5 h 8"/>
                  <a:gd name="T10" fmla="*/ 0 w 15"/>
                  <a:gd name="T11" fmla="*/ 8 h 8"/>
                  <a:gd name="T12" fmla="*/ 0 w 15"/>
                  <a:gd name="T13" fmla="*/ 8 h 8"/>
                  <a:gd name="T14" fmla="*/ 0 w 15"/>
                  <a:gd name="T15" fmla="*/ 8 h 8"/>
                  <a:gd name="T16" fmla="*/ 3 w 15"/>
                  <a:gd name="T17" fmla="*/ 8 h 8"/>
                  <a:gd name="T18" fmla="*/ 8 w 15"/>
                  <a:gd name="T19" fmla="*/ 8 h 8"/>
                  <a:gd name="T20" fmla="*/ 8 w 15"/>
                  <a:gd name="T21" fmla="*/ 8 h 8"/>
                  <a:gd name="T22" fmla="*/ 8 w 15"/>
                  <a:gd name="T23" fmla="*/ 5 h 8"/>
                  <a:gd name="T24" fmla="*/ 10 w 15"/>
                  <a:gd name="T25" fmla="*/ 5 h 8"/>
                  <a:gd name="T26" fmla="*/ 15 w 15"/>
                  <a:gd name="T27" fmla="*/ 3 h 8"/>
                  <a:gd name="T28" fmla="*/ 15 w 15"/>
                  <a:gd name="T29" fmla="*/ 3 h 8"/>
                  <a:gd name="T30" fmla="*/ 13 w 15"/>
                  <a:gd name="T31" fmla="*/ 0 h 8"/>
                  <a:gd name="T32" fmla="*/ 10 w 15"/>
                  <a:gd name="T33" fmla="*/ 0 h 8"/>
                  <a:gd name="T34" fmla="*/ 8 w 15"/>
                  <a:gd name="T35" fmla="*/ 5 h 8"/>
                  <a:gd name="T36" fmla="*/ 8 w 15"/>
                  <a:gd name="T37" fmla="*/ 5 h 8"/>
                  <a:gd name="T38" fmla="*/ 8 w 15"/>
                  <a:gd name="T39" fmla="*/ 3 h 8"/>
                  <a:gd name="T40" fmla="*/ 3 w 15"/>
                  <a:gd name="T4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8">
                    <a:moveTo>
                      <a:pt x="3" y="3"/>
                    </a:move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8" name="Freeform 827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9" name="Freeform 828"/>
              <p:cNvSpPr>
                <a:spLocks/>
              </p:cNvSpPr>
              <p:nvPr/>
            </p:nvSpPr>
            <p:spPr bwMode="auto">
              <a:xfrm>
                <a:off x="5788" y="3378"/>
                <a:ext cx="39" cy="32"/>
              </a:xfrm>
              <a:custGeom>
                <a:avLst/>
                <a:gdLst>
                  <a:gd name="T0" fmla="*/ 2 w 39"/>
                  <a:gd name="T1" fmla="*/ 25 h 32"/>
                  <a:gd name="T2" fmla="*/ 2 w 39"/>
                  <a:gd name="T3" fmla="*/ 25 h 32"/>
                  <a:gd name="T4" fmla="*/ 5 w 39"/>
                  <a:gd name="T5" fmla="*/ 25 h 32"/>
                  <a:gd name="T6" fmla="*/ 5 w 39"/>
                  <a:gd name="T7" fmla="*/ 25 h 32"/>
                  <a:gd name="T8" fmla="*/ 5 w 39"/>
                  <a:gd name="T9" fmla="*/ 25 h 32"/>
                  <a:gd name="T10" fmla="*/ 5 w 39"/>
                  <a:gd name="T11" fmla="*/ 27 h 32"/>
                  <a:gd name="T12" fmla="*/ 2 w 39"/>
                  <a:gd name="T13" fmla="*/ 30 h 32"/>
                  <a:gd name="T14" fmla="*/ 0 w 39"/>
                  <a:gd name="T15" fmla="*/ 32 h 32"/>
                  <a:gd name="T16" fmla="*/ 0 w 39"/>
                  <a:gd name="T17" fmla="*/ 32 h 32"/>
                  <a:gd name="T18" fmla="*/ 7 w 39"/>
                  <a:gd name="T19" fmla="*/ 32 h 32"/>
                  <a:gd name="T20" fmla="*/ 7 w 39"/>
                  <a:gd name="T21" fmla="*/ 32 h 32"/>
                  <a:gd name="T22" fmla="*/ 12 w 39"/>
                  <a:gd name="T23" fmla="*/ 30 h 32"/>
                  <a:gd name="T24" fmla="*/ 17 w 39"/>
                  <a:gd name="T25" fmla="*/ 27 h 32"/>
                  <a:gd name="T26" fmla="*/ 17 w 39"/>
                  <a:gd name="T27" fmla="*/ 27 h 32"/>
                  <a:gd name="T28" fmla="*/ 22 w 39"/>
                  <a:gd name="T29" fmla="*/ 27 h 32"/>
                  <a:gd name="T30" fmla="*/ 27 w 39"/>
                  <a:gd name="T31" fmla="*/ 22 h 32"/>
                  <a:gd name="T32" fmla="*/ 27 w 39"/>
                  <a:gd name="T33" fmla="*/ 22 h 32"/>
                  <a:gd name="T34" fmla="*/ 30 w 39"/>
                  <a:gd name="T35" fmla="*/ 20 h 32"/>
                  <a:gd name="T36" fmla="*/ 30 w 39"/>
                  <a:gd name="T37" fmla="*/ 17 h 32"/>
                  <a:gd name="T38" fmla="*/ 30 w 39"/>
                  <a:gd name="T39" fmla="*/ 17 h 32"/>
                  <a:gd name="T40" fmla="*/ 37 w 39"/>
                  <a:gd name="T41" fmla="*/ 12 h 32"/>
                  <a:gd name="T42" fmla="*/ 37 w 39"/>
                  <a:gd name="T43" fmla="*/ 10 h 32"/>
                  <a:gd name="T44" fmla="*/ 37 w 39"/>
                  <a:gd name="T45" fmla="*/ 7 h 32"/>
                  <a:gd name="T46" fmla="*/ 37 w 39"/>
                  <a:gd name="T47" fmla="*/ 7 h 32"/>
                  <a:gd name="T48" fmla="*/ 37 w 39"/>
                  <a:gd name="T49" fmla="*/ 7 h 32"/>
                  <a:gd name="T50" fmla="*/ 39 w 39"/>
                  <a:gd name="T51" fmla="*/ 0 h 32"/>
                  <a:gd name="T52" fmla="*/ 34 w 39"/>
                  <a:gd name="T53" fmla="*/ 0 h 32"/>
                  <a:gd name="T54" fmla="*/ 34 w 39"/>
                  <a:gd name="T55" fmla="*/ 0 h 32"/>
                  <a:gd name="T56" fmla="*/ 32 w 39"/>
                  <a:gd name="T57" fmla="*/ 0 h 32"/>
                  <a:gd name="T58" fmla="*/ 30 w 39"/>
                  <a:gd name="T59" fmla="*/ 3 h 32"/>
                  <a:gd name="T60" fmla="*/ 27 w 39"/>
                  <a:gd name="T61" fmla="*/ 5 h 32"/>
                  <a:gd name="T62" fmla="*/ 22 w 39"/>
                  <a:gd name="T63" fmla="*/ 7 h 32"/>
                  <a:gd name="T64" fmla="*/ 22 w 39"/>
                  <a:gd name="T65" fmla="*/ 7 h 32"/>
                  <a:gd name="T66" fmla="*/ 15 w 39"/>
                  <a:gd name="T67" fmla="*/ 10 h 32"/>
                  <a:gd name="T68" fmla="*/ 10 w 39"/>
                  <a:gd name="T69" fmla="*/ 12 h 32"/>
                  <a:gd name="T70" fmla="*/ 2 w 39"/>
                  <a:gd name="T71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9" h="32">
                    <a:moveTo>
                      <a:pt x="2" y="25"/>
                    </a:moveTo>
                    <a:lnTo>
                      <a:pt x="2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12" y="30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22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30" y="20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7" y="10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15" y="10"/>
                    </a:lnTo>
                    <a:lnTo>
                      <a:pt x="10" y="12"/>
                    </a:lnTo>
                    <a:lnTo>
                      <a:pt x="2" y="2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0" name="Freeform 829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1" name="Freeform 830"/>
              <p:cNvSpPr>
                <a:spLocks/>
              </p:cNvSpPr>
              <p:nvPr/>
            </p:nvSpPr>
            <p:spPr bwMode="auto">
              <a:xfrm>
                <a:off x="5800" y="3363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3 w 8"/>
                  <a:gd name="T3" fmla="*/ 3 h 8"/>
                  <a:gd name="T4" fmla="*/ 0 w 8"/>
                  <a:gd name="T5" fmla="*/ 5 h 8"/>
                  <a:gd name="T6" fmla="*/ 0 w 8"/>
                  <a:gd name="T7" fmla="*/ 5 h 8"/>
                  <a:gd name="T8" fmla="*/ 3 w 8"/>
                  <a:gd name="T9" fmla="*/ 8 h 8"/>
                  <a:gd name="T10" fmla="*/ 5 w 8"/>
                  <a:gd name="T11" fmla="*/ 8 h 8"/>
                  <a:gd name="T12" fmla="*/ 5 w 8"/>
                  <a:gd name="T13" fmla="*/ 8 h 8"/>
                  <a:gd name="T14" fmla="*/ 8 w 8"/>
                  <a:gd name="T15" fmla="*/ 5 h 8"/>
                  <a:gd name="T16" fmla="*/ 8 w 8"/>
                  <a:gd name="T17" fmla="*/ 3 h 8"/>
                  <a:gd name="T18" fmla="*/ 8 w 8"/>
                  <a:gd name="T19" fmla="*/ 0 h 8"/>
                  <a:gd name="T20" fmla="*/ 8 w 8"/>
                  <a:gd name="T21" fmla="*/ 0 h 8"/>
                  <a:gd name="T22" fmla="*/ 5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3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2" name="Freeform 831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3" name="Freeform 832"/>
              <p:cNvSpPr>
                <a:spLocks/>
              </p:cNvSpPr>
              <p:nvPr/>
            </p:nvSpPr>
            <p:spPr bwMode="auto">
              <a:xfrm>
                <a:off x="5810" y="3361"/>
                <a:ext cx="17" cy="7"/>
              </a:xfrm>
              <a:custGeom>
                <a:avLst/>
                <a:gdLst>
                  <a:gd name="T0" fmla="*/ 3 w 17"/>
                  <a:gd name="T1" fmla="*/ 0 h 7"/>
                  <a:gd name="T2" fmla="*/ 3 w 17"/>
                  <a:gd name="T3" fmla="*/ 0 h 7"/>
                  <a:gd name="T4" fmla="*/ 3 w 17"/>
                  <a:gd name="T5" fmla="*/ 2 h 7"/>
                  <a:gd name="T6" fmla="*/ 5 w 17"/>
                  <a:gd name="T7" fmla="*/ 2 h 7"/>
                  <a:gd name="T8" fmla="*/ 5 w 17"/>
                  <a:gd name="T9" fmla="*/ 2 h 7"/>
                  <a:gd name="T10" fmla="*/ 3 w 17"/>
                  <a:gd name="T11" fmla="*/ 5 h 7"/>
                  <a:gd name="T12" fmla="*/ 0 w 17"/>
                  <a:gd name="T13" fmla="*/ 7 h 7"/>
                  <a:gd name="T14" fmla="*/ 0 w 17"/>
                  <a:gd name="T15" fmla="*/ 7 h 7"/>
                  <a:gd name="T16" fmla="*/ 8 w 17"/>
                  <a:gd name="T17" fmla="*/ 7 h 7"/>
                  <a:gd name="T18" fmla="*/ 15 w 17"/>
                  <a:gd name="T19" fmla="*/ 7 h 7"/>
                  <a:gd name="T20" fmla="*/ 15 w 17"/>
                  <a:gd name="T21" fmla="*/ 7 h 7"/>
                  <a:gd name="T22" fmla="*/ 17 w 17"/>
                  <a:gd name="T23" fmla="*/ 2 h 7"/>
                  <a:gd name="T24" fmla="*/ 15 w 17"/>
                  <a:gd name="T25" fmla="*/ 2 h 7"/>
                  <a:gd name="T26" fmla="*/ 15 w 17"/>
                  <a:gd name="T27" fmla="*/ 2 h 7"/>
                  <a:gd name="T28" fmla="*/ 10 w 17"/>
                  <a:gd name="T29" fmla="*/ 2 h 7"/>
                  <a:gd name="T30" fmla="*/ 10 w 17"/>
                  <a:gd name="T31" fmla="*/ 2 h 7"/>
                  <a:gd name="T32" fmla="*/ 3 w 17"/>
                  <a:gd name="T3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4" name="Freeform 833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5" name="Freeform 834"/>
              <p:cNvSpPr>
                <a:spLocks/>
              </p:cNvSpPr>
              <p:nvPr/>
            </p:nvSpPr>
            <p:spPr bwMode="auto">
              <a:xfrm>
                <a:off x="5818" y="3217"/>
                <a:ext cx="22" cy="8"/>
              </a:xfrm>
              <a:custGeom>
                <a:avLst/>
                <a:gdLst>
                  <a:gd name="T0" fmla="*/ 2 w 22"/>
                  <a:gd name="T1" fmla="*/ 0 h 8"/>
                  <a:gd name="T2" fmla="*/ 2 w 22"/>
                  <a:gd name="T3" fmla="*/ 0 h 8"/>
                  <a:gd name="T4" fmla="*/ 0 w 22"/>
                  <a:gd name="T5" fmla="*/ 3 h 8"/>
                  <a:gd name="T6" fmla="*/ 0 w 22"/>
                  <a:gd name="T7" fmla="*/ 8 h 8"/>
                  <a:gd name="T8" fmla="*/ 2 w 22"/>
                  <a:gd name="T9" fmla="*/ 8 h 8"/>
                  <a:gd name="T10" fmla="*/ 7 w 22"/>
                  <a:gd name="T11" fmla="*/ 8 h 8"/>
                  <a:gd name="T12" fmla="*/ 7 w 22"/>
                  <a:gd name="T13" fmla="*/ 8 h 8"/>
                  <a:gd name="T14" fmla="*/ 9 w 22"/>
                  <a:gd name="T15" fmla="*/ 5 h 8"/>
                  <a:gd name="T16" fmla="*/ 9 w 22"/>
                  <a:gd name="T17" fmla="*/ 5 h 8"/>
                  <a:gd name="T18" fmla="*/ 14 w 22"/>
                  <a:gd name="T19" fmla="*/ 5 h 8"/>
                  <a:gd name="T20" fmla="*/ 14 w 22"/>
                  <a:gd name="T21" fmla="*/ 5 h 8"/>
                  <a:gd name="T22" fmla="*/ 17 w 22"/>
                  <a:gd name="T23" fmla="*/ 5 h 8"/>
                  <a:gd name="T24" fmla="*/ 22 w 22"/>
                  <a:gd name="T25" fmla="*/ 3 h 8"/>
                  <a:gd name="T26" fmla="*/ 22 w 22"/>
                  <a:gd name="T27" fmla="*/ 3 h 8"/>
                  <a:gd name="T28" fmla="*/ 19 w 22"/>
                  <a:gd name="T29" fmla="*/ 3 h 8"/>
                  <a:gd name="T30" fmla="*/ 17 w 22"/>
                  <a:gd name="T31" fmla="*/ 0 h 8"/>
                  <a:gd name="T32" fmla="*/ 17 w 22"/>
                  <a:gd name="T33" fmla="*/ 0 h 8"/>
                  <a:gd name="T34" fmla="*/ 14 w 22"/>
                  <a:gd name="T35" fmla="*/ 3 h 8"/>
                  <a:gd name="T36" fmla="*/ 9 w 22"/>
                  <a:gd name="T37" fmla="*/ 3 h 8"/>
                  <a:gd name="T38" fmla="*/ 2 w 22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8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9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6" name="Freeform 835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7" name="Freeform 836"/>
              <p:cNvSpPr>
                <a:spLocks/>
              </p:cNvSpPr>
              <p:nvPr/>
            </p:nvSpPr>
            <p:spPr bwMode="auto">
              <a:xfrm>
                <a:off x="5840" y="3099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0 h 7"/>
                  <a:gd name="T12" fmla="*/ 2 w 5"/>
                  <a:gd name="T13" fmla="*/ 5 h 7"/>
                  <a:gd name="T14" fmla="*/ 5 w 5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8" name="Freeform 837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9" name="Freeform 838"/>
              <p:cNvSpPr>
                <a:spLocks/>
              </p:cNvSpPr>
              <p:nvPr/>
            </p:nvSpPr>
            <p:spPr bwMode="auto">
              <a:xfrm>
                <a:off x="5840" y="3220"/>
                <a:ext cx="19" cy="2"/>
              </a:xfrm>
              <a:custGeom>
                <a:avLst/>
                <a:gdLst>
                  <a:gd name="T0" fmla="*/ 2 w 19"/>
                  <a:gd name="T1" fmla="*/ 0 h 2"/>
                  <a:gd name="T2" fmla="*/ 2 w 19"/>
                  <a:gd name="T3" fmla="*/ 0 h 2"/>
                  <a:gd name="T4" fmla="*/ 0 w 19"/>
                  <a:gd name="T5" fmla="*/ 2 h 2"/>
                  <a:gd name="T6" fmla="*/ 2 w 19"/>
                  <a:gd name="T7" fmla="*/ 2 h 2"/>
                  <a:gd name="T8" fmla="*/ 7 w 19"/>
                  <a:gd name="T9" fmla="*/ 2 h 2"/>
                  <a:gd name="T10" fmla="*/ 7 w 19"/>
                  <a:gd name="T11" fmla="*/ 2 h 2"/>
                  <a:gd name="T12" fmla="*/ 15 w 19"/>
                  <a:gd name="T13" fmla="*/ 2 h 2"/>
                  <a:gd name="T14" fmla="*/ 19 w 19"/>
                  <a:gd name="T15" fmla="*/ 0 h 2"/>
                  <a:gd name="T16" fmla="*/ 19 w 19"/>
                  <a:gd name="T17" fmla="*/ 0 h 2"/>
                  <a:gd name="T18" fmla="*/ 10 w 19"/>
                  <a:gd name="T19" fmla="*/ 2 h 2"/>
                  <a:gd name="T20" fmla="*/ 2 w 19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0" name="Freeform 839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1" name="Freeform 840"/>
              <p:cNvSpPr>
                <a:spLocks/>
              </p:cNvSpPr>
              <p:nvPr/>
            </p:nvSpPr>
            <p:spPr bwMode="auto">
              <a:xfrm>
                <a:off x="5842" y="3351"/>
                <a:ext cx="22" cy="7"/>
              </a:xfrm>
              <a:custGeom>
                <a:avLst/>
                <a:gdLst>
                  <a:gd name="T0" fmla="*/ 0 w 22"/>
                  <a:gd name="T1" fmla="*/ 7 h 7"/>
                  <a:gd name="T2" fmla="*/ 0 w 22"/>
                  <a:gd name="T3" fmla="*/ 7 h 7"/>
                  <a:gd name="T4" fmla="*/ 8 w 22"/>
                  <a:gd name="T5" fmla="*/ 5 h 7"/>
                  <a:gd name="T6" fmla="*/ 15 w 22"/>
                  <a:gd name="T7" fmla="*/ 7 h 7"/>
                  <a:gd name="T8" fmla="*/ 15 w 22"/>
                  <a:gd name="T9" fmla="*/ 7 h 7"/>
                  <a:gd name="T10" fmla="*/ 17 w 22"/>
                  <a:gd name="T11" fmla="*/ 5 h 7"/>
                  <a:gd name="T12" fmla="*/ 22 w 22"/>
                  <a:gd name="T13" fmla="*/ 2 h 7"/>
                  <a:gd name="T14" fmla="*/ 22 w 22"/>
                  <a:gd name="T15" fmla="*/ 2 h 7"/>
                  <a:gd name="T16" fmla="*/ 20 w 22"/>
                  <a:gd name="T17" fmla="*/ 0 h 7"/>
                  <a:gd name="T18" fmla="*/ 17 w 22"/>
                  <a:gd name="T19" fmla="*/ 0 h 7"/>
                  <a:gd name="T20" fmla="*/ 10 w 22"/>
                  <a:gd name="T21" fmla="*/ 2 h 7"/>
                  <a:gd name="T22" fmla="*/ 10 w 22"/>
                  <a:gd name="T23" fmla="*/ 2 h 7"/>
                  <a:gd name="T24" fmla="*/ 5 w 22"/>
                  <a:gd name="T25" fmla="*/ 0 h 7"/>
                  <a:gd name="T26" fmla="*/ 5 w 22"/>
                  <a:gd name="T27" fmla="*/ 0 h 7"/>
                  <a:gd name="T28" fmla="*/ 3 w 22"/>
                  <a:gd name="T29" fmla="*/ 5 h 7"/>
                  <a:gd name="T30" fmla="*/ 0 w 22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2" h="7">
                    <a:moveTo>
                      <a:pt x="0" y="7"/>
                    </a:moveTo>
                    <a:lnTo>
                      <a:pt x="0" y="7"/>
                    </a:lnTo>
                    <a:lnTo>
                      <a:pt x="8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2" name="Freeform 841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3" name="Freeform 842"/>
              <p:cNvSpPr>
                <a:spLocks/>
              </p:cNvSpPr>
              <p:nvPr/>
            </p:nvSpPr>
            <p:spPr bwMode="auto">
              <a:xfrm>
                <a:off x="5852" y="3225"/>
                <a:ext cx="3" cy="10"/>
              </a:xfrm>
              <a:custGeom>
                <a:avLst/>
                <a:gdLst>
                  <a:gd name="T0" fmla="*/ 0 w 3"/>
                  <a:gd name="T1" fmla="*/ 0 h 10"/>
                  <a:gd name="T2" fmla="*/ 0 w 3"/>
                  <a:gd name="T3" fmla="*/ 0 h 10"/>
                  <a:gd name="T4" fmla="*/ 0 w 3"/>
                  <a:gd name="T5" fmla="*/ 2 h 10"/>
                  <a:gd name="T6" fmla="*/ 0 w 3"/>
                  <a:gd name="T7" fmla="*/ 5 h 10"/>
                  <a:gd name="T8" fmla="*/ 3 w 3"/>
                  <a:gd name="T9" fmla="*/ 10 h 10"/>
                  <a:gd name="T10" fmla="*/ 3 w 3"/>
                  <a:gd name="T11" fmla="*/ 10 h 10"/>
                  <a:gd name="T12" fmla="*/ 3 w 3"/>
                  <a:gd name="T13" fmla="*/ 5 h 10"/>
                  <a:gd name="T14" fmla="*/ 0 w 3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4" name="Freeform 843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5" name="Freeform 844"/>
              <p:cNvSpPr>
                <a:spLocks/>
              </p:cNvSpPr>
              <p:nvPr/>
            </p:nvSpPr>
            <p:spPr bwMode="auto">
              <a:xfrm>
                <a:off x="5855" y="3250"/>
                <a:ext cx="27" cy="17"/>
              </a:xfrm>
              <a:custGeom>
                <a:avLst/>
                <a:gdLst>
                  <a:gd name="T0" fmla="*/ 12 w 27"/>
                  <a:gd name="T1" fmla="*/ 17 h 17"/>
                  <a:gd name="T2" fmla="*/ 12 w 27"/>
                  <a:gd name="T3" fmla="*/ 17 h 17"/>
                  <a:gd name="T4" fmla="*/ 19 w 27"/>
                  <a:gd name="T5" fmla="*/ 14 h 17"/>
                  <a:gd name="T6" fmla="*/ 24 w 27"/>
                  <a:gd name="T7" fmla="*/ 12 h 17"/>
                  <a:gd name="T8" fmla="*/ 24 w 27"/>
                  <a:gd name="T9" fmla="*/ 12 h 17"/>
                  <a:gd name="T10" fmla="*/ 27 w 27"/>
                  <a:gd name="T11" fmla="*/ 7 h 17"/>
                  <a:gd name="T12" fmla="*/ 22 w 27"/>
                  <a:gd name="T13" fmla="*/ 4 h 17"/>
                  <a:gd name="T14" fmla="*/ 22 w 27"/>
                  <a:gd name="T15" fmla="*/ 4 h 17"/>
                  <a:gd name="T16" fmla="*/ 22 w 27"/>
                  <a:gd name="T17" fmla="*/ 2 h 17"/>
                  <a:gd name="T18" fmla="*/ 22 w 27"/>
                  <a:gd name="T19" fmla="*/ 2 h 17"/>
                  <a:gd name="T20" fmla="*/ 17 w 27"/>
                  <a:gd name="T21" fmla="*/ 0 h 17"/>
                  <a:gd name="T22" fmla="*/ 17 w 27"/>
                  <a:gd name="T23" fmla="*/ 0 h 17"/>
                  <a:gd name="T24" fmla="*/ 9 w 27"/>
                  <a:gd name="T25" fmla="*/ 0 h 17"/>
                  <a:gd name="T26" fmla="*/ 4 w 27"/>
                  <a:gd name="T27" fmla="*/ 0 h 17"/>
                  <a:gd name="T28" fmla="*/ 4 w 27"/>
                  <a:gd name="T29" fmla="*/ 0 h 17"/>
                  <a:gd name="T30" fmla="*/ 0 w 27"/>
                  <a:gd name="T31" fmla="*/ 2 h 17"/>
                  <a:gd name="T32" fmla="*/ 0 w 27"/>
                  <a:gd name="T33" fmla="*/ 7 h 17"/>
                  <a:gd name="T34" fmla="*/ 0 w 27"/>
                  <a:gd name="T35" fmla="*/ 7 h 17"/>
                  <a:gd name="T36" fmla="*/ 4 w 27"/>
                  <a:gd name="T37" fmla="*/ 12 h 17"/>
                  <a:gd name="T38" fmla="*/ 12 w 27"/>
                  <a:gd name="T3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17">
                    <a:moveTo>
                      <a:pt x="12" y="17"/>
                    </a:moveTo>
                    <a:lnTo>
                      <a:pt x="12" y="17"/>
                    </a:lnTo>
                    <a:lnTo>
                      <a:pt x="19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7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12"/>
                    </a:lnTo>
                    <a:lnTo>
                      <a:pt x="12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6" name="Freeform 845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7" name="Freeform 846"/>
              <p:cNvSpPr>
                <a:spLocks/>
              </p:cNvSpPr>
              <p:nvPr/>
            </p:nvSpPr>
            <p:spPr bwMode="auto">
              <a:xfrm>
                <a:off x="5867" y="3081"/>
                <a:ext cx="5" cy="10"/>
              </a:xfrm>
              <a:custGeom>
                <a:avLst/>
                <a:gdLst>
                  <a:gd name="T0" fmla="*/ 2 w 5"/>
                  <a:gd name="T1" fmla="*/ 10 h 10"/>
                  <a:gd name="T2" fmla="*/ 2 w 5"/>
                  <a:gd name="T3" fmla="*/ 10 h 10"/>
                  <a:gd name="T4" fmla="*/ 2 w 5"/>
                  <a:gd name="T5" fmla="*/ 8 h 10"/>
                  <a:gd name="T6" fmla="*/ 5 w 5"/>
                  <a:gd name="T7" fmla="*/ 3 h 10"/>
                  <a:gd name="T8" fmla="*/ 5 w 5"/>
                  <a:gd name="T9" fmla="*/ 3 h 10"/>
                  <a:gd name="T10" fmla="*/ 2 w 5"/>
                  <a:gd name="T11" fmla="*/ 0 h 10"/>
                  <a:gd name="T12" fmla="*/ 2 w 5"/>
                  <a:gd name="T13" fmla="*/ 0 h 10"/>
                  <a:gd name="T14" fmla="*/ 0 w 5"/>
                  <a:gd name="T15" fmla="*/ 0 h 10"/>
                  <a:gd name="T16" fmla="*/ 0 w 5"/>
                  <a:gd name="T17" fmla="*/ 0 h 10"/>
                  <a:gd name="T18" fmla="*/ 0 w 5"/>
                  <a:gd name="T19" fmla="*/ 3 h 10"/>
                  <a:gd name="T20" fmla="*/ 2 w 5"/>
                  <a:gd name="T21" fmla="*/ 5 h 10"/>
                  <a:gd name="T22" fmla="*/ 2 w 5"/>
                  <a:gd name="T23" fmla="*/ 5 h 10"/>
                  <a:gd name="T24" fmla="*/ 0 w 5"/>
                  <a:gd name="T25" fmla="*/ 8 h 10"/>
                  <a:gd name="T26" fmla="*/ 2 w 5"/>
                  <a:gd name="T2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0">
                    <a:moveTo>
                      <a:pt x="2" y="10"/>
                    </a:moveTo>
                    <a:lnTo>
                      <a:pt x="2" y="10"/>
                    </a:lnTo>
                    <a:lnTo>
                      <a:pt x="2" y="8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8" name="Freeform 847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9" name="Freeform 848"/>
              <p:cNvSpPr>
                <a:spLocks/>
              </p:cNvSpPr>
              <p:nvPr/>
            </p:nvSpPr>
            <p:spPr bwMode="auto">
              <a:xfrm>
                <a:off x="5879" y="334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0" name="Freeform 849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1" name="Freeform 850"/>
              <p:cNvSpPr>
                <a:spLocks/>
              </p:cNvSpPr>
              <p:nvPr/>
            </p:nvSpPr>
            <p:spPr bwMode="auto">
              <a:xfrm>
                <a:off x="5879" y="3188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5 h 5"/>
                  <a:gd name="T10" fmla="*/ 0 w 3"/>
                  <a:gd name="T11" fmla="*/ 5 h 5"/>
                  <a:gd name="T12" fmla="*/ 3 w 3"/>
                  <a:gd name="T13" fmla="*/ 5 h 5"/>
                  <a:gd name="T14" fmla="*/ 3 w 3"/>
                  <a:gd name="T15" fmla="*/ 2 h 5"/>
                  <a:gd name="T16" fmla="*/ 3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2" name="Freeform 851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3" name="Freeform 852"/>
              <p:cNvSpPr>
                <a:spLocks/>
              </p:cNvSpPr>
              <p:nvPr/>
            </p:nvSpPr>
            <p:spPr bwMode="auto">
              <a:xfrm>
                <a:off x="5882" y="319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4" name="Freeform 853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5" name="Freeform 854"/>
              <p:cNvSpPr>
                <a:spLocks/>
              </p:cNvSpPr>
              <p:nvPr/>
            </p:nvSpPr>
            <p:spPr bwMode="auto">
              <a:xfrm>
                <a:off x="5884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0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6" name="Freeform 855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7" name="Freeform 856"/>
              <p:cNvSpPr>
                <a:spLocks/>
              </p:cNvSpPr>
              <p:nvPr/>
            </p:nvSpPr>
            <p:spPr bwMode="auto">
              <a:xfrm>
                <a:off x="5884" y="3188"/>
                <a:ext cx="12" cy="12"/>
              </a:xfrm>
              <a:custGeom>
                <a:avLst/>
                <a:gdLst>
                  <a:gd name="T0" fmla="*/ 5 w 12"/>
                  <a:gd name="T1" fmla="*/ 0 h 12"/>
                  <a:gd name="T2" fmla="*/ 5 w 12"/>
                  <a:gd name="T3" fmla="*/ 0 h 12"/>
                  <a:gd name="T4" fmla="*/ 3 w 12"/>
                  <a:gd name="T5" fmla="*/ 2 h 12"/>
                  <a:gd name="T6" fmla="*/ 3 w 12"/>
                  <a:gd name="T7" fmla="*/ 2 h 12"/>
                  <a:gd name="T8" fmla="*/ 0 w 12"/>
                  <a:gd name="T9" fmla="*/ 0 h 12"/>
                  <a:gd name="T10" fmla="*/ 0 w 12"/>
                  <a:gd name="T11" fmla="*/ 0 h 12"/>
                  <a:gd name="T12" fmla="*/ 0 w 12"/>
                  <a:gd name="T13" fmla="*/ 5 h 12"/>
                  <a:gd name="T14" fmla="*/ 3 w 12"/>
                  <a:gd name="T15" fmla="*/ 7 h 12"/>
                  <a:gd name="T16" fmla="*/ 3 w 12"/>
                  <a:gd name="T17" fmla="*/ 7 h 12"/>
                  <a:gd name="T18" fmla="*/ 3 w 12"/>
                  <a:gd name="T19" fmla="*/ 10 h 12"/>
                  <a:gd name="T20" fmla="*/ 3 w 12"/>
                  <a:gd name="T21" fmla="*/ 10 h 12"/>
                  <a:gd name="T22" fmla="*/ 3 w 12"/>
                  <a:gd name="T23" fmla="*/ 10 h 12"/>
                  <a:gd name="T24" fmla="*/ 3 w 12"/>
                  <a:gd name="T25" fmla="*/ 10 h 12"/>
                  <a:gd name="T26" fmla="*/ 5 w 12"/>
                  <a:gd name="T27" fmla="*/ 10 h 12"/>
                  <a:gd name="T28" fmla="*/ 8 w 12"/>
                  <a:gd name="T29" fmla="*/ 12 h 12"/>
                  <a:gd name="T30" fmla="*/ 8 w 12"/>
                  <a:gd name="T31" fmla="*/ 12 h 12"/>
                  <a:gd name="T32" fmla="*/ 10 w 12"/>
                  <a:gd name="T33" fmla="*/ 12 h 12"/>
                  <a:gd name="T34" fmla="*/ 12 w 12"/>
                  <a:gd name="T35" fmla="*/ 12 h 12"/>
                  <a:gd name="T36" fmla="*/ 12 w 12"/>
                  <a:gd name="T37" fmla="*/ 10 h 12"/>
                  <a:gd name="T38" fmla="*/ 10 w 12"/>
                  <a:gd name="T39" fmla="*/ 7 h 12"/>
                  <a:gd name="T40" fmla="*/ 10 w 12"/>
                  <a:gd name="T41" fmla="*/ 7 h 12"/>
                  <a:gd name="T42" fmla="*/ 8 w 12"/>
                  <a:gd name="T43" fmla="*/ 7 h 12"/>
                  <a:gd name="T44" fmla="*/ 8 w 12"/>
                  <a:gd name="T45" fmla="*/ 5 h 12"/>
                  <a:gd name="T46" fmla="*/ 8 w 12"/>
                  <a:gd name="T47" fmla="*/ 5 h 12"/>
                  <a:gd name="T48" fmla="*/ 8 w 12"/>
                  <a:gd name="T49" fmla="*/ 2 h 12"/>
                  <a:gd name="T50" fmla="*/ 5 w 12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" h="12">
                    <a:moveTo>
                      <a:pt x="5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8" name="Freeform 857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9" name="Freeform 858"/>
              <p:cNvSpPr>
                <a:spLocks/>
              </p:cNvSpPr>
              <p:nvPr/>
            </p:nvSpPr>
            <p:spPr bwMode="auto">
              <a:xfrm>
                <a:off x="5884" y="3210"/>
                <a:ext cx="17" cy="10"/>
              </a:xfrm>
              <a:custGeom>
                <a:avLst/>
                <a:gdLst>
                  <a:gd name="T0" fmla="*/ 3 w 17"/>
                  <a:gd name="T1" fmla="*/ 2 h 10"/>
                  <a:gd name="T2" fmla="*/ 3 w 17"/>
                  <a:gd name="T3" fmla="*/ 2 h 10"/>
                  <a:gd name="T4" fmla="*/ 0 w 17"/>
                  <a:gd name="T5" fmla="*/ 5 h 10"/>
                  <a:gd name="T6" fmla="*/ 0 w 17"/>
                  <a:gd name="T7" fmla="*/ 7 h 10"/>
                  <a:gd name="T8" fmla="*/ 5 w 17"/>
                  <a:gd name="T9" fmla="*/ 10 h 10"/>
                  <a:gd name="T10" fmla="*/ 5 w 17"/>
                  <a:gd name="T11" fmla="*/ 10 h 10"/>
                  <a:gd name="T12" fmla="*/ 10 w 17"/>
                  <a:gd name="T13" fmla="*/ 7 h 10"/>
                  <a:gd name="T14" fmla="*/ 10 w 17"/>
                  <a:gd name="T15" fmla="*/ 7 h 10"/>
                  <a:gd name="T16" fmla="*/ 15 w 17"/>
                  <a:gd name="T17" fmla="*/ 10 h 10"/>
                  <a:gd name="T18" fmla="*/ 15 w 17"/>
                  <a:gd name="T19" fmla="*/ 10 h 10"/>
                  <a:gd name="T20" fmla="*/ 17 w 17"/>
                  <a:gd name="T21" fmla="*/ 7 h 10"/>
                  <a:gd name="T22" fmla="*/ 17 w 17"/>
                  <a:gd name="T23" fmla="*/ 7 h 10"/>
                  <a:gd name="T24" fmla="*/ 12 w 17"/>
                  <a:gd name="T25" fmla="*/ 2 h 10"/>
                  <a:gd name="T26" fmla="*/ 12 w 17"/>
                  <a:gd name="T27" fmla="*/ 2 h 10"/>
                  <a:gd name="T28" fmla="*/ 8 w 17"/>
                  <a:gd name="T29" fmla="*/ 0 h 10"/>
                  <a:gd name="T30" fmla="*/ 3 w 17"/>
                  <a:gd name="T3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" h="10">
                    <a:moveTo>
                      <a:pt x="3" y="2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0" name="Freeform 859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1" name="Freeform 860"/>
              <p:cNvSpPr>
                <a:spLocks/>
              </p:cNvSpPr>
              <p:nvPr/>
            </p:nvSpPr>
            <p:spPr bwMode="auto">
              <a:xfrm>
                <a:off x="5887" y="3361"/>
                <a:ext cx="7" cy="2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0 w 7"/>
                  <a:gd name="T5" fmla="*/ 2 h 2"/>
                  <a:gd name="T6" fmla="*/ 2 w 7"/>
                  <a:gd name="T7" fmla="*/ 2 h 2"/>
                  <a:gd name="T8" fmla="*/ 5 w 7"/>
                  <a:gd name="T9" fmla="*/ 2 h 2"/>
                  <a:gd name="T10" fmla="*/ 7 w 7"/>
                  <a:gd name="T11" fmla="*/ 0 h 2"/>
                  <a:gd name="T12" fmla="*/ 7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2" name="Freeform 861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3" name="Freeform 862"/>
              <p:cNvSpPr>
                <a:spLocks/>
              </p:cNvSpPr>
              <p:nvPr/>
            </p:nvSpPr>
            <p:spPr bwMode="auto">
              <a:xfrm>
                <a:off x="5887" y="3131"/>
                <a:ext cx="32" cy="69"/>
              </a:xfrm>
              <a:custGeom>
                <a:avLst/>
                <a:gdLst>
                  <a:gd name="T0" fmla="*/ 5 w 32"/>
                  <a:gd name="T1" fmla="*/ 49 h 69"/>
                  <a:gd name="T2" fmla="*/ 7 w 32"/>
                  <a:gd name="T3" fmla="*/ 57 h 69"/>
                  <a:gd name="T4" fmla="*/ 9 w 32"/>
                  <a:gd name="T5" fmla="*/ 62 h 69"/>
                  <a:gd name="T6" fmla="*/ 14 w 32"/>
                  <a:gd name="T7" fmla="*/ 67 h 69"/>
                  <a:gd name="T8" fmla="*/ 19 w 32"/>
                  <a:gd name="T9" fmla="*/ 69 h 69"/>
                  <a:gd name="T10" fmla="*/ 14 w 32"/>
                  <a:gd name="T11" fmla="*/ 64 h 69"/>
                  <a:gd name="T12" fmla="*/ 9 w 32"/>
                  <a:gd name="T13" fmla="*/ 44 h 69"/>
                  <a:gd name="T14" fmla="*/ 9 w 32"/>
                  <a:gd name="T15" fmla="*/ 39 h 69"/>
                  <a:gd name="T16" fmla="*/ 14 w 32"/>
                  <a:gd name="T17" fmla="*/ 39 h 69"/>
                  <a:gd name="T18" fmla="*/ 22 w 32"/>
                  <a:gd name="T19" fmla="*/ 42 h 69"/>
                  <a:gd name="T20" fmla="*/ 32 w 32"/>
                  <a:gd name="T21" fmla="*/ 44 h 69"/>
                  <a:gd name="T22" fmla="*/ 24 w 32"/>
                  <a:gd name="T23" fmla="*/ 37 h 69"/>
                  <a:gd name="T24" fmla="*/ 19 w 32"/>
                  <a:gd name="T25" fmla="*/ 34 h 69"/>
                  <a:gd name="T26" fmla="*/ 19 w 32"/>
                  <a:gd name="T27" fmla="*/ 30 h 69"/>
                  <a:gd name="T28" fmla="*/ 24 w 32"/>
                  <a:gd name="T29" fmla="*/ 27 h 69"/>
                  <a:gd name="T30" fmla="*/ 27 w 32"/>
                  <a:gd name="T31" fmla="*/ 25 h 69"/>
                  <a:gd name="T32" fmla="*/ 27 w 32"/>
                  <a:gd name="T33" fmla="*/ 20 h 69"/>
                  <a:gd name="T34" fmla="*/ 27 w 32"/>
                  <a:gd name="T35" fmla="*/ 15 h 69"/>
                  <a:gd name="T36" fmla="*/ 19 w 32"/>
                  <a:gd name="T37" fmla="*/ 17 h 69"/>
                  <a:gd name="T38" fmla="*/ 14 w 32"/>
                  <a:gd name="T39" fmla="*/ 22 h 69"/>
                  <a:gd name="T40" fmla="*/ 14 w 32"/>
                  <a:gd name="T41" fmla="*/ 22 h 69"/>
                  <a:gd name="T42" fmla="*/ 12 w 32"/>
                  <a:gd name="T43" fmla="*/ 25 h 69"/>
                  <a:gd name="T44" fmla="*/ 9 w 32"/>
                  <a:gd name="T45" fmla="*/ 32 h 69"/>
                  <a:gd name="T46" fmla="*/ 7 w 32"/>
                  <a:gd name="T47" fmla="*/ 32 h 69"/>
                  <a:gd name="T48" fmla="*/ 5 w 32"/>
                  <a:gd name="T49" fmla="*/ 30 h 69"/>
                  <a:gd name="T50" fmla="*/ 5 w 32"/>
                  <a:gd name="T51" fmla="*/ 27 h 69"/>
                  <a:gd name="T52" fmla="*/ 7 w 32"/>
                  <a:gd name="T53" fmla="*/ 25 h 69"/>
                  <a:gd name="T54" fmla="*/ 12 w 32"/>
                  <a:gd name="T55" fmla="*/ 15 h 69"/>
                  <a:gd name="T56" fmla="*/ 12 w 32"/>
                  <a:gd name="T57" fmla="*/ 12 h 69"/>
                  <a:gd name="T58" fmla="*/ 9 w 32"/>
                  <a:gd name="T59" fmla="*/ 7 h 69"/>
                  <a:gd name="T60" fmla="*/ 9 w 32"/>
                  <a:gd name="T61" fmla="*/ 5 h 69"/>
                  <a:gd name="T62" fmla="*/ 12 w 32"/>
                  <a:gd name="T63" fmla="*/ 0 h 69"/>
                  <a:gd name="T64" fmla="*/ 5 w 32"/>
                  <a:gd name="T65" fmla="*/ 5 h 69"/>
                  <a:gd name="T66" fmla="*/ 2 w 32"/>
                  <a:gd name="T67" fmla="*/ 10 h 69"/>
                  <a:gd name="T68" fmla="*/ 0 w 32"/>
                  <a:gd name="T69" fmla="*/ 25 h 69"/>
                  <a:gd name="T70" fmla="*/ 2 w 32"/>
                  <a:gd name="T71" fmla="*/ 30 h 69"/>
                  <a:gd name="T72" fmla="*/ 2 w 32"/>
                  <a:gd name="T73" fmla="*/ 32 h 69"/>
                  <a:gd name="T74" fmla="*/ 2 w 32"/>
                  <a:gd name="T75" fmla="*/ 37 h 69"/>
                  <a:gd name="T76" fmla="*/ 5 w 32"/>
                  <a:gd name="T77" fmla="*/ 42 h 69"/>
                  <a:gd name="T78" fmla="*/ 5 w 32"/>
                  <a:gd name="T79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69">
                    <a:moveTo>
                      <a:pt x="5" y="49"/>
                    </a:moveTo>
                    <a:lnTo>
                      <a:pt x="5" y="49"/>
                    </a:lnTo>
                    <a:lnTo>
                      <a:pt x="5" y="52"/>
                    </a:lnTo>
                    <a:lnTo>
                      <a:pt x="7" y="57"/>
                    </a:lnTo>
                    <a:lnTo>
                      <a:pt x="7" y="57"/>
                    </a:lnTo>
                    <a:lnTo>
                      <a:pt x="9" y="62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12" y="57"/>
                    </a:lnTo>
                    <a:lnTo>
                      <a:pt x="9" y="44"/>
                    </a:lnTo>
                    <a:lnTo>
                      <a:pt x="9" y="44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9"/>
                    </a:lnTo>
                    <a:lnTo>
                      <a:pt x="22" y="4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29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9" y="30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4" y="15"/>
                    </a:lnTo>
                    <a:lnTo>
                      <a:pt x="19" y="17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7" y="25"/>
                    </a:lnTo>
                    <a:lnTo>
                      <a:pt x="7" y="25"/>
                    </a:lnTo>
                    <a:lnTo>
                      <a:pt x="12" y="20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7"/>
                    </a:lnTo>
                    <a:lnTo>
                      <a:pt x="5" y="4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4" name="Freeform 863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5" name="Freeform 864"/>
              <p:cNvSpPr>
                <a:spLocks/>
              </p:cNvSpPr>
              <p:nvPr/>
            </p:nvSpPr>
            <p:spPr bwMode="auto">
              <a:xfrm>
                <a:off x="5887" y="3252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6" name="Freeform 865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7" name="Freeform 866"/>
              <p:cNvSpPr>
                <a:spLocks/>
              </p:cNvSpPr>
              <p:nvPr/>
            </p:nvSpPr>
            <p:spPr bwMode="auto">
              <a:xfrm>
                <a:off x="5892" y="325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0 w 2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8" name="Freeform 867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9" name="Freeform 868"/>
              <p:cNvSpPr>
                <a:spLocks/>
              </p:cNvSpPr>
              <p:nvPr/>
            </p:nvSpPr>
            <p:spPr bwMode="auto">
              <a:xfrm>
                <a:off x="5894" y="3363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0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0" name="Freeform 869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1" name="Freeform 870"/>
              <p:cNvSpPr>
                <a:spLocks/>
              </p:cNvSpPr>
              <p:nvPr/>
            </p:nvSpPr>
            <p:spPr bwMode="auto">
              <a:xfrm>
                <a:off x="5896" y="3242"/>
                <a:ext cx="65" cy="22"/>
              </a:xfrm>
              <a:custGeom>
                <a:avLst/>
                <a:gdLst>
                  <a:gd name="T0" fmla="*/ 45 w 65"/>
                  <a:gd name="T1" fmla="*/ 15 h 22"/>
                  <a:gd name="T2" fmla="*/ 45 w 65"/>
                  <a:gd name="T3" fmla="*/ 15 h 22"/>
                  <a:gd name="T4" fmla="*/ 60 w 65"/>
                  <a:gd name="T5" fmla="*/ 22 h 22"/>
                  <a:gd name="T6" fmla="*/ 60 w 65"/>
                  <a:gd name="T7" fmla="*/ 22 h 22"/>
                  <a:gd name="T8" fmla="*/ 62 w 65"/>
                  <a:gd name="T9" fmla="*/ 22 h 22"/>
                  <a:gd name="T10" fmla="*/ 65 w 65"/>
                  <a:gd name="T11" fmla="*/ 22 h 22"/>
                  <a:gd name="T12" fmla="*/ 65 w 65"/>
                  <a:gd name="T13" fmla="*/ 17 h 22"/>
                  <a:gd name="T14" fmla="*/ 65 w 65"/>
                  <a:gd name="T15" fmla="*/ 17 h 22"/>
                  <a:gd name="T16" fmla="*/ 62 w 65"/>
                  <a:gd name="T17" fmla="*/ 15 h 22"/>
                  <a:gd name="T18" fmla="*/ 60 w 65"/>
                  <a:gd name="T19" fmla="*/ 12 h 22"/>
                  <a:gd name="T20" fmla="*/ 60 w 65"/>
                  <a:gd name="T21" fmla="*/ 12 h 22"/>
                  <a:gd name="T22" fmla="*/ 60 w 65"/>
                  <a:gd name="T23" fmla="*/ 10 h 22"/>
                  <a:gd name="T24" fmla="*/ 57 w 65"/>
                  <a:gd name="T25" fmla="*/ 8 h 22"/>
                  <a:gd name="T26" fmla="*/ 57 w 65"/>
                  <a:gd name="T27" fmla="*/ 8 h 22"/>
                  <a:gd name="T28" fmla="*/ 55 w 65"/>
                  <a:gd name="T29" fmla="*/ 5 h 22"/>
                  <a:gd name="T30" fmla="*/ 52 w 65"/>
                  <a:gd name="T31" fmla="*/ 5 h 22"/>
                  <a:gd name="T32" fmla="*/ 52 w 65"/>
                  <a:gd name="T33" fmla="*/ 5 h 22"/>
                  <a:gd name="T34" fmla="*/ 47 w 65"/>
                  <a:gd name="T35" fmla="*/ 5 h 22"/>
                  <a:gd name="T36" fmla="*/ 45 w 65"/>
                  <a:gd name="T37" fmla="*/ 3 h 22"/>
                  <a:gd name="T38" fmla="*/ 45 w 65"/>
                  <a:gd name="T39" fmla="*/ 3 h 22"/>
                  <a:gd name="T40" fmla="*/ 40 w 65"/>
                  <a:gd name="T41" fmla="*/ 3 h 22"/>
                  <a:gd name="T42" fmla="*/ 35 w 65"/>
                  <a:gd name="T43" fmla="*/ 0 h 22"/>
                  <a:gd name="T44" fmla="*/ 35 w 65"/>
                  <a:gd name="T45" fmla="*/ 0 h 22"/>
                  <a:gd name="T46" fmla="*/ 30 w 65"/>
                  <a:gd name="T47" fmla="*/ 3 h 22"/>
                  <a:gd name="T48" fmla="*/ 30 w 65"/>
                  <a:gd name="T49" fmla="*/ 3 h 22"/>
                  <a:gd name="T50" fmla="*/ 28 w 65"/>
                  <a:gd name="T51" fmla="*/ 3 h 22"/>
                  <a:gd name="T52" fmla="*/ 25 w 65"/>
                  <a:gd name="T53" fmla="*/ 3 h 22"/>
                  <a:gd name="T54" fmla="*/ 25 w 65"/>
                  <a:gd name="T55" fmla="*/ 3 h 22"/>
                  <a:gd name="T56" fmla="*/ 15 w 65"/>
                  <a:gd name="T57" fmla="*/ 3 h 22"/>
                  <a:gd name="T58" fmla="*/ 15 w 65"/>
                  <a:gd name="T59" fmla="*/ 3 h 22"/>
                  <a:gd name="T60" fmla="*/ 8 w 65"/>
                  <a:gd name="T61" fmla="*/ 3 h 22"/>
                  <a:gd name="T62" fmla="*/ 3 w 65"/>
                  <a:gd name="T63" fmla="*/ 5 h 22"/>
                  <a:gd name="T64" fmla="*/ 0 w 65"/>
                  <a:gd name="T65" fmla="*/ 10 h 22"/>
                  <a:gd name="T66" fmla="*/ 0 w 65"/>
                  <a:gd name="T67" fmla="*/ 17 h 22"/>
                  <a:gd name="T68" fmla="*/ 0 w 65"/>
                  <a:gd name="T69" fmla="*/ 17 h 22"/>
                  <a:gd name="T70" fmla="*/ 3 w 65"/>
                  <a:gd name="T71" fmla="*/ 12 h 22"/>
                  <a:gd name="T72" fmla="*/ 3 w 65"/>
                  <a:gd name="T73" fmla="*/ 8 h 22"/>
                  <a:gd name="T74" fmla="*/ 5 w 65"/>
                  <a:gd name="T75" fmla="*/ 8 h 22"/>
                  <a:gd name="T76" fmla="*/ 5 w 65"/>
                  <a:gd name="T77" fmla="*/ 8 h 22"/>
                  <a:gd name="T78" fmla="*/ 5 w 65"/>
                  <a:gd name="T79" fmla="*/ 10 h 22"/>
                  <a:gd name="T80" fmla="*/ 8 w 65"/>
                  <a:gd name="T81" fmla="*/ 12 h 22"/>
                  <a:gd name="T82" fmla="*/ 13 w 65"/>
                  <a:gd name="T83" fmla="*/ 15 h 22"/>
                  <a:gd name="T84" fmla="*/ 13 w 65"/>
                  <a:gd name="T85" fmla="*/ 15 h 22"/>
                  <a:gd name="T86" fmla="*/ 20 w 65"/>
                  <a:gd name="T87" fmla="*/ 12 h 22"/>
                  <a:gd name="T88" fmla="*/ 23 w 65"/>
                  <a:gd name="T89" fmla="*/ 10 h 22"/>
                  <a:gd name="T90" fmla="*/ 23 w 65"/>
                  <a:gd name="T91" fmla="*/ 12 h 22"/>
                  <a:gd name="T92" fmla="*/ 23 w 65"/>
                  <a:gd name="T93" fmla="*/ 12 h 22"/>
                  <a:gd name="T94" fmla="*/ 30 w 65"/>
                  <a:gd name="T95" fmla="*/ 15 h 22"/>
                  <a:gd name="T96" fmla="*/ 35 w 65"/>
                  <a:gd name="T97" fmla="*/ 15 h 22"/>
                  <a:gd name="T98" fmla="*/ 37 w 65"/>
                  <a:gd name="T99" fmla="*/ 12 h 22"/>
                  <a:gd name="T100" fmla="*/ 37 w 65"/>
                  <a:gd name="T101" fmla="*/ 12 h 22"/>
                  <a:gd name="T102" fmla="*/ 37 w 65"/>
                  <a:gd name="T103" fmla="*/ 12 h 22"/>
                  <a:gd name="T104" fmla="*/ 40 w 65"/>
                  <a:gd name="T105" fmla="*/ 12 h 22"/>
                  <a:gd name="T106" fmla="*/ 45 w 65"/>
                  <a:gd name="T107" fmla="*/ 12 h 22"/>
                  <a:gd name="T108" fmla="*/ 45 w 65"/>
                  <a:gd name="T109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5" h="22">
                    <a:moveTo>
                      <a:pt x="45" y="15"/>
                    </a:moveTo>
                    <a:lnTo>
                      <a:pt x="45" y="15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2" y="22"/>
                    </a:lnTo>
                    <a:lnTo>
                      <a:pt x="65" y="22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0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47" y="5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8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8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20" y="12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30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5" y="12"/>
                    </a:lnTo>
                    <a:lnTo>
                      <a:pt x="45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2" name="Freeform 871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3" name="Freeform 872"/>
              <p:cNvSpPr>
                <a:spLocks/>
              </p:cNvSpPr>
              <p:nvPr/>
            </p:nvSpPr>
            <p:spPr bwMode="auto">
              <a:xfrm>
                <a:off x="5896" y="3259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3 h 5"/>
                  <a:gd name="T6" fmla="*/ 0 w 8"/>
                  <a:gd name="T7" fmla="*/ 5 h 5"/>
                  <a:gd name="T8" fmla="*/ 0 w 8"/>
                  <a:gd name="T9" fmla="*/ 5 h 5"/>
                  <a:gd name="T10" fmla="*/ 5 w 8"/>
                  <a:gd name="T11" fmla="*/ 3 h 5"/>
                  <a:gd name="T12" fmla="*/ 5 w 8"/>
                  <a:gd name="T13" fmla="*/ 3 h 5"/>
                  <a:gd name="T14" fmla="*/ 5 w 8"/>
                  <a:gd name="T15" fmla="*/ 3 h 5"/>
                  <a:gd name="T16" fmla="*/ 8 w 8"/>
                  <a:gd name="T17" fmla="*/ 3 h 5"/>
                  <a:gd name="T18" fmla="*/ 8 w 8"/>
                  <a:gd name="T19" fmla="*/ 0 h 5"/>
                  <a:gd name="T20" fmla="*/ 8 w 8"/>
                  <a:gd name="T21" fmla="*/ 0 h 5"/>
                  <a:gd name="T22" fmla="*/ 5 w 8"/>
                  <a:gd name="T23" fmla="*/ 0 h 5"/>
                  <a:gd name="T24" fmla="*/ 3 w 8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4" name="Freeform 873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5" name="Freeform 874"/>
              <p:cNvSpPr>
                <a:spLocks/>
              </p:cNvSpPr>
              <p:nvPr/>
            </p:nvSpPr>
            <p:spPr bwMode="auto">
              <a:xfrm>
                <a:off x="5904" y="3121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5 w 7"/>
                  <a:gd name="T5" fmla="*/ 12 h 15"/>
                  <a:gd name="T6" fmla="*/ 7 w 7"/>
                  <a:gd name="T7" fmla="*/ 10 h 15"/>
                  <a:gd name="T8" fmla="*/ 7 w 7"/>
                  <a:gd name="T9" fmla="*/ 5 h 15"/>
                  <a:gd name="T10" fmla="*/ 7 w 7"/>
                  <a:gd name="T11" fmla="*/ 0 h 15"/>
                  <a:gd name="T12" fmla="*/ 7 w 7"/>
                  <a:gd name="T13" fmla="*/ 0 h 15"/>
                  <a:gd name="T14" fmla="*/ 2 w 7"/>
                  <a:gd name="T15" fmla="*/ 5 h 15"/>
                  <a:gd name="T16" fmla="*/ 2 w 7"/>
                  <a:gd name="T17" fmla="*/ 5 h 15"/>
                  <a:gd name="T18" fmla="*/ 0 w 7"/>
                  <a:gd name="T19" fmla="*/ 10 h 15"/>
                  <a:gd name="T20" fmla="*/ 0 w 7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7" y="5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6" name="Freeform 875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7" name="Freeform 876"/>
              <p:cNvSpPr>
                <a:spLocks/>
              </p:cNvSpPr>
              <p:nvPr/>
            </p:nvSpPr>
            <p:spPr bwMode="auto">
              <a:xfrm>
                <a:off x="5906" y="333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8" name="Freeform 877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9" name="Freeform 878"/>
              <p:cNvSpPr>
                <a:spLocks/>
              </p:cNvSpPr>
              <p:nvPr/>
            </p:nvSpPr>
            <p:spPr bwMode="auto">
              <a:xfrm>
                <a:off x="5906" y="3259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3 h 3"/>
                  <a:gd name="T6" fmla="*/ 0 w 3"/>
                  <a:gd name="T7" fmla="*/ 3 h 3"/>
                  <a:gd name="T8" fmla="*/ 3 w 3"/>
                  <a:gd name="T9" fmla="*/ 0 h 3"/>
                  <a:gd name="T10" fmla="*/ 3 w 3"/>
                  <a:gd name="T11" fmla="*/ 0 h 3"/>
                  <a:gd name="T12" fmla="*/ 0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0" name="Freeform 879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1" name="Freeform 880"/>
              <p:cNvSpPr>
                <a:spLocks/>
              </p:cNvSpPr>
              <p:nvPr/>
            </p:nvSpPr>
            <p:spPr bwMode="auto">
              <a:xfrm>
                <a:off x="5911" y="3363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2" name="Freeform 881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3" name="Freeform 882"/>
              <p:cNvSpPr>
                <a:spLocks/>
              </p:cNvSpPr>
              <p:nvPr/>
            </p:nvSpPr>
            <p:spPr bwMode="auto">
              <a:xfrm>
                <a:off x="5911" y="3257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2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4" name="Freeform 883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5" name="Freeform 884"/>
              <p:cNvSpPr>
                <a:spLocks/>
              </p:cNvSpPr>
              <p:nvPr/>
            </p:nvSpPr>
            <p:spPr bwMode="auto">
              <a:xfrm>
                <a:off x="5929" y="3353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0 w 4"/>
                  <a:gd name="T3" fmla="*/ 0 h 5"/>
                  <a:gd name="T4" fmla="*/ 0 w 4"/>
                  <a:gd name="T5" fmla="*/ 3 h 5"/>
                  <a:gd name="T6" fmla="*/ 2 w 4"/>
                  <a:gd name="T7" fmla="*/ 5 h 5"/>
                  <a:gd name="T8" fmla="*/ 2 w 4"/>
                  <a:gd name="T9" fmla="*/ 5 h 5"/>
                  <a:gd name="T10" fmla="*/ 4 w 4"/>
                  <a:gd name="T11" fmla="*/ 5 h 5"/>
                  <a:gd name="T12" fmla="*/ 4 w 4"/>
                  <a:gd name="T13" fmla="*/ 3 h 5"/>
                  <a:gd name="T14" fmla="*/ 2 w 4"/>
                  <a:gd name="T15" fmla="*/ 0 h 5"/>
                  <a:gd name="T16" fmla="*/ 0 w 4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6" name="Freeform 885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7" name="Freeform 886"/>
              <p:cNvSpPr>
                <a:spLocks/>
              </p:cNvSpPr>
              <p:nvPr/>
            </p:nvSpPr>
            <p:spPr bwMode="auto">
              <a:xfrm>
                <a:off x="5929" y="3180"/>
                <a:ext cx="4" cy="3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4 w 4"/>
                  <a:gd name="T7" fmla="*/ 3 h 3"/>
                  <a:gd name="T8" fmla="*/ 0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8" name="Freeform 887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9" name="Freeform 888"/>
              <p:cNvSpPr>
                <a:spLocks/>
              </p:cNvSpPr>
              <p:nvPr/>
            </p:nvSpPr>
            <p:spPr bwMode="auto">
              <a:xfrm>
                <a:off x="5938" y="3217"/>
                <a:ext cx="13" cy="8"/>
              </a:xfrm>
              <a:custGeom>
                <a:avLst/>
                <a:gdLst>
                  <a:gd name="T0" fmla="*/ 5 w 13"/>
                  <a:gd name="T1" fmla="*/ 8 h 8"/>
                  <a:gd name="T2" fmla="*/ 5 w 13"/>
                  <a:gd name="T3" fmla="*/ 8 h 8"/>
                  <a:gd name="T4" fmla="*/ 10 w 13"/>
                  <a:gd name="T5" fmla="*/ 8 h 8"/>
                  <a:gd name="T6" fmla="*/ 10 w 13"/>
                  <a:gd name="T7" fmla="*/ 8 h 8"/>
                  <a:gd name="T8" fmla="*/ 13 w 13"/>
                  <a:gd name="T9" fmla="*/ 8 h 8"/>
                  <a:gd name="T10" fmla="*/ 13 w 13"/>
                  <a:gd name="T11" fmla="*/ 8 h 8"/>
                  <a:gd name="T12" fmla="*/ 13 w 13"/>
                  <a:gd name="T13" fmla="*/ 5 h 8"/>
                  <a:gd name="T14" fmla="*/ 13 w 13"/>
                  <a:gd name="T15" fmla="*/ 3 h 8"/>
                  <a:gd name="T16" fmla="*/ 13 w 13"/>
                  <a:gd name="T17" fmla="*/ 3 h 8"/>
                  <a:gd name="T18" fmla="*/ 10 w 13"/>
                  <a:gd name="T19" fmla="*/ 0 h 8"/>
                  <a:gd name="T20" fmla="*/ 8 w 13"/>
                  <a:gd name="T21" fmla="*/ 0 h 8"/>
                  <a:gd name="T22" fmla="*/ 0 w 13"/>
                  <a:gd name="T23" fmla="*/ 5 h 8"/>
                  <a:gd name="T24" fmla="*/ 0 w 13"/>
                  <a:gd name="T25" fmla="*/ 5 h 8"/>
                  <a:gd name="T26" fmla="*/ 3 w 13"/>
                  <a:gd name="T27" fmla="*/ 8 h 8"/>
                  <a:gd name="T28" fmla="*/ 5 w 13"/>
                  <a:gd name="T2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8">
                    <a:moveTo>
                      <a:pt x="5" y="8"/>
                    </a:moveTo>
                    <a:lnTo>
                      <a:pt x="5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5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0" name="Freeform 889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1" name="Freeform 890"/>
              <p:cNvSpPr>
                <a:spLocks/>
              </p:cNvSpPr>
              <p:nvPr/>
            </p:nvSpPr>
            <p:spPr bwMode="auto">
              <a:xfrm>
                <a:off x="5938" y="3205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0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2" name="Freeform 891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3" name="Freeform 892"/>
              <p:cNvSpPr>
                <a:spLocks/>
              </p:cNvSpPr>
              <p:nvPr/>
            </p:nvSpPr>
            <p:spPr bwMode="auto">
              <a:xfrm>
                <a:off x="5946" y="3180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3 h 3"/>
                  <a:gd name="T3" fmla="*/ 3 h 3"/>
                  <a:gd name="T4" fmla="*/ 0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4" name="Freeform 893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5" name="Freeform 894"/>
              <p:cNvSpPr>
                <a:spLocks/>
              </p:cNvSpPr>
              <p:nvPr/>
            </p:nvSpPr>
            <p:spPr bwMode="auto">
              <a:xfrm>
                <a:off x="5951" y="3180"/>
                <a:ext cx="22" cy="10"/>
              </a:xfrm>
              <a:custGeom>
                <a:avLst/>
                <a:gdLst>
                  <a:gd name="T0" fmla="*/ 10 w 22"/>
                  <a:gd name="T1" fmla="*/ 10 h 10"/>
                  <a:gd name="T2" fmla="*/ 10 w 22"/>
                  <a:gd name="T3" fmla="*/ 10 h 10"/>
                  <a:gd name="T4" fmla="*/ 12 w 22"/>
                  <a:gd name="T5" fmla="*/ 10 h 10"/>
                  <a:gd name="T6" fmla="*/ 12 w 22"/>
                  <a:gd name="T7" fmla="*/ 8 h 10"/>
                  <a:gd name="T8" fmla="*/ 7 w 22"/>
                  <a:gd name="T9" fmla="*/ 3 h 10"/>
                  <a:gd name="T10" fmla="*/ 7 w 22"/>
                  <a:gd name="T11" fmla="*/ 3 h 10"/>
                  <a:gd name="T12" fmla="*/ 10 w 22"/>
                  <a:gd name="T13" fmla="*/ 3 h 10"/>
                  <a:gd name="T14" fmla="*/ 12 w 22"/>
                  <a:gd name="T15" fmla="*/ 5 h 10"/>
                  <a:gd name="T16" fmla="*/ 12 w 22"/>
                  <a:gd name="T17" fmla="*/ 5 h 10"/>
                  <a:gd name="T18" fmla="*/ 15 w 22"/>
                  <a:gd name="T19" fmla="*/ 8 h 10"/>
                  <a:gd name="T20" fmla="*/ 17 w 22"/>
                  <a:gd name="T21" fmla="*/ 8 h 10"/>
                  <a:gd name="T22" fmla="*/ 17 w 22"/>
                  <a:gd name="T23" fmla="*/ 8 h 10"/>
                  <a:gd name="T24" fmla="*/ 19 w 22"/>
                  <a:gd name="T25" fmla="*/ 8 h 10"/>
                  <a:gd name="T26" fmla="*/ 22 w 22"/>
                  <a:gd name="T27" fmla="*/ 5 h 10"/>
                  <a:gd name="T28" fmla="*/ 22 w 22"/>
                  <a:gd name="T29" fmla="*/ 5 h 10"/>
                  <a:gd name="T30" fmla="*/ 19 w 22"/>
                  <a:gd name="T31" fmla="*/ 3 h 10"/>
                  <a:gd name="T32" fmla="*/ 19 w 22"/>
                  <a:gd name="T33" fmla="*/ 3 h 10"/>
                  <a:gd name="T34" fmla="*/ 7 w 22"/>
                  <a:gd name="T35" fmla="*/ 0 h 10"/>
                  <a:gd name="T36" fmla="*/ 2 w 22"/>
                  <a:gd name="T37" fmla="*/ 0 h 10"/>
                  <a:gd name="T38" fmla="*/ 0 w 22"/>
                  <a:gd name="T39" fmla="*/ 5 h 10"/>
                  <a:gd name="T40" fmla="*/ 0 w 22"/>
                  <a:gd name="T41" fmla="*/ 5 h 10"/>
                  <a:gd name="T42" fmla="*/ 2 w 22"/>
                  <a:gd name="T43" fmla="*/ 3 h 10"/>
                  <a:gd name="T44" fmla="*/ 2 w 22"/>
                  <a:gd name="T45" fmla="*/ 3 h 10"/>
                  <a:gd name="T46" fmla="*/ 0 w 22"/>
                  <a:gd name="T47" fmla="*/ 5 h 10"/>
                  <a:gd name="T48" fmla="*/ 0 w 22"/>
                  <a:gd name="T49" fmla="*/ 5 h 10"/>
                  <a:gd name="T50" fmla="*/ 2 w 22"/>
                  <a:gd name="T51" fmla="*/ 8 h 10"/>
                  <a:gd name="T52" fmla="*/ 5 w 22"/>
                  <a:gd name="T53" fmla="*/ 8 h 10"/>
                  <a:gd name="T54" fmla="*/ 5 w 22"/>
                  <a:gd name="T55" fmla="*/ 10 h 10"/>
                  <a:gd name="T56" fmla="*/ 5 w 22"/>
                  <a:gd name="T57" fmla="*/ 10 h 10"/>
                  <a:gd name="T58" fmla="*/ 7 w 22"/>
                  <a:gd name="T59" fmla="*/ 8 h 10"/>
                  <a:gd name="T60" fmla="*/ 7 w 22"/>
                  <a:gd name="T61" fmla="*/ 8 h 10"/>
                  <a:gd name="T62" fmla="*/ 10 w 22"/>
                  <a:gd name="T6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0">
                    <a:moveTo>
                      <a:pt x="10" y="10"/>
                    </a:moveTo>
                    <a:lnTo>
                      <a:pt x="10" y="10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6" name="Freeform 895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7" name="Freeform 896"/>
              <p:cNvSpPr>
                <a:spLocks/>
              </p:cNvSpPr>
              <p:nvPr/>
            </p:nvSpPr>
            <p:spPr bwMode="auto">
              <a:xfrm>
                <a:off x="5953" y="3361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0 w 10"/>
                  <a:gd name="T3" fmla="*/ 5 h 5"/>
                  <a:gd name="T4" fmla="*/ 10 w 10"/>
                  <a:gd name="T5" fmla="*/ 0 h 5"/>
                  <a:gd name="T6" fmla="*/ 10 w 10"/>
                  <a:gd name="T7" fmla="*/ 0 h 5"/>
                  <a:gd name="T8" fmla="*/ 3 w 10"/>
                  <a:gd name="T9" fmla="*/ 2 h 5"/>
                  <a:gd name="T10" fmla="*/ 0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2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8" name="Freeform 897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9" name="Freeform 898"/>
              <p:cNvSpPr>
                <a:spLocks/>
              </p:cNvSpPr>
              <p:nvPr/>
            </p:nvSpPr>
            <p:spPr bwMode="auto">
              <a:xfrm>
                <a:off x="5953" y="3198"/>
                <a:ext cx="10" cy="2"/>
              </a:xfrm>
              <a:custGeom>
                <a:avLst/>
                <a:gdLst>
                  <a:gd name="T0" fmla="*/ 0 w 10"/>
                  <a:gd name="T1" fmla="*/ 0 h 2"/>
                  <a:gd name="T2" fmla="*/ 0 w 10"/>
                  <a:gd name="T3" fmla="*/ 0 h 2"/>
                  <a:gd name="T4" fmla="*/ 3 w 10"/>
                  <a:gd name="T5" fmla="*/ 2 h 2"/>
                  <a:gd name="T6" fmla="*/ 5 w 10"/>
                  <a:gd name="T7" fmla="*/ 2 h 2"/>
                  <a:gd name="T8" fmla="*/ 8 w 10"/>
                  <a:gd name="T9" fmla="*/ 2 h 2"/>
                  <a:gd name="T10" fmla="*/ 10 w 10"/>
                  <a:gd name="T11" fmla="*/ 0 h 2"/>
                  <a:gd name="T12" fmla="*/ 10 w 10"/>
                  <a:gd name="T13" fmla="*/ 0 h 2"/>
                  <a:gd name="T14" fmla="*/ 5 w 10"/>
                  <a:gd name="T15" fmla="*/ 0 h 2"/>
                  <a:gd name="T16" fmla="*/ 0 w 10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0" name="Freeform 899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1" name="Freeform 900"/>
              <p:cNvSpPr>
                <a:spLocks/>
              </p:cNvSpPr>
              <p:nvPr/>
            </p:nvSpPr>
            <p:spPr bwMode="auto">
              <a:xfrm>
                <a:off x="5956" y="319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2" name="Freeform 901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3" name="Freeform 902"/>
              <p:cNvSpPr>
                <a:spLocks/>
              </p:cNvSpPr>
              <p:nvPr/>
            </p:nvSpPr>
            <p:spPr bwMode="auto">
              <a:xfrm>
                <a:off x="5956" y="3346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2 h 2"/>
                  <a:gd name="T8" fmla="*/ 2 w 2"/>
                  <a:gd name="T9" fmla="*/ 2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4" name="Freeform 903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5" name="Freeform 904"/>
              <p:cNvSpPr>
                <a:spLocks/>
              </p:cNvSpPr>
              <p:nvPr/>
            </p:nvSpPr>
            <p:spPr bwMode="auto">
              <a:xfrm>
                <a:off x="5958" y="3200"/>
                <a:ext cx="10" cy="10"/>
              </a:xfrm>
              <a:custGeom>
                <a:avLst/>
                <a:gdLst>
                  <a:gd name="T0" fmla="*/ 5 w 10"/>
                  <a:gd name="T1" fmla="*/ 0 h 10"/>
                  <a:gd name="T2" fmla="*/ 5 w 10"/>
                  <a:gd name="T3" fmla="*/ 0 h 10"/>
                  <a:gd name="T4" fmla="*/ 3 w 10"/>
                  <a:gd name="T5" fmla="*/ 3 h 10"/>
                  <a:gd name="T6" fmla="*/ 0 w 10"/>
                  <a:gd name="T7" fmla="*/ 5 h 10"/>
                  <a:gd name="T8" fmla="*/ 5 w 10"/>
                  <a:gd name="T9" fmla="*/ 10 h 10"/>
                  <a:gd name="T10" fmla="*/ 5 w 10"/>
                  <a:gd name="T11" fmla="*/ 10 h 10"/>
                  <a:gd name="T12" fmla="*/ 8 w 10"/>
                  <a:gd name="T13" fmla="*/ 10 h 10"/>
                  <a:gd name="T14" fmla="*/ 10 w 10"/>
                  <a:gd name="T15" fmla="*/ 5 h 10"/>
                  <a:gd name="T16" fmla="*/ 8 w 10"/>
                  <a:gd name="T17" fmla="*/ 3 h 10"/>
                  <a:gd name="T18" fmla="*/ 5 w 10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lnTo>
                      <a:pt x="5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10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6" name="Freeform 905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7" name="Freeform 906"/>
              <p:cNvSpPr>
                <a:spLocks/>
              </p:cNvSpPr>
              <p:nvPr/>
            </p:nvSpPr>
            <p:spPr bwMode="auto">
              <a:xfrm>
                <a:off x="5958" y="3346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0 w 5"/>
                  <a:gd name="T3" fmla="*/ 0 w 5"/>
                  <a:gd name="T4" fmla="*/ 3 w 5"/>
                  <a:gd name="T5" fmla="*/ 5 w 5"/>
                  <a:gd name="T6" fmla="*/ 5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8" name="Freeform 907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9" name="Freeform 908"/>
              <p:cNvSpPr>
                <a:spLocks/>
              </p:cNvSpPr>
              <p:nvPr/>
            </p:nvSpPr>
            <p:spPr bwMode="auto">
              <a:xfrm>
                <a:off x="5961" y="3339"/>
                <a:ext cx="14" cy="19"/>
              </a:xfrm>
              <a:custGeom>
                <a:avLst/>
                <a:gdLst>
                  <a:gd name="T0" fmla="*/ 12 w 14"/>
                  <a:gd name="T1" fmla="*/ 0 h 19"/>
                  <a:gd name="T2" fmla="*/ 12 w 14"/>
                  <a:gd name="T3" fmla="*/ 0 h 19"/>
                  <a:gd name="T4" fmla="*/ 5 w 14"/>
                  <a:gd name="T5" fmla="*/ 4 h 19"/>
                  <a:gd name="T6" fmla="*/ 2 w 14"/>
                  <a:gd name="T7" fmla="*/ 9 h 19"/>
                  <a:gd name="T8" fmla="*/ 2 w 14"/>
                  <a:gd name="T9" fmla="*/ 12 h 19"/>
                  <a:gd name="T10" fmla="*/ 2 w 14"/>
                  <a:gd name="T11" fmla="*/ 12 h 19"/>
                  <a:gd name="T12" fmla="*/ 2 w 14"/>
                  <a:gd name="T13" fmla="*/ 12 h 19"/>
                  <a:gd name="T14" fmla="*/ 0 w 14"/>
                  <a:gd name="T15" fmla="*/ 14 h 19"/>
                  <a:gd name="T16" fmla="*/ 0 w 14"/>
                  <a:gd name="T17" fmla="*/ 17 h 19"/>
                  <a:gd name="T18" fmla="*/ 2 w 14"/>
                  <a:gd name="T19" fmla="*/ 19 h 19"/>
                  <a:gd name="T20" fmla="*/ 5 w 14"/>
                  <a:gd name="T21" fmla="*/ 17 h 19"/>
                  <a:gd name="T22" fmla="*/ 5 w 14"/>
                  <a:gd name="T23" fmla="*/ 17 h 19"/>
                  <a:gd name="T24" fmla="*/ 7 w 14"/>
                  <a:gd name="T25" fmla="*/ 14 h 19"/>
                  <a:gd name="T26" fmla="*/ 12 w 14"/>
                  <a:gd name="T27" fmla="*/ 9 h 19"/>
                  <a:gd name="T28" fmla="*/ 12 w 14"/>
                  <a:gd name="T29" fmla="*/ 9 h 19"/>
                  <a:gd name="T30" fmla="*/ 12 w 14"/>
                  <a:gd name="T31" fmla="*/ 4 h 19"/>
                  <a:gd name="T32" fmla="*/ 14 w 14"/>
                  <a:gd name="T33" fmla="*/ 2 h 19"/>
                  <a:gd name="T34" fmla="*/ 14 w 14"/>
                  <a:gd name="T35" fmla="*/ 2 h 19"/>
                  <a:gd name="T36" fmla="*/ 14 w 14"/>
                  <a:gd name="T37" fmla="*/ 2 h 19"/>
                  <a:gd name="T38" fmla="*/ 12 w 14"/>
                  <a:gd name="T3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" h="19">
                    <a:moveTo>
                      <a:pt x="12" y="0"/>
                    </a:moveTo>
                    <a:lnTo>
                      <a:pt x="12" y="0"/>
                    </a:lnTo>
                    <a:lnTo>
                      <a:pt x="5" y="4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4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0" name="Freeform 909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1" name="Freeform 910"/>
              <p:cNvSpPr>
                <a:spLocks/>
              </p:cNvSpPr>
              <p:nvPr/>
            </p:nvSpPr>
            <p:spPr bwMode="auto">
              <a:xfrm>
                <a:off x="5968" y="320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2 h 2"/>
                  <a:gd name="T4" fmla="*/ 2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2" name="Freeform 911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3" name="Freeform 912"/>
              <p:cNvSpPr>
                <a:spLocks/>
              </p:cNvSpPr>
              <p:nvPr/>
            </p:nvSpPr>
            <p:spPr bwMode="auto">
              <a:xfrm>
                <a:off x="5975" y="3339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5 w 5"/>
                  <a:gd name="T5" fmla="*/ 2 h 2"/>
                  <a:gd name="T6" fmla="*/ 5 w 5"/>
                  <a:gd name="T7" fmla="*/ 2 h 2"/>
                  <a:gd name="T8" fmla="*/ 5 w 5"/>
                  <a:gd name="T9" fmla="*/ 0 h 2"/>
                  <a:gd name="T10" fmla="*/ 0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4" name="Freeform 913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5" name="Freeform 914"/>
              <p:cNvSpPr>
                <a:spLocks/>
              </p:cNvSpPr>
              <p:nvPr/>
            </p:nvSpPr>
            <p:spPr bwMode="auto">
              <a:xfrm>
                <a:off x="5998" y="3306"/>
                <a:ext cx="5" cy="5"/>
              </a:xfrm>
              <a:custGeom>
                <a:avLst/>
                <a:gdLst>
                  <a:gd name="T0" fmla="*/ 2 w 5"/>
                  <a:gd name="T1" fmla="*/ 0 h 5"/>
                  <a:gd name="T2" fmla="*/ 2 w 5"/>
                  <a:gd name="T3" fmla="*/ 0 h 5"/>
                  <a:gd name="T4" fmla="*/ 0 w 5"/>
                  <a:gd name="T5" fmla="*/ 0 h 5"/>
                  <a:gd name="T6" fmla="*/ 0 w 5"/>
                  <a:gd name="T7" fmla="*/ 0 h 5"/>
                  <a:gd name="T8" fmla="*/ 0 w 5"/>
                  <a:gd name="T9" fmla="*/ 3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5 w 5"/>
                  <a:gd name="T17" fmla="*/ 3 h 5"/>
                  <a:gd name="T18" fmla="*/ 2 w 5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6" name="Freeform 915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7" name="Freeform 916"/>
              <p:cNvSpPr>
                <a:spLocks/>
              </p:cNvSpPr>
              <p:nvPr/>
            </p:nvSpPr>
            <p:spPr bwMode="auto">
              <a:xfrm>
                <a:off x="6000" y="3304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3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8" name="Freeform 917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9" name="Freeform 918"/>
              <p:cNvSpPr>
                <a:spLocks/>
              </p:cNvSpPr>
              <p:nvPr/>
            </p:nvSpPr>
            <p:spPr bwMode="auto">
              <a:xfrm>
                <a:off x="6003" y="3299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0 w 7"/>
                  <a:gd name="T3" fmla="*/ 15 h 15"/>
                  <a:gd name="T4" fmla="*/ 4 w 7"/>
                  <a:gd name="T5" fmla="*/ 7 h 15"/>
                  <a:gd name="T6" fmla="*/ 7 w 7"/>
                  <a:gd name="T7" fmla="*/ 0 h 15"/>
                  <a:gd name="T8" fmla="*/ 7 w 7"/>
                  <a:gd name="T9" fmla="*/ 0 h 15"/>
                  <a:gd name="T10" fmla="*/ 4 w 7"/>
                  <a:gd name="T11" fmla="*/ 2 h 15"/>
                  <a:gd name="T12" fmla="*/ 4 w 7"/>
                  <a:gd name="T13" fmla="*/ 5 h 15"/>
                  <a:gd name="T14" fmla="*/ 4 w 7"/>
                  <a:gd name="T15" fmla="*/ 5 h 15"/>
                  <a:gd name="T16" fmla="*/ 0 w 7"/>
                  <a:gd name="T1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0" y="15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0" name="Freeform 919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1" name="Freeform 920"/>
              <p:cNvSpPr>
                <a:spLocks/>
              </p:cNvSpPr>
              <p:nvPr/>
            </p:nvSpPr>
            <p:spPr bwMode="auto">
              <a:xfrm>
                <a:off x="6027" y="3316"/>
                <a:ext cx="10" cy="15"/>
              </a:xfrm>
              <a:custGeom>
                <a:avLst/>
                <a:gdLst>
                  <a:gd name="T0" fmla="*/ 3 w 10"/>
                  <a:gd name="T1" fmla="*/ 0 h 15"/>
                  <a:gd name="T2" fmla="*/ 3 w 10"/>
                  <a:gd name="T3" fmla="*/ 0 h 15"/>
                  <a:gd name="T4" fmla="*/ 3 w 10"/>
                  <a:gd name="T5" fmla="*/ 5 h 15"/>
                  <a:gd name="T6" fmla="*/ 5 w 10"/>
                  <a:gd name="T7" fmla="*/ 8 h 15"/>
                  <a:gd name="T8" fmla="*/ 5 w 10"/>
                  <a:gd name="T9" fmla="*/ 8 h 15"/>
                  <a:gd name="T10" fmla="*/ 3 w 10"/>
                  <a:gd name="T11" fmla="*/ 10 h 15"/>
                  <a:gd name="T12" fmla="*/ 0 w 10"/>
                  <a:gd name="T13" fmla="*/ 13 h 15"/>
                  <a:gd name="T14" fmla="*/ 3 w 10"/>
                  <a:gd name="T15" fmla="*/ 15 h 15"/>
                  <a:gd name="T16" fmla="*/ 5 w 10"/>
                  <a:gd name="T17" fmla="*/ 15 h 15"/>
                  <a:gd name="T18" fmla="*/ 5 w 10"/>
                  <a:gd name="T19" fmla="*/ 15 h 15"/>
                  <a:gd name="T20" fmla="*/ 10 w 10"/>
                  <a:gd name="T21" fmla="*/ 13 h 15"/>
                  <a:gd name="T22" fmla="*/ 10 w 10"/>
                  <a:gd name="T23" fmla="*/ 8 h 15"/>
                  <a:gd name="T24" fmla="*/ 8 w 10"/>
                  <a:gd name="T25" fmla="*/ 5 h 15"/>
                  <a:gd name="T26" fmla="*/ 3 w 10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5">
                    <a:moveTo>
                      <a:pt x="3" y="0"/>
                    </a:moveTo>
                    <a:lnTo>
                      <a:pt x="3" y="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10"/>
                    </a:lnTo>
                    <a:lnTo>
                      <a:pt x="0" y="13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10" y="13"/>
                    </a:lnTo>
                    <a:lnTo>
                      <a:pt x="10" y="8"/>
                    </a:lnTo>
                    <a:lnTo>
                      <a:pt x="8" y="5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2" name="Freeform 921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3" name="Freeform 922"/>
              <p:cNvSpPr>
                <a:spLocks/>
              </p:cNvSpPr>
              <p:nvPr/>
            </p:nvSpPr>
            <p:spPr bwMode="auto">
              <a:xfrm>
                <a:off x="6030" y="3301"/>
                <a:ext cx="15" cy="23"/>
              </a:xfrm>
              <a:custGeom>
                <a:avLst/>
                <a:gdLst>
                  <a:gd name="T0" fmla="*/ 2 w 15"/>
                  <a:gd name="T1" fmla="*/ 13 h 23"/>
                  <a:gd name="T2" fmla="*/ 2 w 15"/>
                  <a:gd name="T3" fmla="*/ 13 h 23"/>
                  <a:gd name="T4" fmla="*/ 0 w 15"/>
                  <a:gd name="T5" fmla="*/ 15 h 23"/>
                  <a:gd name="T6" fmla="*/ 2 w 15"/>
                  <a:gd name="T7" fmla="*/ 18 h 23"/>
                  <a:gd name="T8" fmla="*/ 7 w 15"/>
                  <a:gd name="T9" fmla="*/ 18 h 23"/>
                  <a:gd name="T10" fmla="*/ 5 w 15"/>
                  <a:gd name="T11" fmla="*/ 18 h 23"/>
                  <a:gd name="T12" fmla="*/ 5 w 15"/>
                  <a:gd name="T13" fmla="*/ 18 h 23"/>
                  <a:gd name="T14" fmla="*/ 7 w 15"/>
                  <a:gd name="T15" fmla="*/ 18 h 23"/>
                  <a:gd name="T16" fmla="*/ 7 w 15"/>
                  <a:gd name="T17" fmla="*/ 20 h 23"/>
                  <a:gd name="T18" fmla="*/ 7 w 15"/>
                  <a:gd name="T19" fmla="*/ 23 h 23"/>
                  <a:gd name="T20" fmla="*/ 7 w 15"/>
                  <a:gd name="T21" fmla="*/ 23 h 23"/>
                  <a:gd name="T22" fmla="*/ 7 w 15"/>
                  <a:gd name="T23" fmla="*/ 23 h 23"/>
                  <a:gd name="T24" fmla="*/ 10 w 15"/>
                  <a:gd name="T25" fmla="*/ 23 h 23"/>
                  <a:gd name="T26" fmla="*/ 10 w 15"/>
                  <a:gd name="T27" fmla="*/ 20 h 23"/>
                  <a:gd name="T28" fmla="*/ 7 w 15"/>
                  <a:gd name="T29" fmla="*/ 18 h 23"/>
                  <a:gd name="T30" fmla="*/ 7 w 15"/>
                  <a:gd name="T31" fmla="*/ 18 h 23"/>
                  <a:gd name="T32" fmla="*/ 12 w 15"/>
                  <a:gd name="T33" fmla="*/ 20 h 23"/>
                  <a:gd name="T34" fmla="*/ 12 w 15"/>
                  <a:gd name="T35" fmla="*/ 18 h 23"/>
                  <a:gd name="T36" fmla="*/ 15 w 15"/>
                  <a:gd name="T37" fmla="*/ 15 h 23"/>
                  <a:gd name="T38" fmla="*/ 15 w 15"/>
                  <a:gd name="T39" fmla="*/ 13 h 23"/>
                  <a:gd name="T40" fmla="*/ 15 w 15"/>
                  <a:gd name="T41" fmla="*/ 13 h 23"/>
                  <a:gd name="T42" fmla="*/ 15 w 15"/>
                  <a:gd name="T43" fmla="*/ 10 h 23"/>
                  <a:gd name="T44" fmla="*/ 15 w 15"/>
                  <a:gd name="T45" fmla="*/ 8 h 23"/>
                  <a:gd name="T46" fmla="*/ 15 w 15"/>
                  <a:gd name="T47" fmla="*/ 5 h 23"/>
                  <a:gd name="T48" fmla="*/ 15 w 15"/>
                  <a:gd name="T49" fmla="*/ 3 h 23"/>
                  <a:gd name="T50" fmla="*/ 15 w 15"/>
                  <a:gd name="T51" fmla="*/ 3 h 23"/>
                  <a:gd name="T52" fmla="*/ 12 w 15"/>
                  <a:gd name="T53" fmla="*/ 0 h 23"/>
                  <a:gd name="T54" fmla="*/ 12 w 15"/>
                  <a:gd name="T55" fmla="*/ 0 h 23"/>
                  <a:gd name="T56" fmla="*/ 10 w 15"/>
                  <a:gd name="T57" fmla="*/ 0 h 23"/>
                  <a:gd name="T58" fmla="*/ 10 w 15"/>
                  <a:gd name="T59" fmla="*/ 0 h 23"/>
                  <a:gd name="T60" fmla="*/ 7 w 15"/>
                  <a:gd name="T61" fmla="*/ 3 h 23"/>
                  <a:gd name="T62" fmla="*/ 7 w 15"/>
                  <a:gd name="T63" fmla="*/ 5 h 23"/>
                  <a:gd name="T64" fmla="*/ 5 w 15"/>
                  <a:gd name="T65" fmla="*/ 5 h 23"/>
                  <a:gd name="T66" fmla="*/ 5 w 15"/>
                  <a:gd name="T67" fmla="*/ 5 h 23"/>
                  <a:gd name="T68" fmla="*/ 5 w 15"/>
                  <a:gd name="T69" fmla="*/ 8 h 23"/>
                  <a:gd name="T70" fmla="*/ 5 w 15"/>
                  <a:gd name="T71" fmla="*/ 8 h 23"/>
                  <a:gd name="T72" fmla="*/ 5 w 15"/>
                  <a:gd name="T73" fmla="*/ 8 h 23"/>
                  <a:gd name="T74" fmla="*/ 5 w 15"/>
                  <a:gd name="T75" fmla="*/ 8 h 23"/>
                  <a:gd name="T76" fmla="*/ 5 w 15"/>
                  <a:gd name="T77" fmla="*/ 10 h 23"/>
                  <a:gd name="T78" fmla="*/ 5 w 15"/>
                  <a:gd name="T79" fmla="*/ 10 h 23"/>
                  <a:gd name="T80" fmla="*/ 5 w 15"/>
                  <a:gd name="T81" fmla="*/ 13 h 23"/>
                  <a:gd name="T82" fmla="*/ 5 w 15"/>
                  <a:gd name="T83" fmla="*/ 15 h 23"/>
                  <a:gd name="T84" fmla="*/ 5 w 15"/>
                  <a:gd name="T85" fmla="*/ 15 h 23"/>
                  <a:gd name="T86" fmla="*/ 5 w 15"/>
                  <a:gd name="T87" fmla="*/ 15 h 23"/>
                  <a:gd name="T88" fmla="*/ 5 w 15"/>
                  <a:gd name="T89" fmla="*/ 18 h 23"/>
                  <a:gd name="T90" fmla="*/ 5 w 15"/>
                  <a:gd name="T91" fmla="*/ 18 h 23"/>
                  <a:gd name="T92" fmla="*/ 2 w 15"/>
                  <a:gd name="T93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23">
                    <a:moveTo>
                      <a:pt x="2" y="13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2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2" y="20"/>
                    </a:lnTo>
                    <a:lnTo>
                      <a:pt x="12" y="18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4" name="Freeform 923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5" name="Freeform 924"/>
              <p:cNvSpPr>
                <a:spLocks/>
              </p:cNvSpPr>
              <p:nvPr/>
            </p:nvSpPr>
            <p:spPr bwMode="auto">
              <a:xfrm>
                <a:off x="6042" y="3326"/>
                <a:ext cx="0" cy="5"/>
              </a:xfrm>
              <a:custGeom>
                <a:avLst/>
                <a:gdLst>
                  <a:gd name="T0" fmla="*/ 0 h 5"/>
                  <a:gd name="T1" fmla="*/ 0 h 5"/>
                  <a:gd name="T2" fmla="*/ 3 h 5"/>
                  <a:gd name="T3" fmla="*/ 5 h 5"/>
                  <a:gd name="T4" fmla="*/ 5 h 5"/>
                  <a:gd name="T5" fmla="*/ 0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6" name="Freeform 925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7" name="Freeform 926"/>
              <p:cNvSpPr>
                <a:spLocks/>
              </p:cNvSpPr>
              <p:nvPr/>
            </p:nvSpPr>
            <p:spPr bwMode="auto">
              <a:xfrm>
                <a:off x="6042" y="3324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  <a:gd name="T8" fmla="*/ 3 w 3"/>
                  <a:gd name="T9" fmla="*/ 2 h 2"/>
                  <a:gd name="T10" fmla="*/ 0 w 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8" name="Freeform 927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9" name="Freeform 928"/>
              <p:cNvSpPr>
                <a:spLocks/>
              </p:cNvSpPr>
              <p:nvPr/>
            </p:nvSpPr>
            <p:spPr bwMode="auto">
              <a:xfrm>
                <a:off x="6047" y="3321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0" name="Freeform 929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1" name="Freeform 930"/>
              <p:cNvSpPr>
                <a:spLocks/>
              </p:cNvSpPr>
              <p:nvPr/>
            </p:nvSpPr>
            <p:spPr bwMode="auto">
              <a:xfrm>
                <a:off x="6052" y="3200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0 w 2"/>
                  <a:gd name="T5" fmla="*/ 3 h 5"/>
                  <a:gd name="T6" fmla="*/ 0 w 2"/>
                  <a:gd name="T7" fmla="*/ 5 h 5"/>
                  <a:gd name="T8" fmla="*/ 2 w 2"/>
                  <a:gd name="T9" fmla="*/ 5 h 5"/>
                  <a:gd name="T10" fmla="*/ 2 w 2"/>
                  <a:gd name="T11" fmla="*/ 5 h 5"/>
                  <a:gd name="T12" fmla="*/ 2 w 2"/>
                  <a:gd name="T13" fmla="*/ 3 h 5"/>
                  <a:gd name="T14" fmla="*/ 0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2" name="Freeform 931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3" name="Freeform 932"/>
              <p:cNvSpPr>
                <a:spLocks/>
              </p:cNvSpPr>
              <p:nvPr/>
            </p:nvSpPr>
            <p:spPr bwMode="auto">
              <a:xfrm>
                <a:off x="6057" y="3212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0 w 5"/>
                  <a:gd name="T3" fmla="*/ 0 w 5"/>
                  <a:gd name="T4" fmla="*/ 5 w 5"/>
                  <a:gd name="T5" fmla="*/ 5 w 5"/>
                  <a:gd name="T6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4" name="Freeform 933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5" name="Freeform 934"/>
              <p:cNvSpPr>
                <a:spLocks/>
              </p:cNvSpPr>
              <p:nvPr/>
            </p:nvSpPr>
            <p:spPr bwMode="auto">
              <a:xfrm>
                <a:off x="6064" y="3195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0 h 3"/>
                  <a:gd name="T4" fmla="*/ 3 w 8"/>
                  <a:gd name="T5" fmla="*/ 3 h 3"/>
                  <a:gd name="T6" fmla="*/ 5 w 8"/>
                  <a:gd name="T7" fmla="*/ 3 h 3"/>
                  <a:gd name="T8" fmla="*/ 8 w 8"/>
                  <a:gd name="T9" fmla="*/ 3 h 3"/>
                  <a:gd name="T10" fmla="*/ 8 w 8"/>
                  <a:gd name="T11" fmla="*/ 3 h 3"/>
                  <a:gd name="T12" fmla="*/ 8 w 8"/>
                  <a:gd name="T13" fmla="*/ 0 h 3"/>
                  <a:gd name="T14" fmla="*/ 5 w 8"/>
                  <a:gd name="T15" fmla="*/ 0 h 3"/>
                  <a:gd name="T16" fmla="*/ 0 w 8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6" name="Freeform 935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7" name="Freeform 936"/>
              <p:cNvSpPr>
                <a:spLocks/>
              </p:cNvSpPr>
              <p:nvPr/>
            </p:nvSpPr>
            <p:spPr bwMode="auto">
              <a:xfrm>
                <a:off x="6064" y="3215"/>
                <a:ext cx="32" cy="7"/>
              </a:xfrm>
              <a:custGeom>
                <a:avLst/>
                <a:gdLst>
                  <a:gd name="T0" fmla="*/ 3 w 32"/>
                  <a:gd name="T1" fmla="*/ 0 h 7"/>
                  <a:gd name="T2" fmla="*/ 3 w 32"/>
                  <a:gd name="T3" fmla="*/ 0 h 7"/>
                  <a:gd name="T4" fmla="*/ 0 w 32"/>
                  <a:gd name="T5" fmla="*/ 2 h 7"/>
                  <a:gd name="T6" fmla="*/ 0 w 32"/>
                  <a:gd name="T7" fmla="*/ 2 h 7"/>
                  <a:gd name="T8" fmla="*/ 10 w 32"/>
                  <a:gd name="T9" fmla="*/ 5 h 7"/>
                  <a:gd name="T10" fmla="*/ 18 w 32"/>
                  <a:gd name="T11" fmla="*/ 5 h 7"/>
                  <a:gd name="T12" fmla="*/ 18 w 32"/>
                  <a:gd name="T13" fmla="*/ 5 h 7"/>
                  <a:gd name="T14" fmla="*/ 22 w 32"/>
                  <a:gd name="T15" fmla="*/ 7 h 7"/>
                  <a:gd name="T16" fmla="*/ 22 w 32"/>
                  <a:gd name="T17" fmla="*/ 7 h 7"/>
                  <a:gd name="T18" fmla="*/ 32 w 32"/>
                  <a:gd name="T19" fmla="*/ 5 h 7"/>
                  <a:gd name="T20" fmla="*/ 32 w 32"/>
                  <a:gd name="T21" fmla="*/ 5 h 7"/>
                  <a:gd name="T22" fmla="*/ 27 w 32"/>
                  <a:gd name="T23" fmla="*/ 2 h 7"/>
                  <a:gd name="T24" fmla="*/ 20 w 32"/>
                  <a:gd name="T25" fmla="*/ 2 h 7"/>
                  <a:gd name="T26" fmla="*/ 20 w 32"/>
                  <a:gd name="T27" fmla="*/ 2 h 7"/>
                  <a:gd name="T28" fmla="*/ 3 w 32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" h="7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0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8" name="Freeform 937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9" name="Freeform 938"/>
              <p:cNvSpPr>
                <a:spLocks/>
              </p:cNvSpPr>
              <p:nvPr/>
            </p:nvSpPr>
            <p:spPr bwMode="auto">
              <a:xfrm>
                <a:off x="6104" y="3343"/>
                <a:ext cx="34" cy="23"/>
              </a:xfrm>
              <a:custGeom>
                <a:avLst/>
                <a:gdLst>
                  <a:gd name="T0" fmla="*/ 2 w 34"/>
                  <a:gd name="T1" fmla="*/ 23 h 23"/>
                  <a:gd name="T2" fmla="*/ 2 w 34"/>
                  <a:gd name="T3" fmla="*/ 23 h 23"/>
                  <a:gd name="T4" fmla="*/ 0 w 34"/>
                  <a:gd name="T5" fmla="*/ 23 h 23"/>
                  <a:gd name="T6" fmla="*/ 0 w 34"/>
                  <a:gd name="T7" fmla="*/ 23 h 23"/>
                  <a:gd name="T8" fmla="*/ 7 w 34"/>
                  <a:gd name="T9" fmla="*/ 23 h 23"/>
                  <a:gd name="T10" fmla="*/ 15 w 34"/>
                  <a:gd name="T11" fmla="*/ 23 h 23"/>
                  <a:gd name="T12" fmla="*/ 15 w 34"/>
                  <a:gd name="T13" fmla="*/ 23 h 23"/>
                  <a:gd name="T14" fmla="*/ 19 w 34"/>
                  <a:gd name="T15" fmla="*/ 23 h 23"/>
                  <a:gd name="T16" fmla="*/ 24 w 34"/>
                  <a:gd name="T17" fmla="*/ 18 h 23"/>
                  <a:gd name="T18" fmla="*/ 24 w 34"/>
                  <a:gd name="T19" fmla="*/ 18 h 23"/>
                  <a:gd name="T20" fmla="*/ 29 w 34"/>
                  <a:gd name="T21" fmla="*/ 13 h 23"/>
                  <a:gd name="T22" fmla="*/ 32 w 34"/>
                  <a:gd name="T23" fmla="*/ 8 h 23"/>
                  <a:gd name="T24" fmla="*/ 34 w 34"/>
                  <a:gd name="T25" fmla="*/ 5 h 23"/>
                  <a:gd name="T26" fmla="*/ 34 w 34"/>
                  <a:gd name="T27" fmla="*/ 5 h 23"/>
                  <a:gd name="T28" fmla="*/ 29 w 34"/>
                  <a:gd name="T29" fmla="*/ 3 h 23"/>
                  <a:gd name="T30" fmla="*/ 27 w 34"/>
                  <a:gd name="T31" fmla="*/ 0 h 23"/>
                  <a:gd name="T32" fmla="*/ 17 w 34"/>
                  <a:gd name="T33" fmla="*/ 3 h 23"/>
                  <a:gd name="T34" fmla="*/ 17 w 34"/>
                  <a:gd name="T35" fmla="*/ 3 h 23"/>
                  <a:gd name="T36" fmla="*/ 12 w 34"/>
                  <a:gd name="T37" fmla="*/ 5 h 23"/>
                  <a:gd name="T38" fmla="*/ 7 w 34"/>
                  <a:gd name="T39" fmla="*/ 10 h 23"/>
                  <a:gd name="T40" fmla="*/ 2 w 34"/>
                  <a:gd name="T4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3">
                    <a:moveTo>
                      <a:pt x="2" y="23"/>
                    </a:move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9" y="2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9" y="13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9" y="3"/>
                    </a:lnTo>
                    <a:lnTo>
                      <a:pt x="27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10"/>
                    </a:lnTo>
                    <a:lnTo>
                      <a:pt x="2" y="2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0" name="Freeform 939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1" name="Freeform 940"/>
              <p:cNvSpPr>
                <a:spLocks/>
              </p:cNvSpPr>
              <p:nvPr/>
            </p:nvSpPr>
            <p:spPr bwMode="auto">
              <a:xfrm>
                <a:off x="6126" y="3361"/>
                <a:ext cx="7" cy="5"/>
              </a:xfrm>
              <a:custGeom>
                <a:avLst/>
                <a:gdLst>
                  <a:gd name="T0" fmla="*/ 5 w 7"/>
                  <a:gd name="T1" fmla="*/ 5 h 5"/>
                  <a:gd name="T2" fmla="*/ 5 w 7"/>
                  <a:gd name="T3" fmla="*/ 5 h 5"/>
                  <a:gd name="T4" fmla="*/ 7 w 7"/>
                  <a:gd name="T5" fmla="*/ 5 h 5"/>
                  <a:gd name="T6" fmla="*/ 7 w 7"/>
                  <a:gd name="T7" fmla="*/ 5 h 5"/>
                  <a:gd name="T8" fmla="*/ 5 w 7"/>
                  <a:gd name="T9" fmla="*/ 2 h 5"/>
                  <a:gd name="T10" fmla="*/ 5 w 7"/>
                  <a:gd name="T11" fmla="*/ 0 h 5"/>
                  <a:gd name="T12" fmla="*/ 2 w 7"/>
                  <a:gd name="T13" fmla="*/ 0 h 5"/>
                  <a:gd name="T14" fmla="*/ 2 w 7"/>
                  <a:gd name="T15" fmla="*/ 0 h 5"/>
                  <a:gd name="T16" fmla="*/ 0 w 7"/>
                  <a:gd name="T17" fmla="*/ 2 h 5"/>
                  <a:gd name="T18" fmla="*/ 0 w 7"/>
                  <a:gd name="T19" fmla="*/ 5 h 5"/>
                  <a:gd name="T20" fmla="*/ 5 w 7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5">
                    <a:moveTo>
                      <a:pt x="5" y="5"/>
                    </a:move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2" name="Freeform 941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3" name="Freeform 942"/>
              <p:cNvSpPr>
                <a:spLocks/>
              </p:cNvSpPr>
              <p:nvPr/>
            </p:nvSpPr>
            <p:spPr bwMode="auto">
              <a:xfrm>
                <a:off x="5472" y="3084"/>
                <a:ext cx="225" cy="190"/>
              </a:xfrm>
              <a:custGeom>
                <a:avLst/>
                <a:gdLst>
                  <a:gd name="T0" fmla="*/ 5 w 225"/>
                  <a:gd name="T1" fmla="*/ 72 h 190"/>
                  <a:gd name="T2" fmla="*/ 5 w 225"/>
                  <a:gd name="T3" fmla="*/ 67 h 190"/>
                  <a:gd name="T4" fmla="*/ 17 w 225"/>
                  <a:gd name="T5" fmla="*/ 52 h 190"/>
                  <a:gd name="T6" fmla="*/ 20 w 225"/>
                  <a:gd name="T7" fmla="*/ 64 h 190"/>
                  <a:gd name="T8" fmla="*/ 37 w 225"/>
                  <a:gd name="T9" fmla="*/ 79 h 190"/>
                  <a:gd name="T10" fmla="*/ 64 w 225"/>
                  <a:gd name="T11" fmla="*/ 77 h 190"/>
                  <a:gd name="T12" fmla="*/ 84 w 225"/>
                  <a:gd name="T13" fmla="*/ 64 h 190"/>
                  <a:gd name="T14" fmla="*/ 106 w 225"/>
                  <a:gd name="T15" fmla="*/ 69 h 190"/>
                  <a:gd name="T16" fmla="*/ 121 w 225"/>
                  <a:gd name="T17" fmla="*/ 67 h 190"/>
                  <a:gd name="T18" fmla="*/ 131 w 225"/>
                  <a:gd name="T19" fmla="*/ 59 h 190"/>
                  <a:gd name="T20" fmla="*/ 141 w 225"/>
                  <a:gd name="T21" fmla="*/ 42 h 190"/>
                  <a:gd name="T22" fmla="*/ 146 w 225"/>
                  <a:gd name="T23" fmla="*/ 30 h 190"/>
                  <a:gd name="T24" fmla="*/ 148 w 225"/>
                  <a:gd name="T25" fmla="*/ 12 h 190"/>
                  <a:gd name="T26" fmla="*/ 158 w 225"/>
                  <a:gd name="T27" fmla="*/ 2 h 190"/>
                  <a:gd name="T28" fmla="*/ 168 w 225"/>
                  <a:gd name="T29" fmla="*/ 0 h 190"/>
                  <a:gd name="T30" fmla="*/ 193 w 225"/>
                  <a:gd name="T31" fmla="*/ 5 h 190"/>
                  <a:gd name="T32" fmla="*/ 190 w 225"/>
                  <a:gd name="T33" fmla="*/ 10 h 190"/>
                  <a:gd name="T34" fmla="*/ 193 w 225"/>
                  <a:gd name="T35" fmla="*/ 17 h 190"/>
                  <a:gd name="T36" fmla="*/ 183 w 225"/>
                  <a:gd name="T37" fmla="*/ 17 h 190"/>
                  <a:gd name="T38" fmla="*/ 185 w 225"/>
                  <a:gd name="T39" fmla="*/ 25 h 190"/>
                  <a:gd name="T40" fmla="*/ 195 w 225"/>
                  <a:gd name="T41" fmla="*/ 32 h 190"/>
                  <a:gd name="T42" fmla="*/ 195 w 225"/>
                  <a:gd name="T43" fmla="*/ 34 h 190"/>
                  <a:gd name="T44" fmla="*/ 202 w 225"/>
                  <a:gd name="T45" fmla="*/ 49 h 190"/>
                  <a:gd name="T46" fmla="*/ 210 w 225"/>
                  <a:gd name="T47" fmla="*/ 62 h 190"/>
                  <a:gd name="T48" fmla="*/ 225 w 225"/>
                  <a:gd name="T49" fmla="*/ 74 h 190"/>
                  <a:gd name="T50" fmla="*/ 217 w 225"/>
                  <a:gd name="T51" fmla="*/ 79 h 190"/>
                  <a:gd name="T52" fmla="*/ 202 w 225"/>
                  <a:gd name="T53" fmla="*/ 79 h 190"/>
                  <a:gd name="T54" fmla="*/ 195 w 225"/>
                  <a:gd name="T55" fmla="*/ 86 h 190"/>
                  <a:gd name="T56" fmla="*/ 195 w 225"/>
                  <a:gd name="T57" fmla="*/ 109 h 190"/>
                  <a:gd name="T58" fmla="*/ 190 w 225"/>
                  <a:gd name="T59" fmla="*/ 116 h 190"/>
                  <a:gd name="T60" fmla="*/ 178 w 225"/>
                  <a:gd name="T61" fmla="*/ 123 h 190"/>
                  <a:gd name="T62" fmla="*/ 173 w 225"/>
                  <a:gd name="T63" fmla="*/ 128 h 190"/>
                  <a:gd name="T64" fmla="*/ 168 w 225"/>
                  <a:gd name="T65" fmla="*/ 138 h 190"/>
                  <a:gd name="T66" fmla="*/ 173 w 225"/>
                  <a:gd name="T67" fmla="*/ 146 h 190"/>
                  <a:gd name="T68" fmla="*/ 168 w 225"/>
                  <a:gd name="T69" fmla="*/ 158 h 190"/>
                  <a:gd name="T70" fmla="*/ 165 w 225"/>
                  <a:gd name="T71" fmla="*/ 168 h 190"/>
                  <a:gd name="T72" fmla="*/ 156 w 225"/>
                  <a:gd name="T73" fmla="*/ 178 h 190"/>
                  <a:gd name="T74" fmla="*/ 128 w 225"/>
                  <a:gd name="T75" fmla="*/ 190 h 190"/>
                  <a:gd name="T76" fmla="*/ 121 w 225"/>
                  <a:gd name="T77" fmla="*/ 175 h 190"/>
                  <a:gd name="T78" fmla="*/ 116 w 225"/>
                  <a:gd name="T79" fmla="*/ 170 h 190"/>
                  <a:gd name="T80" fmla="*/ 106 w 225"/>
                  <a:gd name="T81" fmla="*/ 173 h 190"/>
                  <a:gd name="T82" fmla="*/ 99 w 225"/>
                  <a:gd name="T83" fmla="*/ 168 h 190"/>
                  <a:gd name="T84" fmla="*/ 89 w 225"/>
                  <a:gd name="T85" fmla="*/ 170 h 190"/>
                  <a:gd name="T86" fmla="*/ 74 w 225"/>
                  <a:gd name="T87" fmla="*/ 173 h 190"/>
                  <a:gd name="T88" fmla="*/ 64 w 225"/>
                  <a:gd name="T89" fmla="*/ 168 h 190"/>
                  <a:gd name="T90" fmla="*/ 49 w 225"/>
                  <a:gd name="T91" fmla="*/ 166 h 190"/>
                  <a:gd name="T92" fmla="*/ 44 w 225"/>
                  <a:gd name="T93" fmla="*/ 163 h 190"/>
                  <a:gd name="T94" fmla="*/ 32 w 225"/>
                  <a:gd name="T95" fmla="*/ 166 h 190"/>
                  <a:gd name="T96" fmla="*/ 27 w 225"/>
                  <a:gd name="T97" fmla="*/ 143 h 190"/>
                  <a:gd name="T98" fmla="*/ 27 w 225"/>
                  <a:gd name="T99" fmla="*/ 136 h 190"/>
                  <a:gd name="T100" fmla="*/ 22 w 225"/>
                  <a:gd name="T101" fmla="*/ 121 h 190"/>
                  <a:gd name="T102" fmla="*/ 15 w 225"/>
                  <a:gd name="T103" fmla="*/ 119 h 190"/>
                  <a:gd name="T104" fmla="*/ 12 w 225"/>
                  <a:gd name="T105" fmla="*/ 114 h 190"/>
                  <a:gd name="T106" fmla="*/ 7 w 225"/>
                  <a:gd name="T107" fmla="*/ 111 h 190"/>
                  <a:gd name="T108" fmla="*/ 7 w 225"/>
                  <a:gd name="T109" fmla="*/ 99 h 190"/>
                  <a:gd name="T110" fmla="*/ 0 w 225"/>
                  <a:gd name="T111" fmla="*/ 8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5" h="190">
                    <a:moveTo>
                      <a:pt x="0" y="79"/>
                    </a:moveTo>
                    <a:lnTo>
                      <a:pt x="0" y="79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5" y="72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5" y="72"/>
                    </a:lnTo>
                    <a:lnTo>
                      <a:pt x="5" y="72"/>
                    </a:lnTo>
                    <a:lnTo>
                      <a:pt x="5" y="69"/>
                    </a:lnTo>
                    <a:lnTo>
                      <a:pt x="5" y="67"/>
                    </a:lnTo>
                    <a:lnTo>
                      <a:pt x="7" y="62"/>
                    </a:lnTo>
                    <a:lnTo>
                      <a:pt x="7" y="62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5" y="57"/>
                    </a:lnTo>
                    <a:lnTo>
                      <a:pt x="15" y="57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7" y="69"/>
                    </a:lnTo>
                    <a:lnTo>
                      <a:pt x="32" y="74"/>
                    </a:lnTo>
                    <a:lnTo>
                      <a:pt x="32" y="74"/>
                    </a:lnTo>
                    <a:lnTo>
                      <a:pt x="37" y="79"/>
                    </a:lnTo>
                    <a:lnTo>
                      <a:pt x="37" y="79"/>
                    </a:lnTo>
                    <a:lnTo>
                      <a:pt x="42" y="79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57" y="74"/>
                    </a:lnTo>
                    <a:lnTo>
                      <a:pt x="64" y="77"/>
                    </a:lnTo>
                    <a:lnTo>
                      <a:pt x="64" y="77"/>
                    </a:lnTo>
                    <a:lnTo>
                      <a:pt x="72" y="74"/>
                    </a:lnTo>
                    <a:lnTo>
                      <a:pt x="72" y="74"/>
                    </a:lnTo>
                    <a:lnTo>
                      <a:pt x="74" y="69"/>
                    </a:lnTo>
                    <a:lnTo>
                      <a:pt x="77" y="67"/>
                    </a:lnTo>
                    <a:lnTo>
                      <a:pt x="77" y="67"/>
                    </a:lnTo>
                    <a:lnTo>
                      <a:pt x="84" y="64"/>
                    </a:lnTo>
                    <a:lnTo>
                      <a:pt x="89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6" y="67"/>
                    </a:lnTo>
                    <a:lnTo>
                      <a:pt x="101" y="69"/>
                    </a:lnTo>
                    <a:lnTo>
                      <a:pt x="106" y="69"/>
                    </a:lnTo>
                    <a:lnTo>
                      <a:pt x="109" y="69"/>
                    </a:lnTo>
                    <a:lnTo>
                      <a:pt x="109" y="69"/>
                    </a:lnTo>
                    <a:lnTo>
                      <a:pt x="114" y="67"/>
                    </a:lnTo>
                    <a:lnTo>
                      <a:pt x="118" y="67"/>
                    </a:lnTo>
                    <a:lnTo>
                      <a:pt x="118" y="67"/>
                    </a:lnTo>
                    <a:lnTo>
                      <a:pt x="121" y="67"/>
                    </a:lnTo>
                    <a:lnTo>
                      <a:pt x="123" y="64"/>
                    </a:lnTo>
                    <a:lnTo>
                      <a:pt x="123" y="64"/>
                    </a:lnTo>
                    <a:lnTo>
                      <a:pt x="128" y="67"/>
                    </a:lnTo>
                    <a:lnTo>
                      <a:pt x="128" y="67"/>
                    </a:lnTo>
                    <a:lnTo>
                      <a:pt x="128" y="62"/>
                    </a:lnTo>
                    <a:lnTo>
                      <a:pt x="131" y="59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49"/>
                    </a:lnTo>
                    <a:lnTo>
                      <a:pt x="133" y="47"/>
                    </a:lnTo>
                    <a:lnTo>
                      <a:pt x="141" y="42"/>
                    </a:lnTo>
                    <a:lnTo>
                      <a:pt x="141" y="42"/>
                    </a:lnTo>
                    <a:lnTo>
                      <a:pt x="138" y="37"/>
                    </a:lnTo>
                    <a:lnTo>
                      <a:pt x="138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6" y="25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17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51" y="5"/>
                    </a:lnTo>
                    <a:lnTo>
                      <a:pt x="151" y="5"/>
                    </a:lnTo>
                    <a:lnTo>
                      <a:pt x="153" y="0"/>
                    </a:lnTo>
                    <a:lnTo>
                      <a:pt x="153" y="0"/>
                    </a:lnTo>
                    <a:lnTo>
                      <a:pt x="158" y="2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2"/>
                    </a:lnTo>
                    <a:lnTo>
                      <a:pt x="168" y="2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5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8" y="2"/>
                    </a:lnTo>
                    <a:lnTo>
                      <a:pt x="193" y="5"/>
                    </a:lnTo>
                    <a:lnTo>
                      <a:pt x="193" y="5"/>
                    </a:lnTo>
                    <a:lnTo>
                      <a:pt x="188" y="7"/>
                    </a:lnTo>
                    <a:lnTo>
                      <a:pt x="188" y="7"/>
                    </a:lnTo>
                    <a:lnTo>
                      <a:pt x="193" y="10"/>
                    </a:lnTo>
                    <a:lnTo>
                      <a:pt x="193" y="10"/>
                    </a:lnTo>
                    <a:lnTo>
                      <a:pt x="190" y="10"/>
                    </a:lnTo>
                    <a:lnTo>
                      <a:pt x="190" y="10"/>
                    </a:lnTo>
                    <a:lnTo>
                      <a:pt x="195" y="12"/>
                    </a:lnTo>
                    <a:lnTo>
                      <a:pt x="195" y="12"/>
                    </a:lnTo>
                    <a:lnTo>
                      <a:pt x="197" y="15"/>
                    </a:lnTo>
                    <a:lnTo>
                      <a:pt x="197" y="15"/>
                    </a:lnTo>
                    <a:lnTo>
                      <a:pt x="195" y="17"/>
                    </a:lnTo>
                    <a:lnTo>
                      <a:pt x="193" y="17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83" y="17"/>
                    </a:lnTo>
                    <a:lnTo>
                      <a:pt x="183" y="17"/>
                    </a:lnTo>
                    <a:lnTo>
                      <a:pt x="185" y="20"/>
                    </a:lnTo>
                    <a:lnTo>
                      <a:pt x="190" y="22"/>
                    </a:lnTo>
                    <a:lnTo>
                      <a:pt x="190" y="22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5" y="25"/>
                    </a:lnTo>
                    <a:lnTo>
                      <a:pt x="190" y="27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193" y="32"/>
                    </a:lnTo>
                    <a:lnTo>
                      <a:pt x="195" y="32"/>
                    </a:lnTo>
                    <a:lnTo>
                      <a:pt x="193" y="32"/>
                    </a:lnTo>
                    <a:lnTo>
                      <a:pt x="193" y="32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200" y="39"/>
                    </a:lnTo>
                    <a:lnTo>
                      <a:pt x="200" y="39"/>
                    </a:lnTo>
                    <a:lnTo>
                      <a:pt x="205" y="44"/>
                    </a:lnTo>
                    <a:lnTo>
                      <a:pt x="205" y="44"/>
                    </a:lnTo>
                    <a:lnTo>
                      <a:pt x="205" y="47"/>
                    </a:lnTo>
                    <a:lnTo>
                      <a:pt x="202" y="49"/>
                    </a:lnTo>
                    <a:lnTo>
                      <a:pt x="197" y="52"/>
                    </a:lnTo>
                    <a:lnTo>
                      <a:pt x="197" y="52"/>
                    </a:lnTo>
                    <a:lnTo>
                      <a:pt x="200" y="54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5" y="67"/>
                    </a:lnTo>
                    <a:lnTo>
                      <a:pt x="215" y="67"/>
                    </a:lnTo>
                    <a:lnTo>
                      <a:pt x="220" y="69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4"/>
                    </a:lnTo>
                    <a:lnTo>
                      <a:pt x="225" y="77"/>
                    </a:lnTo>
                    <a:lnTo>
                      <a:pt x="225" y="77"/>
                    </a:lnTo>
                    <a:lnTo>
                      <a:pt x="222" y="79"/>
                    </a:lnTo>
                    <a:lnTo>
                      <a:pt x="217" y="79"/>
                    </a:lnTo>
                    <a:lnTo>
                      <a:pt x="217" y="79"/>
                    </a:lnTo>
                    <a:lnTo>
                      <a:pt x="212" y="79"/>
                    </a:lnTo>
                    <a:lnTo>
                      <a:pt x="210" y="79"/>
                    </a:lnTo>
                    <a:lnTo>
                      <a:pt x="202" y="74"/>
                    </a:lnTo>
                    <a:lnTo>
                      <a:pt x="202" y="74"/>
                    </a:lnTo>
                    <a:lnTo>
                      <a:pt x="205" y="77"/>
                    </a:lnTo>
                    <a:lnTo>
                      <a:pt x="202" y="79"/>
                    </a:lnTo>
                    <a:lnTo>
                      <a:pt x="200" y="79"/>
                    </a:lnTo>
                    <a:lnTo>
                      <a:pt x="200" y="79"/>
                    </a:lnTo>
                    <a:lnTo>
                      <a:pt x="197" y="81"/>
                    </a:lnTo>
                    <a:lnTo>
                      <a:pt x="197" y="84"/>
                    </a:lnTo>
                    <a:lnTo>
                      <a:pt x="195" y="86"/>
                    </a:lnTo>
                    <a:lnTo>
                      <a:pt x="195" y="86"/>
                    </a:lnTo>
                    <a:lnTo>
                      <a:pt x="193" y="99"/>
                    </a:lnTo>
                    <a:lnTo>
                      <a:pt x="193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09"/>
                    </a:lnTo>
                    <a:lnTo>
                      <a:pt x="195" y="111"/>
                    </a:lnTo>
                    <a:lnTo>
                      <a:pt x="195" y="111"/>
                    </a:lnTo>
                    <a:lnTo>
                      <a:pt x="193" y="114"/>
                    </a:lnTo>
                    <a:lnTo>
                      <a:pt x="195" y="116"/>
                    </a:lnTo>
                    <a:lnTo>
                      <a:pt x="195" y="116"/>
                    </a:lnTo>
                    <a:lnTo>
                      <a:pt x="190" y="116"/>
                    </a:lnTo>
                    <a:lnTo>
                      <a:pt x="190" y="116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85" y="119"/>
                    </a:lnTo>
                    <a:lnTo>
                      <a:pt x="183" y="123"/>
                    </a:lnTo>
                    <a:lnTo>
                      <a:pt x="178" y="123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5" y="126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8"/>
                    </a:lnTo>
                    <a:lnTo>
                      <a:pt x="173" y="131"/>
                    </a:lnTo>
                    <a:lnTo>
                      <a:pt x="170" y="133"/>
                    </a:lnTo>
                    <a:lnTo>
                      <a:pt x="170" y="133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8" y="138"/>
                    </a:lnTo>
                    <a:lnTo>
                      <a:pt x="168" y="141"/>
                    </a:lnTo>
                    <a:lnTo>
                      <a:pt x="165" y="146"/>
                    </a:lnTo>
                    <a:lnTo>
                      <a:pt x="165" y="146"/>
                    </a:lnTo>
                    <a:lnTo>
                      <a:pt x="170" y="146"/>
                    </a:lnTo>
                    <a:lnTo>
                      <a:pt x="173" y="146"/>
                    </a:lnTo>
                    <a:lnTo>
                      <a:pt x="173" y="146"/>
                    </a:lnTo>
                    <a:lnTo>
                      <a:pt x="173" y="151"/>
                    </a:lnTo>
                    <a:lnTo>
                      <a:pt x="170" y="156"/>
                    </a:lnTo>
                    <a:lnTo>
                      <a:pt x="170" y="156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8" y="158"/>
                    </a:lnTo>
                    <a:lnTo>
                      <a:pt x="165" y="161"/>
                    </a:lnTo>
                    <a:lnTo>
                      <a:pt x="163" y="163"/>
                    </a:lnTo>
                    <a:lnTo>
                      <a:pt x="160" y="163"/>
                    </a:lnTo>
                    <a:lnTo>
                      <a:pt x="160" y="163"/>
                    </a:lnTo>
                    <a:lnTo>
                      <a:pt x="163" y="166"/>
                    </a:lnTo>
                    <a:lnTo>
                      <a:pt x="165" y="168"/>
                    </a:lnTo>
                    <a:lnTo>
                      <a:pt x="165" y="168"/>
                    </a:lnTo>
                    <a:lnTo>
                      <a:pt x="160" y="170"/>
                    </a:lnTo>
                    <a:lnTo>
                      <a:pt x="160" y="173"/>
                    </a:lnTo>
                    <a:lnTo>
                      <a:pt x="158" y="175"/>
                    </a:lnTo>
                    <a:lnTo>
                      <a:pt x="156" y="178"/>
                    </a:lnTo>
                    <a:lnTo>
                      <a:pt x="156" y="178"/>
                    </a:lnTo>
                    <a:lnTo>
                      <a:pt x="138" y="185"/>
                    </a:lnTo>
                    <a:lnTo>
                      <a:pt x="138" y="185"/>
                    </a:lnTo>
                    <a:lnTo>
                      <a:pt x="133" y="188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90"/>
                    </a:lnTo>
                    <a:lnTo>
                      <a:pt x="128" y="183"/>
                    </a:lnTo>
                    <a:lnTo>
                      <a:pt x="128" y="183"/>
                    </a:lnTo>
                    <a:lnTo>
                      <a:pt x="126" y="178"/>
                    </a:lnTo>
                    <a:lnTo>
                      <a:pt x="126" y="173"/>
                    </a:lnTo>
                    <a:lnTo>
                      <a:pt x="126" y="173"/>
                    </a:lnTo>
                    <a:lnTo>
                      <a:pt x="121" y="175"/>
                    </a:lnTo>
                    <a:lnTo>
                      <a:pt x="121" y="173"/>
                    </a:lnTo>
                    <a:lnTo>
                      <a:pt x="121" y="170"/>
                    </a:lnTo>
                    <a:lnTo>
                      <a:pt x="121" y="170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6" y="170"/>
                    </a:lnTo>
                    <a:lnTo>
                      <a:pt x="116" y="170"/>
                    </a:lnTo>
                    <a:lnTo>
                      <a:pt x="111" y="175"/>
                    </a:lnTo>
                    <a:lnTo>
                      <a:pt x="109" y="175"/>
                    </a:lnTo>
                    <a:lnTo>
                      <a:pt x="106" y="175"/>
                    </a:lnTo>
                    <a:lnTo>
                      <a:pt x="106" y="175"/>
                    </a:lnTo>
                    <a:lnTo>
                      <a:pt x="106" y="173"/>
                    </a:lnTo>
                    <a:lnTo>
                      <a:pt x="106" y="170"/>
                    </a:lnTo>
                    <a:lnTo>
                      <a:pt x="106" y="170"/>
                    </a:lnTo>
                    <a:lnTo>
                      <a:pt x="104" y="170"/>
                    </a:lnTo>
                    <a:lnTo>
                      <a:pt x="101" y="170"/>
                    </a:lnTo>
                    <a:lnTo>
                      <a:pt x="99" y="170"/>
                    </a:lnTo>
                    <a:lnTo>
                      <a:pt x="99" y="168"/>
                    </a:lnTo>
                    <a:lnTo>
                      <a:pt x="99" y="168"/>
                    </a:lnTo>
                    <a:lnTo>
                      <a:pt x="99" y="170"/>
                    </a:lnTo>
                    <a:lnTo>
                      <a:pt x="96" y="168"/>
                    </a:lnTo>
                    <a:lnTo>
                      <a:pt x="94" y="163"/>
                    </a:lnTo>
                    <a:lnTo>
                      <a:pt x="94" y="163"/>
                    </a:lnTo>
                    <a:lnTo>
                      <a:pt x="89" y="170"/>
                    </a:lnTo>
                    <a:lnTo>
                      <a:pt x="84" y="173"/>
                    </a:lnTo>
                    <a:lnTo>
                      <a:pt x="84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4" y="173"/>
                    </a:lnTo>
                    <a:lnTo>
                      <a:pt x="74" y="173"/>
                    </a:lnTo>
                    <a:lnTo>
                      <a:pt x="69" y="175"/>
                    </a:lnTo>
                    <a:lnTo>
                      <a:pt x="67" y="178"/>
                    </a:lnTo>
                    <a:lnTo>
                      <a:pt x="67" y="175"/>
                    </a:lnTo>
                    <a:lnTo>
                      <a:pt x="67" y="175"/>
                    </a:lnTo>
                    <a:lnTo>
                      <a:pt x="64" y="168"/>
                    </a:lnTo>
                    <a:lnTo>
                      <a:pt x="64" y="161"/>
                    </a:lnTo>
                    <a:lnTo>
                      <a:pt x="64" y="161"/>
                    </a:lnTo>
                    <a:lnTo>
                      <a:pt x="59" y="166"/>
                    </a:lnTo>
                    <a:lnTo>
                      <a:pt x="54" y="163"/>
                    </a:lnTo>
                    <a:lnTo>
                      <a:pt x="54" y="163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7" y="166"/>
                    </a:lnTo>
                    <a:lnTo>
                      <a:pt x="42" y="166"/>
                    </a:lnTo>
                    <a:lnTo>
                      <a:pt x="42" y="166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2" y="166"/>
                    </a:lnTo>
                    <a:lnTo>
                      <a:pt x="40" y="166"/>
                    </a:lnTo>
                    <a:lnTo>
                      <a:pt x="40" y="166"/>
                    </a:lnTo>
                    <a:lnTo>
                      <a:pt x="40" y="163"/>
                    </a:lnTo>
                    <a:lnTo>
                      <a:pt x="37" y="163"/>
                    </a:lnTo>
                    <a:lnTo>
                      <a:pt x="32" y="166"/>
                    </a:lnTo>
                    <a:lnTo>
                      <a:pt x="32" y="166"/>
                    </a:lnTo>
                    <a:lnTo>
                      <a:pt x="30" y="163"/>
                    </a:lnTo>
                    <a:lnTo>
                      <a:pt x="30" y="158"/>
                    </a:lnTo>
                    <a:lnTo>
                      <a:pt x="30" y="153"/>
                    </a:lnTo>
                    <a:lnTo>
                      <a:pt x="30" y="153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5" y="141"/>
                    </a:lnTo>
                    <a:lnTo>
                      <a:pt x="25" y="138"/>
                    </a:lnTo>
                    <a:lnTo>
                      <a:pt x="25" y="138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7" y="128"/>
                    </a:lnTo>
                    <a:lnTo>
                      <a:pt x="25" y="123"/>
                    </a:lnTo>
                    <a:lnTo>
                      <a:pt x="25" y="123"/>
                    </a:lnTo>
                    <a:lnTo>
                      <a:pt x="22" y="121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5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12" y="114"/>
                    </a:lnTo>
                    <a:lnTo>
                      <a:pt x="15" y="114"/>
                    </a:lnTo>
                    <a:lnTo>
                      <a:pt x="15" y="114"/>
                    </a:lnTo>
                    <a:lnTo>
                      <a:pt x="10" y="111"/>
                    </a:lnTo>
                    <a:lnTo>
                      <a:pt x="10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5" y="106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4"/>
                    </a:lnTo>
                    <a:lnTo>
                      <a:pt x="7" y="101"/>
                    </a:lnTo>
                    <a:lnTo>
                      <a:pt x="7" y="99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5" y="94"/>
                    </a:lnTo>
                    <a:lnTo>
                      <a:pt x="3" y="89"/>
                    </a:lnTo>
                    <a:lnTo>
                      <a:pt x="3" y="89"/>
                    </a:lnTo>
                    <a:lnTo>
                      <a:pt x="0" y="84"/>
                    </a:lnTo>
                    <a:lnTo>
                      <a:pt x="0" y="7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4" name="Freeform 943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5" name="Freeform 944"/>
              <p:cNvSpPr>
                <a:spLocks/>
              </p:cNvSpPr>
              <p:nvPr/>
            </p:nvSpPr>
            <p:spPr bwMode="auto">
              <a:xfrm>
                <a:off x="5966" y="3188"/>
                <a:ext cx="222" cy="195"/>
              </a:xfrm>
              <a:custGeom>
                <a:avLst/>
                <a:gdLst>
                  <a:gd name="T0" fmla="*/ 14 w 222"/>
                  <a:gd name="T1" fmla="*/ 10 h 195"/>
                  <a:gd name="T2" fmla="*/ 39 w 222"/>
                  <a:gd name="T3" fmla="*/ 0 h 195"/>
                  <a:gd name="T4" fmla="*/ 66 w 222"/>
                  <a:gd name="T5" fmla="*/ 10 h 195"/>
                  <a:gd name="T6" fmla="*/ 71 w 222"/>
                  <a:gd name="T7" fmla="*/ 19 h 195"/>
                  <a:gd name="T8" fmla="*/ 69 w 222"/>
                  <a:gd name="T9" fmla="*/ 37 h 195"/>
                  <a:gd name="T10" fmla="*/ 79 w 222"/>
                  <a:gd name="T11" fmla="*/ 47 h 195"/>
                  <a:gd name="T12" fmla="*/ 81 w 222"/>
                  <a:gd name="T13" fmla="*/ 54 h 195"/>
                  <a:gd name="T14" fmla="*/ 86 w 222"/>
                  <a:gd name="T15" fmla="*/ 64 h 195"/>
                  <a:gd name="T16" fmla="*/ 108 w 222"/>
                  <a:gd name="T17" fmla="*/ 59 h 195"/>
                  <a:gd name="T18" fmla="*/ 116 w 222"/>
                  <a:gd name="T19" fmla="*/ 47 h 195"/>
                  <a:gd name="T20" fmla="*/ 128 w 222"/>
                  <a:gd name="T21" fmla="*/ 42 h 195"/>
                  <a:gd name="T22" fmla="*/ 135 w 222"/>
                  <a:gd name="T23" fmla="*/ 34 h 195"/>
                  <a:gd name="T24" fmla="*/ 150 w 222"/>
                  <a:gd name="T25" fmla="*/ 24 h 195"/>
                  <a:gd name="T26" fmla="*/ 172 w 222"/>
                  <a:gd name="T27" fmla="*/ 34 h 195"/>
                  <a:gd name="T28" fmla="*/ 199 w 222"/>
                  <a:gd name="T29" fmla="*/ 44 h 195"/>
                  <a:gd name="T30" fmla="*/ 222 w 222"/>
                  <a:gd name="T31" fmla="*/ 49 h 195"/>
                  <a:gd name="T32" fmla="*/ 217 w 222"/>
                  <a:gd name="T33" fmla="*/ 128 h 195"/>
                  <a:gd name="T34" fmla="*/ 217 w 222"/>
                  <a:gd name="T35" fmla="*/ 146 h 195"/>
                  <a:gd name="T36" fmla="*/ 212 w 222"/>
                  <a:gd name="T37" fmla="*/ 195 h 195"/>
                  <a:gd name="T38" fmla="*/ 194 w 222"/>
                  <a:gd name="T39" fmla="*/ 175 h 195"/>
                  <a:gd name="T40" fmla="*/ 182 w 222"/>
                  <a:gd name="T41" fmla="*/ 173 h 195"/>
                  <a:gd name="T42" fmla="*/ 175 w 222"/>
                  <a:gd name="T43" fmla="*/ 170 h 195"/>
                  <a:gd name="T44" fmla="*/ 167 w 222"/>
                  <a:gd name="T45" fmla="*/ 173 h 195"/>
                  <a:gd name="T46" fmla="*/ 172 w 222"/>
                  <a:gd name="T47" fmla="*/ 158 h 195"/>
                  <a:gd name="T48" fmla="*/ 167 w 222"/>
                  <a:gd name="T49" fmla="*/ 151 h 195"/>
                  <a:gd name="T50" fmla="*/ 172 w 222"/>
                  <a:gd name="T51" fmla="*/ 153 h 195"/>
                  <a:gd name="T52" fmla="*/ 170 w 222"/>
                  <a:gd name="T53" fmla="*/ 143 h 195"/>
                  <a:gd name="T54" fmla="*/ 167 w 222"/>
                  <a:gd name="T55" fmla="*/ 141 h 195"/>
                  <a:gd name="T56" fmla="*/ 160 w 222"/>
                  <a:gd name="T57" fmla="*/ 131 h 195"/>
                  <a:gd name="T58" fmla="*/ 157 w 222"/>
                  <a:gd name="T59" fmla="*/ 121 h 195"/>
                  <a:gd name="T60" fmla="*/ 155 w 222"/>
                  <a:gd name="T61" fmla="*/ 118 h 195"/>
                  <a:gd name="T62" fmla="*/ 153 w 222"/>
                  <a:gd name="T63" fmla="*/ 111 h 195"/>
                  <a:gd name="T64" fmla="*/ 140 w 222"/>
                  <a:gd name="T65" fmla="*/ 106 h 195"/>
                  <a:gd name="T66" fmla="*/ 120 w 222"/>
                  <a:gd name="T67" fmla="*/ 99 h 195"/>
                  <a:gd name="T68" fmla="*/ 91 w 222"/>
                  <a:gd name="T69" fmla="*/ 91 h 195"/>
                  <a:gd name="T70" fmla="*/ 79 w 222"/>
                  <a:gd name="T71" fmla="*/ 81 h 195"/>
                  <a:gd name="T72" fmla="*/ 79 w 222"/>
                  <a:gd name="T73" fmla="*/ 81 h 195"/>
                  <a:gd name="T74" fmla="*/ 74 w 222"/>
                  <a:gd name="T75" fmla="*/ 79 h 195"/>
                  <a:gd name="T76" fmla="*/ 69 w 222"/>
                  <a:gd name="T77" fmla="*/ 76 h 195"/>
                  <a:gd name="T78" fmla="*/ 59 w 222"/>
                  <a:gd name="T79" fmla="*/ 74 h 195"/>
                  <a:gd name="T80" fmla="*/ 61 w 222"/>
                  <a:gd name="T81" fmla="*/ 62 h 195"/>
                  <a:gd name="T82" fmla="*/ 59 w 222"/>
                  <a:gd name="T83" fmla="*/ 62 h 195"/>
                  <a:gd name="T84" fmla="*/ 56 w 222"/>
                  <a:gd name="T85" fmla="*/ 71 h 195"/>
                  <a:gd name="T86" fmla="*/ 51 w 222"/>
                  <a:gd name="T87" fmla="*/ 79 h 195"/>
                  <a:gd name="T88" fmla="*/ 39 w 222"/>
                  <a:gd name="T89" fmla="*/ 79 h 195"/>
                  <a:gd name="T90" fmla="*/ 39 w 222"/>
                  <a:gd name="T91" fmla="*/ 71 h 195"/>
                  <a:gd name="T92" fmla="*/ 37 w 222"/>
                  <a:gd name="T93" fmla="*/ 64 h 195"/>
                  <a:gd name="T94" fmla="*/ 22 w 222"/>
                  <a:gd name="T95" fmla="*/ 57 h 195"/>
                  <a:gd name="T96" fmla="*/ 39 w 222"/>
                  <a:gd name="T97" fmla="*/ 52 h 195"/>
                  <a:gd name="T98" fmla="*/ 51 w 222"/>
                  <a:gd name="T99" fmla="*/ 47 h 195"/>
                  <a:gd name="T100" fmla="*/ 54 w 222"/>
                  <a:gd name="T101" fmla="*/ 49 h 195"/>
                  <a:gd name="T102" fmla="*/ 59 w 222"/>
                  <a:gd name="T103" fmla="*/ 49 h 195"/>
                  <a:gd name="T104" fmla="*/ 61 w 222"/>
                  <a:gd name="T105" fmla="*/ 47 h 195"/>
                  <a:gd name="T106" fmla="*/ 66 w 222"/>
                  <a:gd name="T107" fmla="*/ 42 h 195"/>
                  <a:gd name="T108" fmla="*/ 59 w 222"/>
                  <a:gd name="T109" fmla="*/ 39 h 195"/>
                  <a:gd name="T110" fmla="*/ 41 w 222"/>
                  <a:gd name="T111" fmla="*/ 42 h 195"/>
                  <a:gd name="T112" fmla="*/ 29 w 222"/>
                  <a:gd name="T113" fmla="*/ 42 h 195"/>
                  <a:gd name="T114" fmla="*/ 24 w 222"/>
                  <a:gd name="T115" fmla="*/ 37 h 195"/>
                  <a:gd name="T116" fmla="*/ 22 w 222"/>
                  <a:gd name="T117" fmla="*/ 29 h 195"/>
                  <a:gd name="T118" fmla="*/ 17 w 222"/>
                  <a:gd name="T119" fmla="*/ 24 h 195"/>
                  <a:gd name="T120" fmla="*/ 7 w 222"/>
                  <a:gd name="T121" fmla="*/ 22 h 195"/>
                  <a:gd name="T122" fmla="*/ 0 w 222"/>
                  <a:gd name="T123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" h="195">
                    <a:moveTo>
                      <a:pt x="4" y="15"/>
                    </a:moveTo>
                    <a:lnTo>
                      <a:pt x="4" y="15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46" y="5"/>
                    </a:lnTo>
                    <a:lnTo>
                      <a:pt x="54" y="7"/>
                    </a:lnTo>
                    <a:lnTo>
                      <a:pt x="54" y="7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69" y="10"/>
                    </a:lnTo>
                    <a:lnTo>
                      <a:pt x="69" y="10"/>
                    </a:lnTo>
                    <a:lnTo>
                      <a:pt x="69" y="12"/>
                    </a:lnTo>
                    <a:lnTo>
                      <a:pt x="69" y="1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24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69" y="37"/>
                    </a:lnTo>
                    <a:lnTo>
                      <a:pt x="69" y="4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6" y="52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4"/>
                    </a:lnTo>
                    <a:lnTo>
                      <a:pt x="81" y="54"/>
                    </a:lnTo>
                    <a:lnTo>
                      <a:pt x="83" y="59"/>
                    </a:lnTo>
                    <a:lnTo>
                      <a:pt x="83" y="59"/>
                    </a:lnTo>
                    <a:lnTo>
                      <a:pt x="83" y="62"/>
                    </a:lnTo>
                    <a:lnTo>
                      <a:pt x="86" y="64"/>
                    </a:lnTo>
                    <a:lnTo>
                      <a:pt x="86" y="64"/>
                    </a:lnTo>
                    <a:lnTo>
                      <a:pt x="91" y="66"/>
                    </a:lnTo>
                    <a:lnTo>
                      <a:pt x="96" y="66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11" y="54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6" y="47"/>
                    </a:lnTo>
                    <a:lnTo>
                      <a:pt x="118" y="44"/>
                    </a:lnTo>
                    <a:lnTo>
                      <a:pt x="118" y="42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8" y="42"/>
                    </a:lnTo>
                    <a:lnTo>
                      <a:pt x="133" y="39"/>
                    </a:lnTo>
                    <a:lnTo>
                      <a:pt x="133" y="39"/>
                    </a:lnTo>
                    <a:lnTo>
                      <a:pt x="138" y="3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5" y="32"/>
                    </a:lnTo>
                    <a:lnTo>
                      <a:pt x="138" y="29"/>
                    </a:lnTo>
                    <a:lnTo>
                      <a:pt x="145" y="27"/>
                    </a:lnTo>
                    <a:lnTo>
                      <a:pt x="145" y="27"/>
                    </a:lnTo>
                    <a:lnTo>
                      <a:pt x="150" y="24"/>
                    </a:lnTo>
                    <a:lnTo>
                      <a:pt x="155" y="27"/>
                    </a:lnTo>
                    <a:lnTo>
                      <a:pt x="155" y="27"/>
                    </a:lnTo>
                    <a:lnTo>
                      <a:pt x="165" y="29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92" y="42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204" y="44"/>
                    </a:lnTo>
                    <a:lnTo>
                      <a:pt x="209" y="44"/>
                    </a:lnTo>
                    <a:lnTo>
                      <a:pt x="209" y="44"/>
                    </a:lnTo>
                    <a:lnTo>
                      <a:pt x="217" y="47"/>
                    </a:lnTo>
                    <a:lnTo>
                      <a:pt x="222" y="49"/>
                    </a:lnTo>
                    <a:lnTo>
                      <a:pt x="222" y="49"/>
                    </a:lnTo>
                    <a:lnTo>
                      <a:pt x="219" y="89"/>
                    </a:lnTo>
                    <a:lnTo>
                      <a:pt x="219" y="89"/>
                    </a:lnTo>
                    <a:lnTo>
                      <a:pt x="217" y="128"/>
                    </a:lnTo>
                    <a:lnTo>
                      <a:pt x="217" y="128"/>
                    </a:lnTo>
                    <a:lnTo>
                      <a:pt x="214" y="136"/>
                    </a:lnTo>
                    <a:lnTo>
                      <a:pt x="214" y="141"/>
                    </a:lnTo>
                    <a:lnTo>
                      <a:pt x="214" y="141"/>
                    </a:lnTo>
                    <a:lnTo>
                      <a:pt x="214" y="143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7" y="153"/>
                    </a:lnTo>
                    <a:lnTo>
                      <a:pt x="217" y="153"/>
                    </a:lnTo>
                    <a:lnTo>
                      <a:pt x="212" y="195"/>
                    </a:lnTo>
                    <a:lnTo>
                      <a:pt x="212" y="195"/>
                    </a:lnTo>
                    <a:lnTo>
                      <a:pt x="209" y="193"/>
                    </a:lnTo>
                    <a:lnTo>
                      <a:pt x="204" y="188"/>
                    </a:lnTo>
                    <a:lnTo>
                      <a:pt x="199" y="180"/>
                    </a:lnTo>
                    <a:lnTo>
                      <a:pt x="199" y="180"/>
                    </a:lnTo>
                    <a:lnTo>
                      <a:pt x="194" y="175"/>
                    </a:lnTo>
                    <a:lnTo>
                      <a:pt x="192" y="173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187" y="173"/>
                    </a:lnTo>
                    <a:lnTo>
                      <a:pt x="182" y="173"/>
                    </a:lnTo>
                    <a:lnTo>
                      <a:pt x="182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2" y="173"/>
                    </a:lnTo>
                    <a:lnTo>
                      <a:pt x="167" y="175"/>
                    </a:lnTo>
                    <a:lnTo>
                      <a:pt x="167" y="175"/>
                    </a:lnTo>
                    <a:lnTo>
                      <a:pt x="167" y="173"/>
                    </a:lnTo>
                    <a:lnTo>
                      <a:pt x="167" y="173"/>
                    </a:lnTo>
                    <a:lnTo>
                      <a:pt x="170" y="168"/>
                    </a:lnTo>
                    <a:lnTo>
                      <a:pt x="170" y="168"/>
                    </a:lnTo>
                    <a:lnTo>
                      <a:pt x="172" y="163"/>
                    </a:lnTo>
                    <a:lnTo>
                      <a:pt x="172" y="160"/>
                    </a:lnTo>
                    <a:lnTo>
                      <a:pt x="172" y="158"/>
                    </a:lnTo>
                    <a:lnTo>
                      <a:pt x="172" y="158"/>
                    </a:lnTo>
                    <a:lnTo>
                      <a:pt x="167" y="155"/>
                    </a:lnTo>
                    <a:lnTo>
                      <a:pt x="165" y="153"/>
                    </a:lnTo>
                    <a:lnTo>
                      <a:pt x="165" y="153"/>
                    </a:lnTo>
                    <a:lnTo>
                      <a:pt x="167" y="151"/>
                    </a:lnTo>
                    <a:lnTo>
                      <a:pt x="172" y="153"/>
                    </a:lnTo>
                    <a:lnTo>
                      <a:pt x="175" y="153"/>
                    </a:lnTo>
                    <a:lnTo>
                      <a:pt x="177" y="151"/>
                    </a:lnTo>
                    <a:lnTo>
                      <a:pt x="177" y="151"/>
                    </a:lnTo>
                    <a:lnTo>
                      <a:pt x="172" y="153"/>
                    </a:lnTo>
                    <a:lnTo>
                      <a:pt x="170" y="151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65" y="143"/>
                    </a:lnTo>
                    <a:lnTo>
                      <a:pt x="170" y="143"/>
                    </a:lnTo>
                    <a:lnTo>
                      <a:pt x="177" y="146"/>
                    </a:lnTo>
                    <a:lnTo>
                      <a:pt x="177" y="146"/>
                    </a:lnTo>
                    <a:lnTo>
                      <a:pt x="165" y="141"/>
                    </a:lnTo>
                    <a:lnTo>
                      <a:pt x="165" y="141"/>
                    </a:lnTo>
                    <a:lnTo>
                      <a:pt x="167" y="141"/>
                    </a:lnTo>
                    <a:lnTo>
                      <a:pt x="167" y="141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157" y="126"/>
                    </a:lnTo>
                    <a:lnTo>
                      <a:pt x="157" y="123"/>
                    </a:lnTo>
                    <a:lnTo>
                      <a:pt x="160" y="121"/>
                    </a:lnTo>
                    <a:lnTo>
                      <a:pt x="160" y="121"/>
                    </a:lnTo>
                    <a:lnTo>
                      <a:pt x="157" y="121"/>
                    </a:lnTo>
                    <a:lnTo>
                      <a:pt x="157" y="121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0" y="118"/>
                    </a:lnTo>
                    <a:lnTo>
                      <a:pt x="155" y="118"/>
                    </a:lnTo>
                    <a:lnTo>
                      <a:pt x="153" y="118"/>
                    </a:lnTo>
                    <a:lnTo>
                      <a:pt x="153" y="118"/>
                    </a:lnTo>
                    <a:lnTo>
                      <a:pt x="153" y="116"/>
                    </a:lnTo>
                    <a:lnTo>
                      <a:pt x="153" y="111"/>
                    </a:lnTo>
                    <a:lnTo>
                      <a:pt x="153" y="111"/>
                    </a:lnTo>
                    <a:lnTo>
                      <a:pt x="153" y="113"/>
                    </a:lnTo>
                    <a:lnTo>
                      <a:pt x="150" y="111"/>
                    </a:lnTo>
                    <a:lnTo>
                      <a:pt x="145" y="108"/>
                    </a:lnTo>
                    <a:lnTo>
                      <a:pt x="145" y="108"/>
                    </a:lnTo>
                    <a:lnTo>
                      <a:pt x="140" y="106"/>
                    </a:lnTo>
                    <a:lnTo>
                      <a:pt x="140" y="106"/>
                    </a:lnTo>
                    <a:lnTo>
                      <a:pt x="133" y="101"/>
                    </a:lnTo>
                    <a:lnTo>
                      <a:pt x="133" y="101"/>
                    </a:lnTo>
                    <a:lnTo>
                      <a:pt x="128" y="101"/>
                    </a:lnTo>
                    <a:lnTo>
                      <a:pt x="120" y="99"/>
                    </a:lnTo>
                    <a:lnTo>
                      <a:pt x="120" y="99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98" y="91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83" y="86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79" y="81"/>
                    </a:lnTo>
                    <a:lnTo>
                      <a:pt x="81" y="81"/>
                    </a:lnTo>
                    <a:lnTo>
                      <a:pt x="86" y="79"/>
                    </a:lnTo>
                    <a:lnTo>
                      <a:pt x="86" y="79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9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1" y="79"/>
                    </a:lnTo>
                    <a:lnTo>
                      <a:pt x="69" y="79"/>
                    </a:lnTo>
                    <a:lnTo>
                      <a:pt x="69" y="79"/>
                    </a:lnTo>
                    <a:lnTo>
                      <a:pt x="69" y="76"/>
                    </a:lnTo>
                    <a:lnTo>
                      <a:pt x="69" y="76"/>
                    </a:lnTo>
                    <a:lnTo>
                      <a:pt x="64" y="76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1" y="74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61" y="62"/>
                    </a:lnTo>
                    <a:lnTo>
                      <a:pt x="64" y="57"/>
                    </a:lnTo>
                    <a:lnTo>
                      <a:pt x="64" y="57"/>
                    </a:lnTo>
                    <a:lnTo>
                      <a:pt x="59" y="59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6" y="69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56" y="71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51" y="74"/>
                    </a:lnTo>
                    <a:lnTo>
                      <a:pt x="51" y="79"/>
                    </a:lnTo>
                    <a:lnTo>
                      <a:pt x="51" y="79"/>
                    </a:lnTo>
                    <a:lnTo>
                      <a:pt x="46" y="81"/>
                    </a:lnTo>
                    <a:lnTo>
                      <a:pt x="41" y="84"/>
                    </a:lnTo>
                    <a:lnTo>
                      <a:pt x="41" y="84"/>
                    </a:lnTo>
                    <a:lnTo>
                      <a:pt x="39" y="79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41" y="71"/>
                    </a:lnTo>
                    <a:lnTo>
                      <a:pt x="39" y="69"/>
                    </a:lnTo>
                    <a:lnTo>
                      <a:pt x="39" y="66"/>
                    </a:lnTo>
                    <a:lnTo>
                      <a:pt x="39" y="66"/>
                    </a:lnTo>
                    <a:lnTo>
                      <a:pt x="37" y="64"/>
                    </a:lnTo>
                    <a:lnTo>
                      <a:pt x="34" y="62"/>
                    </a:lnTo>
                    <a:lnTo>
                      <a:pt x="29" y="59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2" y="57"/>
                    </a:lnTo>
                    <a:lnTo>
                      <a:pt x="22" y="54"/>
                    </a:lnTo>
                    <a:lnTo>
                      <a:pt x="27" y="52"/>
                    </a:lnTo>
                    <a:lnTo>
                      <a:pt x="27" y="52"/>
                    </a:lnTo>
                    <a:lnTo>
                      <a:pt x="37" y="54"/>
                    </a:lnTo>
                    <a:lnTo>
                      <a:pt x="39" y="52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4" y="47"/>
                    </a:lnTo>
                    <a:lnTo>
                      <a:pt x="49" y="47"/>
                    </a:lnTo>
                    <a:lnTo>
                      <a:pt x="51" y="47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4" y="47"/>
                    </a:lnTo>
                    <a:lnTo>
                      <a:pt x="54" y="49"/>
                    </a:lnTo>
                    <a:lnTo>
                      <a:pt x="56" y="49"/>
                    </a:lnTo>
                    <a:lnTo>
                      <a:pt x="59" y="49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49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1" y="47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2"/>
                    </a:lnTo>
                    <a:lnTo>
                      <a:pt x="64" y="42"/>
                    </a:lnTo>
                    <a:lnTo>
                      <a:pt x="64" y="39"/>
                    </a:lnTo>
                    <a:lnTo>
                      <a:pt x="64" y="39"/>
                    </a:lnTo>
                    <a:lnTo>
                      <a:pt x="59" y="39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46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39" y="42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4" y="37"/>
                    </a:lnTo>
                    <a:lnTo>
                      <a:pt x="24" y="37"/>
                    </a:lnTo>
                    <a:lnTo>
                      <a:pt x="2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7"/>
                    </a:lnTo>
                    <a:lnTo>
                      <a:pt x="12" y="24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2" y="19"/>
                    </a:lnTo>
                    <a:lnTo>
                      <a:pt x="4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6" name="Freeform 945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7" name="Freeform 946"/>
              <p:cNvSpPr>
                <a:spLocks/>
              </p:cNvSpPr>
              <p:nvPr/>
            </p:nvSpPr>
            <p:spPr bwMode="auto">
              <a:xfrm>
                <a:off x="6030" y="3301"/>
                <a:ext cx="15" cy="20"/>
              </a:xfrm>
              <a:custGeom>
                <a:avLst/>
                <a:gdLst>
                  <a:gd name="T0" fmla="*/ 2 w 15"/>
                  <a:gd name="T1" fmla="*/ 13 h 20"/>
                  <a:gd name="T2" fmla="*/ 2 w 15"/>
                  <a:gd name="T3" fmla="*/ 13 h 20"/>
                  <a:gd name="T4" fmla="*/ 5 w 15"/>
                  <a:gd name="T5" fmla="*/ 18 h 20"/>
                  <a:gd name="T6" fmla="*/ 5 w 15"/>
                  <a:gd name="T7" fmla="*/ 18 h 20"/>
                  <a:gd name="T8" fmla="*/ 5 w 15"/>
                  <a:gd name="T9" fmla="*/ 10 h 20"/>
                  <a:gd name="T10" fmla="*/ 5 w 15"/>
                  <a:gd name="T11" fmla="*/ 10 h 20"/>
                  <a:gd name="T12" fmla="*/ 5 w 15"/>
                  <a:gd name="T13" fmla="*/ 8 h 20"/>
                  <a:gd name="T14" fmla="*/ 5 w 15"/>
                  <a:gd name="T15" fmla="*/ 8 h 20"/>
                  <a:gd name="T16" fmla="*/ 5 w 15"/>
                  <a:gd name="T17" fmla="*/ 5 h 20"/>
                  <a:gd name="T18" fmla="*/ 5 w 15"/>
                  <a:gd name="T19" fmla="*/ 5 h 20"/>
                  <a:gd name="T20" fmla="*/ 5 w 15"/>
                  <a:gd name="T21" fmla="*/ 5 h 20"/>
                  <a:gd name="T22" fmla="*/ 7 w 15"/>
                  <a:gd name="T23" fmla="*/ 5 h 20"/>
                  <a:gd name="T24" fmla="*/ 7 w 15"/>
                  <a:gd name="T25" fmla="*/ 3 h 20"/>
                  <a:gd name="T26" fmla="*/ 10 w 15"/>
                  <a:gd name="T27" fmla="*/ 0 h 20"/>
                  <a:gd name="T28" fmla="*/ 10 w 15"/>
                  <a:gd name="T29" fmla="*/ 0 h 20"/>
                  <a:gd name="T30" fmla="*/ 12 w 15"/>
                  <a:gd name="T31" fmla="*/ 0 h 20"/>
                  <a:gd name="T32" fmla="*/ 12 w 15"/>
                  <a:gd name="T33" fmla="*/ 0 h 20"/>
                  <a:gd name="T34" fmla="*/ 15 w 15"/>
                  <a:gd name="T35" fmla="*/ 5 h 20"/>
                  <a:gd name="T36" fmla="*/ 15 w 15"/>
                  <a:gd name="T37" fmla="*/ 5 h 20"/>
                  <a:gd name="T38" fmla="*/ 15 w 15"/>
                  <a:gd name="T39" fmla="*/ 15 h 20"/>
                  <a:gd name="T40" fmla="*/ 15 w 15"/>
                  <a:gd name="T41" fmla="*/ 15 h 20"/>
                  <a:gd name="T42" fmla="*/ 12 w 15"/>
                  <a:gd name="T43" fmla="*/ 20 h 20"/>
                  <a:gd name="T44" fmla="*/ 12 w 15"/>
                  <a:gd name="T45" fmla="*/ 20 h 20"/>
                  <a:gd name="T46" fmla="*/ 5 w 15"/>
                  <a:gd name="T47" fmla="*/ 18 h 20"/>
                  <a:gd name="T48" fmla="*/ 5 w 15"/>
                  <a:gd name="T49" fmla="*/ 18 h 20"/>
                  <a:gd name="T50" fmla="*/ 7 w 15"/>
                  <a:gd name="T51" fmla="*/ 18 h 20"/>
                  <a:gd name="T52" fmla="*/ 2 w 15"/>
                  <a:gd name="T53" fmla="*/ 18 h 20"/>
                  <a:gd name="T54" fmla="*/ 0 w 15"/>
                  <a:gd name="T55" fmla="*/ 15 h 20"/>
                  <a:gd name="T56" fmla="*/ 2 w 15"/>
                  <a:gd name="T57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20">
                    <a:moveTo>
                      <a:pt x="2" y="13"/>
                    </a:moveTo>
                    <a:lnTo>
                      <a:pt x="2" y="13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8" name="Freeform 947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9" name="Freeform 948"/>
              <p:cNvSpPr>
                <a:spLocks/>
              </p:cNvSpPr>
              <p:nvPr/>
            </p:nvSpPr>
            <p:spPr bwMode="auto">
              <a:xfrm>
                <a:off x="6037" y="331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2 h 5"/>
                  <a:gd name="T6" fmla="*/ 3 w 3"/>
                  <a:gd name="T7" fmla="*/ 5 h 5"/>
                  <a:gd name="T8" fmla="*/ 3 w 3"/>
                  <a:gd name="T9" fmla="*/ 5 h 5"/>
                  <a:gd name="T10" fmla="*/ 0 w 3"/>
                  <a:gd name="T11" fmla="*/ 5 h 5"/>
                  <a:gd name="T12" fmla="*/ 0 w 3"/>
                  <a:gd name="T13" fmla="*/ 5 h 5"/>
                  <a:gd name="T14" fmla="*/ 0 w 3"/>
                  <a:gd name="T15" fmla="*/ 2 h 5"/>
                  <a:gd name="T16" fmla="*/ 0 w 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0" name="Freeform 949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1" name="Freeform 950"/>
              <p:cNvSpPr>
                <a:spLocks/>
              </p:cNvSpPr>
              <p:nvPr/>
            </p:nvSpPr>
            <p:spPr bwMode="auto">
              <a:xfrm>
                <a:off x="5359" y="3151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0 w 4"/>
                  <a:gd name="T3" fmla="*/ 0 h 2"/>
                  <a:gd name="T4" fmla="*/ 0 w 4"/>
                  <a:gd name="T5" fmla="*/ 2 h 2"/>
                  <a:gd name="T6" fmla="*/ 0 w 4"/>
                  <a:gd name="T7" fmla="*/ 2 h 2"/>
                  <a:gd name="T8" fmla="*/ 2 w 4"/>
                  <a:gd name="T9" fmla="*/ 2 h 2"/>
                  <a:gd name="T10" fmla="*/ 4 w 4"/>
                  <a:gd name="T11" fmla="*/ 2 h 2"/>
                  <a:gd name="T12" fmla="*/ 4 w 4"/>
                  <a:gd name="T13" fmla="*/ 2 h 2"/>
                  <a:gd name="T14" fmla="*/ 0 w 4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2" name="Freeform 951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3" name="Freeform 952"/>
              <p:cNvSpPr>
                <a:spLocks/>
              </p:cNvSpPr>
              <p:nvPr/>
            </p:nvSpPr>
            <p:spPr bwMode="auto">
              <a:xfrm>
                <a:off x="5275" y="306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2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4" name="Freeform 953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5" name="Freeform 954"/>
              <p:cNvSpPr>
                <a:spLocks/>
              </p:cNvSpPr>
              <p:nvPr/>
            </p:nvSpPr>
            <p:spPr bwMode="auto">
              <a:xfrm>
                <a:off x="5366" y="3118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3 h 3"/>
                  <a:gd name="T6" fmla="*/ 0 w 2"/>
                  <a:gd name="T7" fmla="*/ 3 h 3"/>
                  <a:gd name="T8" fmla="*/ 2 w 2"/>
                  <a:gd name="T9" fmla="*/ 3 h 3"/>
                  <a:gd name="T10" fmla="*/ 0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6" name="Freeform 955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7" name="Freeform 956"/>
              <p:cNvSpPr>
                <a:spLocks/>
              </p:cNvSpPr>
              <p:nvPr/>
            </p:nvSpPr>
            <p:spPr bwMode="auto">
              <a:xfrm>
                <a:off x="5275" y="3034"/>
                <a:ext cx="91" cy="119"/>
              </a:xfrm>
              <a:custGeom>
                <a:avLst/>
                <a:gdLst>
                  <a:gd name="T0" fmla="*/ 2 w 91"/>
                  <a:gd name="T1" fmla="*/ 8 h 119"/>
                  <a:gd name="T2" fmla="*/ 0 w 91"/>
                  <a:gd name="T3" fmla="*/ 8 h 119"/>
                  <a:gd name="T4" fmla="*/ 7 w 91"/>
                  <a:gd name="T5" fmla="*/ 40 h 119"/>
                  <a:gd name="T6" fmla="*/ 10 w 91"/>
                  <a:gd name="T7" fmla="*/ 42 h 119"/>
                  <a:gd name="T8" fmla="*/ 10 w 91"/>
                  <a:gd name="T9" fmla="*/ 52 h 119"/>
                  <a:gd name="T10" fmla="*/ 12 w 91"/>
                  <a:gd name="T11" fmla="*/ 57 h 119"/>
                  <a:gd name="T12" fmla="*/ 12 w 91"/>
                  <a:gd name="T13" fmla="*/ 60 h 119"/>
                  <a:gd name="T14" fmla="*/ 27 w 91"/>
                  <a:gd name="T15" fmla="*/ 80 h 119"/>
                  <a:gd name="T16" fmla="*/ 27 w 91"/>
                  <a:gd name="T17" fmla="*/ 84 h 119"/>
                  <a:gd name="T18" fmla="*/ 71 w 91"/>
                  <a:gd name="T19" fmla="*/ 117 h 119"/>
                  <a:gd name="T20" fmla="*/ 71 w 91"/>
                  <a:gd name="T21" fmla="*/ 117 h 119"/>
                  <a:gd name="T22" fmla="*/ 74 w 91"/>
                  <a:gd name="T23" fmla="*/ 119 h 119"/>
                  <a:gd name="T24" fmla="*/ 76 w 91"/>
                  <a:gd name="T25" fmla="*/ 117 h 119"/>
                  <a:gd name="T26" fmla="*/ 76 w 91"/>
                  <a:gd name="T27" fmla="*/ 114 h 119"/>
                  <a:gd name="T28" fmla="*/ 79 w 91"/>
                  <a:gd name="T29" fmla="*/ 112 h 119"/>
                  <a:gd name="T30" fmla="*/ 84 w 91"/>
                  <a:gd name="T31" fmla="*/ 114 h 119"/>
                  <a:gd name="T32" fmla="*/ 88 w 91"/>
                  <a:gd name="T33" fmla="*/ 117 h 119"/>
                  <a:gd name="T34" fmla="*/ 88 w 91"/>
                  <a:gd name="T35" fmla="*/ 114 h 119"/>
                  <a:gd name="T36" fmla="*/ 91 w 91"/>
                  <a:gd name="T37" fmla="*/ 107 h 119"/>
                  <a:gd name="T38" fmla="*/ 81 w 91"/>
                  <a:gd name="T39" fmla="*/ 89 h 119"/>
                  <a:gd name="T40" fmla="*/ 76 w 91"/>
                  <a:gd name="T41" fmla="*/ 84 h 119"/>
                  <a:gd name="T42" fmla="*/ 71 w 91"/>
                  <a:gd name="T43" fmla="*/ 40 h 119"/>
                  <a:gd name="T44" fmla="*/ 64 w 91"/>
                  <a:gd name="T45" fmla="*/ 25 h 119"/>
                  <a:gd name="T46" fmla="*/ 49 w 91"/>
                  <a:gd name="T47" fmla="*/ 13 h 119"/>
                  <a:gd name="T48" fmla="*/ 44 w 91"/>
                  <a:gd name="T49" fmla="*/ 13 h 119"/>
                  <a:gd name="T50" fmla="*/ 42 w 91"/>
                  <a:gd name="T51" fmla="*/ 18 h 119"/>
                  <a:gd name="T52" fmla="*/ 37 w 91"/>
                  <a:gd name="T53" fmla="*/ 18 h 119"/>
                  <a:gd name="T54" fmla="*/ 32 w 91"/>
                  <a:gd name="T55" fmla="*/ 18 h 119"/>
                  <a:gd name="T56" fmla="*/ 22 w 91"/>
                  <a:gd name="T57" fmla="*/ 23 h 119"/>
                  <a:gd name="T58" fmla="*/ 22 w 91"/>
                  <a:gd name="T59" fmla="*/ 18 h 119"/>
                  <a:gd name="T60" fmla="*/ 22 w 91"/>
                  <a:gd name="T61" fmla="*/ 13 h 119"/>
                  <a:gd name="T62" fmla="*/ 17 w 91"/>
                  <a:gd name="T63" fmla="*/ 5 h 119"/>
                  <a:gd name="T64" fmla="*/ 7 w 91"/>
                  <a:gd name="T65" fmla="*/ 5 h 119"/>
                  <a:gd name="T66" fmla="*/ 5 w 91"/>
                  <a:gd name="T67" fmla="*/ 0 h 119"/>
                  <a:gd name="T68" fmla="*/ 0 w 91"/>
                  <a:gd name="T69" fmla="*/ 0 h 119"/>
                  <a:gd name="T70" fmla="*/ 2 w 91"/>
                  <a:gd name="T71" fmla="*/ 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119">
                    <a:moveTo>
                      <a:pt x="2" y="8"/>
                    </a:moveTo>
                    <a:lnTo>
                      <a:pt x="0" y="8"/>
                    </a:lnTo>
                    <a:lnTo>
                      <a:pt x="7" y="40"/>
                    </a:lnTo>
                    <a:lnTo>
                      <a:pt x="10" y="42"/>
                    </a:lnTo>
                    <a:lnTo>
                      <a:pt x="10" y="52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27" y="80"/>
                    </a:lnTo>
                    <a:lnTo>
                      <a:pt x="27" y="84"/>
                    </a:lnTo>
                    <a:lnTo>
                      <a:pt x="71" y="117"/>
                    </a:lnTo>
                    <a:lnTo>
                      <a:pt x="71" y="117"/>
                    </a:lnTo>
                    <a:lnTo>
                      <a:pt x="74" y="119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9" y="112"/>
                    </a:lnTo>
                    <a:lnTo>
                      <a:pt x="84" y="114"/>
                    </a:lnTo>
                    <a:lnTo>
                      <a:pt x="88" y="117"/>
                    </a:lnTo>
                    <a:lnTo>
                      <a:pt x="88" y="114"/>
                    </a:lnTo>
                    <a:lnTo>
                      <a:pt x="91" y="107"/>
                    </a:lnTo>
                    <a:lnTo>
                      <a:pt x="81" y="89"/>
                    </a:lnTo>
                    <a:lnTo>
                      <a:pt x="76" y="84"/>
                    </a:lnTo>
                    <a:lnTo>
                      <a:pt x="71" y="40"/>
                    </a:lnTo>
                    <a:lnTo>
                      <a:pt x="64" y="25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18"/>
                    </a:lnTo>
                    <a:lnTo>
                      <a:pt x="37" y="18"/>
                    </a:lnTo>
                    <a:lnTo>
                      <a:pt x="32" y="18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17" y="5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8" name="Freeform 957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9" name="Freeform 958"/>
              <p:cNvSpPr>
                <a:spLocks/>
              </p:cNvSpPr>
              <p:nvPr/>
            </p:nvSpPr>
            <p:spPr bwMode="auto">
              <a:xfrm>
                <a:off x="5487" y="3027"/>
                <a:ext cx="215" cy="136"/>
              </a:xfrm>
              <a:custGeom>
                <a:avLst/>
                <a:gdLst>
                  <a:gd name="T0" fmla="*/ 15 w 215"/>
                  <a:gd name="T1" fmla="*/ 119 h 136"/>
                  <a:gd name="T2" fmla="*/ 20 w 215"/>
                  <a:gd name="T3" fmla="*/ 119 h 136"/>
                  <a:gd name="T4" fmla="*/ 29 w 215"/>
                  <a:gd name="T5" fmla="*/ 121 h 136"/>
                  <a:gd name="T6" fmla="*/ 42 w 215"/>
                  <a:gd name="T7" fmla="*/ 126 h 136"/>
                  <a:gd name="T8" fmla="*/ 34 w 215"/>
                  <a:gd name="T9" fmla="*/ 119 h 136"/>
                  <a:gd name="T10" fmla="*/ 34 w 215"/>
                  <a:gd name="T11" fmla="*/ 114 h 136"/>
                  <a:gd name="T12" fmla="*/ 42 w 215"/>
                  <a:gd name="T13" fmla="*/ 106 h 136"/>
                  <a:gd name="T14" fmla="*/ 37 w 215"/>
                  <a:gd name="T15" fmla="*/ 101 h 136"/>
                  <a:gd name="T16" fmla="*/ 52 w 215"/>
                  <a:gd name="T17" fmla="*/ 91 h 136"/>
                  <a:gd name="T18" fmla="*/ 79 w 215"/>
                  <a:gd name="T19" fmla="*/ 82 h 136"/>
                  <a:gd name="T20" fmla="*/ 96 w 215"/>
                  <a:gd name="T21" fmla="*/ 52 h 136"/>
                  <a:gd name="T22" fmla="*/ 106 w 215"/>
                  <a:gd name="T23" fmla="*/ 62 h 136"/>
                  <a:gd name="T24" fmla="*/ 116 w 215"/>
                  <a:gd name="T25" fmla="*/ 54 h 136"/>
                  <a:gd name="T26" fmla="*/ 118 w 215"/>
                  <a:gd name="T27" fmla="*/ 47 h 136"/>
                  <a:gd name="T28" fmla="*/ 126 w 215"/>
                  <a:gd name="T29" fmla="*/ 52 h 136"/>
                  <a:gd name="T30" fmla="*/ 128 w 215"/>
                  <a:gd name="T31" fmla="*/ 45 h 136"/>
                  <a:gd name="T32" fmla="*/ 131 w 215"/>
                  <a:gd name="T33" fmla="*/ 40 h 136"/>
                  <a:gd name="T34" fmla="*/ 133 w 215"/>
                  <a:gd name="T35" fmla="*/ 32 h 136"/>
                  <a:gd name="T36" fmla="*/ 143 w 215"/>
                  <a:gd name="T37" fmla="*/ 17 h 136"/>
                  <a:gd name="T38" fmla="*/ 153 w 215"/>
                  <a:gd name="T39" fmla="*/ 5 h 136"/>
                  <a:gd name="T40" fmla="*/ 155 w 215"/>
                  <a:gd name="T41" fmla="*/ 7 h 136"/>
                  <a:gd name="T42" fmla="*/ 165 w 215"/>
                  <a:gd name="T43" fmla="*/ 0 h 136"/>
                  <a:gd name="T44" fmla="*/ 173 w 215"/>
                  <a:gd name="T45" fmla="*/ 7 h 136"/>
                  <a:gd name="T46" fmla="*/ 175 w 215"/>
                  <a:gd name="T47" fmla="*/ 15 h 136"/>
                  <a:gd name="T48" fmla="*/ 173 w 215"/>
                  <a:gd name="T49" fmla="*/ 25 h 136"/>
                  <a:gd name="T50" fmla="*/ 185 w 215"/>
                  <a:gd name="T51" fmla="*/ 20 h 136"/>
                  <a:gd name="T52" fmla="*/ 182 w 215"/>
                  <a:gd name="T53" fmla="*/ 27 h 136"/>
                  <a:gd name="T54" fmla="*/ 195 w 215"/>
                  <a:gd name="T55" fmla="*/ 27 h 136"/>
                  <a:gd name="T56" fmla="*/ 205 w 215"/>
                  <a:gd name="T57" fmla="*/ 35 h 136"/>
                  <a:gd name="T58" fmla="*/ 215 w 215"/>
                  <a:gd name="T59" fmla="*/ 37 h 136"/>
                  <a:gd name="T60" fmla="*/ 200 w 215"/>
                  <a:gd name="T61" fmla="*/ 45 h 136"/>
                  <a:gd name="T62" fmla="*/ 195 w 215"/>
                  <a:gd name="T63" fmla="*/ 52 h 136"/>
                  <a:gd name="T64" fmla="*/ 200 w 215"/>
                  <a:gd name="T65" fmla="*/ 57 h 136"/>
                  <a:gd name="T66" fmla="*/ 185 w 215"/>
                  <a:gd name="T67" fmla="*/ 59 h 136"/>
                  <a:gd name="T68" fmla="*/ 178 w 215"/>
                  <a:gd name="T69" fmla="*/ 62 h 136"/>
                  <a:gd name="T70" fmla="*/ 163 w 215"/>
                  <a:gd name="T71" fmla="*/ 57 h 136"/>
                  <a:gd name="T72" fmla="*/ 150 w 215"/>
                  <a:gd name="T73" fmla="*/ 59 h 136"/>
                  <a:gd name="T74" fmla="*/ 143 w 215"/>
                  <a:gd name="T75" fmla="*/ 59 h 136"/>
                  <a:gd name="T76" fmla="*/ 136 w 215"/>
                  <a:gd name="T77" fmla="*/ 62 h 136"/>
                  <a:gd name="T78" fmla="*/ 133 w 215"/>
                  <a:gd name="T79" fmla="*/ 79 h 136"/>
                  <a:gd name="T80" fmla="*/ 128 w 215"/>
                  <a:gd name="T81" fmla="*/ 87 h 136"/>
                  <a:gd name="T82" fmla="*/ 118 w 215"/>
                  <a:gd name="T83" fmla="*/ 104 h 136"/>
                  <a:gd name="T84" fmla="*/ 116 w 215"/>
                  <a:gd name="T85" fmla="*/ 116 h 136"/>
                  <a:gd name="T86" fmla="*/ 106 w 215"/>
                  <a:gd name="T87" fmla="*/ 124 h 136"/>
                  <a:gd name="T88" fmla="*/ 94 w 215"/>
                  <a:gd name="T89" fmla="*/ 126 h 136"/>
                  <a:gd name="T90" fmla="*/ 79 w 215"/>
                  <a:gd name="T91" fmla="*/ 121 h 136"/>
                  <a:gd name="T92" fmla="*/ 59 w 215"/>
                  <a:gd name="T93" fmla="*/ 124 h 136"/>
                  <a:gd name="T94" fmla="*/ 44 w 215"/>
                  <a:gd name="T95" fmla="*/ 134 h 136"/>
                  <a:gd name="T96" fmla="*/ 27 w 215"/>
                  <a:gd name="T97" fmla="*/ 136 h 136"/>
                  <a:gd name="T98" fmla="*/ 17 w 215"/>
                  <a:gd name="T99" fmla="*/ 134 h 136"/>
                  <a:gd name="T100" fmla="*/ 5 w 215"/>
                  <a:gd name="T101" fmla="*/ 121 h 136"/>
                  <a:gd name="T102" fmla="*/ 0 w 215"/>
                  <a:gd name="T103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5" h="136">
                    <a:moveTo>
                      <a:pt x="2" y="109"/>
                    </a:moveTo>
                    <a:lnTo>
                      <a:pt x="2" y="109"/>
                    </a:lnTo>
                    <a:lnTo>
                      <a:pt x="5" y="114"/>
                    </a:lnTo>
                    <a:lnTo>
                      <a:pt x="10" y="116"/>
                    </a:lnTo>
                    <a:lnTo>
                      <a:pt x="15" y="119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17" y="116"/>
                    </a:lnTo>
                    <a:lnTo>
                      <a:pt x="20" y="116"/>
                    </a:lnTo>
                    <a:lnTo>
                      <a:pt x="20" y="119"/>
                    </a:lnTo>
                    <a:lnTo>
                      <a:pt x="20" y="119"/>
                    </a:lnTo>
                    <a:lnTo>
                      <a:pt x="22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9" y="121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7" y="124"/>
                    </a:lnTo>
                    <a:lnTo>
                      <a:pt x="42" y="126"/>
                    </a:lnTo>
                    <a:lnTo>
                      <a:pt x="42" y="126"/>
                    </a:lnTo>
                    <a:lnTo>
                      <a:pt x="37" y="124"/>
                    </a:lnTo>
                    <a:lnTo>
                      <a:pt x="34" y="124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7" y="119"/>
                    </a:lnTo>
                    <a:lnTo>
                      <a:pt x="37" y="119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39" y="109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37" y="106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1"/>
                    </a:lnTo>
                    <a:lnTo>
                      <a:pt x="37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2" y="99"/>
                    </a:lnTo>
                    <a:lnTo>
                      <a:pt x="42" y="96"/>
                    </a:lnTo>
                    <a:lnTo>
                      <a:pt x="52" y="91"/>
                    </a:lnTo>
                    <a:lnTo>
                      <a:pt x="52" y="91"/>
                    </a:lnTo>
                    <a:lnTo>
                      <a:pt x="64" y="89"/>
                    </a:lnTo>
                    <a:lnTo>
                      <a:pt x="76" y="84"/>
                    </a:lnTo>
                    <a:lnTo>
                      <a:pt x="76" y="84"/>
                    </a:lnTo>
                    <a:lnTo>
                      <a:pt x="79" y="82"/>
                    </a:lnTo>
                    <a:lnTo>
                      <a:pt x="81" y="77"/>
                    </a:lnTo>
                    <a:lnTo>
                      <a:pt x="86" y="72"/>
                    </a:lnTo>
                    <a:lnTo>
                      <a:pt x="86" y="72"/>
                    </a:lnTo>
                    <a:lnTo>
                      <a:pt x="94" y="62"/>
                    </a:lnTo>
                    <a:lnTo>
                      <a:pt x="96" y="52"/>
                    </a:lnTo>
                    <a:lnTo>
                      <a:pt x="96" y="52"/>
                    </a:lnTo>
                    <a:lnTo>
                      <a:pt x="101" y="54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6" y="62"/>
                    </a:lnTo>
                    <a:lnTo>
                      <a:pt x="111" y="64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6" y="62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3" y="52"/>
                    </a:lnTo>
                    <a:lnTo>
                      <a:pt x="116" y="49"/>
                    </a:lnTo>
                    <a:lnTo>
                      <a:pt x="118" y="47"/>
                    </a:lnTo>
                    <a:lnTo>
                      <a:pt x="118" y="47"/>
                    </a:lnTo>
                    <a:lnTo>
                      <a:pt x="121" y="54"/>
                    </a:lnTo>
                    <a:lnTo>
                      <a:pt x="123" y="57"/>
                    </a:lnTo>
                    <a:lnTo>
                      <a:pt x="126" y="59"/>
                    </a:lnTo>
                    <a:lnTo>
                      <a:pt x="126" y="59"/>
                    </a:lnTo>
                    <a:lnTo>
                      <a:pt x="126" y="52"/>
                    </a:lnTo>
                    <a:lnTo>
                      <a:pt x="123" y="47"/>
                    </a:lnTo>
                    <a:lnTo>
                      <a:pt x="123" y="47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8" y="45"/>
                    </a:lnTo>
                    <a:lnTo>
                      <a:pt x="128" y="45"/>
                    </a:lnTo>
                    <a:lnTo>
                      <a:pt x="131" y="42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26" y="37"/>
                    </a:lnTo>
                    <a:lnTo>
                      <a:pt x="128" y="35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33" y="32"/>
                    </a:lnTo>
                    <a:lnTo>
                      <a:pt x="133" y="32"/>
                    </a:lnTo>
                    <a:lnTo>
                      <a:pt x="138" y="27"/>
                    </a:lnTo>
                    <a:lnTo>
                      <a:pt x="138" y="27"/>
                    </a:lnTo>
                    <a:lnTo>
                      <a:pt x="143" y="17"/>
                    </a:lnTo>
                    <a:lnTo>
                      <a:pt x="143" y="17"/>
                    </a:lnTo>
                    <a:lnTo>
                      <a:pt x="145" y="15"/>
                    </a:lnTo>
                    <a:lnTo>
                      <a:pt x="145" y="15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3" y="5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58" y="3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60" y="3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5" y="0"/>
                    </a:lnTo>
                    <a:lnTo>
                      <a:pt x="168" y="5"/>
                    </a:lnTo>
                    <a:lnTo>
                      <a:pt x="170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5" y="10"/>
                    </a:lnTo>
                    <a:lnTo>
                      <a:pt x="178" y="12"/>
                    </a:lnTo>
                    <a:lnTo>
                      <a:pt x="178" y="15"/>
                    </a:lnTo>
                    <a:lnTo>
                      <a:pt x="178" y="15"/>
                    </a:lnTo>
                    <a:lnTo>
                      <a:pt x="175" y="15"/>
                    </a:lnTo>
                    <a:lnTo>
                      <a:pt x="175" y="17"/>
                    </a:lnTo>
                    <a:lnTo>
                      <a:pt x="175" y="17"/>
                    </a:lnTo>
                    <a:lnTo>
                      <a:pt x="175" y="22"/>
                    </a:lnTo>
                    <a:lnTo>
                      <a:pt x="173" y="25"/>
                    </a:lnTo>
                    <a:lnTo>
                      <a:pt x="173" y="25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5" y="20"/>
                    </a:lnTo>
                    <a:lnTo>
                      <a:pt x="185" y="20"/>
                    </a:lnTo>
                    <a:lnTo>
                      <a:pt x="187" y="22"/>
                    </a:lnTo>
                    <a:lnTo>
                      <a:pt x="185" y="25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5" y="27"/>
                    </a:lnTo>
                    <a:lnTo>
                      <a:pt x="190" y="25"/>
                    </a:lnTo>
                    <a:lnTo>
                      <a:pt x="190" y="25"/>
                    </a:lnTo>
                    <a:lnTo>
                      <a:pt x="192" y="25"/>
                    </a:lnTo>
                    <a:lnTo>
                      <a:pt x="195" y="27"/>
                    </a:lnTo>
                    <a:lnTo>
                      <a:pt x="197" y="30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2" y="32"/>
                    </a:lnTo>
                    <a:lnTo>
                      <a:pt x="205" y="35"/>
                    </a:lnTo>
                    <a:lnTo>
                      <a:pt x="205" y="35"/>
                    </a:lnTo>
                    <a:lnTo>
                      <a:pt x="207" y="35"/>
                    </a:lnTo>
                    <a:lnTo>
                      <a:pt x="210" y="35"/>
                    </a:lnTo>
                    <a:lnTo>
                      <a:pt x="212" y="35"/>
                    </a:lnTo>
                    <a:lnTo>
                      <a:pt x="215" y="37"/>
                    </a:lnTo>
                    <a:lnTo>
                      <a:pt x="215" y="37"/>
                    </a:lnTo>
                    <a:lnTo>
                      <a:pt x="212" y="40"/>
                    </a:lnTo>
                    <a:lnTo>
                      <a:pt x="207" y="42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192" y="45"/>
                    </a:lnTo>
                    <a:lnTo>
                      <a:pt x="190" y="45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7" y="54"/>
                    </a:lnTo>
                    <a:lnTo>
                      <a:pt x="197" y="54"/>
                    </a:lnTo>
                    <a:lnTo>
                      <a:pt x="200" y="54"/>
                    </a:lnTo>
                    <a:lnTo>
                      <a:pt x="200" y="57"/>
                    </a:lnTo>
                    <a:lnTo>
                      <a:pt x="200" y="57"/>
                    </a:lnTo>
                    <a:lnTo>
                      <a:pt x="197" y="57"/>
                    </a:lnTo>
                    <a:lnTo>
                      <a:pt x="192" y="59"/>
                    </a:lnTo>
                    <a:lnTo>
                      <a:pt x="192" y="59"/>
                    </a:lnTo>
                    <a:lnTo>
                      <a:pt x="185" y="59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9"/>
                    </a:lnTo>
                    <a:lnTo>
                      <a:pt x="178" y="62"/>
                    </a:lnTo>
                    <a:lnTo>
                      <a:pt x="178" y="62"/>
                    </a:lnTo>
                    <a:lnTo>
                      <a:pt x="173" y="62"/>
                    </a:lnTo>
                    <a:lnTo>
                      <a:pt x="170" y="59"/>
                    </a:lnTo>
                    <a:lnTo>
                      <a:pt x="170" y="59"/>
                    </a:lnTo>
                    <a:lnTo>
                      <a:pt x="165" y="57"/>
                    </a:lnTo>
                    <a:lnTo>
                      <a:pt x="163" y="57"/>
                    </a:lnTo>
                    <a:lnTo>
                      <a:pt x="158" y="59"/>
                    </a:lnTo>
                    <a:lnTo>
                      <a:pt x="153" y="57"/>
                    </a:lnTo>
                    <a:lnTo>
                      <a:pt x="153" y="57"/>
                    </a:lnTo>
                    <a:lnTo>
                      <a:pt x="153" y="59"/>
                    </a:lnTo>
                    <a:lnTo>
                      <a:pt x="150" y="59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5" y="57"/>
                    </a:lnTo>
                    <a:lnTo>
                      <a:pt x="143" y="59"/>
                    </a:lnTo>
                    <a:lnTo>
                      <a:pt x="143" y="59"/>
                    </a:lnTo>
                    <a:lnTo>
                      <a:pt x="141" y="5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6" y="62"/>
                    </a:lnTo>
                    <a:lnTo>
                      <a:pt x="136" y="62"/>
                    </a:lnTo>
                    <a:lnTo>
                      <a:pt x="133" y="69"/>
                    </a:lnTo>
                    <a:lnTo>
                      <a:pt x="133" y="69"/>
                    </a:lnTo>
                    <a:lnTo>
                      <a:pt x="133" y="74"/>
                    </a:lnTo>
                    <a:lnTo>
                      <a:pt x="133" y="74"/>
                    </a:lnTo>
                    <a:lnTo>
                      <a:pt x="133" y="79"/>
                    </a:lnTo>
                    <a:lnTo>
                      <a:pt x="133" y="82"/>
                    </a:lnTo>
                    <a:lnTo>
                      <a:pt x="133" y="82"/>
                    </a:lnTo>
                    <a:lnTo>
                      <a:pt x="131" y="87"/>
                    </a:lnTo>
                    <a:lnTo>
                      <a:pt x="128" y="87"/>
                    </a:lnTo>
                    <a:lnTo>
                      <a:pt x="128" y="87"/>
                    </a:lnTo>
                    <a:lnTo>
                      <a:pt x="123" y="89"/>
                    </a:lnTo>
                    <a:lnTo>
                      <a:pt x="123" y="91"/>
                    </a:lnTo>
                    <a:lnTo>
                      <a:pt x="126" y="99"/>
                    </a:lnTo>
                    <a:lnTo>
                      <a:pt x="126" y="99"/>
                    </a:lnTo>
                    <a:lnTo>
                      <a:pt x="118" y="104"/>
                    </a:lnTo>
                    <a:lnTo>
                      <a:pt x="118" y="106"/>
                    </a:lnTo>
                    <a:lnTo>
                      <a:pt x="118" y="109"/>
                    </a:lnTo>
                    <a:lnTo>
                      <a:pt x="118" y="109"/>
                    </a:lnTo>
                    <a:lnTo>
                      <a:pt x="118" y="111"/>
                    </a:lnTo>
                    <a:lnTo>
                      <a:pt x="116" y="116"/>
                    </a:lnTo>
                    <a:lnTo>
                      <a:pt x="113" y="119"/>
                    </a:lnTo>
                    <a:lnTo>
                      <a:pt x="113" y="124"/>
                    </a:lnTo>
                    <a:lnTo>
                      <a:pt x="113" y="124"/>
                    </a:lnTo>
                    <a:lnTo>
                      <a:pt x="108" y="121"/>
                    </a:lnTo>
                    <a:lnTo>
                      <a:pt x="106" y="124"/>
                    </a:lnTo>
                    <a:lnTo>
                      <a:pt x="106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9" y="124"/>
                    </a:lnTo>
                    <a:lnTo>
                      <a:pt x="94" y="126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84" y="126"/>
                    </a:lnTo>
                    <a:lnTo>
                      <a:pt x="79" y="121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69" y="119"/>
                    </a:lnTo>
                    <a:lnTo>
                      <a:pt x="64" y="121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7" y="129"/>
                    </a:lnTo>
                    <a:lnTo>
                      <a:pt x="57" y="129"/>
                    </a:lnTo>
                    <a:lnTo>
                      <a:pt x="52" y="134"/>
                    </a:lnTo>
                    <a:lnTo>
                      <a:pt x="52" y="134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39" y="131"/>
                    </a:lnTo>
                    <a:lnTo>
                      <a:pt x="39" y="131"/>
                    </a:lnTo>
                    <a:lnTo>
                      <a:pt x="32" y="134"/>
                    </a:lnTo>
                    <a:lnTo>
                      <a:pt x="27" y="136"/>
                    </a:lnTo>
                    <a:lnTo>
                      <a:pt x="27" y="136"/>
                    </a:lnTo>
                    <a:lnTo>
                      <a:pt x="25" y="136"/>
                    </a:lnTo>
                    <a:lnTo>
                      <a:pt x="22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0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0" name="Freeform 959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1" name="Freeform 960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2" name="Freeform 961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3" name="Freeform 962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4" name="Freeform 963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5" name="Freeform 964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6" name="Freeform 965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7" name="Freeform 966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8" name="Freeform 967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9" name="Freeform 968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0" name="Freeform 969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1" name="Freeform 970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2" name="Freeform 971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3" name="Freeform 972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4" name="Freeform 973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5" name="Freeform 974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6" name="Freeform 975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7" name="Freeform 976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8" name="Freeform 977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9" name="Freeform 978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0" name="Freeform 979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1" name="Freeform 980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2" name="Freeform 981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3" name="Freeform 982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4" name="Freeform 983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5" name="Freeform 984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6" name="Freeform 985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7" name="Freeform 986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8" name="Freeform 987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9" name="Freeform 988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0" name="Freeform 989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1" name="Freeform 990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2" name="Freeform 991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3" name="Freeform 992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4" name="Freeform 993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5" name="Freeform 994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6" name="Freeform 995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7" name="Freeform 996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8" name="Freeform 997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9" name="Freeform 998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0" name="Freeform 999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1" name="Freeform 1000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2" name="Freeform 1001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3" name="Freeform 1002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4" name="Freeform 1003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5" name="Freeform 1004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6" name="Freeform 1005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7" name="Freeform 1006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8" name="Freeform 1007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9" name="Freeform 1008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64" name="Group 1210"/>
            <p:cNvGrpSpPr>
              <a:grpSpLocks/>
            </p:cNvGrpSpPr>
            <p:nvPr/>
          </p:nvGrpSpPr>
          <p:grpSpPr bwMode="auto">
            <a:xfrm>
              <a:off x="5647" y="2763"/>
              <a:ext cx="1614" cy="929"/>
              <a:chOff x="5647" y="2763"/>
              <a:chExt cx="1614" cy="929"/>
            </a:xfrm>
          </p:grpSpPr>
          <p:sp>
            <p:nvSpPr>
              <p:cNvPr id="390" name="Rectangle 1010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1" name="Freeform 1011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2" name="Freeform 1012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3" name="Freeform 1013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4" name="Freeform 1014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5" name="Freeform 1015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6" name="Freeform 1016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7" name="Freeform 1017"/>
              <p:cNvSpPr>
                <a:spLocks/>
              </p:cNvSpPr>
              <p:nvPr/>
            </p:nvSpPr>
            <p:spPr bwMode="auto">
              <a:xfrm>
                <a:off x="6748" y="2978"/>
                <a:ext cx="17" cy="12"/>
              </a:xfrm>
              <a:custGeom>
                <a:avLst/>
                <a:gdLst>
                  <a:gd name="T0" fmla="*/ 2 w 17"/>
                  <a:gd name="T1" fmla="*/ 0 h 12"/>
                  <a:gd name="T2" fmla="*/ 2 w 17"/>
                  <a:gd name="T3" fmla="*/ 0 h 12"/>
                  <a:gd name="T4" fmla="*/ 2 w 17"/>
                  <a:gd name="T5" fmla="*/ 0 h 12"/>
                  <a:gd name="T6" fmla="*/ 7 w 17"/>
                  <a:gd name="T7" fmla="*/ 0 h 12"/>
                  <a:gd name="T8" fmla="*/ 10 w 17"/>
                  <a:gd name="T9" fmla="*/ 0 h 12"/>
                  <a:gd name="T10" fmla="*/ 12 w 17"/>
                  <a:gd name="T11" fmla="*/ 0 h 12"/>
                  <a:gd name="T12" fmla="*/ 12 w 17"/>
                  <a:gd name="T13" fmla="*/ 0 h 12"/>
                  <a:gd name="T14" fmla="*/ 17 w 17"/>
                  <a:gd name="T15" fmla="*/ 7 h 12"/>
                  <a:gd name="T16" fmla="*/ 17 w 17"/>
                  <a:gd name="T17" fmla="*/ 12 h 12"/>
                  <a:gd name="T18" fmla="*/ 17 w 17"/>
                  <a:gd name="T19" fmla="*/ 12 h 12"/>
                  <a:gd name="T20" fmla="*/ 15 w 17"/>
                  <a:gd name="T21" fmla="*/ 12 h 12"/>
                  <a:gd name="T22" fmla="*/ 15 w 17"/>
                  <a:gd name="T23" fmla="*/ 7 h 12"/>
                  <a:gd name="T24" fmla="*/ 7 w 17"/>
                  <a:gd name="T25" fmla="*/ 2 h 12"/>
                  <a:gd name="T26" fmla="*/ 2 w 17"/>
                  <a:gd name="T27" fmla="*/ 2 h 12"/>
                  <a:gd name="T28" fmla="*/ 0 w 17"/>
                  <a:gd name="T29" fmla="*/ 0 h 12"/>
                  <a:gd name="T30" fmla="*/ 0 w 17"/>
                  <a:gd name="T31" fmla="*/ 0 h 12"/>
                  <a:gd name="T32" fmla="*/ 2 w 17"/>
                  <a:gd name="T3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8" name="Freeform 1018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9" name="Freeform 1019"/>
              <p:cNvSpPr>
                <a:spLocks/>
              </p:cNvSpPr>
              <p:nvPr/>
            </p:nvSpPr>
            <p:spPr bwMode="auto">
              <a:xfrm>
                <a:off x="6745" y="2928"/>
                <a:ext cx="8" cy="8"/>
              </a:xfrm>
              <a:custGeom>
                <a:avLst/>
                <a:gdLst>
                  <a:gd name="T0" fmla="*/ 3 w 8"/>
                  <a:gd name="T1" fmla="*/ 3 h 8"/>
                  <a:gd name="T2" fmla="*/ 5 w 8"/>
                  <a:gd name="T3" fmla="*/ 3 h 8"/>
                  <a:gd name="T4" fmla="*/ 5 w 8"/>
                  <a:gd name="T5" fmla="*/ 0 h 8"/>
                  <a:gd name="T6" fmla="*/ 8 w 8"/>
                  <a:gd name="T7" fmla="*/ 3 h 8"/>
                  <a:gd name="T8" fmla="*/ 5 w 8"/>
                  <a:gd name="T9" fmla="*/ 5 h 8"/>
                  <a:gd name="T10" fmla="*/ 5 w 8"/>
                  <a:gd name="T11" fmla="*/ 8 h 8"/>
                  <a:gd name="T12" fmla="*/ 3 w 8"/>
                  <a:gd name="T13" fmla="*/ 8 h 8"/>
                  <a:gd name="T14" fmla="*/ 0 w 8"/>
                  <a:gd name="T15" fmla="*/ 8 h 8"/>
                  <a:gd name="T16" fmla="*/ 0 w 8"/>
                  <a:gd name="T17" fmla="*/ 8 h 8"/>
                  <a:gd name="T18" fmla="*/ 0 w 8"/>
                  <a:gd name="T19" fmla="*/ 5 h 8"/>
                  <a:gd name="T20" fmla="*/ 0 w 8"/>
                  <a:gd name="T21" fmla="*/ 3 h 8"/>
                  <a:gd name="T22" fmla="*/ 0 w 8"/>
                  <a:gd name="T23" fmla="*/ 3 h 8"/>
                  <a:gd name="T24" fmla="*/ 3 w 8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3" y="3"/>
                    </a:moveTo>
                    <a:lnTo>
                      <a:pt x="5" y="3"/>
                    </a:lnTo>
                    <a:lnTo>
                      <a:pt x="5" y="0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0" name="Freeform 1020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1" name="Freeform 1021"/>
              <p:cNvSpPr>
                <a:spLocks/>
              </p:cNvSpPr>
              <p:nvPr/>
            </p:nvSpPr>
            <p:spPr bwMode="auto">
              <a:xfrm>
                <a:off x="6837" y="2987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0 h 8"/>
                  <a:gd name="T6" fmla="*/ 5 w 7"/>
                  <a:gd name="T7" fmla="*/ 3 h 8"/>
                  <a:gd name="T8" fmla="*/ 7 w 7"/>
                  <a:gd name="T9" fmla="*/ 5 h 8"/>
                  <a:gd name="T10" fmla="*/ 7 w 7"/>
                  <a:gd name="T11" fmla="*/ 8 h 8"/>
                  <a:gd name="T12" fmla="*/ 7 w 7"/>
                  <a:gd name="T13" fmla="*/ 8 h 8"/>
                  <a:gd name="T14" fmla="*/ 5 w 7"/>
                  <a:gd name="T15" fmla="*/ 8 h 8"/>
                  <a:gd name="T16" fmla="*/ 2 w 7"/>
                  <a:gd name="T17" fmla="*/ 5 h 8"/>
                  <a:gd name="T18" fmla="*/ 0 w 7"/>
                  <a:gd name="T19" fmla="*/ 3 h 8"/>
                  <a:gd name="T20" fmla="*/ 0 w 7"/>
                  <a:gd name="T21" fmla="*/ 0 h 8"/>
                  <a:gd name="T22" fmla="*/ 0 w 7"/>
                  <a:gd name="T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2" name="Freeform 1022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3" name="Freeform 1023"/>
              <p:cNvSpPr>
                <a:spLocks/>
              </p:cNvSpPr>
              <p:nvPr/>
            </p:nvSpPr>
            <p:spPr bwMode="auto">
              <a:xfrm>
                <a:off x="6807" y="3200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0 h 3"/>
                  <a:gd name="T4" fmla="*/ 0 w 2"/>
                  <a:gd name="T5" fmla="*/ 0 h 3"/>
                  <a:gd name="T6" fmla="*/ 2 w 2"/>
                  <a:gd name="T7" fmla="*/ 3 h 3"/>
                  <a:gd name="T8" fmla="*/ 2 w 2"/>
                  <a:gd name="T9" fmla="*/ 3 h 3"/>
                  <a:gd name="T10" fmla="*/ 0 w 2"/>
                  <a:gd name="T11" fmla="*/ 3 h 3"/>
                  <a:gd name="T12" fmla="*/ 0 w 2"/>
                  <a:gd name="T13" fmla="*/ 3 h 3"/>
                  <a:gd name="T14" fmla="*/ 0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4" name="Freeform 1024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5" name="Freeform 1025"/>
              <p:cNvSpPr>
                <a:spLocks/>
              </p:cNvSpPr>
              <p:nvPr/>
            </p:nvSpPr>
            <p:spPr bwMode="auto">
              <a:xfrm>
                <a:off x="6881" y="3141"/>
                <a:ext cx="2" cy="15"/>
              </a:xfrm>
              <a:custGeom>
                <a:avLst/>
                <a:gdLst>
                  <a:gd name="T0" fmla="*/ 0 w 2"/>
                  <a:gd name="T1" fmla="*/ 0 h 15"/>
                  <a:gd name="T2" fmla="*/ 0 w 2"/>
                  <a:gd name="T3" fmla="*/ 2 h 15"/>
                  <a:gd name="T4" fmla="*/ 2 w 2"/>
                  <a:gd name="T5" fmla="*/ 5 h 15"/>
                  <a:gd name="T6" fmla="*/ 2 w 2"/>
                  <a:gd name="T7" fmla="*/ 10 h 15"/>
                  <a:gd name="T8" fmla="*/ 2 w 2"/>
                  <a:gd name="T9" fmla="*/ 12 h 15"/>
                  <a:gd name="T10" fmla="*/ 2 w 2"/>
                  <a:gd name="T11" fmla="*/ 15 h 15"/>
                  <a:gd name="T12" fmla="*/ 2 w 2"/>
                  <a:gd name="T13" fmla="*/ 15 h 15"/>
                  <a:gd name="T14" fmla="*/ 0 w 2"/>
                  <a:gd name="T15" fmla="*/ 12 h 15"/>
                  <a:gd name="T16" fmla="*/ 0 w 2"/>
                  <a:gd name="T1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15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6" name="Freeform 1026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7" name="Freeform 1027"/>
              <p:cNvSpPr>
                <a:spLocks/>
              </p:cNvSpPr>
              <p:nvPr/>
            </p:nvSpPr>
            <p:spPr bwMode="auto">
              <a:xfrm>
                <a:off x="6913" y="319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8" name="Freeform 1028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9" name="Freeform 1029"/>
              <p:cNvSpPr>
                <a:spLocks/>
              </p:cNvSpPr>
              <p:nvPr/>
            </p:nvSpPr>
            <p:spPr bwMode="auto">
              <a:xfrm>
                <a:off x="7019" y="337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2 h 2"/>
                  <a:gd name="T3" fmla="*/ 2 h 2"/>
                  <a:gd name="T4" fmla="*/ 0 h 2"/>
                  <a:gd name="T5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0" name="Freeform 1030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1" name="Freeform 1031"/>
              <p:cNvSpPr>
                <a:spLocks/>
              </p:cNvSpPr>
              <p:nvPr/>
            </p:nvSpPr>
            <p:spPr bwMode="auto">
              <a:xfrm>
                <a:off x="6723" y="3418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0 w 7"/>
                  <a:gd name="T5" fmla="*/ 5 h 5"/>
                  <a:gd name="T6" fmla="*/ 3 w 7"/>
                  <a:gd name="T7" fmla="*/ 0 h 5"/>
                  <a:gd name="T8" fmla="*/ 5 w 7"/>
                  <a:gd name="T9" fmla="*/ 0 h 5"/>
                  <a:gd name="T10" fmla="*/ 7 w 7"/>
                  <a:gd name="T11" fmla="*/ 2 h 5"/>
                  <a:gd name="T12" fmla="*/ 7 w 7"/>
                  <a:gd name="T13" fmla="*/ 5 h 5"/>
                  <a:gd name="T14" fmla="*/ 5 w 7"/>
                  <a:gd name="T15" fmla="*/ 5 h 5"/>
                  <a:gd name="T16" fmla="*/ 5 w 7"/>
                  <a:gd name="T17" fmla="*/ 5 h 5"/>
                  <a:gd name="T18" fmla="*/ 3 w 7"/>
                  <a:gd name="T19" fmla="*/ 5 h 5"/>
                  <a:gd name="T20" fmla="*/ 3 w 7"/>
                  <a:gd name="T21" fmla="*/ 5 h 5"/>
                  <a:gd name="T22" fmla="*/ 0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2" name="Freeform 1032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3" name="Freeform 1033"/>
              <p:cNvSpPr>
                <a:spLocks/>
              </p:cNvSpPr>
              <p:nvPr/>
            </p:nvSpPr>
            <p:spPr bwMode="auto">
              <a:xfrm>
                <a:off x="6975" y="3571"/>
                <a:ext cx="29" cy="20"/>
              </a:xfrm>
              <a:custGeom>
                <a:avLst/>
                <a:gdLst>
                  <a:gd name="T0" fmla="*/ 15 w 29"/>
                  <a:gd name="T1" fmla="*/ 2 h 20"/>
                  <a:gd name="T2" fmla="*/ 17 w 29"/>
                  <a:gd name="T3" fmla="*/ 2 h 20"/>
                  <a:gd name="T4" fmla="*/ 20 w 29"/>
                  <a:gd name="T5" fmla="*/ 0 h 20"/>
                  <a:gd name="T6" fmla="*/ 20 w 29"/>
                  <a:gd name="T7" fmla="*/ 2 h 20"/>
                  <a:gd name="T8" fmla="*/ 22 w 29"/>
                  <a:gd name="T9" fmla="*/ 5 h 20"/>
                  <a:gd name="T10" fmla="*/ 24 w 29"/>
                  <a:gd name="T11" fmla="*/ 5 h 20"/>
                  <a:gd name="T12" fmla="*/ 27 w 29"/>
                  <a:gd name="T13" fmla="*/ 5 h 20"/>
                  <a:gd name="T14" fmla="*/ 29 w 29"/>
                  <a:gd name="T15" fmla="*/ 15 h 20"/>
                  <a:gd name="T16" fmla="*/ 29 w 29"/>
                  <a:gd name="T17" fmla="*/ 17 h 20"/>
                  <a:gd name="T18" fmla="*/ 22 w 29"/>
                  <a:gd name="T19" fmla="*/ 17 h 20"/>
                  <a:gd name="T20" fmla="*/ 20 w 29"/>
                  <a:gd name="T21" fmla="*/ 20 h 20"/>
                  <a:gd name="T22" fmla="*/ 10 w 29"/>
                  <a:gd name="T23" fmla="*/ 20 h 20"/>
                  <a:gd name="T24" fmla="*/ 10 w 29"/>
                  <a:gd name="T25" fmla="*/ 17 h 20"/>
                  <a:gd name="T26" fmla="*/ 2 w 29"/>
                  <a:gd name="T27" fmla="*/ 17 h 20"/>
                  <a:gd name="T28" fmla="*/ 0 w 29"/>
                  <a:gd name="T29" fmla="*/ 15 h 20"/>
                  <a:gd name="T30" fmla="*/ 0 w 29"/>
                  <a:gd name="T31" fmla="*/ 12 h 20"/>
                  <a:gd name="T32" fmla="*/ 2 w 29"/>
                  <a:gd name="T33" fmla="*/ 7 h 20"/>
                  <a:gd name="T34" fmla="*/ 7 w 29"/>
                  <a:gd name="T35" fmla="*/ 2 h 20"/>
                  <a:gd name="T36" fmla="*/ 10 w 29"/>
                  <a:gd name="T37" fmla="*/ 2 h 20"/>
                  <a:gd name="T38" fmla="*/ 12 w 29"/>
                  <a:gd name="T39" fmla="*/ 2 h 20"/>
                  <a:gd name="T40" fmla="*/ 15 w 29"/>
                  <a:gd name="T4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20">
                    <a:moveTo>
                      <a:pt x="15" y="2"/>
                    </a:moveTo>
                    <a:lnTo>
                      <a:pt x="17" y="2"/>
                    </a:lnTo>
                    <a:lnTo>
                      <a:pt x="20" y="0"/>
                    </a:lnTo>
                    <a:lnTo>
                      <a:pt x="20" y="2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15"/>
                    </a:lnTo>
                    <a:lnTo>
                      <a:pt x="29" y="17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4" name="Freeform 1034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5" name="Freeform 1035"/>
              <p:cNvSpPr>
                <a:spLocks/>
              </p:cNvSpPr>
              <p:nvPr/>
            </p:nvSpPr>
            <p:spPr bwMode="auto">
              <a:xfrm>
                <a:off x="7002" y="3544"/>
                <a:ext cx="32" cy="19"/>
              </a:xfrm>
              <a:custGeom>
                <a:avLst/>
                <a:gdLst>
                  <a:gd name="T0" fmla="*/ 10 w 32"/>
                  <a:gd name="T1" fmla="*/ 7 h 19"/>
                  <a:gd name="T2" fmla="*/ 10 w 32"/>
                  <a:gd name="T3" fmla="*/ 7 h 19"/>
                  <a:gd name="T4" fmla="*/ 10 w 32"/>
                  <a:gd name="T5" fmla="*/ 7 h 19"/>
                  <a:gd name="T6" fmla="*/ 32 w 32"/>
                  <a:gd name="T7" fmla="*/ 0 h 19"/>
                  <a:gd name="T8" fmla="*/ 32 w 32"/>
                  <a:gd name="T9" fmla="*/ 2 h 19"/>
                  <a:gd name="T10" fmla="*/ 25 w 32"/>
                  <a:gd name="T11" fmla="*/ 7 h 19"/>
                  <a:gd name="T12" fmla="*/ 22 w 32"/>
                  <a:gd name="T13" fmla="*/ 12 h 19"/>
                  <a:gd name="T14" fmla="*/ 30 w 32"/>
                  <a:gd name="T15" fmla="*/ 7 h 19"/>
                  <a:gd name="T16" fmla="*/ 30 w 32"/>
                  <a:gd name="T17" fmla="*/ 12 h 19"/>
                  <a:gd name="T18" fmla="*/ 17 w 32"/>
                  <a:gd name="T19" fmla="*/ 15 h 19"/>
                  <a:gd name="T20" fmla="*/ 17 w 32"/>
                  <a:gd name="T21" fmla="*/ 12 h 19"/>
                  <a:gd name="T22" fmla="*/ 17 w 32"/>
                  <a:gd name="T23" fmla="*/ 12 h 19"/>
                  <a:gd name="T24" fmla="*/ 15 w 32"/>
                  <a:gd name="T25" fmla="*/ 12 h 19"/>
                  <a:gd name="T26" fmla="*/ 12 w 32"/>
                  <a:gd name="T27" fmla="*/ 17 h 19"/>
                  <a:gd name="T28" fmla="*/ 10 w 32"/>
                  <a:gd name="T29" fmla="*/ 17 h 19"/>
                  <a:gd name="T30" fmla="*/ 7 w 32"/>
                  <a:gd name="T31" fmla="*/ 17 h 19"/>
                  <a:gd name="T32" fmla="*/ 7 w 32"/>
                  <a:gd name="T33" fmla="*/ 19 h 19"/>
                  <a:gd name="T34" fmla="*/ 2 w 32"/>
                  <a:gd name="T35" fmla="*/ 15 h 19"/>
                  <a:gd name="T36" fmla="*/ 0 w 32"/>
                  <a:gd name="T37" fmla="*/ 15 h 19"/>
                  <a:gd name="T38" fmla="*/ 0 w 32"/>
                  <a:gd name="T39" fmla="*/ 12 h 19"/>
                  <a:gd name="T40" fmla="*/ 2 w 32"/>
                  <a:gd name="T41" fmla="*/ 10 h 19"/>
                  <a:gd name="T42" fmla="*/ 10 w 32"/>
                  <a:gd name="T43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" h="19">
                    <a:moveTo>
                      <a:pt x="10" y="7"/>
                    </a:moveTo>
                    <a:lnTo>
                      <a:pt x="10" y="7"/>
                    </a:lnTo>
                    <a:lnTo>
                      <a:pt x="10" y="7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30" y="7"/>
                    </a:lnTo>
                    <a:lnTo>
                      <a:pt x="30" y="12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1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6" name="Freeform 1036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7" name="Freeform 1037"/>
              <p:cNvSpPr>
                <a:spLocks/>
              </p:cNvSpPr>
              <p:nvPr/>
            </p:nvSpPr>
            <p:spPr bwMode="auto">
              <a:xfrm>
                <a:off x="6738" y="3512"/>
                <a:ext cx="15" cy="19"/>
              </a:xfrm>
              <a:custGeom>
                <a:avLst/>
                <a:gdLst>
                  <a:gd name="T0" fmla="*/ 0 w 15"/>
                  <a:gd name="T1" fmla="*/ 0 h 19"/>
                  <a:gd name="T2" fmla="*/ 2 w 15"/>
                  <a:gd name="T3" fmla="*/ 0 h 19"/>
                  <a:gd name="T4" fmla="*/ 2 w 15"/>
                  <a:gd name="T5" fmla="*/ 0 h 19"/>
                  <a:gd name="T6" fmla="*/ 2 w 15"/>
                  <a:gd name="T7" fmla="*/ 2 h 19"/>
                  <a:gd name="T8" fmla="*/ 5 w 15"/>
                  <a:gd name="T9" fmla="*/ 4 h 19"/>
                  <a:gd name="T10" fmla="*/ 5 w 15"/>
                  <a:gd name="T11" fmla="*/ 9 h 19"/>
                  <a:gd name="T12" fmla="*/ 7 w 15"/>
                  <a:gd name="T13" fmla="*/ 9 h 19"/>
                  <a:gd name="T14" fmla="*/ 7 w 15"/>
                  <a:gd name="T15" fmla="*/ 9 h 19"/>
                  <a:gd name="T16" fmla="*/ 10 w 15"/>
                  <a:gd name="T17" fmla="*/ 4 h 19"/>
                  <a:gd name="T18" fmla="*/ 10 w 15"/>
                  <a:gd name="T19" fmla="*/ 4 h 19"/>
                  <a:gd name="T20" fmla="*/ 12 w 15"/>
                  <a:gd name="T21" fmla="*/ 4 h 19"/>
                  <a:gd name="T22" fmla="*/ 12 w 15"/>
                  <a:gd name="T23" fmla="*/ 7 h 19"/>
                  <a:gd name="T24" fmla="*/ 12 w 15"/>
                  <a:gd name="T25" fmla="*/ 7 h 19"/>
                  <a:gd name="T26" fmla="*/ 15 w 15"/>
                  <a:gd name="T27" fmla="*/ 17 h 19"/>
                  <a:gd name="T28" fmla="*/ 15 w 15"/>
                  <a:gd name="T29" fmla="*/ 17 h 19"/>
                  <a:gd name="T30" fmla="*/ 10 w 15"/>
                  <a:gd name="T31" fmla="*/ 17 h 19"/>
                  <a:gd name="T32" fmla="*/ 7 w 15"/>
                  <a:gd name="T33" fmla="*/ 19 h 19"/>
                  <a:gd name="T34" fmla="*/ 5 w 15"/>
                  <a:gd name="T35" fmla="*/ 19 h 19"/>
                  <a:gd name="T36" fmla="*/ 0 w 15"/>
                  <a:gd name="T3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8" name="Freeform 1038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9" name="Freeform 1039"/>
              <p:cNvSpPr>
                <a:spLocks/>
              </p:cNvSpPr>
              <p:nvPr/>
            </p:nvSpPr>
            <p:spPr bwMode="auto">
              <a:xfrm>
                <a:off x="6753" y="3536"/>
                <a:ext cx="12" cy="15"/>
              </a:xfrm>
              <a:custGeom>
                <a:avLst/>
                <a:gdLst>
                  <a:gd name="T0" fmla="*/ 0 w 12"/>
                  <a:gd name="T1" fmla="*/ 0 h 15"/>
                  <a:gd name="T2" fmla="*/ 2 w 12"/>
                  <a:gd name="T3" fmla="*/ 0 h 15"/>
                  <a:gd name="T4" fmla="*/ 2 w 12"/>
                  <a:gd name="T5" fmla="*/ 3 h 15"/>
                  <a:gd name="T6" fmla="*/ 5 w 12"/>
                  <a:gd name="T7" fmla="*/ 5 h 15"/>
                  <a:gd name="T8" fmla="*/ 5 w 12"/>
                  <a:gd name="T9" fmla="*/ 5 h 15"/>
                  <a:gd name="T10" fmla="*/ 7 w 12"/>
                  <a:gd name="T11" fmla="*/ 8 h 15"/>
                  <a:gd name="T12" fmla="*/ 10 w 12"/>
                  <a:gd name="T13" fmla="*/ 10 h 15"/>
                  <a:gd name="T14" fmla="*/ 12 w 12"/>
                  <a:gd name="T15" fmla="*/ 13 h 15"/>
                  <a:gd name="T16" fmla="*/ 12 w 12"/>
                  <a:gd name="T17" fmla="*/ 15 h 15"/>
                  <a:gd name="T18" fmla="*/ 5 w 12"/>
                  <a:gd name="T19" fmla="*/ 15 h 15"/>
                  <a:gd name="T20" fmla="*/ 2 w 12"/>
                  <a:gd name="T21" fmla="*/ 5 h 15"/>
                  <a:gd name="T22" fmla="*/ 2 w 12"/>
                  <a:gd name="T23" fmla="*/ 5 h 15"/>
                  <a:gd name="T24" fmla="*/ 0 w 12"/>
                  <a:gd name="T25" fmla="*/ 5 h 15"/>
                  <a:gd name="T26" fmla="*/ 0 w 12"/>
                  <a:gd name="T2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" h="15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10" y="10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0" name="Freeform 1040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1" name="Freeform 1041"/>
              <p:cNvSpPr>
                <a:spLocks/>
              </p:cNvSpPr>
              <p:nvPr/>
            </p:nvSpPr>
            <p:spPr bwMode="auto">
              <a:xfrm>
                <a:off x="6775" y="3526"/>
                <a:ext cx="0" cy="13"/>
              </a:xfrm>
              <a:custGeom>
                <a:avLst/>
                <a:gdLst>
                  <a:gd name="T0" fmla="*/ 3 h 13"/>
                  <a:gd name="T1" fmla="*/ 0 h 13"/>
                  <a:gd name="T2" fmla="*/ 8 h 13"/>
                  <a:gd name="T3" fmla="*/ 8 h 13"/>
                  <a:gd name="T4" fmla="*/ 10 h 13"/>
                  <a:gd name="T5" fmla="*/ 13 h 13"/>
                  <a:gd name="T6" fmla="*/ 5 h 13"/>
                  <a:gd name="T7" fmla="*/ 3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3">
                    <a:moveTo>
                      <a:pt x="0" y="3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2" name="Freeform 1042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3" name="Freeform 1043"/>
              <p:cNvSpPr>
                <a:spLocks/>
              </p:cNvSpPr>
              <p:nvPr/>
            </p:nvSpPr>
            <p:spPr bwMode="auto">
              <a:xfrm>
                <a:off x="6770" y="3541"/>
                <a:ext cx="7" cy="8"/>
              </a:xfrm>
              <a:custGeom>
                <a:avLst/>
                <a:gdLst>
                  <a:gd name="T0" fmla="*/ 2 w 7"/>
                  <a:gd name="T1" fmla="*/ 0 h 8"/>
                  <a:gd name="T2" fmla="*/ 5 w 7"/>
                  <a:gd name="T3" fmla="*/ 0 h 8"/>
                  <a:gd name="T4" fmla="*/ 5 w 7"/>
                  <a:gd name="T5" fmla="*/ 3 h 8"/>
                  <a:gd name="T6" fmla="*/ 7 w 7"/>
                  <a:gd name="T7" fmla="*/ 5 h 8"/>
                  <a:gd name="T8" fmla="*/ 2 w 7"/>
                  <a:gd name="T9" fmla="*/ 8 h 8"/>
                  <a:gd name="T10" fmla="*/ 0 w 7"/>
                  <a:gd name="T11" fmla="*/ 5 h 8"/>
                  <a:gd name="T12" fmla="*/ 0 w 7"/>
                  <a:gd name="T13" fmla="*/ 3 h 8"/>
                  <a:gd name="T14" fmla="*/ 0 w 7"/>
                  <a:gd name="T15" fmla="*/ 3 h 8"/>
                  <a:gd name="T16" fmla="*/ 0 w 7"/>
                  <a:gd name="T17" fmla="*/ 3 h 8"/>
                  <a:gd name="T18" fmla="*/ 2 w 7"/>
                  <a:gd name="T19" fmla="*/ 0 h 8"/>
                  <a:gd name="T20" fmla="*/ 2 w 7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4" name="Freeform 1044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5" name="Freeform 1045"/>
              <p:cNvSpPr>
                <a:spLocks/>
              </p:cNvSpPr>
              <p:nvPr/>
            </p:nvSpPr>
            <p:spPr bwMode="auto">
              <a:xfrm>
                <a:off x="6775" y="3576"/>
                <a:ext cx="7" cy="5"/>
              </a:xfrm>
              <a:custGeom>
                <a:avLst/>
                <a:gdLst>
                  <a:gd name="T0" fmla="*/ 5 w 7"/>
                  <a:gd name="T1" fmla="*/ 0 h 5"/>
                  <a:gd name="T2" fmla="*/ 7 w 7"/>
                  <a:gd name="T3" fmla="*/ 0 h 5"/>
                  <a:gd name="T4" fmla="*/ 7 w 7"/>
                  <a:gd name="T5" fmla="*/ 5 h 5"/>
                  <a:gd name="T6" fmla="*/ 5 w 7"/>
                  <a:gd name="T7" fmla="*/ 5 h 5"/>
                  <a:gd name="T8" fmla="*/ 2 w 7"/>
                  <a:gd name="T9" fmla="*/ 5 h 5"/>
                  <a:gd name="T10" fmla="*/ 0 w 7"/>
                  <a:gd name="T11" fmla="*/ 2 h 5"/>
                  <a:gd name="T12" fmla="*/ 0 w 7"/>
                  <a:gd name="T13" fmla="*/ 2 h 5"/>
                  <a:gd name="T14" fmla="*/ 2 w 7"/>
                  <a:gd name="T15" fmla="*/ 0 h 5"/>
                  <a:gd name="T16" fmla="*/ 2 w 7"/>
                  <a:gd name="T17" fmla="*/ 0 h 5"/>
                  <a:gd name="T18" fmla="*/ 5 w 7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7" y="0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6" name="Freeform 1046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7" name="Freeform 1047"/>
              <p:cNvSpPr>
                <a:spLocks/>
              </p:cNvSpPr>
              <p:nvPr/>
            </p:nvSpPr>
            <p:spPr bwMode="auto">
              <a:xfrm>
                <a:off x="6792" y="3601"/>
                <a:ext cx="3" cy="7"/>
              </a:xfrm>
              <a:custGeom>
                <a:avLst/>
                <a:gdLst>
                  <a:gd name="T0" fmla="*/ 0 w 3"/>
                  <a:gd name="T1" fmla="*/ 0 h 7"/>
                  <a:gd name="T2" fmla="*/ 0 w 3"/>
                  <a:gd name="T3" fmla="*/ 0 h 7"/>
                  <a:gd name="T4" fmla="*/ 0 w 3"/>
                  <a:gd name="T5" fmla="*/ 0 h 7"/>
                  <a:gd name="T6" fmla="*/ 3 w 3"/>
                  <a:gd name="T7" fmla="*/ 0 h 7"/>
                  <a:gd name="T8" fmla="*/ 3 w 3"/>
                  <a:gd name="T9" fmla="*/ 2 h 7"/>
                  <a:gd name="T10" fmla="*/ 3 w 3"/>
                  <a:gd name="T11" fmla="*/ 2 h 7"/>
                  <a:gd name="T12" fmla="*/ 3 w 3"/>
                  <a:gd name="T13" fmla="*/ 7 h 7"/>
                  <a:gd name="T14" fmla="*/ 3 w 3"/>
                  <a:gd name="T15" fmla="*/ 7 h 7"/>
                  <a:gd name="T16" fmla="*/ 0 w 3"/>
                  <a:gd name="T17" fmla="*/ 4 h 7"/>
                  <a:gd name="T18" fmla="*/ 0 w 3"/>
                  <a:gd name="T19" fmla="*/ 2 h 7"/>
                  <a:gd name="T20" fmla="*/ 0 w 3"/>
                  <a:gd name="T21" fmla="*/ 0 h 7"/>
                  <a:gd name="T22" fmla="*/ 0 w 3"/>
                  <a:gd name="T23" fmla="*/ 4 h 7"/>
                  <a:gd name="T24" fmla="*/ 0 w 3"/>
                  <a:gd name="T25" fmla="*/ 2 h 7"/>
                  <a:gd name="T26" fmla="*/ 0 w 3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8" name="Freeform 1048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9" name="Freeform 1049"/>
              <p:cNvSpPr>
                <a:spLocks/>
              </p:cNvSpPr>
              <p:nvPr/>
            </p:nvSpPr>
            <p:spPr bwMode="auto">
              <a:xfrm>
                <a:off x="6797" y="3618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5 w 5"/>
                  <a:gd name="T5" fmla="*/ 2 h 5"/>
                  <a:gd name="T6" fmla="*/ 3 w 5"/>
                  <a:gd name="T7" fmla="*/ 5 h 5"/>
                  <a:gd name="T8" fmla="*/ 0 w 5"/>
                  <a:gd name="T9" fmla="*/ 5 h 5"/>
                  <a:gd name="T10" fmla="*/ 0 w 5"/>
                  <a:gd name="T11" fmla="*/ 2 h 5"/>
                  <a:gd name="T12" fmla="*/ 0 w 5"/>
                  <a:gd name="T13" fmla="*/ 0 h 5"/>
                  <a:gd name="T14" fmla="*/ 0 w 5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0" name="Freeform 1050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1" name="Freeform 1051"/>
              <p:cNvSpPr>
                <a:spLocks/>
              </p:cNvSpPr>
              <p:nvPr/>
            </p:nvSpPr>
            <p:spPr bwMode="auto">
              <a:xfrm>
                <a:off x="6684" y="3638"/>
                <a:ext cx="64" cy="54"/>
              </a:xfrm>
              <a:custGeom>
                <a:avLst/>
                <a:gdLst>
                  <a:gd name="T0" fmla="*/ 22 w 64"/>
                  <a:gd name="T1" fmla="*/ 29 h 54"/>
                  <a:gd name="T2" fmla="*/ 14 w 64"/>
                  <a:gd name="T3" fmla="*/ 24 h 54"/>
                  <a:gd name="T4" fmla="*/ 9 w 64"/>
                  <a:gd name="T5" fmla="*/ 17 h 54"/>
                  <a:gd name="T6" fmla="*/ 7 w 64"/>
                  <a:gd name="T7" fmla="*/ 14 h 54"/>
                  <a:gd name="T8" fmla="*/ 5 w 64"/>
                  <a:gd name="T9" fmla="*/ 10 h 54"/>
                  <a:gd name="T10" fmla="*/ 2 w 64"/>
                  <a:gd name="T11" fmla="*/ 7 h 54"/>
                  <a:gd name="T12" fmla="*/ 2 w 64"/>
                  <a:gd name="T13" fmla="*/ 2 h 54"/>
                  <a:gd name="T14" fmla="*/ 0 w 64"/>
                  <a:gd name="T15" fmla="*/ 0 h 54"/>
                  <a:gd name="T16" fmla="*/ 2 w 64"/>
                  <a:gd name="T17" fmla="*/ 0 h 54"/>
                  <a:gd name="T18" fmla="*/ 5 w 64"/>
                  <a:gd name="T19" fmla="*/ 2 h 54"/>
                  <a:gd name="T20" fmla="*/ 7 w 64"/>
                  <a:gd name="T21" fmla="*/ 2 h 54"/>
                  <a:gd name="T22" fmla="*/ 12 w 64"/>
                  <a:gd name="T23" fmla="*/ 5 h 54"/>
                  <a:gd name="T24" fmla="*/ 14 w 64"/>
                  <a:gd name="T25" fmla="*/ 7 h 54"/>
                  <a:gd name="T26" fmla="*/ 14 w 64"/>
                  <a:gd name="T27" fmla="*/ 7 h 54"/>
                  <a:gd name="T28" fmla="*/ 17 w 64"/>
                  <a:gd name="T29" fmla="*/ 10 h 54"/>
                  <a:gd name="T30" fmla="*/ 22 w 64"/>
                  <a:gd name="T31" fmla="*/ 12 h 54"/>
                  <a:gd name="T32" fmla="*/ 27 w 64"/>
                  <a:gd name="T33" fmla="*/ 17 h 54"/>
                  <a:gd name="T34" fmla="*/ 29 w 64"/>
                  <a:gd name="T35" fmla="*/ 17 h 54"/>
                  <a:gd name="T36" fmla="*/ 29 w 64"/>
                  <a:gd name="T37" fmla="*/ 22 h 54"/>
                  <a:gd name="T38" fmla="*/ 32 w 64"/>
                  <a:gd name="T39" fmla="*/ 22 h 54"/>
                  <a:gd name="T40" fmla="*/ 32 w 64"/>
                  <a:gd name="T41" fmla="*/ 24 h 54"/>
                  <a:gd name="T42" fmla="*/ 34 w 64"/>
                  <a:gd name="T43" fmla="*/ 27 h 54"/>
                  <a:gd name="T44" fmla="*/ 37 w 64"/>
                  <a:gd name="T45" fmla="*/ 29 h 54"/>
                  <a:gd name="T46" fmla="*/ 39 w 64"/>
                  <a:gd name="T47" fmla="*/ 29 h 54"/>
                  <a:gd name="T48" fmla="*/ 39 w 64"/>
                  <a:gd name="T49" fmla="*/ 32 h 54"/>
                  <a:gd name="T50" fmla="*/ 44 w 64"/>
                  <a:gd name="T51" fmla="*/ 32 h 54"/>
                  <a:gd name="T52" fmla="*/ 49 w 64"/>
                  <a:gd name="T53" fmla="*/ 34 h 54"/>
                  <a:gd name="T54" fmla="*/ 56 w 64"/>
                  <a:gd name="T55" fmla="*/ 42 h 54"/>
                  <a:gd name="T56" fmla="*/ 56 w 64"/>
                  <a:gd name="T57" fmla="*/ 44 h 54"/>
                  <a:gd name="T58" fmla="*/ 59 w 64"/>
                  <a:gd name="T59" fmla="*/ 44 h 54"/>
                  <a:gd name="T60" fmla="*/ 64 w 64"/>
                  <a:gd name="T61" fmla="*/ 44 h 54"/>
                  <a:gd name="T62" fmla="*/ 64 w 64"/>
                  <a:gd name="T63" fmla="*/ 49 h 54"/>
                  <a:gd name="T64" fmla="*/ 64 w 64"/>
                  <a:gd name="T65" fmla="*/ 49 h 54"/>
                  <a:gd name="T66" fmla="*/ 61 w 64"/>
                  <a:gd name="T67" fmla="*/ 49 h 54"/>
                  <a:gd name="T68" fmla="*/ 61 w 64"/>
                  <a:gd name="T69" fmla="*/ 54 h 54"/>
                  <a:gd name="T70" fmla="*/ 59 w 64"/>
                  <a:gd name="T71" fmla="*/ 52 h 54"/>
                  <a:gd name="T72" fmla="*/ 59 w 64"/>
                  <a:gd name="T73" fmla="*/ 52 h 54"/>
                  <a:gd name="T74" fmla="*/ 56 w 64"/>
                  <a:gd name="T75" fmla="*/ 49 h 54"/>
                  <a:gd name="T76" fmla="*/ 54 w 64"/>
                  <a:gd name="T77" fmla="*/ 47 h 54"/>
                  <a:gd name="T78" fmla="*/ 51 w 64"/>
                  <a:gd name="T79" fmla="*/ 47 h 54"/>
                  <a:gd name="T80" fmla="*/ 49 w 64"/>
                  <a:gd name="T81" fmla="*/ 47 h 54"/>
                  <a:gd name="T82" fmla="*/ 46 w 64"/>
                  <a:gd name="T83" fmla="*/ 47 h 54"/>
                  <a:gd name="T84" fmla="*/ 44 w 64"/>
                  <a:gd name="T85" fmla="*/ 44 h 54"/>
                  <a:gd name="T86" fmla="*/ 44 w 64"/>
                  <a:gd name="T87" fmla="*/ 42 h 54"/>
                  <a:gd name="T88" fmla="*/ 42 w 64"/>
                  <a:gd name="T89" fmla="*/ 42 h 54"/>
                  <a:gd name="T90" fmla="*/ 42 w 64"/>
                  <a:gd name="T91" fmla="*/ 42 h 54"/>
                  <a:gd name="T92" fmla="*/ 39 w 64"/>
                  <a:gd name="T93" fmla="*/ 42 h 54"/>
                  <a:gd name="T94" fmla="*/ 39 w 64"/>
                  <a:gd name="T95" fmla="*/ 39 h 54"/>
                  <a:gd name="T96" fmla="*/ 37 w 64"/>
                  <a:gd name="T97" fmla="*/ 39 h 54"/>
                  <a:gd name="T98" fmla="*/ 37 w 64"/>
                  <a:gd name="T99" fmla="*/ 37 h 54"/>
                  <a:gd name="T100" fmla="*/ 34 w 64"/>
                  <a:gd name="T101" fmla="*/ 37 h 54"/>
                  <a:gd name="T102" fmla="*/ 29 w 64"/>
                  <a:gd name="T103" fmla="*/ 34 h 54"/>
                  <a:gd name="T104" fmla="*/ 27 w 64"/>
                  <a:gd name="T105" fmla="*/ 34 h 54"/>
                  <a:gd name="T106" fmla="*/ 27 w 64"/>
                  <a:gd name="T107" fmla="*/ 32 h 54"/>
                  <a:gd name="T108" fmla="*/ 24 w 64"/>
                  <a:gd name="T109" fmla="*/ 29 h 54"/>
                  <a:gd name="T110" fmla="*/ 22 w 64"/>
                  <a:gd name="T111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4" h="54">
                    <a:moveTo>
                      <a:pt x="22" y="29"/>
                    </a:moveTo>
                    <a:lnTo>
                      <a:pt x="14" y="24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5" y="10"/>
                    </a:lnTo>
                    <a:lnTo>
                      <a:pt x="2" y="7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22" y="12"/>
                    </a:lnTo>
                    <a:lnTo>
                      <a:pt x="27" y="17"/>
                    </a:lnTo>
                    <a:lnTo>
                      <a:pt x="29" y="1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4" y="27"/>
                    </a:lnTo>
                    <a:lnTo>
                      <a:pt x="37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44" y="32"/>
                    </a:lnTo>
                    <a:lnTo>
                      <a:pt x="49" y="34"/>
                    </a:lnTo>
                    <a:lnTo>
                      <a:pt x="56" y="42"/>
                    </a:lnTo>
                    <a:lnTo>
                      <a:pt x="56" y="44"/>
                    </a:lnTo>
                    <a:lnTo>
                      <a:pt x="59" y="44"/>
                    </a:lnTo>
                    <a:lnTo>
                      <a:pt x="64" y="44"/>
                    </a:lnTo>
                    <a:lnTo>
                      <a:pt x="64" y="49"/>
                    </a:lnTo>
                    <a:lnTo>
                      <a:pt x="64" y="49"/>
                    </a:lnTo>
                    <a:lnTo>
                      <a:pt x="61" y="49"/>
                    </a:lnTo>
                    <a:lnTo>
                      <a:pt x="61" y="54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6" y="49"/>
                    </a:lnTo>
                    <a:lnTo>
                      <a:pt x="54" y="47"/>
                    </a:lnTo>
                    <a:lnTo>
                      <a:pt x="51" y="47"/>
                    </a:lnTo>
                    <a:lnTo>
                      <a:pt x="49" y="47"/>
                    </a:lnTo>
                    <a:lnTo>
                      <a:pt x="46" y="47"/>
                    </a:lnTo>
                    <a:lnTo>
                      <a:pt x="44" y="44"/>
                    </a:lnTo>
                    <a:lnTo>
                      <a:pt x="44" y="42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7" y="39"/>
                    </a:lnTo>
                    <a:lnTo>
                      <a:pt x="37" y="37"/>
                    </a:lnTo>
                    <a:lnTo>
                      <a:pt x="34" y="37"/>
                    </a:lnTo>
                    <a:lnTo>
                      <a:pt x="29" y="34"/>
                    </a:lnTo>
                    <a:lnTo>
                      <a:pt x="27" y="34"/>
                    </a:lnTo>
                    <a:lnTo>
                      <a:pt x="27" y="32"/>
                    </a:lnTo>
                    <a:lnTo>
                      <a:pt x="24" y="29"/>
                    </a:lnTo>
                    <a:lnTo>
                      <a:pt x="22" y="2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2" name="Freeform 1052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3" name="Freeform 1053"/>
              <p:cNvSpPr>
                <a:spLocks/>
              </p:cNvSpPr>
              <p:nvPr/>
            </p:nvSpPr>
            <p:spPr bwMode="auto">
              <a:xfrm>
                <a:off x="6750" y="3650"/>
                <a:ext cx="8" cy="10"/>
              </a:xfrm>
              <a:custGeom>
                <a:avLst/>
                <a:gdLst>
                  <a:gd name="T0" fmla="*/ 0 w 8"/>
                  <a:gd name="T1" fmla="*/ 0 h 10"/>
                  <a:gd name="T2" fmla="*/ 3 w 8"/>
                  <a:gd name="T3" fmla="*/ 2 h 10"/>
                  <a:gd name="T4" fmla="*/ 3 w 8"/>
                  <a:gd name="T5" fmla="*/ 0 h 10"/>
                  <a:gd name="T6" fmla="*/ 5 w 8"/>
                  <a:gd name="T7" fmla="*/ 2 h 10"/>
                  <a:gd name="T8" fmla="*/ 5 w 8"/>
                  <a:gd name="T9" fmla="*/ 5 h 10"/>
                  <a:gd name="T10" fmla="*/ 5 w 8"/>
                  <a:gd name="T11" fmla="*/ 5 h 10"/>
                  <a:gd name="T12" fmla="*/ 8 w 8"/>
                  <a:gd name="T13" fmla="*/ 7 h 10"/>
                  <a:gd name="T14" fmla="*/ 8 w 8"/>
                  <a:gd name="T15" fmla="*/ 10 h 10"/>
                  <a:gd name="T16" fmla="*/ 8 w 8"/>
                  <a:gd name="T17" fmla="*/ 10 h 10"/>
                  <a:gd name="T18" fmla="*/ 5 w 8"/>
                  <a:gd name="T19" fmla="*/ 10 h 10"/>
                  <a:gd name="T20" fmla="*/ 0 w 8"/>
                  <a:gd name="T21" fmla="*/ 7 h 10"/>
                  <a:gd name="T22" fmla="*/ 0 w 8"/>
                  <a:gd name="T23" fmla="*/ 5 h 10"/>
                  <a:gd name="T24" fmla="*/ 0 w 8"/>
                  <a:gd name="T25" fmla="*/ 5 h 10"/>
                  <a:gd name="T26" fmla="*/ 0 w 8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4" name="Freeform 1054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5" name="Freeform 1055"/>
              <p:cNvSpPr>
                <a:spLocks/>
              </p:cNvSpPr>
              <p:nvPr/>
            </p:nvSpPr>
            <p:spPr bwMode="auto">
              <a:xfrm>
                <a:off x="6765" y="3665"/>
                <a:ext cx="7" cy="7"/>
              </a:xfrm>
              <a:custGeom>
                <a:avLst/>
                <a:gdLst>
                  <a:gd name="T0" fmla="*/ 2 w 7"/>
                  <a:gd name="T1" fmla="*/ 2 h 7"/>
                  <a:gd name="T2" fmla="*/ 0 w 7"/>
                  <a:gd name="T3" fmla="*/ 0 h 7"/>
                  <a:gd name="T4" fmla="*/ 5 w 7"/>
                  <a:gd name="T5" fmla="*/ 0 h 7"/>
                  <a:gd name="T6" fmla="*/ 5 w 7"/>
                  <a:gd name="T7" fmla="*/ 2 h 7"/>
                  <a:gd name="T8" fmla="*/ 7 w 7"/>
                  <a:gd name="T9" fmla="*/ 2 h 7"/>
                  <a:gd name="T10" fmla="*/ 7 w 7"/>
                  <a:gd name="T11" fmla="*/ 5 h 7"/>
                  <a:gd name="T12" fmla="*/ 7 w 7"/>
                  <a:gd name="T13" fmla="*/ 7 h 7"/>
                  <a:gd name="T14" fmla="*/ 5 w 7"/>
                  <a:gd name="T15" fmla="*/ 5 h 7"/>
                  <a:gd name="T16" fmla="*/ 2 w 7"/>
                  <a:gd name="T17" fmla="*/ 5 h 7"/>
                  <a:gd name="T18" fmla="*/ 2 w 7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2" y="2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6" name="Freeform 1056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7" name="Freeform 1057"/>
              <p:cNvSpPr>
                <a:spLocks/>
              </p:cNvSpPr>
              <p:nvPr/>
            </p:nvSpPr>
            <p:spPr bwMode="auto">
              <a:xfrm>
                <a:off x="7138" y="3657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7 w 7"/>
                  <a:gd name="T3" fmla="*/ 3 h 5"/>
                  <a:gd name="T4" fmla="*/ 7 w 7"/>
                  <a:gd name="T5" fmla="*/ 3 h 5"/>
                  <a:gd name="T6" fmla="*/ 7 w 7"/>
                  <a:gd name="T7" fmla="*/ 5 h 5"/>
                  <a:gd name="T8" fmla="*/ 5 w 7"/>
                  <a:gd name="T9" fmla="*/ 5 h 5"/>
                  <a:gd name="T10" fmla="*/ 2 w 7"/>
                  <a:gd name="T11" fmla="*/ 3 h 5"/>
                  <a:gd name="T12" fmla="*/ 0 w 7"/>
                  <a:gd name="T13" fmla="*/ 0 h 5"/>
                  <a:gd name="T14" fmla="*/ 7 w 7"/>
                  <a:gd name="T1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7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7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8" name="Freeform 1058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9" name="Freeform 1059"/>
              <p:cNvSpPr>
                <a:spLocks/>
              </p:cNvSpPr>
              <p:nvPr/>
            </p:nvSpPr>
            <p:spPr bwMode="auto">
              <a:xfrm>
                <a:off x="7259" y="3605"/>
                <a:ext cx="2" cy="8"/>
              </a:xfrm>
              <a:custGeom>
                <a:avLst/>
                <a:gdLst>
                  <a:gd name="T0" fmla="*/ 2 w 2"/>
                  <a:gd name="T1" fmla="*/ 3 h 8"/>
                  <a:gd name="T2" fmla="*/ 2 w 2"/>
                  <a:gd name="T3" fmla="*/ 8 h 8"/>
                  <a:gd name="T4" fmla="*/ 0 w 2"/>
                  <a:gd name="T5" fmla="*/ 5 h 8"/>
                  <a:gd name="T6" fmla="*/ 0 w 2"/>
                  <a:gd name="T7" fmla="*/ 3 h 8"/>
                  <a:gd name="T8" fmla="*/ 0 w 2"/>
                  <a:gd name="T9" fmla="*/ 0 h 8"/>
                  <a:gd name="T10" fmla="*/ 0 w 2"/>
                  <a:gd name="T11" fmla="*/ 0 h 8"/>
                  <a:gd name="T12" fmla="*/ 2 w 2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3"/>
                    </a:move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0" name="Freeform 1060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1" name="Freeform 1061"/>
              <p:cNvSpPr>
                <a:spLocks/>
              </p:cNvSpPr>
              <p:nvPr/>
            </p:nvSpPr>
            <p:spPr bwMode="auto">
              <a:xfrm>
                <a:off x="7192" y="3482"/>
                <a:ext cx="17" cy="10"/>
              </a:xfrm>
              <a:custGeom>
                <a:avLst/>
                <a:gdLst>
                  <a:gd name="T0" fmla="*/ 5 w 17"/>
                  <a:gd name="T1" fmla="*/ 0 h 10"/>
                  <a:gd name="T2" fmla="*/ 12 w 17"/>
                  <a:gd name="T3" fmla="*/ 2 h 10"/>
                  <a:gd name="T4" fmla="*/ 17 w 17"/>
                  <a:gd name="T5" fmla="*/ 5 h 10"/>
                  <a:gd name="T6" fmla="*/ 15 w 17"/>
                  <a:gd name="T7" fmla="*/ 10 h 10"/>
                  <a:gd name="T8" fmla="*/ 12 w 17"/>
                  <a:gd name="T9" fmla="*/ 7 h 10"/>
                  <a:gd name="T10" fmla="*/ 10 w 17"/>
                  <a:gd name="T11" fmla="*/ 7 h 10"/>
                  <a:gd name="T12" fmla="*/ 7 w 17"/>
                  <a:gd name="T13" fmla="*/ 7 h 10"/>
                  <a:gd name="T14" fmla="*/ 5 w 17"/>
                  <a:gd name="T15" fmla="*/ 7 h 10"/>
                  <a:gd name="T16" fmla="*/ 2 w 17"/>
                  <a:gd name="T17" fmla="*/ 2 h 10"/>
                  <a:gd name="T18" fmla="*/ 2 w 17"/>
                  <a:gd name="T19" fmla="*/ 2 h 10"/>
                  <a:gd name="T20" fmla="*/ 0 w 17"/>
                  <a:gd name="T21" fmla="*/ 0 h 10"/>
                  <a:gd name="T22" fmla="*/ 0 w 17"/>
                  <a:gd name="T23" fmla="*/ 0 h 10"/>
                  <a:gd name="T24" fmla="*/ 2 w 17"/>
                  <a:gd name="T25" fmla="*/ 0 h 10"/>
                  <a:gd name="T26" fmla="*/ 5 w 17"/>
                  <a:gd name="T2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10">
                    <a:moveTo>
                      <a:pt x="5" y="0"/>
                    </a:moveTo>
                    <a:lnTo>
                      <a:pt x="12" y="2"/>
                    </a:lnTo>
                    <a:lnTo>
                      <a:pt x="17" y="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5" y="7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2" name="Freeform 1062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3" name="Freeform 1063"/>
              <p:cNvSpPr>
                <a:spLocks/>
              </p:cNvSpPr>
              <p:nvPr/>
            </p:nvSpPr>
            <p:spPr bwMode="auto">
              <a:xfrm>
                <a:off x="7209" y="3489"/>
                <a:ext cx="15" cy="5"/>
              </a:xfrm>
              <a:custGeom>
                <a:avLst/>
                <a:gdLst>
                  <a:gd name="T0" fmla="*/ 8 w 15"/>
                  <a:gd name="T1" fmla="*/ 3 h 5"/>
                  <a:gd name="T2" fmla="*/ 13 w 15"/>
                  <a:gd name="T3" fmla="*/ 3 h 5"/>
                  <a:gd name="T4" fmla="*/ 13 w 15"/>
                  <a:gd name="T5" fmla="*/ 3 h 5"/>
                  <a:gd name="T6" fmla="*/ 15 w 15"/>
                  <a:gd name="T7" fmla="*/ 3 h 5"/>
                  <a:gd name="T8" fmla="*/ 15 w 15"/>
                  <a:gd name="T9" fmla="*/ 5 h 5"/>
                  <a:gd name="T10" fmla="*/ 5 w 15"/>
                  <a:gd name="T11" fmla="*/ 5 h 5"/>
                  <a:gd name="T12" fmla="*/ 3 w 15"/>
                  <a:gd name="T13" fmla="*/ 5 h 5"/>
                  <a:gd name="T14" fmla="*/ 0 w 15"/>
                  <a:gd name="T15" fmla="*/ 3 h 5"/>
                  <a:gd name="T16" fmla="*/ 3 w 15"/>
                  <a:gd name="T17" fmla="*/ 0 h 5"/>
                  <a:gd name="T18" fmla="*/ 8 w 15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">
                    <a:moveTo>
                      <a:pt x="8" y="3"/>
                    </a:moveTo>
                    <a:lnTo>
                      <a:pt x="13" y="3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4" name="Freeform 1064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5" name="Freeform 1065"/>
              <p:cNvSpPr>
                <a:spLocks/>
              </p:cNvSpPr>
              <p:nvPr/>
            </p:nvSpPr>
            <p:spPr bwMode="auto">
              <a:xfrm>
                <a:off x="7115" y="317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6" name="Rectangle 1066"/>
              <p:cNvSpPr>
                <a:spLocks noChangeArrowheads="1"/>
              </p:cNvSpPr>
              <p:nvPr/>
            </p:nvSpPr>
            <p:spPr bwMode="auto">
              <a:xfrm>
                <a:off x="7192" y="3245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7" name="Freeform 1067"/>
              <p:cNvSpPr>
                <a:spLocks/>
              </p:cNvSpPr>
              <p:nvPr/>
            </p:nvSpPr>
            <p:spPr bwMode="auto">
              <a:xfrm>
                <a:off x="7192" y="32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8" name="Freeform 1068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9" name="Freeform 1069"/>
              <p:cNvSpPr>
                <a:spLocks/>
              </p:cNvSpPr>
              <p:nvPr/>
            </p:nvSpPr>
            <p:spPr bwMode="auto">
              <a:xfrm>
                <a:off x="7246" y="32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0" name="Freeform 1070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1" name="Freeform 1071"/>
              <p:cNvSpPr>
                <a:spLocks/>
              </p:cNvSpPr>
              <p:nvPr/>
            </p:nvSpPr>
            <p:spPr bwMode="auto">
              <a:xfrm>
                <a:off x="7222" y="3385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3 h 3"/>
                  <a:gd name="T5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2" name="Freeform 1072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3" name="Freeform 1073"/>
              <p:cNvSpPr>
                <a:spLocks/>
              </p:cNvSpPr>
              <p:nvPr/>
            </p:nvSpPr>
            <p:spPr bwMode="auto">
              <a:xfrm>
                <a:off x="6318" y="3294"/>
                <a:ext cx="5" cy="5"/>
              </a:xfrm>
              <a:custGeom>
                <a:avLst/>
                <a:gdLst>
                  <a:gd name="T0" fmla="*/ 3 w 5"/>
                  <a:gd name="T1" fmla="*/ 5 h 5"/>
                  <a:gd name="T2" fmla="*/ 3 w 5"/>
                  <a:gd name="T3" fmla="*/ 5 h 5"/>
                  <a:gd name="T4" fmla="*/ 5 w 5"/>
                  <a:gd name="T5" fmla="*/ 5 h 5"/>
                  <a:gd name="T6" fmla="*/ 5 w 5"/>
                  <a:gd name="T7" fmla="*/ 2 h 5"/>
                  <a:gd name="T8" fmla="*/ 3 w 5"/>
                  <a:gd name="T9" fmla="*/ 0 h 5"/>
                  <a:gd name="T10" fmla="*/ 3 w 5"/>
                  <a:gd name="T11" fmla="*/ 0 h 5"/>
                  <a:gd name="T12" fmla="*/ 3 w 5"/>
                  <a:gd name="T13" fmla="*/ 0 h 5"/>
                  <a:gd name="T14" fmla="*/ 0 w 5"/>
                  <a:gd name="T15" fmla="*/ 0 h 5"/>
                  <a:gd name="T16" fmla="*/ 0 w 5"/>
                  <a:gd name="T17" fmla="*/ 2 h 5"/>
                  <a:gd name="T18" fmla="*/ 3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4" name="Freeform 1074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5" name="Freeform 1075"/>
              <p:cNvSpPr>
                <a:spLocks/>
              </p:cNvSpPr>
              <p:nvPr/>
            </p:nvSpPr>
            <p:spPr bwMode="auto">
              <a:xfrm>
                <a:off x="6336" y="3301"/>
                <a:ext cx="5" cy="8"/>
              </a:xfrm>
              <a:custGeom>
                <a:avLst/>
                <a:gdLst>
                  <a:gd name="T0" fmla="*/ 2 w 5"/>
                  <a:gd name="T1" fmla="*/ 8 h 8"/>
                  <a:gd name="T2" fmla="*/ 2 w 5"/>
                  <a:gd name="T3" fmla="*/ 8 h 8"/>
                  <a:gd name="T4" fmla="*/ 5 w 5"/>
                  <a:gd name="T5" fmla="*/ 5 h 8"/>
                  <a:gd name="T6" fmla="*/ 5 w 5"/>
                  <a:gd name="T7" fmla="*/ 3 h 8"/>
                  <a:gd name="T8" fmla="*/ 5 w 5"/>
                  <a:gd name="T9" fmla="*/ 0 h 8"/>
                  <a:gd name="T10" fmla="*/ 2 w 5"/>
                  <a:gd name="T11" fmla="*/ 0 h 8"/>
                  <a:gd name="T12" fmla="*/ 2 w 5"/>
                  <a:gd name="T13" fmla="*/ 0 h 8"/>
                  <a:gd name="T14" fmla="*/ 0 w 5"/>
                  <a:gd name="T15" fmla="*/ 0 h 8"/>
                  <a:gd name="T16" fmla="*/ 0 w 5"/>
                  <a:gd name="T17" fmla="*/ 3 h 8"/>
                  <a:gd name="T18" fmla="*/ 2 w 5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2" y="8"/>
                    </a:moveTo>
                    <a:lnTo>
                      <a:pt x="2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2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6" name="Freeform 1076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7" name="Freeform 1077"/>
              <p:cNvSpPr>
                <a:spLocks/>
              </p:cNvSpPr>
              <p:nvPr/>
            </p:nvSpPr>
            <p:spPr bwMode="auto">
              <a:xfrm>
                <a:off x="6338" y="3230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3 w 3"/>
                  <a:gd name="T4" fmla="*/ 3 w 3"/>
                  <a:gd name="T5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8" name="Rectangle 1078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9" name="Rectangle 1079"/>
              <p:cNvSpPr>
                <a:spLocks noChangeArrowheads="1"/>
              </p:cNvSpPr>
              <p:nvPr/>
            </p:nvSpPr>
            <p:spPr bwMode="auto">
              <a:xfrm>
                <a:off x="6343" y="3299"/>
                <a:ext cx="1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0" name="Freeform 1080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1" name="Freeform 1081"/>
              <p:cNvSpPr>
                <a:spLocks/>
              </p:cNvSpPr>
              <p:nvPr/>
            </p:nvSpPr>
            <p:spPr bwMode="auto">
              <a:xfrm>
                <a:off x="6348" y="3272"/>
                <a:ext cx="91" cy="47"/>
              </a:xfrm>
              <a:custGeom>
                <a:avLst/>
                <a:gdLst>
                  <a:gd name="T0" fmla="*/ 10 w 91"/>
                  <a:gd name="T1" fmla="*/ 39 h 47"/>
                  <a:gd name="T2" fmla="*/ 15 w 91"/>
                  <a:gd name="T3" fmla="*/ 42 h 47"/>
                  <a:gd name="T4" fmla="*/ 25 w 91"/>
                  <a:gd name="T5" fmla="*/ 42 h 47"/>
                  <a:gd name="T6" fmla="*/ 27 w 91"/>
                  <a:gd name="T7" fmla="*/ 44 h 47"/>
                  <a:gd name="T8" fmla="*/ 30 w 91"/>
                  <a:gd name="T9" fmla="*/ 47 h 47"/>
                  <a:gd name="T10" fmla="*/ 44 w 91"/>
                  <a:gd name="T11" fmla="*/ 47 h 47"/>
                  <a:gd name="T12" fmla="*/ 57 w 91"/>
                  <a:gd name="T13" fmla="*/ 39 h 47"/>
                  <a:gd name="T14" fmla="*/ 62 w 91"/>
                  <a:gd name="T15" fmla="*/ 39 h 47"/>
                  <a:gd name="T16" fmla="*/ 69 w 91"/>
                  <a:gd name="T17" fmla="*/ 32 h 47"/>
                  <a:gd name="T18" fmla="*/ 69 w 91"/>
                  <a:gd name="T19" fmla="*/ 29 h 47"/>
                  <a:gd name="T20" fmla="*/ 84 w 91"/>
                  <a:gd name="T21" fmla="*/ 27 h 47"/>
                  <a:gd name="T22" fmla="*/ 84 w 91"/>
                  <a:gd name="T23" fmla="*/ 24 h 47"/>
                  <a:gd name="T24" fmla="*/ 81 w 91"/>
                  <a:gd name="T25" fmla="*/ 17 h 47"/>
                  <a:gd name="T26" fmla="*/ 84 w 91"/>
                  <a:gd name="T27" fmla="*/ 17 h 47"/>
                  <a:gd name="T28" fmla="*/ 89 w 91"/>
                  <a:gd name="T29" fmla="*/ 15 h 47"/>
                  <a:gd name="T30" fmla="*/ 91 w 91"/>
                  <a:gd name="T31" fmla="*/ 7 h 47"/>
                  <a:gd name="T32" fmla="*/ 89 w 91"/>
                  <a:gd name="T33" fmla="*/ 2 h 47"/>
                  <a:gd name="T34" fmla="*/ 86 w 91"/>
                  <a:gd name="T35" fmla="*/ 0 h 47"/>
                  <a:gd name="T36" fmla="*/ 89 w 91"/>
                  <a:gd name="T37" fmla="*/ 0 h 47"/>
                  <a:gd name="T38" fmla="*/ 81 w 91"/>
                  <a:gd name="T39" fmla="*/ 2 h 47"/>
                  <a:gd name="T40" fmla="*/ 79 w 91"/>
                  <a:gd name="T41" fmla="*/ 0 h 47"/>
                  <a:gd name="T42" fmla="*/ 74 w 91"/>
                  <a:gd name="T43" fmla="*/ 0 h 47"/>
                  <a:gd name="T44" fmla="*/ 74 w 91"/>
                  <a:gd name="T45" fmla="*/ 2 h 47"/>
                  <a:gd name="T46" fmla="*/ 74 w 91"/>
                  <a:gd name="T47" fmla="*/ 15 h 47"/>
                  <a:gd name="T48" fmla="*/ 74 w 91"/>
                  <a:gd name="T49" fmla="*/ 15 h 47"/>
                  <a:gd name="T50" fmla="*/ 64 w 91"/>
                  <a:gd name="T51" fmla="*/ 17 h 47"/>
                  <a:gd name="T52" fmla="*/ 62 w 91"/>
                  <a:gd name="T53" fmla="*/ 22 h 47"/>
                  <a:gd name="T54" fmla="*/ 59 w 91"/>
                  <a:gd name="T55" fmla="*/ 27 h 47"/>
                  <a:gd name="T56" fmla="*/ 54 w 91"/>
                  <a:gd name="T57" fmla="*/ 29 h 47"/>
                  <a:gd name="T58" fmla="*/ 47 w 91"/>
                  <a:gd name="T59" fmla="*/ 27 h 47"/>
                  <a:gd name="T60" fmla="*/ 44 w 91"/>
                  <a:gd name="T61" fmla="*/ 29 h 47"/>
                  <a:gd name="T62" fmla="*/ 39 w 91"/>
                  <a:gd name="T63" fmla="*/ 29 h 47"/>
                  <a:gd name="T64" fmla="*/ 37 w 91"/>
                  <a:gd name="T65" fmla="*/ 24 h 47"/>
                  <a:gd name="T66" fmla="*/ 42 w 91"/>
                  <a:gd name="T67" fmla="*/ 20 h 47"/>
                  <a:gd name="T68" fmla="*/ 39 w 91"/>
                  <a:gd name="T69" fmla="*/ 17 h 47"/>
                  <a:gd name="T70" fmla="*/ 37 w 91"/>
                  <a:gd name="T71" fmla="*/ 27 h 47"/>
                  <a:gd name="T72" fmla="*/ 35 w 91"/>
                  <a:gd name="T73" fmla="*/ 27 h 47"/>
                  <a:gd name="T74" fmla="*/ 22 w 91"/>
                  <a:gd name="T75" fmla="*/ 29 h 47"/>
                  <a:gd name="T76" fmla="*/ 17 w 91"/>
                  <a:gd name="T77" fmla="*/ 29 h 47"/>
                  <a:gd name="T78" fmla="*/ 10 w 91"/>
                  <a:gd name="T79" fmla="*/ 29 h 47"/>
                  <a:gd name="T80" fmla="*/ 7 w 91"/>
                  <a:gd name="T81" fmla="*/ 29 h 47"/>
                  <a:gd name="T82" fmla="*/ 2 w 91"/>
                  <a:gd name="T83" fmla="*/ 29 h 47"/>
                  <a:gd name="T84" fmla="*/ 0 w 91"/>
                  <a:gd name="T85" fmla="*/ 29 h 47"/>
                  <a:gd name="T86" fmla="*/ 0 w 91"/>
                  <a:gd name="T87" fmla="*/ 34 h 47"/>
                  <a:gd name="T88" fmla="*/ 2 w 91"/>
                  <a:gd name="T89" fmla="*/ 34 h 47"/>
                  <a:gd name="T90" fmla="*/ 7 w 91"/>
                  <a:gd name="T91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47">
                    <a:moveTo>
                      <a:pt x="10" y="39"/>
                    </a:moveTo>
                    <a:lnTo>
                      <a:pt x="10" y="39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20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7" y="44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44" y="47"/>
                    </a:lnTo>
                    <a:lnTo>
                      <a:pt x="44" y="47"/>
                    </a:lnTo>
                    <a:lnTo>
                      <a:pt x="52" y="42"/>
                    </a:lnTo>
                    <a:lnTo>
                      <a:pt x="57" y="39"/>
                    </a:lnTo>
                    <a:lnTo>
                      <a:pt x="57" y="39"/>
                    </a:lnTo>
                    <a:lnTo>
                      <a:pt x="62" y="39"/>
                    </a:lnTo>
                    <a:lnTo>
                      <a:pt x="67" y="37"/>
                    </a:lnTo>
                    <a:lnTo>
                      <a:pt x="69" y="32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9" y="29"/>
                    </a:lnTo>
                    <a:lnTo>
                      <a:pt x="84" y="27"/>
                    </a:lnTo>
                    <a:lnTo>
                      <a:pt x="84" y="24"/>
                    </a:lnTo>
                    <a:lnTo>
                      <a:pt x="84" y="24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6" y="17"/>
                    </a:lnTo>
                    <a:lnTo>
                      <a:pt x="89" y="15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89" y="2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7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72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2" y="22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4" y="29"/>
                    </a:lnTo>
                    <a:lnTo>
                      <a:pt x="54" y="29"/>
                    </a:lnTo>
                    <a:lnTo>
                      <a:pt x="49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4" y="29"/>
                    </a:lnTo>
                    <a:lnTo>
                      <a:pt x="42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7" y="24"/>
                    </a:lnTo>
                    <a:lnTo>
                      <a:pt x="39" y="20"/>
                    </a:lnTo>
                    <a:lnTo>
                      <a:pt x="42" y="20"/>
                    </a:lnTo>
                    <a:lnTo>
                      <a:pt x="42" y="20"/>
                    </a:lnTo>
                    <a:lnTo>
                      <a:pt x="39" y="17"/>
                    </a:lnTo>
                    <a:lnTo>
                      <a:pt x="37" y="20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0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29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10" y="3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2" name="Freeform 1082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3" name="Freeform 1083"/>
              <p:cNvSpPr>
                <a:spLocks/>
              </p:cNvSpPr>
              <p:nvPr/>
            </p:nvSpPr>
            <p:spPr bwMode="auto">
              <a:xfrm>
                <a:off x="6373" y="3282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4" name="Freeform 1084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5" name="Freeform 1085"/>
              <p:cNvSpPr>
                <a:spLocks/>
              </p:cNvSpPr>
              <p:nvPr/>
            </p:nvSpPr>
            <p:spPr bwMode="auto">
              <a:xfrm>
                <a:off x="6378" y="3210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5 w 5"/>
                  <a:gd name="T5" fmla="*/ 2 h 2"/>
                  <a:gd name="T6" fmla="*/ 5 w 5"/>
                  <a:gd name="T7" fmla="*/ 0 h 2"/>
                  <a:gd name="T8" fmla="*/ 2 w 5"/>
                  <a:gd name="T9" fmla="*/ 0 h 2"/>
                  <a:gd name="T10" fmla="*/ 0 w 5"/>
                  <a:gd name="T11" fmla="*/ 0 h 2"/>
                  <a:gd name="T12" fmla="*/ 0 w 5"/>
                  <a:gd name="T13" fmla="*/ 0 h 2"/>
                  <a:gd name="T14" fmla="*/ 2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6" name="Freeform 1086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7" name="Freeform 1087"/>
              <p:cNvSpPr>
                <a:spLocks/>
              </p:cNvSpPr>
              <p:nvPr/>
            </p:nvSpPr>
            <p:spPr bwMode="auto">
              <a:xfrm>
                <a:off x="6380" y="3383"/>
                <a:ext cx="5" cy="7"/>
              </a:xfrm>
              <a:custGeom>
                <a:avLst/>
                <a:gdLst>
                  <a:gd name="T0" fmla="*/ 5 w 5"/>
                  <a:gd name="T1" fmla="*/ 7 h 7"/>
                  <a:gd name="T2" fmla="*/ 5 w 5"/>
                  <a:gd name="T3" fmla="*/ 7 h 7"/>
                  <a:gd name="T4" fmla="*/ 5 w 5"/>
                  <a:gd name="T5" fmla="*/ 2 h 7"/>
                  <a:gd name="T6" fmla="*/ 5 w 5"/>
                  <a:gd name="T7" fmla="*/ 0 h 7"/>
                  <a:gd name="T8" fmla="*/ 3 w 5"/>
                  <a:gd name="T9" fmla="*/ 0 h 7"/>
                  <a:gd name="T10" fmla="*/ 3 w 5"/>
                  <a:gd name="T11" fmla="*/ 0 h 7"/>
                  <a:gd name="T12" fmla="*/ 0 w 5"/>
                  <a:gd name="T13" fmla="*/ 2 h 7"/>
                  <a:gd name="T14" fmla="*/ 0 w 5"/>
                  <a:gd name="T15" fmla="*/ 5 h 7"/>
                  <a:gd name="T16" fmla="*/ 5 w 5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5" y="7"/>
                    </a:moveTo>
                    <a:lnTo>
                      <a:pt x="5" y="7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5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8" name="Freeform 1088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9" name="Freeform 1089"/>
              <p:cNvSpPr>
                <a:spLocks/>
              </p:cNvSpPr>
              <p:nvPr/>
            </p:nvSpPr>
            <p:spPr bwMode="auto">
              <a:xfrm>
                <a:off x="6387" y="3385"/>
                <a:ext cx="10" cy="8"/>
              </a:xfrm>
              <a:custGeom>
                <a:avLst/>
                <a:gdLst>
                  <a:gd name="T0" fmla="*/ 8 w 10"/>
                  <a:gd name="T1" fmla="*/ 8 h 8"/>
                  <a:gd name="T2" fmla="*/ 8 w 10"/>
                  <a:gd name="T3" fmla="*/ 8 h 8"/>
                  <a:gd name="T4" fmla="*/ 10 w 10"/>
                  <a:gd name="T5" fmla="*/ 5 h 8"/>
                  <a:gd name="T6" fmla="*/ 8 w 10"/>
                  <a:gd name="T7" fmla="*/ 5 h 8"/>
                  <a:gd name="T8" fmla="*/ 3 w 10"/>
                  <a:gd name="T9" fmla="*/ 3 h 8"/>
                  <a:gd name="T10" fmla="*/ 3 w 10"/>
                  <a:gd name="T11" fmla="*/ 3 h 8"/>
                  <a:gd name="T12" fmla="*/ 0 w 10"/>
                  <a:gd name="T13" fmla="*/ 0 h 8"/>
                  <a:gd name="T14" fmla="*/ 0 w 10"/>
                  <a:gd name="T15" fmla="*/ 3 h 8"/>
                  <a:gd name="T16" fmla="*/ 0 w 10"/>
                  <a:gd name="T17" fmla="*/ 5 h 8"/>
                  <a:gd name="T18" fmla="*/ 0 w 10"/>
                  <a:gd name="T19" fmla="*/ 8 h 8"/>
                  <a:gd name="T20" fmla="*/ 0 w 10"/>
                  <a:gd name="T21" fmla="*/ 8 h 8"/>
                  <a:gd name="T22" fmla="*/ 5 w 10"/>
                  <a:gd name="T23" fmla="*/ 8 h 8"/>
                  <a:gd name="T24" fmla="*/ 8 w 10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8">
                    <a:moveTo>
                      <a:pt x="8" y="8"/>
                    </a:moveTo>
                    <a:lnTo>
                      <a:pt x="8" y="8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8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0" name="Freeform 1090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1" name="Freeform 1091"/>
              <p:cNvSpPr>
                <a:spLocks/>
              </p:cNvSpPr>
              <p:nvPr/>
            </p:nvSpPr>
            <p:spPr bwMode="auto">
              <a:xfrm>
                <a:off x="6387" y="3232"/>
                <a:ext cx="10" cy="5"/>
              </a:xfrm>
              <a:custGeom>
                <a:avLst/>
                <a:gdLst>
                  <a:gd name="T0" fmla="*/ 0 w 10"/>
                  <a:gd name="T1" fmla="*/ 3 h 5"/>
                  <a:gd name="T2" fmla="*/ 0 w 10"/>
                  <a:gd name="T3" fmla="*/ 3 h 5"/>
                  <a:gd name="T4" fmla="*/ 3 w 10"/>
                  <a:gd name="T5" fmla="*/ 5 h 5"/>
                  <a:gd name="T6" fmla="*/ 8 w 10"/>
                  <a:gd name="T7" fmla="*/ 5 h 5"/>
                  <a:gd name="T8" fmla="*/ 8 w 10"/>
                  <a:gd name="T9" fmla="*/ 5 h 5"/>
                  <a:gd name="T10" fmla="*/ 10 w 10"/>
                  <a:gd name="T11" fmla="*/ 5 h 5"/>
                  <a:gd name="T12" fmla="*/ 10 w 10"/>
                  <a:gd name="T13" fmla="*/ 3 h 5"/>
                  <a:gd name="T14" fmla="*/ 10 w 10"/>
                  <a:gd name="T15" fmla="*/ 3 h 5"/>
                  <a:gd name="T16" fmla="*/ 10 w 10"/>
                  <a:gd name="T17" fmla="*/ 3 h 5"/>
                  <a:gd name="T18" fmla="*/ 5 w 10"/>
                  <a:gd name="T19" fmla="*/ 0 h 5"/>
                  <a:gd name="T20" fmla="*/ 3 w 10"/>
                  <a:gd name="T21" fmla="*/ 0 h 5"/>
                  <a:gd name="T22" fmla="*/ 0 w 10"/>
                  <a:gd name="T2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2" name="Freeform 1092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3" name="Freeform 1093"/>
              <p:cNvSpPr>
                <a:spLocks/>
              </p:cNvSpPr>
              <p:nvPr/>
            </p:nvSpPr>
            <p:spPr bwMode="auto">
              <a:xfrm>
                <a:off x="6392" y="3413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3 w 3"/>
                  <a:gd name="T5" fmla="*/ 0 h 2"/>
                  <a:gd name="T6" fmla="*/ 0 w 3"/>
                  <a:gd name="T7" fmla="*/ 0 h 2"/>
                  <a:gd name="T8" fmla="*/ 0 w 3"/>
                  <a:gd name="T9" fmla="*/ 2 h 2"/>
                  <a:gd name="T10" fmla="*/ 0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4" name="Freeform 1094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5" name="Freeform 1095"/>
              <p:cNvSpPr>
                <a:spLocks/>
              </p:cNvSpPr>
              <p:nvPr/>
            </p:nvSpPr>
            <p:spPr bwMode="auto">
              <a:xfrm>
                <a:off x="6392" y="3395"/>
                <a:ext cx="13" cy="8"/>
              </a:xfrm>
              <a:custGeom>
                <a:avLst/>
                <a:gdLst>
                  <a:gd name="T0" fmla="*/ 3 w 13"/>
                  <a:gd name="T1" fmla="*/ 5 h 8"/>
                  <a:gd name="T2" fmla="*/ 3 w 13"/>
                  <a:gd name="T3" fmla="*/ 5 h 8"/>
                  <a:gd name="T4" fmla="*/ 5 w 13"/>
                  <a:gd name="T5" fmla="*/ 5 h 8"/>
                  <a:gd name="T6" fmla="*/ 5 w 13"/>
                  <a:gd name="T7" fmla="*/ 5 h 8"/>
                  <a:gd name="T8" fmla="*/ 5 w 13"/>
                  <a:gd name="T9" fmla="*/ 5 h 8"/>
                  <a:gd name="T10" fmla="*/ 5 w 13"/>
                  <a:gd name="T11" fmla="*/ 8 h 8"/>
                  <a:gd name="T12" fmla="*/ 8 w 13"/>
                  <a:gd name="T13" fmla="*/ 8 h 8"/>
                  <a:gd name="T14" fmla="*/ 8 w 13"/>
                  <a:gd name="T15" fmla="*/ 8 h 8"/>
                  <a:gd name="T16" fmla="*/ 10 w 13"/>
                  <a:gd name="T17" fmla="*/ 8 h 8"/>
                  <a:gd name="T18" fmla="*/ 13 w 13"/>
                  <a:gd name="T19" fmla="*/ 8 h 8"/>
                  <a:gd name="T20" fmla="*/ 10 w 13"/>
                  <a:gd name="T21" fmla="*/ 3 h 8"/>
                  <a:gd name="T22" fmla="*/ 10 w 13"/>
                  <a:gd name="T23" fmla="*/ 3 h 8"/>
                  <a:gd name="T24" fmla="*/ 10 w 13"/>
                  <a:gd name="T25" fmla="*/ 5 h 8"/>
                  <a:gd name="T26" fmla="*/ 10 w 13"/>
                  <a:gd name="T27" fmla="*/ 5 h 8"/>
                  <a:gd name="T28" fmla="*/ 5 w 13"/>
                  <a:gd name="T29" fmla="*/ 3 h 8"/>
                  <a:gd name="T30" fmla="*/ 0 w 13"/>
                  <a:gd name="T31" fmla="*/ 0 h 8"/>
                  <a:gd name="T32" fmla="*/ 0 w 13"/>
                  <a:gd name="T33" fmla="*/ 0 h 8"/>
                  <a:gd name="T34" fmla="*/ 3 w 1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8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6" name="Freeform 1096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7" name="Freeform 1097"/>
              <p:cNvSpPr>
                <a:spLocks/>
              </p:cNvSpPr>
              <p:nvPr/>
            </p:nvSpPr>
            <p:spPr bwMode="auto">
              <a:xfrm>
                <a:off x="6395" y="341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8" name="Freeform 1098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9" name="Freeform 1099"/>
              <p:cNvSpPr>
                <a:spLocks/>
              </p:cNvSpPr>
              <p:nvPr/>
            </p:nvSpPr>
            <p:spPr bwMode="auto">
              <a:xfrm>
                <a:off x="6402" y="3366"/>
                <a:ext cx="3" cy="10"/>
              </a:xfrm>
              <a:custGeom>
                <a:avLst/>
                <a:gdLst>
                  <a:gd name="T0" fmla="*/ 3 w 3"/>
                  <a:gd name="T1" fmla="*/ 10 h 10"/>
                  <a:gd name="T2" fmla="*/ 3 w 3"/>
                  <a:gd name="T3" fmla="*/ 10 h 10"/>
                  <a:gd name="T4" fmla="*/ 0 w 3"/>
                  <a:gd name="T5" fmla="*/ 5 h 10"/>
                  <a:gd name="T6" fmla="*/ 3 w 3"/>
                  <a:gd name="T7" fmla="*/ 0 h 10"/>
                  <a:gd name="T8" fmla="*/ 3 w 3"/>
                  <a:gd name="T9" fmla="*/ 0 h 10"/>
                  <a:gd name="T10" fmla="*/ 0 w 3"/>
                  <a:gd name="T11" fmla="*/ 2 h 10"/>
                  <a:gd name="T12" fmla="*/ 0 w 3"/>
                  <a:gd name="T13" fmla="*/ 2 h 10"/>
                  <a:gd name="T14" fmla="*/ 3 w 3"/>
                  <a:gd name="T15" fmla="*/ 2 h 10"/>
                  <a:gd name="T16" fmla="*/ 3 w 3"/>
                  <a:gd name="T17" fmla="*/ 2 h 10"/>
                  <a:gd name="T18" fmla="*/ 0 w 3"/>
                  <a:gd name="T19" fmla="*/ 5 h 10"/>
                  <a:gd name="T20" fmla="*/ 3 w 3"/>
                  <a:gd name="T2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lnTo>
                      <a:pt x="3" y="10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0" name="Freeform 1100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1" name="Freeform 1101"/>
              <p:cNvSpPr>
                <a:spLocks/>
              </p:cNvSpPr>
              <p:nvPr/>
            </p:nvSpPr>
            <p:spPr bwMode="auto">
              <a:xfrm>
                <a:off x="6405" y="3242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5 w 5"/>
                  <a:gd name="T7" fmla="*/ 0 h 3"/>
                  <a:gd name="T8" fmla="*/ 2 w 5"/>
                  <a:gd name="T9" fmla="*/ 0 h 3"/>
                  <a:gd name="T10" fmla="*/ 0 w 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2" name="Freeform 1102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3" name="Freeform 1103"/>
              <p:cNvSpPr>
                <a:spLocks/>
              </p:cNvSpPr>
              <p:nvPr/>
            </p:nvSpPr>
            <p:spPr bwMode="auto">
              <a:xfrm>
                <a:off x="6405" y="3237"/>
                <a:ext cx="52" cy="50"/>
              </a:xfrm>
              <a:custGeom>
                <a:avLst/>
                <a:gdLst>
                  <a:gd name="T0" fmla="*/ 42 w 52"/>
                  <a:gd name="T1" fmla="*/ 27 h 50"/>
                  <a:gd name="T2" fmla="*/ 42 w 52"/>
                  <a:gd name="T3" fmla="*/ 27 h 50"/>
                  <a:gd name="T4" fmla="*/ 37 w 52"/>
                  <a:gd name="T5" fmla="*/ 25 h 50"/>
                  <a:gd name="T6" fmla="*/ 34 w 52"/>
                  <a:gd name="T7" fmla="*/ 20 h 50"/>
                  <a:gd name="T8" fmla="*/ 34 w 52"/>
                  <a:gd name="T9" fmla="*/ 20 h 50"/>
                  <a:gd name="T10" fmla="*/ 29 w 52"/>
                  <a:gd name="T11" fmla="*/ 15 h 50"/>
                  <a:gd name="T12" fmla="*/ 24 w 52"/>
                  <a:gd name="T13" fmla="*/ 13 h 50"/>
                  <a:gd name="T14" fmla="*/ 24 w 52"/>
                  <a:gd name="T15" fmla="*/ 13 h 50"/>
                  <a:gd name="T16" fmla="*/ 17 w 52"/>
                  <a:gd name="T17" fmla="*/ 8 h 50"/>
                  <a:gd name="T18" fmla="*/ 12 w 52"/>
                  <a:gd name="T19" fmla="*/ 5 h 50"/>
                  <a:gd name="T20" fmla="*/ 12 w 52"/>
                  <a:gd name="T21" fmla="*/ 5 h 50"/>
                  <a:gd name="T22" fmla="*/ 10 w 52"/>
                  <a:gd name="T23" fmla="*/ 5 h 50"/>
                  <a:gd name="T24" fmla="*/ 10 w 52"/>
                  <a:gd name="T25" fmla="*/ 3 h 50"/>
                  <a:gd name="T26" fmla="*/ 10 w 52"/>
                  <a:gd name="T27" fmla="*/ 3 h 50"/>
                  <a:gd name="T28" fmla="*/ 7 w 52"/>
                  <a:gd name="T29" fmla="*/ 0 h 50"/>
                  <a:gd name="T30" fmla="*/ 2 w 52"/>
                  <a:gd name="T31" fmla="*/ 0 h 50"/>
                  <a:gd name="T32" fmla="*/ 2 w 52"/>
                  <a:gd name="T33" fmla="*/ 0 h 50"/>
                  <a:gd name="T34" fmla="*/ 2 w 52"/>
                  <a:gd name="T35" fmla="*/ 0 h 50"/>
                  <a:gd name="T36" fmla="*/ 0 w 52"/>
                  <a:gd name="T37" fmla="*/ 3 h 50"/>
                  <a:gd name="T38" fmla="*/ 0 w 52"/>
                  <a:gd name="T39" fmla="*/ 3 h 50"/>
                  <a:gd name="T40" fmla="*/ 7 w 52"/>
                  <a:gd name="T41" fmla="*/ 5 h 50"/>
                  <a:gd name="T42" fmla="*/ 7 w 52"/>
                  <a:gd name="T43" fmla="*/ 5 h 50"/>
                  <a:gd name="T44" fmla="*/ 15 w 52"/>
                  <a:gd name="T45" fmla="*/ 10 h 50"/>
                  <a:gd name="T46" fmla="*/ 15 w 52"/>
                  <a:gd name="T47" fmla="*/ 10 h 50"/>
                  <a:gd name="T48" fmla="*/ 24 w 52"/>
                  <a:gd name="T49" fmla="*/ 17 h 50"/>
                  <a:gd name="T50" fmla="*/ 24 w 52"/>
                  <a:gd name="T51" fmla="*/ 17 h 50"/>
                  <a:gd name="T52" fmla="*/ 32 w 52"/>
                  <a:gd name="T53" fmla="*/ 20 h 50"/>
                  <a:gd name="T54" fmla="*/ 32 w 52"/>
                  <a:gd name="T55" fmla="*/ 20 h 50"/>
                  <a:gd name="T56" fmla="*/ 37 w 52"/>
                  <a:gd name="T57" fmla="*/ 25 h 50"/>
                  <a:gd name="T58" fmla="*/ 39 w 52"/>
                  <a:gd name="T59" fmla="*/ 32 h 50"/>
                  <a:gd name="T60" fmla="*/ 39 w 52"/>
                  <a:gd name="T61" fmla="*/ 32 h 50"/>
                  <a:gd name="T62" fmla="*/ 42 w 52"/>
                  <a:gd name="T63" fmla="*/ 37 h 50"/>
                  <a:gd name="T64" fmla="*/ 42 w 52"/>
                  <a:gd name="T65" fmla="*/ 42 h 50"/>
                  <a:gd name="T66" fmla="*/ 42 w 52"/>
                  <a:gd name="T67" fmla="*/ 42 h 50"/>
                  <a:gd name="T68" fmla="*/ 42 w 52"/>
                  <a:gd name="T69" fmla="*/ 45 h 50"/>
                  <a:gd name="T70" fmla="*/ 44 w 52"/>
                  <a:gd name="T71" fmla="*/ 50 h 50"/>
                  <a:gd name="T72" fmla="*/ 44 w 52"/>
                  <a:gd name="T73" fmla="*/ 50 h 50"/>
                  <a:gd name="T74" fmla="*/ 49 w 52"/>
                  <a:gd name="T75" fmla="*/ 42 h 50"/>
                  <a:gd name="T76" fmla="*/ 52 w 52"/>
                  <a:gd name="T77" fmla="*/ 35 h 50"/>
                  <a:gd name="T78" fmla="*/ 52 w 52"/>
                  <a:gd name="T79" fmla="*/ 35 h 50"/>
                  <a:gd name="T80" fmla="*/ 47 w 52"/>
                  <a:gd name="T81" fmla="*/ 30 h 50"/>
                  <a:gd name="T82" fmla="*/ 47 w 52"/>
                  <a:gd name="T83" fmla="*/ 30 h 50"/>
                  <a:gd name="T84" fmla="*/ 44 w 52"/>
                  <a:gd name="T85" fmla="*/ 27 h 50"/>
                  <a:gd name="T86" fmla="*/ 42 w 52"/>
                  <a:gd name="T87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2" h="50">
                    <a:moveTo>
                      <a:pt x="42" y="27"/>
                    </a:moveTo>
                    <a:lnTo>
                      <a:pt x="42" y="27"/>
                    </a:lnTo>
                    <a:lnTo>
                      <a:pt x="37" y="25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29" y="15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17" y="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7" y="25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37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2" y="45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9" y="42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47" y="30"/>
                    </a:lnTo>
                    <a:lnTo>
                      <a:pt x="47" y="30"/>
                    </a:lnTo>
                    <a:lnTo>
                      <a:pt x="44" y="27"/>
                    </a:lnTo>
                    <a:lnTo>
                      <a:pt x="4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4" name="Freeform 1104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5" name="Freeform 1105"/>
              <p:cNvSpPr>
                <a:spLocks/>
              </p:cNvSpPr>
              <p:nvPr/>
            </p:nvSpPr>
            <p:spPr bwMode="auto">
              <a:xfrm>
                <a:off x="6429" y="3415"/>
                <a:ext cx="8" cy="0"/>
              </a:xfrm>
              <a:custGeom>
                <a:avLst/>
                <a:gdLst>
                  <a:gd name="T0" fmla="*/ 5 w 8"/>
                  <a:gd name="T1" fmla="*/ 5 w 8"/>
                  <a:gd name="T2" fmla="*/ 8 w 8"/>
                  <a:gd name="T3" fmla="*/ 8 w 8"/>
                  <a:gd name="T4" fmla="*/ 0 w 8"/>
                  <a:gd name="T5" fmla="*/ 0 w 8"/>
                  <a:gd name="T6" fmla="*/ 5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8">
                    <a:moveTo>
                      <a:pt x="5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6" name="Rectangle 1106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7" name="Rectangle 1107"/>
              <p:cNvSpPr>
                <a:spLocks noChangeArrowheads="1"/>
              </p:cNvSpPr>
              <p:nvPr/>
            </p:nvSpPr>
            <p:spPr bwMode="auto">
              <a:xfrm>
                <a:off x="6432" y="3240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8" name="Freeform 1108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9" name="Freeform 1109"/>
              <p:cNvSpPr>
                <a:spLocks/>
              </p:cNvSpPr>
              <p:nvPr/>
            </p:nvSpPr>
            <p:spPr bwMode="auto">
              <a:xfrm>
                <a:off x="6432" y="3242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0" name="Freeform 1110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1" name="Freeform 1111"/>
              <p:cNvSpPr>
                <a:spLocks/>
              </p:cNvSpPr>
              <p:nvPr/>
            </p:nvSpPr>
            <p:spPr bwMode="auto">
              <a:xfrm>
                <a:off x="6434" y="3378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8 w 10"/>
                  <a:gd name="T7" fmla="*/ 0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5 w 1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2" name="Freeform 1112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3" name="Freeform 1113"/>
              <p:cNvSpPr>
                <a:spLocks/>
              </p:cNvSpPr>
              <p:nvPr/>
            </p:nvSpPr>
            <p:spPr bwMode="auto">
              <a:xfrm>
                <a:off x="6442" y="3427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4" name="Freeform 1114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5" name="Freeform 1115"/>
              <p:cNvSpPr>
                <a:spLocks/>
              </p:cNvSpPr>
              <p:nvPr/>
            </p:nvSpPr>
            <p:spPr bwMode="auto">
              <a:xfrm>
                <a:off x="6444" y="3432"/>
                <a:ext cx="10" cy="5"/>
              </a:xfrm>
              <a:custGeom>
                <a:avLst/>
                <a:gdLst>
                  <a:gd name="T0" fmla="*/ 5 w 10"/>
                  <a:gd name="T1" fmla="*/ 5 h 5"/>
                  <a:gd name="T2" fmla="*/ 5 w 10"/>
                  <a:gd name="T3" fmla="*/ 5 h 5"/>
                  <a:gd name="T4" fmla="*/ 10 w 10"/>
                  <a:gd name="T5" fmla="*/ 3 h 5"/>
                  <a:gd name="T6" fmla="*/ 10 w 10"/>
                  <a:gd name="T7" fmla="*/ 3 h 5"/>
                  <a:gd name="T8" fmla="*/ 5 w 10"/>
                  <a:gd name="T9" fmla="*/ 0 h 5"/>
                  <a:gd name="T10" fmla="*/ 0 w 10"/>
                  <a:gd name="T11" fmla="*/ 0 h 5"/>
                  <a:gd name="T12" fmla="*/ 0 w 10"/>
                  <a:gd name="T13" fmla="*/ 0 h 5"/>
                  <a:gd name="T14" fmla="*/ 3 w 10"/>
                  <a:gd name="T15" fmla="*/ 3 h 5"/>
                  <a:gd name="T16" fmla="*/ 3 w 10"/>
                  <a:gd name="T17" fmla="*/ 3 h 5"/>
                  <a:gd name="T18" fmla="*/ 5 w 10"/>
                  <a:gd name="T19" fmla="*/ 3 h 5"/>
                  <a:gd name="T20" fmla="*/ 5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5" y="5"/>
                    </a:move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6" name="Freeform 1116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7" name="Freeform 1117"/>
              <p:cNvSpPr>
                <a:spLocks/>
              </p:cNvSpPr>
              <p:nvPr/>
            </p:nvSpPr>
            <p:spPr bwMode="auto">
              <a:xfrm>
                <a:off x="6444" y="3245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8" name="Freeform 1118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9" name="Freeform 1119"/>
              <p:cNvSpPr>
                <a:spLocks/>
              </p:cNvSpPr>
              <p:nvPr/>
            </p:nvSpPr>
            <p:spPr bwMode="auto">
              <a:xfrm>
                <a:off x="6462" y="3430"/>
                <a:ext cx="4" cy="2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4 w 4"/>
                  <a:gd name="T5" fmla="*/ 0 h 2"/>
                  <a:gd name="T6" fmla="*/ 4 w 4"/>
                  <a:gd name="T7" fmla="*/ 0 h 2"/>
                  <a:gd name="T8" fmla="*/ 2 w 4"/>
                  <a:gd name="T9" fmla="*/ 0 h 2"/>
                  <a:gd name="T10" fmla="*/ 0 w 4"/>
                  <a:gd name="T11" fmla="*/ 0 h 2"/>
                  <a:gd name="T12" fmla="*/ 0 w 4"/>
                  <a:gd name="T13" fmla="*/ 0 h 2"/>
                  <a:gd name="T14" fmla="*/ 2 w 4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0" name="Rectangle 1120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1" name="Rectangle 1121"/>
              <p:cNvSpPr>
                <a:spLocks noChangeArrowheads="1"/>
              </p:cNvSpPr>
              <p:nvPr/>
            </p:nvSpPr>
            <p:spPr bwMode="auto">
              <a:xfrm>
                <a:off x="6481" y="3277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2" name="Freeform 1122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3" name="Freeform 1123"/>
              <p:cNvSpPr>
                <a:spLocks/>
              </p:cNvSpPr>
              <p:nvPr/>
            </p:nvSpPr>
            <p:spPr bwMode="auto">
              <a:xfrm>
                <a:off x="6486" y="3289"/>
                <a:ext cx="5" cy="10"/>
              </a:xfrm>
              <a:custGeom>
                <a:avLst/>
                <a:gdLst>
                  <a:gd name="T0" fmla="*/ 3 w 5"/>
                  <a:gd name="T1" fmla="*/ 10 h 10"/>
                  <a:gd name="T2" fmla="*/ 3 w 5"/>
                  <a:gd name="T3" fmla="*/ 10 h 10"/>
                  <a:gd name="T4" fmla="*/ 5 w 5"/>
                  <a:gd name="T5" fmla="*/ 5 h 10"/>
                  <a:gd name="T6" fmla="*/ 3 w 5"/>
                  <a:gd name="T7" fmla="*/ 0 h 10"/>
                  <a:gd name="T8" fmla="*/ 3 w 5"/>
                  <a:gd name="T9" fmla="*/ 0 h 10"/>
                  <a:gd name="T10" fmla="*/ 0 w 5"/>
                  <a:gd name="T11" fmla="*/ 5 h 10"/>
                  <a:gd name="T12" fmla="*/ 3 w 5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10">
                    <a:moveTo>
                      <a:pt x="3" y="10"/>
                    </a:moveTo>
                    <a:lnTo>
                      <a:pt x="3" y="10"/>
                    </a:lnTo>
                    <a:lnTo>
                      <a:pt x="5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4" name="Freeform 1124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5" name="Freeform 1125"/>
              <p:cNvSpPr>
                <a:spLocks/>
              </p:cNvSpPr>
              <p:nvPr/>
            </p:nvSpPr>
            <p:spPr bwMode="auto">
              <a:xfrm>
                <a:off x="6489" y="3299"/>
                <a:ext cx="27" cy="30"/>
              </a:xfrm>
              <a:custGeom>
                <a:avLst/>
                <a:gdLst>
                  <a:gd name="T0" fmla="*/ 5 w 27"/>
                  <a:gd name="T1" fmla="*/ 17 h 30"/>
                  <a:gd name="T2" fmla="*/ 5 w 27"/>
                  <a:gd name="T3" fmla="*/ 17 h 30"/>
                  <a:gd name="T4" fmla="*/ 10 w 27"/>
                  <a:gd name="T5" fmla="*/ 20 h 30"/>
                  <a:gd name="T6" fmla="*/ 10 w 27"/>
                  <a:gd name="T7" fmla="*/ 20 h 30"/>
                  <a:gd name="T8" fmla="*/ 10 w 27"/>
                  <a:gd name="T9" fmla="*/ 20 h 30"/>
                  <a:gd name="T10" fmla="*/ 10 w 27"/>
                  <a:gd name="T11" fmla="*/ 25 h 30"/>
                  <a:gd name="T12" fmla="*/ 12 w 27"/>
                  <a:gd name="T13" fmla="*/ 27 h 30"/>
                  <a:gd name="T14" fmla="*/ 12 w 27"/>
                  <a:gd name="T15" fmla="*/ 27 h 30"/>
                  <a:gd name="T16" fmla="*/ 17 w 27"/>
                  <a:gd name="T17" fmla="*/ 30 h 30"/>
                  <a:gd name="T18" fmla="*/ 22 w 27"/>
                  <a:gd name="T19" fmla="*/ 30 h 30"/>
                  <a:gd name="T20" fmla="*/ 24 w 27"/>
                  <a:gd name="T21" fmla="*/ 30 h 30"/>
                  <a:gd name="T22" fmla="*/ 27 w 27"/>
                  <a:gd name="T23" fmla="*/ 27 h 30"/>
                  <a:gd name="T24" fmla="*/ 27 w 27"/>
                  <a:gd name="T25" fmla="*/ 27 h 30"/>
                  <a:gd name="T26" fmla="*/ 22 w 27"/>
                  <a:gd name="T27" fmla="*/ 20 h 30"/>
                  <a:gd name="T28" fmla="*/ 22 w 27"/>
                  <a:gd name="T29" fmla="*/ 20 h 30"/>
                  <a:gd name="T30" fmla="*/ 19 w 27"/>
                  <a:gd name="T31" fmla="*/ 15 h 30"/>
                  <a:gd name="T32" fmla="*/ 19 w 27"/>
                  <a:gd name="T33" fmla="*/ 15 h 30"/>
                  <a:gd name="T34" fmla="*/ 14 w 27"/>
                  <a:gd name="T35" fmla="*/ 15 h 30"/>
                  <a:gd name="T36" fmla="*/ 14 w 27"/>
                  <a:gd name="T37" fmla="*/ 15 h 30"/>
                  <a:gd name="T38" fmla="*/ 10 w 27"/>
                  <a:gd name="T39" fmla="*/ 5 h 30"/>
                  <a:gd name="T40" fmla="*/ 5 w 27"/>
                  <a:gd name="T41" fmla="*/ 2 h 30"/>
                  <a:gd name="T42" fmla="*/ 0 w 27"/>
                  <a:gd name="T43" fmla="*/ 0 h 30"/>
                  <a:gd name="T44" fmla="*/ 0 w 27"/>
                  <a:gd name="T45" fmla="*/ 0 h 30"/>
                  <a:gd name="T46" fmla="*/ 2 w 27"/>
                  <a:gd name="T47" fmla="*/ 2 h 30"/>
                  <a:gd name="T48" fmla="*/ 0 w 27"/>
                  <a:gd name="T49" fmla="*/ 7 h 30"/>
                  <a:gd name="T50" fmla="*/ 0 w 27"/>
                  <a:gd name="T51" fmla="*/ 7 h 30"/>
                  <a:gd name="T52" fmla="*/ 2 w 27"/>
                  <a:gd name="T53" fmla="*/ 12 h 30"/>
                  <a:gd name="T54" fmla="*/ 5 w 27"/>
                  <a:gd name="T55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" h="30">
                    <a:moveTo>
                      <a:pt x="5" y="17"/>
                    </a:moveTo>
                    <a:lnTo>
                      <a:pt x="5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7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0" y="5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12"/>
                    </a:lnTo>
                    <a:lnTo>
                      <a:pt x="5" y="1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6" name="Freeform 1126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7" name="Freeform 1127"/>
              <p:cNvSpPr>
                <a:spLocks/>
              </p:cNvSpPr>
              <p:nvPr/>
            </p:nvSpPr>
            <p:spPr bwMode="auto">
              <a:xfrm>
                <a:off x="6508" y="3334"/>
                <a:ext cx="5" cy="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5 w 5"/>
                  <a:gd name="T5" fmla="*/ 2 h 2"/>
                  <a:gd name="T6" fmla="*/ 5 w 5"/>
                  <a:gd name="T7" fmla="*/ 2 h 2"/>
                  <a:gd name="T8" fmla="*/ 3 w 5"/>
                  <a:gd name="T9" fmla="*/ 0 h 2"/>
                  <a:gd name="T10" fmla="*/ 0 w 5"/>
                  <a:gd name="T11" fmla="*/ 2 h 2"/>
                  <a:gd name="T12" fmla="*/ 0 w 5"/>
                  <a:gd name="T13" fmla="*/ 2 h 2"/>
                  <a:gd name="T14" fmla="*/ 3 w 5"/>
                  <a:gd name="T1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8" name="Rectangle 1128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9" name="Rectangle 1129"/>
              <p:cNvSpPr>
                <a:spLocks noChangeArrowheads="1"/>
              </p:cNvSpPr>
              <p:nvPr/>
            </p:nvSpPr>
            <p:spPr bwMode="auto">
              <a:xfrm>
                <a:off x="6518" y="3329"/>
                <a:ext cx="1" cy="5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0" name="Freeform 1130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1" name="Freeform 1131"/>
              <p:cNvSpPr>
                <a:spLocks/>
              </p:cNvSpPr>
              <p:nvPr/>
            </p:nvSpPr>
            <p:spPr bwMode="auto">
              <a:xfrm>
                <a:off x="6311" y="3222"/>
                <a:ext cx="20" cy="5"/>
              </a:xfrm>
              <a:custGeom>
                <a:avLst/>
                <a:gdLst>
                  <a:gd name="T0" fmla="*/ 0 w 20"/>
                  <a:gd name="T1" fmla="*/ 5 h 5"/>
                  <a:gd name="T2" fmla="*/ 0 w 20"/>
                  <a:gd name="T3" fmla="*/ 5 h 5"/>
                  <a:gd name="T4" fmla="*/ 0 w 20"/>
                  <a:gd name="T5" fmla="*/ 3 h 5"/>
                  <a:gd name="T6" fmla="*/ 2 w 20"/>
                  <a:gd name="T7" fmla="*/ 3 h 5"/>
                  <a:gd name="T8" fmla="*/ 5 w 20"/>
                  <a:gd name="T9" fmla="*/ 0 h 5"/>
                  <a:gd name="T10" fmla="*/ 5 w 20"/>
                  <a:gd name="T11" fmla="*/ 0 h 5"/>
                  <a:gd name="T12" fmla="*/ 12 w 20"/>
                  <a:gd name="T13" fmla="*/ 0 h 5"/>
                  <a:gd name="T14" fmla="*/ 20 w 20"/>
                  <a:gd name="T15" fmla="*/ 3 h 5"/>
                  <a:gd name="T16" fmla="*/ 20 w 20"/>
                  <a:gd name="T17" fmla="*/ 3 h 5"/>
                  <a:gd name="T18" fmla="*/ 15 w 20"/>
                  <a:gd name="T19" fmla="*/ 3 h 5"/>
                  <a:gd name="T20" fmla="*/ 10 w 20"/>
                  <a:gd name="T21" fmla="*/ 5 h 5"/>
                  <a:gd name="T22" fmla="*/ 10 w 20"/>
                  <a:gd name="T23" fmla="*/ 5 h 5"/>
                  <a:gd name="T24" fmla="*/ 5 w 20"/>
                  <a:gd name="T25" fmla="*/ 3 h 5"/>
                  <a:gd name="T26" fmla="*/ 5 w 20"/>
                  <a:gd name="T27" fmla="*/ 3 h 5"/>
                  <a:gd name="T28" fmla="*/ 0 w 20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20" y="3"/>
                    </a:lnTo>
                    <a:lnTo>
                      <a:pt x="20" y="3"/>
                    </a:lnTo>
                    <a:lnTo>
                      <a:pt x="15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2" name="Freeform 1132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3" name="Freeform 1133"/>
              <p:cNvSpPr>
                <a:spLocks/>
              </p:cNvSpPr>
              <p:nvPr/>
            </p:nvSpPr>
            <p:spPr bwMode="auto">
              <a:xfrm>
                <a:off x="6331" y="3222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4" name="Freeform 1134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5" name="Freeform 1135"/>
              <p:cNvSpPr>
                <a:spLocks/>
              </p:cNvSpPr>
              <p:nvPr/>
            </p:nvSpPr>
            <p:spPr bwMode="auto">
              <a:xfrm>
                <a:off x="6331" y="32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6" name="Freeform 1136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7" name="Freeform 1137"/>
              <p:cNvSpPr>
                <a:spLocks/>
              </p:cNvSpPr>
              <p:nvPr/>
            </p:nvSpPr>
            <p:spPr bwMode="auto">
              <a:xfrm>
                <a:off x="6244" y="2876"/>
                <a:ext cx="5" cy="8"/>
              </a:xfrm>
              <a:custGeom>
                <a:avLst/>
                <a:gdLst>
                  <a:gd name="T0" fmla="*/ 3 w 5"/>
                  <a:gd name="T1" fmla="*/ 8 h 8"/>
                  <a:gd name="T2" fmla="*/ 3 w 5"/>
                  <a:gd name="T3" fmla="*/ 8 h 8"/>
                  <a:gd name="T4" fmla="*/ 5 w 5"/>
                  <a:gd name="T5" fmla="*/ 0 h 8"/>
                  <a:gd name="T6" fmla="*/ 5 w 5"/>
                  <a:gd name="T7" fmla="*/ 0 h 8"/>
                  <a:gd name="T8" fmla="*/ 3 w 5"/>
                  <a:gd name="T9" fmla="*/ 0 h 8"/>
                  <a:gd name="T10" fmla="*/ 0 w 5"/>
                  <a:gd name="T11" fmla="*/ 3 h 8"/>
                  <a:gd name="T12" fmla="*/ 0 w 5"/>
                  <a:gd name="T13" fmla="*/ 5 h 8"/>
                  <a:gd name="T14" fmla="*/ 3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3" y="8"/>
                    </a:moveTo>
                    <a:lnTo>
                      <a:pt x="3" y="8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3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8" name="Freeform 1138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9" name="Freeform 1139"/>
              <p:cNvSpPr>
                <a:spLocks/>
              </p:cNvSpPr>
              <p:nvPr/>
            </p:nvSpPr>
            <p:spPr bwMode="auto">
              <a:xfrm>
                <a:off x="6259" y="2844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0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0" name="Freeform 1140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1" name="Freeform 1141"/>
              <p:cNvSpPr>
                <a:spLocks/>
              </p:cNvSpPr>
              <p:nvPr/>
            </p:nvSpPr>
            <p:spPr bwMode="auto">
              <a:xfrm>
                <a:off x="6262" y="2839"/>
                <a:ext cx="0" cy="3"/>
              </a:xfrm>
              <a:custGeom>
                <a:avLst/>
                <a:gdLst>
                  <a:gd name="T0" fmla="*/ 3 h 3"/>
                  <a:gd name="T1" fmla="*/ 3 h 3"/>
                  <a:gd name="T2" fmla="*/ 0 h 3"/>
                  <a:gd name="T3" fmla="*/ 0 h 3"/>
                  <a:gd name="T4" fmla="*/ 3 h 3"/>
                  <a:gd name="T5" fmla="*/ 3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2" name="Freeform 1142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3" name="Freeform 1143"/>
              <p:cNvSpPr>
                <a:spLocks/>
              </p:cNvSpPr>
              <p:nvPr/>
            </p:nvSpPr>
            <p:spPr bwMode="auto">
              <a:xfrm>
                <a:off x="6526" y="3346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2 w 5"/>
                  <a:gd name="T3" fmla="*/ 7 h 7"/>
                  <a:gd name="T4" fmla="*/ 5 w 5"/>
                  <a:gd name="T5" fmla="*/ 5 h 7"/>
                  <a:gd name="T6" fmla="*/ 5 w 5"/>
                  <a:gd name="T7" fmla="*/ 2 h 7"/>
                  <a:gd name="T8" fmla="*/ 5 w 5"/>
                  <a:gd name="T9" fmla="*/ 2 h 7"/>
                  <a:gd name="T10" fmla="*/ 2 w 5"/>
                  <a:gd name="T11" fmla="*/ 0 h 7"/>
                  <a:gd name="T12" fmla="*/ 2 w 5"/>
                  <a:gd name="T13" fmla="*/ 0 h 7"/>
                  <a:gd name="T14" fmla="*/ 0 w 5"/>
                  <a:gd name="T15" fmla="*/ 0 h 7"/>
                  <a:gd name="T16" fmla="*/ 0 w 5"/>
                  <a:gd name="T17" fmla="*/ 5 h 7"/>
                  <a:gd name="T18" fmla="*/ 2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4" name="Freeform 1144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5" name="Freeform 1145"/>
              <p:cNvSpPr>
                <a:spLocks/>
              </p:cNvSpPr>
              <p:nvPr/>
            </p:nvSpPr>
            <p:spPr bwMode="auto">
              <a:xfrm>
                <a:off x="6526" y="3353"/>
                <a:ext cx="0" cy="8"/>
              </a:xfrm>
              <a:custGeom>
                <a:avLst/>
                <a:gdLst>
                  <a:gd name="T0" fmla="*/ 8 h 8"/>
                  <a:gd name="T1" fmla="*/ 8 h 8"/>
                  <a:gd name="T2" fmla="*/ 3 h 8"/>
                  <a:gd name="T3" fmla="*/ 0 h 8"/>
                  <a:gd name="T4" fmla="*/ 0 h 8"/>
                  <a:gd name="T5" fmla="*/ 8 h 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6" name="Freeform 1146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7" name="Freeform 1147"/>
              <p:cNvSpPr>
                <a:spLocks/>
              </p:cNvSpPr>
              <p:nvPr/>
            </p:nvSpPr>
            <p:spPr bwMode="auto">
              <a:xfrm>
                <a:off x="6526" y="3324"/>
                <a:ext cx="22" cy="17"/>
              </a:xfrm>
              <a:custGeom>
                <a:avLst/>
                <a:gdLst>
                  <a:gd name="T0" fmla="*/ 7 w 22"/>
                  <a:gd name="T1" fmla="*/ 12 h 17"/>
                  <a:gd name="T2" fmla="*/ 7 w 22"/>
                  <a:gd name="T3" fmla="*/ 12 h 17"/>
                  <a:gd name="T4" fmla="*/ 14 w 22"/>
                  <a:gd name="T5" fmla="*/ 17 h 17"/>
                  <a:gd name="T6" fmla="*/ 19 w 22"/>
                  <a:gd name="T7" fmla="*/ 17 h 17"/>
                  <a:gd name="T8" fmla="*/ 22 w 22"/>
                  <a:gd name="T9" fmla="*/ 17 h 17"/>
                  <a:gd name="T10" fmla="*/ 22 w 22"/>
                  <a:gd name="T11" fmla="*/ 17 h 17"/>
                  <a:gd name="T12" fmla="*/ 17 w 22"/>
                  <a:gd name="T13" fmla="*/ 15 h 17"/>
                  <a:gd name="T14" fmla="*/ 17 w 22"/>
                  <a:gd name="T15" fmla="*/ 15 h 17"/>
                  <a:gd name="T16" fmla="*/ 12 w 22"/>
                  <a:gd name="T17" fmla="*/ 7 h 17"/>
                  <a:gd name="T18" fmla="*/ 12 w 22"/>
                  <a:gd name="T19" fmla="*/ 7 h 17"/>
                  <a:gd name="T20" fmla="*/ 2 w 22"/>
                  <a:gd name="T21" fmla="*/ 0 h 17"/>
                  <a:gd name="T22" fmla="*/ 2 w 22"/>
                  <a:gd name="T23" fmla="*/ 0 h 17"/>
                  <a:gd name="T24" fmla="*/ 0 w 22"/>
                  <a:gd name="T25" fmla="*/ 2 h 17"/>
                  <a:gd name="T26" fmla="*/ 2 w 22"/>
                  <a:gd name="T27" fmla="*/ 7 h 17"/>
                  <a:gd name="T28" fmla="*/ 7 w 22"/>
                  <a:gd name="T2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2"/>
                    </a:lnTo>
                    <a:lnTo>
                      <a:pt x="14" y="17"/>
                    </a:lnTo>
                    <a:lnTo>
                      <a:pt x="19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7"/>
                    </a:lnTo>
                    <a:lnTo>
                      <a:pt x="7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8" name="Freeform 1148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9" name="Freeform 1149"/>
              <p:cNvSpPr>
                <a:spLocks/>
              </p:cNvSpPr>
              <p:nvPr/>
            </p:nvSpPr>
            <p:spPr bwMode="auto">
              <a:xfrm>
                <a:off x="6536" y="3351"/>
                <a:ext cx="4" cy="7"/>
              </a:xfrm>
              <a:custGeom>
                <a:avLst/>
                <a:gdLst>
                  <a:gd name="T0" fmla="*/ 2 w 4"/>
                  <a:gd name="T1" fmla="*/ 7 h 7"/>
                  <a:gd name="T2" fmla="*/ 2 w 4"/>
                  <a:gd name="T3" fmla="*/ 7 h 7"/>
                  <a:gd name="T4" fmla="*/ 4 w 4"/>
                  <a:gd name="T5" fmla="*/ 5 h 7"/>
                  <a:gd name="T6" fmla="*/ 4 w 4"/>
                  <a:gd name="T7" fmla="*/ 2 h 7"/>
                  <a:gd name="T8" fmla="*/ 2 w 4"/>
                  <a:gd name="T9" fmla="*/ 0 h 7"/>
                  <a:gd name="T10" fmla="*/ 2 w 4"/>
                  <a:gd name="T11" fmla="*/ 0 h 7"/>
                  <a:gd name="T12" fmla="*/ 0 w 4"/>
                  <a:gd name="T13" fmla="*/ 2 h 7"/>
                  <a:gd name="T14" fmla="*/ 0 w 4"/>
                  <a:gd name="T15" fmla="*/ 5 h 7"/>
                  <a:gd name="T16" fmla="*/ 0 w 4"/>
                  <a:gd name="T17" fmla="*/ 7 h 7"/>
                  <a:gd name="T18" fmla="*/ 2 w 4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2" y="7"/>
                    </a:lnTo>
                    <a:lnTo>
                      <a:pt x="4" y="5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0" name="Freeform 1150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1" name="Freeform 1151"/>
              <p:cNvSpPr>
                <a:spLocks/>
              </p:cNvSpPr>
              <p:nvPr/>
            </p:nvSpPr>
            <p:spPr bwMode="auto">
              <a:xfrm>
                <a:off x="6540" y="3366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3 w 3"/>
                  <a:gd name="T13" fmla="*/ 0 h 5"/>
                  <a:gd name="T14" fmla="*/ 0 w 3"/>
                  <a:gd name="T15" fmla="*/ 2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2" name="Freeform 1152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3" name="Freeform 1153"/>
              <p:cNvSpPr>
                <a:spLocks/>
              </p:cNvSpPr>
              <p:nvPr/>
            </p:nvSpPr>
            <p:spPr bwMode="auto">
              <a:xfrm>
                <a:off x="6540" y="3356"/>
                <a:ext cx="15" cy="12"/>
              </a:xfrm>
              <a:custGeom>
                <a:avLst/>
                <a:gdLst>
                  <a:gd name="T0" fmla="*/ 13 w 15"/>
                  <a:gd name="T1" fmla="*/ 12 h 12"/>
                  <a:gd name="T2" fmla="*/ 13 w 15"/>
                  <a:gd name="T3" fmla="*/ 12 h 12"/>
                  <a:gd name="T4" fmla="*/ 15 w 15"/>
                  <a:gd name="T5" fmla="*/ 12 h 12"/>
                  <a:gd name="T6" fmla="*/ 15 w 15"/>
                  <a:gd name="T7" fmla="*/ 10 h 12"/>
                  <a:gd name="T8" fmla="*/ 15 w 15"/>
                  <a:gd name="T9" fmla="*/ 10 h 12"/>
                  <a:gd name="T10" fmla="*/ 13 w 15"/>
                  <a:gd name="T11" fmla="*/ 5 h 12"/>
                  <a:gd name="T12" fmla="*/ 10 w 15"/>
                  <a:gd name="T13" fmla="*/ 2 h 12"/>
                  <a:gd name="T14" fmla="*/ 10 w 15"/>
                  <a:gd name="T15" fmla="*/ 2 h 12"/>
                  <a:gd name="T16" fmla="*/ 8 w 15"/>
                  <a:gd name="T17" fmla="*/ 0 h 12"/>
                  <a:gd name="T18" fmla="*/ 8 w 15"/>
                  <a:gd name="T19" fmla="*/ 0 h 12"/>
                  <a:gd name="T20" fmla="*/ 5 w 15"/>
                  <a:gd name="T21" fmla="*/ 0 h 12"/>
                  <a:gd name="T22" fmla="*/ 5 w 15"/>
                  <a:gd name="T23" fmla="*/ 0 h 12"/>
                  <a:gd name="T24" fmla="*/ 3 w 15"/>
                  <a:gd name="T25" fmla="*/ 2 h 12"/>
                  <a:gd name="T26" fmla="*/ 0 w 15"/>
                  <a:gd name="T27" fmla="*/ 7 h 12"/>
                  <a:gd name="T28" fmla="*/ 0 w 15"/>
                  <a:gd name="T29" fmla="*/ 7 h 12"/>
                  <a:gd name="T30" fmla="*/ 5 w 15"/>
                  <a:gd name="T31" fmla="*/ 5 h 12"/>
                  <a:gd name="T32" fmla="*/ 8 w 15"/>
                  <a:gd name="T33" fmla="*/ 7 h 12"/>
                  <a:gd name="T34" fmla="*/ 8 w 15"/>
                  <a:gd name="T35" fmla="*/ 7 h 12"/>
                  <a:gd name="T36" fmla="*/ 8 w 15"/>
                  <a:gd name="T37" fmla="*/ 10 h 12"/>
                  <a:gd name="T38" fmla="*/ 8 w 15"/>
                  <a:gd name="T39" fmla="*/ 10 h 12"/>
                  <a:gd name="T40" fmla="*/ 10 w 15"/>
                  <a:gd name="T41" fmla="*/ 10 h 12"/>
                  <a:gd name="T42" fmla="*/ 13 w 15"/>
                  <a:gd name="T4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" h="12">
                    <a:moveTo>
                      <a:pt x="13" y="12"/>
                    </a:moveTo>
                    <a:lnTo>
                      <a:pt x="13" y="12"/>
                    </a:lnTo>
                    <a:lnTo>
                      <a:pt x="15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3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4" name="Freeform 1154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5" name="Freeform 1155"/>
              <p:cNvSpPr>
                <a:spLocks/>
              </p:cNvSpPr>
              <p:nvPr/>
            </p:nvSpPr>
            <p:spPr bwMode="auto">
              <a:xfrm>
                <a:off x="6545" y="3371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3 w 3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6" name="Freeform 1156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7" name="Freeform 1157"/>
              <p:cNvSpPr>
                <a:spLocks/>
              </p:cNvSpPr>
              <p:nvPr/>
            </p:nvSpPr>
            <p:spPr bwMode="auto">
              <a:xfrm>
                <a:off x="6548" y="334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8" name="Freeform 1158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9" name="Freeform 1159"/>
              <p:cNvSpPr>
                <a:spLocks/>
              </p:cNvSpPr>
              <p:nvPr/>
            </p:nvSpPr>
            <p:spPr bwMode="auto">
              <a:xfrm>
                <a:off x="6553" y="3341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0" name="Freeform 1160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1" name="Freeform 1161"/>
              <p:cNvSpPr>
                <a:spLocks/>
              </p:cNvSpPr>
              <p:nvPr/>
            </p:nvSpPr>
            <p:spPr bwMode="auto">
              <a:xfrm>
                <a:off x="6555" y="3366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5 h 7"/>
                  <a:gd name="T6" fmla="*/ 3 w 3"/>
                  <a:gd name="T7" fmla="*/ 5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2 h 7"/>
                  <a:gd name="T14" fmla="*/ 0 w 3"/>
                  <a:gd name="T15" fmla="*/ 2 h 7"/>
                  <a:gd name="T16" fmla="*/ 0 w 3"/>
                  <a:gd name="T17" fmla="*/ 5 h 7"/>
                  <a:gd name="T18" fmla="*/ 0 w 3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2" name="Rectangle 1162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3" name="Rectangle 1163"/>
              <p:cNvSpPr>
                <a:spLocks noChangeArrowheads="1"/>
              </p:cNvSpPr>
              <p:nvPr/>
            </p:nvSpPr>
            <p:spPr bwMode="auto">
              <a:xfrm>
                <a:off x="6560" y="3371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4" name="Freeform 1164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5" name="Freeform 1165"/>
              <p:cNvSpPr>
                <a:spLocks/>
              </p:cNvSpPr>
              <p:nvPr/>
            </p:nvSpPr>
            <p:spPr bwMode="auto">
              <a:xfrm>
                <a:off x="6565" y="33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6" name="Freeform 1166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7" name="Freeform 1167"/>
              <p:cNvSpPr>
                <a:spLocks/>
              </p:cNvSpPr>
              <p:nvPr/>
            </p:nvSpPr>
            <p:spPr bwMode="auto">
              <a:xfrm>
                <a:off x="6565" y="334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3 w 5"/>
                  <a:gd name="T5" fmla="*/ 0 h 2"/>
                  <a:gd name="T6" fmla="*/ 0 w 5"/>
                  <a:gd name="T7" fmla="*/ 0 h 2"/>
                  <a:gd name="T8" fmla="*/ 0 w 5"/>
                  <a:gd name="T9" fmla="*/ 0 h 2"/>
                  <a:gd name="T10" fmla="*/ 5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8" name="Freeform 1168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9" name="Freeform 1169"/>
              <p:cNvSpPr>
                <a:spLocks/>
              </p:cNvSpPr>
              <p:nvPr/>
            </p:nvSpPr>
            <p:spPr bwMode="auto">
              <a:xfrm>
                <a:off x="6570" y="3343"/>
                <a:ext cx="27" cy="23"/>
              </a:xfrm>
              <a:custGeom>
                <a:avLst/>
                <a:gdLst>
                  <a:gd name="T0" fmla="*/ 12 w 27"/>
                  <a:gd name="T1" fmla="*/ 15 h 23"/>
                  <a:gd name="T2" fmla="*/ 12 w 27"/>
                  <a:gd name="T3" fmla="*/ 15 h 23"/>
                  <a:gd name="T4" fmla="*/ 20 w 27"/>
                  <a:gd name="T5" fmla="*/ 20 h 23"/>
                  <a:gd name="T6" fmla="*/ 27 w 27"/>
                  <a:gd name="T7" fmla="*/ 23 h 23"/>
                  <a:gd name="T8" fmla="*/ 27 w 27"/>
                  <a:gd name="T9" fmla="*/ 23 h 23"/>
                  <a:gd name="T10" fmla="*/ 27 w 27"/>
                  <a:gd name="T11" fmla="*/ 20 h 23"/>
                  <a:gd name="T12" fmla="*/ 25 w 27"/>
                  <a:gd name="T13" fmla="*/ 15 h 23"/>
                  <a:gd name="T14" fmla="*/ 17 w 27"/>
                  <a:gd name="T15" fmla="*/ 10 h 23"/>
                  <a:gd name="T16" fmla="*/ 17 w 27"/>
                  <a:gd name="T17" fmla="*/ 10 h 23"/>
                  <a:gd name="T18" fmla="*/ 12 w 27"/>
                  <a:gd name="T19" fmla="*/ 8 h 23"/>
                  <a:gd name="T20" fmla="*/ 7 w 27"/>
                  <a:gd name="T21" fmla="*/ 5 h 23"/>
                  <a:gd name="T22" fmla="*/ 7 w 27"/>
                  <a:gd name="T23" fmla="*/ 5 h 23"/>
                  <a:gd name="T24" fmla="*/ 5 w 27"/>
                  <a:gd name="T25" fmla="*/ 3 h 23"/>
                  <a:gd name="T26" fmla="*/ 5 w 27"/>
                  <a:gd name="T27" fmla="*/ 3 h 23"/>
                  <a:gd name="T28" fmla="*/ 0 w 27"/>
                  <a:gd name="T29" fmla="*/ 0 h 23"/>
                  <a:gd name="T30" fmla="*/ 0 w 27"/>
                  <a:gd name="T31" fmla="*/ 0 h 23"/>
                  <a:gd name="T32" fmla="*/ 5 w 27"/>
                  <a:gd name="T33" fmla="*/ 10 h 23"/>
                  <a:gd name="T34" fmla="*/ 12 w 27"/>
                  <a:gd name="T35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23">
                    <a:moveTo>
                      <a:pt x="12" y="15"/>
                    </a:moveTo>
                    <a:lnTo>
                      <a:pt x="12" y="15"/>
                    </a:lnTo>
                    <a:lnTo>
                      <a:pt x="20" y="20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2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2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0" name="Freeform 1170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1" name="Freeform 1171"/>
              <p:cNvSpPr>
                <a:spLocks/>
              </p:cNvSpPr>
              <p:nvPr/>
            </p:nvSpPr>
            <p:spPr bwMode="auto">
              <a:xfrm>
                <a:off x="6580" y="3378"/>
                <a:ext cx="2" cy="3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2 w 2"/>
                  <a:gd name="T7" fmla="*/ 0 h 3"/>
                  <a:gd name="T8" fmla="*/ 2 w 2"/>
                  <a:gd name="T9" fmla="*/ 0 h 3"/>
                  <a:gd name="T10" fmla="*/ 0 w 2"/>
                  <a:gd name="T11" fmla="*/ 0 h 3"/>
                  <a:gd name="T12" fmla="*/ 0 w 2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2" name="Freeform 1172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3" name="Freeform 1173"/>
              <p:cNvSpPr>
                <a:spLocks/>
              </p:cNvSpPr>
              <p:nvPr/>
            </p:nvSpPr>
            <p:spPr bwMode="auto">
              <a:xfrm>
                <a:off x="6592" y="3363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3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4" name="Freeform 1174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5" name="Freeform 1175"/>
              <p:cNvSpPr>
                <a:spLocks/>
              </p:cNvSpPr>
              <p:nvPr/>
            </p:nvSpPr>
            <p:spPr bwMode="auto">
              <a:xfrm>
                <a:off x="6592" y="3432"/>
                <a:ext cx="10" cy="8"/>
              </a:xfrm>
              <a:custGeom>
                <a:avLst/>
                <a:gdLst>
                  <a:gd name="T0" fmla="*/ 0 w 10"/>
                  <a:gd name="T1" fmla="*/ 3 h 8"/>
                  <a:gd name="T2" fmla="*/ 0 w 10"/>
                  <a:gd name="T3" fmla="*/ 3 h 8"/>
                  <a:gd name="T4" fmla="*/ 5 w 10"/>
                  <a:gd name="T5" fmla="*/ 3 h 8"/>
                  <a:gd name="T6" fmla="*/ 5 w 10"/>
                  <a:gd name="T7" fmla="*/ 3 h 8"/>
                  <a:gd name="T8" fmla="*/ 8 w 10"/>
                  <a:gd name="T9" fmla="*/ 5 h 8"/>
                  <a:gd name="T10" fmla="*/ 10 w 10"/>
                  <a:gd name="T11" fmla="*/ 8 h 8"/>
                  <a:gd name="T12" fmla="*/ 10 w 10"/>
                  <a:gd name="T13" fmla="*/ 8 h 8"/>
                  <a:gd name="T14" fmla="*/ 10 w 10"/>
                  <a:gd name="T15" fmla="*/ 5 h 8"/>
                  <a:gd name="T16" fmla="*/ 8 w 10"/>
                  <a:gd name="T17" fmla="*/ 3 h 8"/>
                  <a:gd name="T18" fmla="*/ 3 w 10"/>
                  <a:gd name="T19" fmla="*/ 0 h 8"/>
                  <a:gd name="T20" fmla="*/ 0 w 10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8">
                    <a:moveTo>
                      <a:pt x="0" y="3"/>
                    </a:moveTo>
                    <a:lnTo>
                      <a:pt x="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5"/>
                    </a:lnTo>
                    <a:lnTo>
                      <a:pt x="8" y="3"/>
                    </a:lnTo>
                    <a:lnTo>
                      <a:pt x="3" y="0"/>
                    </a:lnTo>
                    <a:lnTo>
                      <a:pt x="0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6" name="Freeform 1176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7" name="Freeform 1177"/>
              <p:cNvSpPr>
                <a:spLocks/>
              </p:cNvSpPr>
              <p:nvPr/>
            </p:nvSpPr>
            <p:spPr bwMode="auto">
              <a:xfrm>
                <a:off x="6600" y="3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8" name="Freeform 1178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9" name="Freeform 1179"/>
              <p:cNvSpPr>
                <a:spLocks/>
              </p:cNvSpPr>
              <p:nvPr/>
            </p:nvSpPr>
            <p:spPr bwMode="auto">
              <a:xfrm>
                <a:off x="6602" y="337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3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0" name="Freeform 1180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1" name="Freeform 1181"/>
              <p:cNvSpPr>
                <a:spLocks/>
              </p:cNvSpPr>
              <p:nvPr/>
            </p:nvSpPr>
            <p:spPr bwMode="auto">
              <a:xfrm>
                <a:off x="6605" y="3381"/>
                <a:ext cx="5" cy="0"/>
              </a:xfrm>
              <a:custGeom>
                <a:avLst/>
                <a:gdLst>
                  <a:gd name="T0" fmla="*/ 0 w 5"/>
                  <a:gd name="T1" fmla="*/ 0 w 5"/>
                  <a:gd name="T2" fmla="*/ 5 w 5"/>
                  <a:gd name="T3" fmla="*/ 5 w 5"/>
                  <a:gd name="T4" fmla="*/ 2 w 5"/>
                  <a:gd name="T5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2" name="Freeform 1182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3" name="Freeform 1183"/>
              <p:cNvSpPr>
                <a:spLocks/>
              </p:cNvSpPr>
              <p:nvPr/>
            </p:nvSpPr>
            <p:spPr bwMode="auto">
              <a:xfrm>
                <a:off x="6563" y="3022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3 h 5"/>
                  <a:gd name="T6" fmla="*/ 2 w 2"/>
                  <a:gd name="T7" fmla="*/ 3 h 5"/>
                  <a:gd name="T8" fmla="*/ 0 w 2"/>
                  <a:gd name="T9" fmla="*/ 0 h 5"/>
                  <a:gd name="T10" fmla="*/ 0 w 2"/>
                  <a:gd name="T11" fmla="*/ 0 h 5"/>
                  <a:gd name="T12" fmla="*/ 2 w 2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4" name="Freeform 1184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5" name="Freeform 1185"/>
              <p:cNvSpPr>
                <a:spLocks/>
              </p:cNvSpPr>
              <p:nvPr/>
            </p:nvSpPr>
            <p:spPr bwMode="auto">
              <a:xfrm>
                <a:off x="5650" y="302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6" name="Freeform 1186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7" name="Freeform 1187"/>
              <p:cNvSpPr>
                <a:spLocks/>
              </p:cNvSpPr>
              <p:nvPr/>
            </p:nvSpPr>
            <p:spPr bwMode="auto">
              <a:xfrm>
                <a:off x="5647" y="2990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3 w 3"/>
                  <a:gd name="T5" fmla="*/ 2 h 5"/>
                  <a:gd name="T6" fmla="*/ 3 w 3"/>
                  <a:gd name="T7" fmla="*/ 0 h 5"/>
                  <a:gd name="T8" fmla="*/ 3 w 3"/>
                  <a:gd name="T9" fmla="*/ 0 h 5"/>
                  <a:gd name="T10" fmla="*/ 0 w 3"/>
                  <a:gd name="T11" fmla="*/ 2 h 5"/>
                  <a:gd name="T12" fmla="*/ 3 w 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8" name="Freeform 1188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9" name="Freeform 1189"/>
              <p:cNvSpPr>
                <a:spLocks/>
              </p:cNvSpPr>
              <p:nvPr/>
            </p:nvSpPr>
            <p:spPr bwMode="auto">
              <a:xfrm>
                <a:off x="5652" y="2921"/>
                <a:ext cx="57" cy="64"/>
              </a:xfrm>
              <a:custGeom>
                <a:avLst/>
                <a:gdLst>
                  <a:gd name="T0" fmla="*/ 3 w 57"/>
                  <a:gd name="T1" fmla="*/ 59 h 64"/>
                  <a:gd name="T2" fmla="*/ 0 w 57"/>
                  <a:gd name="T3" fmla="*/ 64 h 64"/>
                  <a:gd name="T4" fmla="*/ 17 w 57"/>
                  <a:gd name="T5" fmla="*/ 54 h 64"/>
                  <a:gd name="T6" fmla="*/ 22 w 57"/>
                  <a:gd name="T7" fmla="*/ 49 h 64"/>
                  <a:gd name="T8" fmla="*/ 35 w 57"/>
                  <a:gd name="T9" fmla="*/ 39 h 64"/>
                  <a:gd name="T10" fmla="*/ 35 w 57"/>
                  <a:gd name="T11" fmla="*/ 34 h 64"/>
                  <a:gd name="T12" fmla="*/ 37 w 57"/>
                  <a:gd name="T13" fmla="*/ 34 h 64"/>
                  <a:gd name="T14" fmla="*/ 37 w 57"/>
                  <a:gd name="T15" fmla="*/ 32 h 64"/>
                  <a:gd name="T16" fmla="*/ 42 w 57"/>
                  <a:gd name="T17" fmla="*/ 29 h 64"/>
                  <a:gd name="T18" fmla="*/ 47 w 57"/>
                  <a:gd name="T19" fmla="*/ 29 h 64"/>
                  <a:gd name="T20" fmla="*/ 47 w 57"/>
                  <a:gd name="T21" fmla="*/ 27 h 64"/>
                  <a:gd name="T22" fmla="*/ 54 w 57"/>
                  <a:gd name="T23" fmla="*/ 24 h 64"/>
                  <a:gd name="T24" fmla="*/ 57 w 57"/>
                  <a:gd name="T25" fmla="*/ 22 h 64"/>
                  <a:gd name="T26" fmla="*/ 54 w 57"/>
                  <a:gd name="T27" fmla="*/ 15 h 64"/>
                  <a:gd name="T28" fmla="*/ 52 w 57"/>
                  <a:gd name="T29" fmla="*/ 10 h 64"/>
                  <a:gd name="T30" fmla="*/ 54 w 57"/>
                  <a:gd name="T31" fmla="*/ 2 h 64"/>
                  <a:gd name="T32" fmla="*/ 52 w 57"/>
                  <a:gd name="T33" fmla="*/ 0 h 64"/>
                  <a:gd name="T34" fmla="*/ 52 w 57"/>
                  <a:gd name="T35" fmla="*/ 5 h 64"/>
                  <a:gd name="T36" fmla="*/ 50 w 57"/>
                  <a:gd name="T37" fmla="*/ 7 h 64"/>
                  <a:gd name="T38" fmla="*/ 52 w 57"/>
                  <a:gd name="T39" fmla="*/ 15 h 64"/>
                  <a:gd name="T40" fmla="*/ 50 w 57"/>
                  <a:gd name="T41" fmla="*/ 12 h 64"/>
                  <a:gd name="T42" fmla="*/ 47 w 57"/>
                  <a:gd name="T43" fmla="*/ 10 h 64"/>
                  <a:gd name="T44" fmla="*/ 50 w 57"/>
                  <a:gd name="T45" fmla="*/ 15 h 64"/>
                  <a:gd name="T46" fmla="*/ 45 w 57"/>
                  <a:gd name="T47" fmla="*/ 22 h 64"/>
                  <a:gd name="T48" fmla="*/ 45 w 57"/>
                  <a:gd name="T49" fmla="*/ 20 h 64"/>
                  <a:gd name="T50" fmla="*/ 42 w 57"/>
                  <a:gd name="T51" fmla="*/ 22 h 64"/>
                  <a:gd name="T52" fmla="*/ 40 w 57"/>
                  <a:gd name="T53" fmla="*/ 24 h 64"/>
                  <a:gd name="T54" fmla="*/ 37 w 57"/>
                  <a:gd name="T55" fmla="*/ 24 h 64"/>
                  <a:gd name="T56" fmla="*/ 37 w 57"/>
                  <a:gd name="T57" fmla="*/ 27 h 64"/>
                  <a:gd name="T58" fmla="*/ 37 w 57"/>
                  <a:gd name="T59" fmla="*/ 29 h 64"/>
                  <a:gd name="T60" fmla="*/ 35 w 57"/>
                  <a:gd name="T61" fmla="*/ 27 h 64"/>
                  <a:gd name="T62" fmla="*/ 35 w 57"/>
                  <a:gd name="T63" fmla="*/ 32 h 64"/>
                  <a:gd name="T64" fmla="*/ 30 w 57"/>
                  <a:gd name="T65" fmla="*/ 37 h 64"/>
                  <a:gd name="T66" fmla="*/ 20 w 57"/>
                  <a:gd name="T67" fmla="*/ 44 h 64"/>
                  <a:gd name="T68" fmla="*/ 17 w 57"/>
                  <a:gd name="T69" fmla="*/ 44 h 64"/>
                  <a:gd name="T70" fmla="*/ 13 w 57"/>
                  <a:gd name="T71" fmla="*/ 49 h 64"/>
                  <a:gd name="T72" fmla="*/ 3 w 57"/>
                  <a:gd name="T73" fmla="*/ 5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7" h="64">
                    <a:moveTo>
                      <a:pt x="3" y="59"/>
                    </a:moveTo>
                    <a:lnTo>
                      <a:pt x="3" y="59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13" y="57"/>
                    </a:lnTo>
                    <a:lnTo>
                      <a:pt x="17" y="5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32" y="44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7" y="29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7" y="22"/>
                    </a:lnTo>
                    <a:lnTo>
                      <a:pt x="57" y="20"/>
                    </a:lnTo>
                    <a:lnTo>
                      <a:pt x="54" y="15"/>
                    </a:lnTo>
                    <a:lnTo>
                      <a:pt x="54" y="15"/>
                    </a:lnTo>
                    <a:lnTo>
                      <a:pt x="52" y="10"/>
                    </a:lnTo>
                    <a:lnTo>
                      <a:pt x="54" y="7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52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47" y="20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5" y="20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27"/>
                    </a:lnTo>
                    <a:lnTo>
                      <a:pt x="35" y="27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8" y="52"/>
                    </a:lnTo>
                    <a:lnTo>
                      <a:pt x="3" y="5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0" name="Rectangle 1190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1" name="Rectangle 1191"/>
              <p:cNvSpPr>
                <a:spLocks noChangeArrowheads="1"/>
              </p:cNvSpPr>
              <p:nvPr/>
            </p:nvSpPr>
            <p:spPr bwMode="auto">
              <a:xfrm>
                <a:off x="5655" y="2985"/>
                <a:ext cx="1" cy="2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2" name="Freeform 1192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3" name="Freeform 1193"/>
              <p:cNvSpPr>
                <a:spLocks/>
              </p:cNvSpPr>
              <p:nvPr/>
            </p:nvSpPr>
            <p:spPr bwMode="auto">
              <a:xfrm>
                <a:off x="5706" y="2763"/>
                <a:ext cx="99" cy="143"/>
              </a:xfrm>
              <a:custGeom>
                <a:avLst/>
                <a:gdLst>
                  <a:gd name="T0" fmla="*/ 3 w 99"/>
                  <a:gd name="T1" fmla="*/ 56 h 143"/>
                  <a:gd name="T2" fmla="*/ 5 w 99"/>
                  <a:gd name="T3" fmla="*/ 71 h 143"/>
                  <a:gd name="T4" fmla="*/ 10 w 99"/>
                  <a:gd name="T5" fmla="*/ 84 h 143"/>
                  <a:gd name="T6" fmla="*/ 13 w 99"/>
                  <a:gd name="T7" fmla="*/ 84 h 143"/>
                  <a:gd name="T8" fmla="*/ 18 w 99"/>
                  <a:gd name="T9" fmla="*/ 91 h 143"/>
                  <a:gd name="T10" fmla="*/ 20 w 99"/>
                  <a:gd name="T11" fmla="*/ 84 h 143"/>
                  <a:gd name="T12" fmla="*/ 28 w 99"/>
                  <a:gd name="T13" fmla="*/ 91 h 143"/>
                  <a:gd name="T14" fmla="*/ 20 w 99"/>
                  <a:gd name="T15" fmla="*/ 101 h 143"/>
                  <a:gd name="T16" fmla="*/ 25 w 99"/>
                  <a:gd name="T17" fmla="*/ 103 h 143"/>
                  <a:gd name="T18" fmla="*/ 28 w 99"/>
                  <a:gd name="T19" fmla="*/ 108 h 143"/>
                  <a:gd name="T20" fmla="*/ 33 w 99"/>
                  <a:gd name="T21" fmla="*/ 111 h 143"/>
                  <a:gd name="T22" fmla="*/ 42 w 99"/>
                  <a:gd name="T23" fmla="*/ 106 h 143"/>
                  <a:gd name="T24" fmla="*/ 55 w 99"/>
                  <a:gd name="T25" fmla="*/ 111 h 143"/>
                  <a:gd name="T26" fmla="*/ 65 w 99"/>
                  <a:gd name="T27" fmla="*/ 123 h 143"/>
                  <a:gd name="T28" fmla="*/ 67 w 99"/>
                  <a:gd name="T29" fmla="*/ 121 h 143"/>
                  <a:gd name="T30" fmla="*/ 65 w 99"/>
                  <a:gd name="T31" fmla="*/ 116 h 143"/>
                  <a:gd name="T32" fmla="*/ 65 w 99"/>
                  <a:gd name="T33" fmla="*/ 108 h 143"/>
                  <a:gd name="T34" fmla="*/ 77 w 99"/>
                  <a:gd name="T35" fmla="*/ 121 h 143"/>
                  <a:gd name="T36" fmla="*/ 82 w 99"/>
                  <a:gd name="T37" fmla="*/ 128 h 143"/>
                  <a:gd name="T38" fmla="*/ 89 w 99"/>
                  <a:gd name="T39" fmla="*/ 133 h 143"/>
                  <a:gd name="T40" fmla="*/ 97 w 99"/>
                  <a:gd name="T41" fmla="*/ 133 h 143"/>
                  <a:gd name="T42" fmla="*/ 94 w 99"/>
                  <a:gd name="T43" fmla="*/ 138 h 143"/>
                  <a:gd name="T44" fmla="*/ 99 w 99"/>
                  <a:gd name="T45" fmla="*/ 140 h 143"/>
                  <a:gd name="T46" fmla="*/ 92 w 99"/>
                  <a:gd name="T47" fmla="*/ 128 h 143"/>
                  <a:gd name="T48" fmla="*/ 87 w 99"/>
                  <a:gd name="T49" fmla="*/ 118 h 143"/>
                  <a:gd name="T50" fmla="*/ 97 w 99"/>
                  <a:gd name="T51" fmla="*/ 116 h 143"/>
                  <a:gd name="T52" fmla="*/ 89 w 99"/>
                  <a:gd name="T53" fmla="*/ 111 h 143"/>
                  <a:gd name="T54" fmla="*/ 82 w 99"/>
                  <a:gd name="T55" fmla="*/ 111 h 143"/>
                  <a:gd name="T56" fmla="*/ 77 w 99"/>
                  <a:gd name="T57" fmla="*/ 113 h 143"/>
                  <a:gd name="T58" fmla="*/ 72 w 99"/>
                  <a:gd name="T59" fmla="*/ 101 h 143"/>
                  <a:gd name="T60" fmla="*/ 60 w 99"/>
                  <a:gd name="T61" fmla="*/ 103 h 143"/>
                  <a:gd name="T62" fmla="*/ 57 w 99"/>
                  <a:gd name="T63" fmla="*/ 103 h 143"/>
                  <a:gd name="T64" fmla="*/ 55 w 99"/>
                  <a:gd name="T65" fmla="*/ 106 h 143"/>
                  <a:gd name="T66" fmla="*/ 45 w 99"/>
                  <a:gd name="T67" fmla="*/ 96 h 143"/>
                  <a:gd name="T68" fmla="*/ 40 w 99"/>
                  <a:gd name="T69" fmla="*/ 81 h 143"/>
                  <a:gd name="T70" fmla="*/ 40 w 99"/>
                  <a:gd name="T71" fmla="*/ 66 h 143"/>
                  <a:gd name="T72" fmla="*/ 52 w 99"/>
                  <a:gd name="T73" fmla="*/ 54 h 143"/>
                  <a:gd name="T74" fmla="*/ 52 w 99"/>
                  <a:gd name="T75" fmla="*/ 54 h 143"/>
                  <a:gd name="T76" fmla="*/ 60 w 99"/>
                  <a:gd name="T77" fmla="*/ 34 h 143"/>
                  <a:gd name="T78" fmla="*/ 57 w 99"/>
                  <a:gd name="T79" fmla="*/ 32 h 143"/>
                  <a:gd name="T80" fmla="*/ 50 w 99"/>
                  <a:gd name="T81" fmla="*/ 24 h 143"/>
                  <a:gd name="T82" fmla="*/ 52 w 99"/>
                  <a:gd name="T83" fmla="*/ 7 h 143"/>
                  <a:gd name="T84" fmla="*/ 47 w 99"/>
                  <a:gd name="T85" fmla="*/ 7 h 143"/>
                  <a:gd name="T86" fmla="*/ 37 w 99"/>
                  <a:gd name="T87" fmla="*/ 7 h 143"/>
                  <a:gd name="T88" fmla="*/ 30 w 99"/>
                  <a:gd name="T89" fmla="*/ 0 h 143"/>
                  <a:gd name="T90" fmla="*/ 20 w 99"/>
                  <a:gd name="T91" fmla="*/ 0 h 143"/>
                  <a:gd name="T92" fmla="*/ 15 w 99"/>
                  <a:gd name="T93" fmla="*/ 2 h 143"/>
                  <a:gd name="T94" fmla="*/ 13 w 99"/>
                  <a:gd name="T95" fmla="*/ 17 h 143"/>
                  <a:gd name="T96" fmla="*/ 13 w 99"/>
                  <a:gd name="T97" fmla="*/ 37 h 143"/>
                  <a:gd name="T98" fmla="*/ 15 w 99"/>
                  <a:gd name="T99" fmla="*/ 54 h 143"/>
                  <a:gd name="T100" fmla="*/ 3 w 99"/>
                  <a:gd name="T101" fmla="*/ 4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" h="143">
                    <a:moveTo>
                      <a:pt x="0" y="51"/>
                    </a:moveTo>
                    <a:lnTo>
                      <a:pt x="0" y="51"/>
                    </a:lnTo>
                    <a:lnTo>
                      <a:pt x="0" y="54"/>
                    </a:lnTo>
                    <a:lnTo>
                      <a:pt x="3" y="56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5" y="64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3" y="81"/>
                    </a:lnTo>
                    <a:lnTo>
                      <a:pt x="13" y="81"/>
                    </a:lnTo>
                    <a:lnTo>
                      <a:pt x="13" y="84"/>
                    </a:lnTo>
                    <a:lnTo>
                      <a:pt x="15" y="86"/>
                    </a:lnTo>
                    <a:lnTo>
                      <a:pt x="15" y="89"/>
                    </a:lnTo>
                    <a:lnTo>
                      <a:pt x="18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0" y="89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28" y="86"/>
                    </a:lnTo>
                    <a:lnTo>
                      <a:pt x="30" y="89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0" y="98"/>
                    </a:lnTo>
                    <a:lnTo>
                      <a:pt x="20" y="101"/>
                    </a:lnTo>
                    <a:lnTo>
                      <a:pt x="23" y="106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8" y="106"/>
                    </a:lnTo>
                    <a:lnTo>
                      <a:pt x="28" y="108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0" y="108"/>
                    </a:lnTo>
                    <a:lnTo>
                      <a:pt x="33" y="111"/>
                    </a:lnTo>
                    <a:lnTo>
                      <a:pt x="33" y="111"/>
                    </a:lnTo>
                    <a:lnTo>
                      <a:pt x="35" y="111"/>
                    </a:lnTo>
                    <a:lnTo>
                      <a:pt x="37" y="111"/>
                    </a:lnTo>
                    <a:lnTo>
                      <a:pt x="37" y="111"/>
                    </a:lnTo>
                    <a:lnTo>
                      <a:pt x="42" y="106"/>
                    </a:lnTo>
                    <a:lnTo>
                      <a:pt x="42" y="106"/>
                    </a:lnTo>
                    <a:lnTo>
                      <a:pt x="47" y="106"/>
                    </a:lnTo>
                    <a:lnTo>
                      <a:pt x="47" y="106"/>
                    </a:lnTo>
                    <a:lnTo>
                      <a:pt x="55" y="111"/>
                    </a:lnTo>
                    <a:lnTo>
                      <a:pt x="55" y="111"/>
                    </a:lnTo>
                    <a:lnTo>
                      <a:pt x="60" y="116"/>
                    </a:lnTo>
                    <a:lnTo>
                      <a:pt x="65" y="123"/>
                    </a:lnTo>
                    <a:lnTo>
                      <a:pt x="65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3"/>
                    </a:lnTo>
                    <a:lnTo>
                      <a:pt x="67" y="121"/>
                    </a:lnTo>
                    <a:lnTo>
                      <a:pt x="67" y="121"/>
                    </a:lnTo>
                    <a:lnTo>
                      <a:pt x="65" y="118"/>
                    </a:lnTo>
                    <a:lnTo>
                      <a:pt x="65" y="116"/>
                    </a:lnTo>
                    <a:lnTo>
                      <a:pt x="65" y="116"/>
                    </a:lnTo>
                    <a:lnTo>
                      <a:pt x="62" y="111"/>
                    </a:lnTo>
                    <a:lnTo>
                      <a:pt x="62" y="108"/>
                    </a:lnTo>
                    <a:lnTo>
                      <a:pt x="62" y="108"/>
                    </a:lnTo>
                    <a:lnTo>
                      <a:pt x="65" y="108"/>
                    </a:lnTo>
                    <a:lnTo>
                      <a:pt x="67" y="111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7" y="121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28"/>
                    </a:lnTo>
                    <a:lnTo>
                      <a:pt x="82" y="128"/>
                    </a:lnTo>
                    <a:lnTo>
                      <a:pt x="89" y="131"/>
                    </a:lnTo>
                    <a:lnTo>
                      <a:pt x="89" y="131"/>
                    </a:lnTo>
                    <a:lnTo>
                      <a:pt x="89" y="133"/>
                    </a:lnTo>
                    <a:lnTo>
                      <a:pt x="92" y="133"/>
                    </a:lnTo>
                    <a:lnTo>
                      <a:pt x="92" y="133"/>
                    </a:lnTo>
                    <a:lnTo>
                      <a:pt x="97" y="133"/>
                    </a:lnTo>
                    <a:lnTo>
                      <a:pt x="97" y="133"/>
                    </a:lnTo>
                    <a:lnTo>
                      <a:pt x="94" y="135"/>
                    </a:lnTo>
                    <a:lnTo>
                      <a:pt x="94" y="135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7" y="140"/>
                    </a:lnTo>
                    <a:lnTo>
                      <a:pt x="97" y="143"/>
                    </a:lnTo>
                    <a:lnTo>
                      <a:pt x="99" y="140"/>
                    </a:lnTo>
                    <a:lnTo>
                      <a:pt x="99" y="140"/>
                    </a:lnTo>
                    <a:lnTo>
                      <a:pt x="99" y="138"/>
                    </a:lnTo>
                    <a:lnTo>
                      <a:pt x="99" y="133"/>
                    </a:lnTo>
                    <a:lnTo>
                      <a:pt x="97" y="128"/>
                    </a:lnTo>
                    <a:lnTo>
                      <a:pt x="92" y="128"/>
                    </a:lnTo>
                    <a:lnTo>
                      <a:pt x="92" y="128"/>
                    </a:lnTo>
                    <a:lnTo>
                      <a:pt x="92" y="126"/>
                    </a:lnTo>
                    <a:lnTo>
                      <a:pt x="92" y="126"/>
                    </a:lnTo>
                    <a:lnTo>
                      <a:pt x="87" y="118"/>
                    </a:lnTo>
                    <a:lnTo>
                      <a:pt x="87" y="118"/>
                    </a:lnTo>
                    <a:lnTo>
                      <a:pt x="87" y="116"/>
                    </a:lnTo>
                    <a:lnTo>
                      <a:pt x="89" y="116"/>
                    </a:lnTo>
                    <a:lnTo>
                      <a:pt x="97" y="116"/>
                    </a:lnTo>
                    <a:lnTo>
                      <a:pt x="97" y="116"/>
                    </a:lnTo>
                    <a:lnTo>
                      <a:pt x="92" y="113"/>
                    </a:lnTo>
                    <a:lnTo>
                      <a:pt x="89" y="111"/>
                    </a:lnTo>
                    <a:lnTo>
                      <a:pt x="89" y="111"/>
                    </a:lnTo>
                    <a:lnTo>
                      <a:pt x="84" y="108"/>
                    </a:lnTo>
                    <a:lnTo>
                      <a:pt x="79" y="106"/>
                    </a:lnTo>
                    <a:lnTo>
                      <a:pt x="79" y="106"/>
                    </a:lnTo>
                    <a:lnTo>
                      <a:pt x="82" y="111"/>
                    </a:lnTo>
                    <a:lnTo>
                      <a:pt x="82" y="113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7" y="113"/>
                    </a:lnTo>
                    <a:lnTo>
                      <a:pt x="77" y="111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72" y="101"/>
                    </a:lnTo>
                    <a:lnTo>
                      <a:pt x="65" y="98"/>
                    </a:lnTo>
                    <a:lnTo>
                      <a:pt x="62" y="98"/>
                    </a:lnTo>
                    <a:lnTo>
                      <a:pt x="60" y="103"/>
                    </a:lnTo>
                    <a:lnTo>
                      <a:pt x="60" y="103"/>
                    </a:lnTo>
                    <a:lnTo>
                      <a:pt x="57" y="101"/>
                    </a:lnTo>
                    <a:lnTo>
                      <a:pt x="57" y="101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5" y="106"/>
                    </a:lnTo>
                    <a:lnTo>
                      <a:pt x="52" y="106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45" y="96"/>
                    </a:lnTo>
                    <a:lnTo>
                      <a:pt x="42" y="91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40" y="81"/>
                    </a:lnTo>
                    <a:lnTo>
                      <a:pt x="37" y="74"/>
                    </a:lnTo>
                    <a:lnTo>
                      <a:pt x="40" y="71"/>
                    </a:lnTo>
                    <a:lnTo>
                      <a:pt x="40" y="71"/>
                    </a:lnTo>
                    <a:lnTo>
                      <a:pt x="40" y="66"/>
                    </a:lnTo>
                    <a:lnTo>
                      <a:pt x="40" y="61"/>
                    </a:lnTo>
                    <a:lnTo>
                      <a:pt x="40" y="61"/>
                    </a:lnTo>
                    <a:lnTo>
                      <a:pt x="47" y="56"/>
                    </a:lnTo>
                    <a:lnTo>
                      <a:pt x="52" y="54"/>
                    </a:lnTo>
                    <a:lnTo>
                      <a:pt x="52" y="54"/>
                    </a:lnTo>
                    <a:lnTo>
                      <a:pt x="52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7" y="42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2"/>
                    </a:lnTo>
                    <a:lnTo>
                      <a:pt x="57" y="32"/>
                    </a:lnTo>
                    <a:lnTo>
                      <a:pt x="52" y="27"/>
                    </a:lnTo>
                    <a:lnTo>
                      <a:pt x="50" y="24"/>
                    </a:lnTo>
                    <a:lnTo>
                      <a:pt x="50" y="24"/>
                    </a:lnTo>
                    <a:lnTo>
                      <a:pt x="50" y="17"/>
                    </a:lnTo>
                    <a:lnTo>
                      <a:pt x="52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7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2"/>
                    </a:lnTo>
                    <a:lnTo>
                      <a:pt x="13" y="27"/>
                    </a:lnTo>
                    <a:lnTo>
                      <a:pt x="13" y="32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3" y="4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3" y="54"/>
                    </a:lnTo>
                    <a:lnTo>
                      <a:pt x="13" y="56"/>
                    </a:lnTo>
                    <a:lnTo>
                      <a:pt x="8" y="5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9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4" name="Freeform 1194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5" name="Freeform 1195"/>
              <p:cNvSpPr>
                <a:spLocks/>
              </p:cNvSpPr>
              <p:nvPr/>
            </p:nvSpPr>
            <p:spPr bwMode="auto">
              <a:xfrm>
                <a:off x="5709" y="281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6" name="Freeform 1196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7" name="Freeform 1197"/>
              <p:cNvSpPr>
                <a:spLocks/>
              </p:cNvSpPr>
              <p:nvPr/>
            </p:nvSpPr>
            <p:spPr bwMode="auto">
              <a:xfrm>
                <a:off x="5709" y="2921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8" name="Freeform 1198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9" name="Freeform 1199"/>
              <p:cNvSpPr>
                <a:spLocks/>
              </p:cNvSpPr>
              <p:nvPr/>
            </p:nvSpPr>
            <p:spPr bwMode="auto">
              <a:xfrm>
                <a:off x="5711" y="2901"/>
                <a:ext cx="13" cy="7"/>
              </a:xfrm>
              <a:custGeom>
                <a:avLst/>
                <a:gdLst>
                  <a:gd name="T0" fmla="*/ 5 w 13"/>
                  <a:gd name="T1" fmla="*/ 2 h 7"/>
                  <a:gd name="T2" fmla="*/ 5 w 13"/>
                  <a:gd name="T3" fmla="*/ 2 h 7"/>
                  <a:gd name="T4" fmla="*/ 3 w 13"/>
                  <a:gd name="T5" fmla="*/ 0 h 7"/>
                  <a:gd name="T6" fmla="*/ 3 w 13"/>
                  <a:gd name="T7" fmla="*/ 0 h 7"/>
                  <a:gd name="T8" fmla="*/ 0 w 13"/>
                  <a:gd name="T9" fmla="*/ 2 h 7"/>
                  <a:gd name="T10" fmla="*/ 3 w 13"/>
                  <a:gd name="T11" fmla="*/ 5 h 7"/>
                  <a:gd name="T12" fmla="*/ 13 w 13"/>
                  <a:gd name="T13" fmla="*/ 7 h 7"/>
                  <a:gd name="T14" fmla="*/ 13 w 13"/>
                  <a:gd name="T15" fmla="*/ 7 h 7"/>
                  <a:gd name="T16" fmla="*/ 10 w 13"/>
                  <a:gd name="T17" fmla="*/ 5 h 7"/>
                  <a:gd name="T18" fmla="*/ 10 w 13"/>
                  <a:gd name="T19" fmla="*/ 5 h 7"/>
                  <a:gd name="T20" fmla="*/ 5 w 13"/>
                  <a:gd name="T2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" h="7">
                    <a:moveTo>
                      <a:pt x="5" y="2"/>
                    </a:move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5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0" name="Freeform 1200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1" name="Freeform 1201"/>
              <p:cNvSpPr>
                <a:spLocks/>
              </p:cNvSpPr>
              <p:nvPr/>
            </p:nvSpPr>
            <p:spPr bwMode="auto">
              <a:xfrm>
                <a:off x="5716" y="286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5 w 5"/>
                  <a:gd name="T5" fmla="*/ 5 h 5"/>
                  <a:gd name="T6" fmla="*/ 5 w 5"/>
                  <a:gd name="T7" fmla="*/ 5 h 5"/>
                  <a:gd name="T8" fmla="*/ 3 w 5"/>
                  <a:gd name="T9" fmla="*/ 3 h 5"/>
                  <a:gd name="T10" fmla="*/ 0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2" name="Freeform 1202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3" name="Freeform 1203"/>
              <p:cNvSpPr>
                <a:spLocks/>
              </p:cNvSpPr>
              <p:nvPr/>
            </p:nvSpPr>
            <p:spPr bwMode="auto">
              <a:xfrm>
                <a:off x="5714" y="2911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0 w 2"/>
                  <a:gd name="T5" fmla="*/ 0 h 5"/>
                  <a:gd name="T6" fmla="*/ 0 w 2"/>
                  <a:gd name="T7" fmla="*/ 0 h 5"/>
                  <a:gd name="T8" fmla="*/ 0 w 2"/>
                  <a:gd name="T9" fmla="*/ 2 h 5"/>
                  <a:gd name="T10" fmla="*/ 2 w 2"/>
                  <a:gd name="T11" fmla="*/ 5 h 5"/>
                  <a:gd name="T12" fmla="*/ 2 w 2"/>
                  <a:gd name="T13" fmla="*/ 5 h 5"/>
                  <a:gd name="T14" fmla="*/ 2 w 2"/>
                  <a:gd name="T15" fmla="*/ 2 h 5"/>
                  <a:gd name="T16" fmla="*/ 2 w 2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4" name="Freeform 1204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5" name="Freeform 1205"/>
              <p:cNvSpPr>
                <a:spLocks/>
              </p:cNvSpPr>
              <p:nvPr/>
            </p:nvSpPr>
            <p:spPr bwMode="auto">
              <a:xfrm>
                <a:off x="5711" y="2941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3 w 5"/>
                  <a:gd name="T7" fmla="*/ 0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6" name="Freeform 1206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7" name="Freeform 1207"/>
              <p:cNvSpPr>
                <a:spLocks/>
              </p:cNvSpPr>
              <p:nvPr/>
            </p:nvSpPr>
            <p:spPr bwMode="auto">
              <a:xfrm>
                <a:off x="5721" y="2876"/>
                <a:ext cx="27" cy="30"/>
              </a:xfrm>
              <a:custGeom>
                <a:avLst/>
                <a:gdLst>
                  <a:gd name="T0" fmla="*/ 0 w 27"/>
                  <a:gd name="T1" fmla="*/ 0 h 30"/>
                  <a:gd name="T2" fmla="*/ 0 w 27"/>
                  <a:gd name="T3" fmla="*/ 0 h 30"/>
                  <a:gd name="T4" fmla="*/ 5 w 27"/>
                  <a:gd name="T5" fmla="*/ 5 h 30"/>
                  <a:gd name="T6" fmla="*/ 5 w 27"/>
                  <a:gd name="T7" fmla="*/ 5 h 30"/>
                  <a:gd name="T8" fmla="*/ 10 w 27"/>
                  <a:gd name="T9" fmla="*/ 13 h 30"/>
                  <a:gd name="T10" fmla="*/ 13 w 27"/>
                  <a:gd name="T11" fmla="*/ 18 h 30"/>
                  <a:gd name="T12" fmla="*/ 13 w 27"/>
                  <a:gd name="T13" fmla="*/ 18 h 30"/>
                  <a:gd name="T14" fmla="*/ 18 w 27"/>
                  <a:gd name="T15" fmla="*/ 27 h 30"/>
                  <a:gd name="T16" fmla="*/ 22 w 27"/>
                  <a:gd name="T17" fmla="*/ 30 h 30"/>
                  <a:gd name="T18" fmla="*/ 25 w 27"/>
                  <a:gd name="T19" fmla="*/ 30 h 30"/>
                  <a:gd name="T20" fmla="*/ 25 w 27"/>
                  <a:gd name="T21" fmla="*/ 27 h 30"/>
                  <a:gd name="T22" fmla="*/ 25 w 27"/>
                  <a:gd name="T23" fmla="*/ 27 h 30"/>
                  <a:gd name="T24" fmla="*/ 27 w 27"/>
                  <a:gd name="T25" fmla="*/ 22 h 30"/>
                  <a:gd name="T26" fmla="*/ 27 w 27"/>
                  <a:gd name="T27" fmla="*/ 22 h 30"/>
                  <a:gd name="T28" fmla="*/ 27 w 27"/>
                  <a:gd name="T29" fmla="*/ 20 h 30"/>
                  <a:gd name="T30" fmla="*/ 27 w 27"/>
                  <a:gd name="T31" fmla="*/ 15 h 30"/>
                  <a:gd name="T32" fmla="*/ 27 w 27"/>
                  <a:gd name="T33" fmla="*/ 15 h 30"/>
                  <a:gd name="T34" fmla="*/ 25 w 27"/>
                  <a:gd name="T35" fmla="*/ 10 h 30"/>
                  <a:gd name="T36" fmla="*/ 22 w 27"/>
                  <a:gd name="T37" fmla="*/ 5 h 30"/>
                  <a:gd name="T38" fmla="*/ 22 w 27"/>
                  <a:gd name="T39" fmla="*/ 5 h 30"/>
                  <a:gd name="T40" fmla="*/ 10 w 27"/>
                  <a:gd name="T41" fmla="*/ 0 h 30"/>
                  <a:gd name="T42" fmla="*/ 5 w 27"/>
                  <a:gd name="T43" fmla="*/ 0 h 30"/>
                  <a:gd name="T44" fmla="*/ 0 w 27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10" y="13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8" y="27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5" y="10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8" name="Freeform 1208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9" name="Freeform 1209"/>
              <p:cNvSpPr>
                <a:spLocks/>
              </p:cNvSpPr>
              <p:nvPr/>
            </p:nvSpPr>
            <p:spPr bwMode="auto">
              <a:xfrm>
                <a:off x="5721" y="2908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0 h 5"/>
                  <a:gd name="T4" fmla="*/ 3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65" name="Group 1411"/>
            <p:cNvGrpSpPr>
              <a:grpSpLocks/>
            </p:cNvGrpSpPr>
            <p:nvPr/>
          </p:nvGrpSpPr>
          <p:grpSpPr bwMode="auto">
            <a:xfrm>
              <a:off x="5020" y="1749"/>
              <a:ext cx="1720" cy="1644"/>
              <a:chOff x="5020" y="1749"/>
              <a:chExt cx="1720" cy="1644"/>
            </a:xfrm>
          </p:grpSpPr>
          <p:sp>
            <p:nvSpPr>
              <p:cNvPr id="190" name="Rectangle 1211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1" name="Rectangle 1212"/>
              <p:cNvSpPr>
                <a:spLocks noChangeArrowheads="1"/>
              </p:cNvSpPr>
              <p:nvPr/>
            </p:nvSpPr>
            <p:spPr bwMode="auto">
              <a:xfrm>
                <a:off x="5736" y="2758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2" name="Freeform 1213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3" name="Freeform 1214"/>
              <p:cNvSpPr>
                <a:spLocks/>
              </p:cNvSpPr>
              <p:nvPr/>
            </p:nvSpPr>
            <p:spPr bwMode="auto">
              <a:xfrm>
                <a:off x="5714" y="306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7 h 7"/>
                  <a:gd name="T4" fmla="*/ 7 w 7"/>
                  <a:gd name="T5" fmla="*/ 2 h 7"/>
                  <a:gd name="T6" fmla="*/ 7 w 7"/>
                  <a:gd name="T7" fmla="*/ 2 h 7"/>
                  <a:gd name="T8" fmla="*/ 7 w 7"/>
                  <a:gd name="T9" fmla="*/ 0 h 7"/>
                  <a:gd name="T10" fmla="*/ 5 w 7"/>
                  <a:gd name="T11" fmla="*/ 0 h 7"/>
                  <a:gd name="T12" fmla="*/ 2 w 7"/>
                  <a:gd name="T13" fmla="*/ 2 h 7"/>
                  <a:gd name="T14" fmla="*/ 2 w 7"/>
                  <a:gd name="T15" fmla="*/ 2 h 7"/>
                  <a:gd name="T16" fmla="*/ 0 w 7"/>
                  <a:gd name="T17" fmla="*/ 5 h 7"/>
                  <a:gd name="T18" fmla="*/ 0 w 7"/>
                  <a:gd name="T19" fmla="*/ 5 h 7"/>
                  <a:gd name="T20" fmla="*/ 0 w 7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4" name="Freeform 1215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5" name="Freeform 1216"/>
              <p:cNvSpPr>
                <a:spLocks/>
              </p:cNvSpPr>
              <p:nvPr/>
            </p:nvSpPr>
            <p:spPr bwMode="auto">
              <a:xfrm>
                <a:off x="5748" y="2755"/>
                <a:ext cx="0" cy="5"/>
              </a:xfrm>
              <a:custGeom>
                <a:avLst/>
                <a:gdLst>
                  <a:gd name="T0" fmla="*/ 5 h 5"/>
                  <a:gd name="T1" fmla="*/ 5 h 5"/>
                  <a:gd name="T2" fmla="*/ 3 h 5"/>
                  <a:gd name="T3" fmla="*/ 0 h 5"/>
                  <a:gd name="T4" fmla="*/ 0 h 5"/>
                  <a:gd name="T5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6" name="Freeform 1217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7" name="Freeform 1218"/>
              <p:cNvSpPr>
                <a:spLocks/>
              </p:cNvSpPr>
              <p:nvPr/>
            </p:nvSpPr>
            <p:spPr bwMode="auto">
              <a:xfrm>
                <a:off x="5736" y="3047"/>
                <a:ext cx="10" cy="5"/>
              </a:xfrm>
              <a:custGeom>
                <a:avLst/>
                <a:gdLst>
                  <a:gd name="T0" fmla="*/ 7 w 10"/>
                  <a:gd name="T1" fmla="*/ 5 h 5"/>
                  <a:gd name="T2" fmla="*/ 7 w 10"/>
                  <a:gd name="T3" fmla="*/ 5 h 5"/>
                  <a:gd name="T4" fmla="*/ 10 w 10"/>
                  <a:gd name="T5" fmla="*/ 2 h 5"/>
                  <a:gd name="T6" fmla="*/ 7 w 10"/>
                  <a:gd name="T7" fmla="*/ 0 h 5"/>
                  <a:gd name="T8" fmla="*/ 3 w 10"/>
                  <a:gd name="T9" fmla="*/ 0 h 5"/>
                  <a:gd name="T10" fmla="*/ 3 w 10"/>
                  <a:gd name="T11" fmla="*/ 0 h 5"/>
                  <a:gd name="T12" fmla="*/ 0 w 10"/>
                  <a:gd name="T13" fmla="*/ 2 h 5"/>
                  <a:gd name="T14" fmla="*/ 0 w 10"/>
                  <a:gd name="T15" fmla="*/ 2 h 5"/>
                  <a:gd name="T16" fmla="*/ 0 w 10"/>
                  <a:gd name="T17" fmla="*/ 2 h 5"/>
                  <a:gd name="T18" fmla="*/ 5 w 10"/>
                  <a:gd name="T19" fmla="*/ 2 h 5"/>
                  <a:gd name="T20" fmla="*/ 7 w 10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7" y="5"/>
                    </a:moveTo>
                    <a:lnTo>
                      <a:pt x="7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7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8" name="Freeform 1219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9" name="Freeform 1220"/>
              <p:cNvSpPr>
                <a:spLocks/>
              </p:cNvSpPr>
              <p:nvPr/>
            </p:nvSpPr>
            <p:spPr bwMode="auto">
              <a:xfrm>
                <a:off x="5753" y="2844"/>
                <a:ext cx="5" cy="10"/>
              </a:xfrm>
              <a:custGeom>
                <a:avLst/>
                <a:gdLst>
                  <a:gd name="T0" fmla="*/ 0 w 5"/>
                  <a:gd name="T1" fmla="*/ 0 h 10"/>
                  <a:gd name="T2" fmla="*/ 0 w 5"/>
                  <a:gd name="T3" fmla="*/ 0 h 10"/>
                  <a:gd name="T4" fmla="*/ 0 w 5"/>
                  <a:gd name="T5" fmla="*/ 5 h 10"/>
                  <a:gd name="T6" fmla="*/ 5 w 5"/>
                  <a:gd name="T7" fmla="*/ 10 h 10"/>
                  <a:gd name="T8" fmla="*/ 5 w 5"/>
                  <a:gd name="T9" fmla="*/ 10 h 10"/>
                  <a:gd name="T10" fmla="*/ 5 w 5"/>
                  <a:gd name="T11" fmla="*/ 3 h 10"/>
                  <a:gd name="T12" fmla="*/ 3 w 5"/>
                  <a:gd name="T13" fmla="*/ 0 h 10"/>
                  <a:gd name="T14" fmla="*/ 0 w 5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3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0" name="Freeform 1221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1" name="Freeform 1222"/>
              <p:cNvSpPr>
                <a:spLocks/>
              </p:cNvSpPr>
              <p:nvPr/>
            </p:nvSpPr>
            <p:spPr bwMode="auto">
              <a:xfrm>
                <a:off x="5756" y="2864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5 w 5"/>
                  <a:gd name="T5" fmla="*/ 0 h 5"/>
                  <a:gd name="T6" fmla="*/ 0 w 5"/>
                  <a:gd name="T7" fmla="*/ 0 h 5"/>
                  <a:gd name="T8" fmla="*/ 0 w 5"/>
                  <a:gd name="T9" fmla="*/ 0 h 5"/>
                  <a:gd name="T10" fmla="*/ 5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2" name="Freeform 1223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3" name="Freeform 1224"/>
              <p:cNvSpPr>
                <a:spLocks/>
              </p:cNvSpPr>
              <p:nvPr/>
            </p:nvSpPr>
            <p:spPr bwMode="auto">
              <a:xfrm>
                <a:off x="5753" y="2879"/>
                <a:ext cx="8" cy="5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3 w 8"/>
                  <a:gd name="T5" fmla="*/ 5 h 5"/>
                  <a:gd name="T6" fmla="*/ 5 w 8"/>
                  <a:gd name="T7" fmla="*/ 5 h 5"/>
                  <a:gd name="T8" fmla="*/ 8 w 8"/>
                  <a:gd name="T9" fmla="*/ 5 h 5"/>
                  <a:gd name="T10" fmla="*/ 8 w 8"/>
                  <a:gd name="T11" fmla="*/ 2 h 5"/>
                  <a:gd name="T12" fmla="*/ 8 w 8"/>
                  <a:gd name="T13" fmla="*/ 2 h 5"/>
                  <a:gd name="T14" fmla="*/ 8 w 8"/>
                  <a:gd name="T15" fmla="*/ 0 h 5"/>
                  <a:gd name="T16" fmla="*/ 5 w 8"/>
                  <a:gd name="T17" fmla="*/ 0 h 5"/>
                  <a:gd name="T18" fmla="*/ 3 w 8"/>
                  <a:gd name="T19" fmla="*/ 0 h 5"/>
                  <a:gd name="T20" fmla="*/ 0 w 8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4" name="Freeform 1225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5" name="Freeform 1226"/>
              <p:cNvSpPr>
                <a:spLocks/>
              </p:cNvSpPr>
              <p:nvPr/>
            </p:nvSpPr>
            <p:spPr bwMode="auto">
              <a:xfrm>
                <a:off x="5761" y="285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6" name="Freeform 1227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7" name="Freeform 1228"/>
              <p:cNvSpPr>
                <a:spLocks/>
              </p:cNvSpPr>
              <p:nvPr/>
            </p:nvSpPr>
            <p:spPr bwMode="auto">
              <a:xfrm>
                <a:off x="5756" y="2913"/>
                <a:ext cx="29" cy="35"/>
              </a:xfrm>
              <a:custGeom>
                <a:avLst/>
                <a:gdLst>
                  <a:gd name="T0" fmla="*/ 0 w 29"/>
                  <a:gd name="T1" fmla="*/ 5 h 35"/>
                  <a:gd name="T2" fmla="*/ 0 w 29"/>
                  <a:gd name="T3" fmla="*/ 5 h 35"/>
                  <a:gd name="T4" fmla="*/ 5 w 29"/>
                  <a:gd name="T5" fmla="*/ 5 h 35"/>
                  <a:gd name="T6" fmla="*/ 5 w 29"/>
                  <a:gd name="T7" fmla="*/ 8 h 35"/>
                  <a:gd name="T8" fmla="*/ 5 w 29"/>
                  <a:gd name="T9" fmla="*/ 15 h 35"/>
                  <a:gd name="T10" fmla="*/ 5 w 29"/>
                  <a:gd name="T11" fmla="*/ 15 h 35"/>
                  <a:gd name="T12" fmla="*/ 2 w 29"/>
                  <a:gd name="T13" fmla="*/ 25 h 35"/>
                  <a:gd name="T14" fmla="*/ 2 w 29"/>
                  <a:gd name="T15" fmla="*/ 25 h 35"/>
                  <a:gd name="T16" fmla="*/ 2 w 29"/>
                  <a:gd name="T17" fmla="*/ 30 h 35"/>
                  <a:gd name="T18" fmla="*/ 2 w 29"/>
                  <a:gd name="T19" fmla="*/ 35 h 35"/>
                  <a:gd name="T20" fmla="*/ 2 w 29"/>
                  <a:gd name="T21" fmla="*/ 35 h 35"/>
                  <a:gd name="T22" fmla="*/ 5 w 29"/>
                  <a:gd name="T23" fmla="*/ 35 h 35"/>
                  <a:gd name="T24" fmla="*/ 7 w 29"/>
                  <a:gd name="T25" fmla="*/ 32 h 35"/>
                  <a:gd name="T26" fmla="*/ 10 w 29"/>
                  <a:gd name="T27" fmla="*/ 30 h 35"/>
                  <a:gd name="T28" fmla="*/ 12 w 29"/>
                  <a:gd name="T29" fmla="*/ 30 h 35"/>
                  <a:gd name="T30" fmla="*/ 12 w 29"/>
                  <a:gd name="T31" fmla="*/ 30 h 35"/>
                  <a:gd name="T32" fmla="*/ 20 w 29"/>
                  <a:gd name="T33" fmla="*/ 28 h 35"/>
                  <a:gd name="T34" fmla="*/ 22 w 29"/>
                  <a:gd name="T35" fmla="*/ 25 h 35"/>
                  <a:gd name="T36" fmla="*/ 22 w 29"/>
                  <a:gd name="T37" fmla="*/ 25 h 35"/>
                  <a:gd name="T38" fmla="*/ 22 w 29"/>
                  <a:gd name="T39" fmla="*/ 23 h 35"/>
                  <a:gd name="T40" fmla="*/ 24 w 29"/>
                  <a:gd name="T41" fmla="*/ 23 h 35"/>
                  <a:gd name="T42" fmla="*/ 27 w 29"/>
                  <a:gd name="T43" fmla="*/ 23 h 35"/>
                  <a:gd name="T44" fmla="*/ 29 w 29"/>
                  <a:gd name="T45" fmla="*/ 20 h 35"/>
                  <a:gd name="T46" fmla="*/ 29 w 29"/>
                  <a:gd name="T47" fmla="*/ 20 h 35"/>
                  <a:gd name="T48" fmla="*/ 29 w 29"/>
                  <a:gd name="T49" fmla="*/ 13 h 35"/>
                  <a:gd name="T50" fmla="*/ 27 w 29"/>
                  <a:gd name="T51" fmla="*/ 13 h 35"/>
                  <a:gd name="T52" fmla="*/ 22 w 29"/>
                  <a:gd name="T53" fmla="*/ 15 h 35"/>
                  <a:gd name="T54" fmla="*/ 22 w 29"/>
                  <a:gd name="T55" fmla="*/ 15 h 35"/>
                  <a:gd name="T56" fmla="*/ 24 w 29"/>
                  <a:gd name="T57" fmla="*/ 13 h 35"/>
                  <a:gd name="T58" fmla="*/ 20 w 29"/>
                  <a:gd name="T59" fmla="*/ 10 h 35"/>
                  <a:gd name="T60" fmla="*/ 20 w 29"/>
                  <a:gd name="T61" fmla="*/ 10 h 35"/>
                  <a:gd name="T62" fmla="*/ 17 w 29"/>
                  <a:gd name="T63" fmla="*/ 10 h 35"/>
                  <a:gd name="T64" fmla="*/ 15 w 29"/>
                  <a:gd name="T65" fmla="*/ 10 h 35"/>
                  <a:gd name="T66" fmla="*/ 15 w 29"/>
                  <a:gd name="T67" fmla="*/ 10 h 35"/>
                  <a:gd name="T68" fmla="*/ 10 w 29"/>
                  <a:gd name="T69" fmla="*/ 5 h 35"/>
                  <a:gd name="T70" fmla="*/ 10 w 29"/>
                  <a:gd name="T71" fmla="*/ 5 h 35"/>
                  <a:gd name="T72" fmla="*/ 7 w 29"/>
                  <a:gd name="T73" fmla="*/ 3 h 35"/>
                  <a:gd name="T74" fmla="*/ 2 w 29"/>
                  <a:gd name="T75" fmla="*/ 0 h 35"/>
                  <a:gd name="T76" fmla="*/ 2 w 29"/>
                  <a:gd name="T77" fmla="*/ 0 h 35"/>
                  <a:gd name="T78" fmla="*/ 0 w 29"/>
                  <a:gd name="T7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35">
                    <a:moveTo>
                      <a:pt x="0" y="5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5"/>
                    </a:lnTo>
                    <a:lnTo>
                      <a:pt x="2" y="35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20" y="28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3"/>
                    </a:lnTo>
                    <a:lnTo>
                      <a:pt x="24" y="23"/>
                    </a:lnTo>
                    <a:lnTo>
                      <a:pt x="27" y="2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4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8" name="Freeform 1229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9" name="Freeform 1230"/>
              <p:cNvSpPr>
                <a:spLocks/>
              </p:cNvSpPr>
              <p:nvPr/>
            </p:nvSpPr>
            <p:spPr bwMode="auto">
              <a:xfrm>
                <a:off x="5758" y="2898"/>
                <a:ext cx="5" cy="13"/>
              </a:xfrm>
              <a:custGeom>
                <a:avLst/>
                <a:gdLst>
                  <a:gd name="T0" fmla="*/ 3 w 5"/>
                  <a:gd name="T1" fmla="*/ 3 h 13"/>
                  <a:gd name="T2" fmla="*/ 3 w 5"/>
                  <a:gd name="T3" fmla="*/ 3 h 13"/>
                  <a:gd name="T4" fmla="*/ 0 w 5"/>
                  <a:gd name="T5" fmla="*/ 8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0 h 13"/>
                  <a:gd name="T12" fmla="*/ 5 w 5"/>
                  <a:gd name="T13" fmla="*/ 0 h 13"/>
                  <a:gd name="T14" fmla="*/ 5 w 5"/>
                  <a:gd name="T15" fmla="*/ 0 h 13"/>
                  <a:gd name="T16" fmla="*/ 3 w 5"/>
                  <a:gd name="T17" fmla="*/ 0 h 13"/>
                  <a:gd name="T18" fmla="*/ 3 w 5"/>
                  <a:gd name="T19" fmla="*/ 0 h 13"/>
                  <a:gd name="T20" fmla="*/ 3 w 5"/>
                  <a:gd name="T21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3">
                    <a:moveTo>
                      <a:pt x="3" y="3"/>
                    </a:moveTo>
                    <a:lnTo>
                      <a:pt x="3" y="3"/>
                    </a:lnTo>
                    <a:lnTo>
                      <a:pt x="0" y="8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0" name="Rectangle 1231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1" name="Rectangle 1232"/>
              <p:cNvSpPr>
                <a:spLocks noChangeArrowheads="1"/>
              </p:cNvSpPr>
              <p:nvPr/>
            </p:nvSpPr>
            <p:spPr bwMode="auto">
              <a:xfrm>
                <a:off x="5763" y="2854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2" name="Freeform 1233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3" name="Freeform 1234"/>
              <p:cNvSpPr>
                <a:spLocks/>
              </p:cNvSpPr>
              <p:nvPr/>
            </p:nvSpPr>
            <p:spPr bwMode="auto">
              <a:xfrm>
                <a:off x="5766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4" name="Freeform 1235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5" name="Freeform 1236"/>
              <p:cNvSpPr>
                <a:spLocks/>
              </p:cNvSpPr>
              <p:nvPr/>
            </p:nvSpPr>
            <p:spPr bwMode="auto">
              <a:xfrm>
                <a:off x="5753" y="3032"/>
                <a:ext cx="13" cy="5"/>
              </a:xfrm>
              <a:custGeom>
                <a:avLst/>
                <a:gdLst>
                  <a:gd name="T0" fmla="*/ 3 w 13"/>
                  <a:gd name="T1" fmla="*/ 2 h 5"/>
                  <a:gd name="T2" fmla="*/ 3 w 13"/>
                  <a:gd name="T3" fmla="*/ 2 h 5"/>
                  <a:gd name="T4" fmla="*/ 5 w 13"/>
                  <a:gd name="T5" fmla="*/ 5 h 5"/>
                  <a:gd name="T6" fmla="*/ 8 w 13"/>
                  <a:gd name="T7" fmla="*/ 5 h 5"/>
                  <a:gd name="T8" fmla="*/ 8 w 13"/>
                  <a:gd name="T9" fmla="*/ 5 h 5"/>
                  <a:gd name="T10" fmla="*/ 10 w 13"/>
                  <a:gd name="T11" fmla="*/ 5 h 5"/>
                  <a:gd name="T12" fmla="*/ 13 w 13"/>
                  <a:gd name="T13" fmla="*/ 0 h 5"/>
                  <a:gd name="T14" fmla="*/ 13 w 13"/>
                  <a:gd name="T15" fmla="*/ 0 h 5"/>
                  <a:gd name="T16" fmla="*/ 8 w 13"/>
                  <a:gd name="T17" fmla="*/ 0 h 5"/>
                  <a:gd name="T18" fmla="*/ 8 w 13"/>
                  <a:gd name="T19" fmla="*/ 0 h 5"/>
                  <a:gd name="T20" fmla="*/ 3 w 13"/>
                  <a:gd name="T21" fmla="*/ 0 h 5"/>
                  <a:gd name="T22" fmla="*/ 0 w 13"/>
                  <a:gd name="T23" fmla="*/ 2 h 5"/>
                  <a:gd name="T24" fmla="*/ 0 w 13"/>
                  <a:gd name="T25" fmla="*/ 2 h 5"/>
                  <a:gd name="T26" fmla="*/ 3 w 13"/>
                  <a:gd name="T2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3" y="2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6" name="Freeform 1237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7" name="Freeform 1238"/>
              <p:cNvSpPr>
                <a:spLocks/>
              </p:cNvSpPr>
              <p:nvPr/>
            </p:nvSpPr>
            <p:spPr bwMode="auto">
              <a:xfrm>
                <a:off x="5758" y="2968"/>
                <a:ext cx="104" cy="96"/>
              </a:xfrm>
              <a:custGeom>
                <a:avLst/>
                <a:gdLst>
                  <a:gd name="T0" fmla="*/ 0 w 104"/>
                  <a:gd name="T1" fmla="*/ 57 h 96"/>
                  <a:gd name="T2" fmla="*/ 8 w 104"/>
                  <a:gd name="T3" fmla="*/ 54 h 96"/>
                  <a:gd name="T4" fmla="*/ 10 w 104"/>
                  <a:gd name="T5" fmla="*/ 47 h 96"/>
                  <a:gd name="T6" fmla="*/ 15 w 104"/>
                  <a:gd name="T7" fmla="*/ 39 h 96"/>
                  <a:gd name="T8" fmla="*/ 20 w 104"/>
                  <a:gd name="T9" fmla="*/ 44 h 96"/>
                  <a:gd name="T10" fmla="*/ 22 w 104"/>
                  <a:gd name="T11" fmla="*/ 47 h 96"/>
                  <a:gd name="T12" fmla="*/ 25 w 104"/>
                  <a:gd name="T13" fmla="*/ 44 h 96"/>
                  <a:gd name="T14" fmla="*/ 27 w 104"/>
                  <a:gd name="T15" fmla="*/ 44 h 96"/>
                  <a:gd name="T16" fmla="*/ 30 w 104"/>
                  <a:gd name="T17" fmla="*/ 49 h 96"/>
                  <a:gd name="T18" fmla="*/ 32 w 104"/>
                  <a:gd name="T19" fmla="*/ 47 h 96"/>
                  <a:gd name="T20" fmla="*/ 35 w 104"/>
                  <a:gd name="T21" fmla="*/ 44 h 96"/>
                  <a:gd name="T22" fmla="*/ 35 w 104"/>
                  <a:gd name="T23" fmla="*/ 42 h 96"/>
                  <a:gd name="T24" fmla="*/ 40 w 104"/>
                  <a:gd name="T25" fmla="*/ 44 h 96"/>
                  <a:gd name="T26" fmla="*/ 50 w 104"/>
                  <a:gd name="T27" fmla="*/ 54 h 96"/>
                  <a:gd name="T28" fmla="*/ 45 w 104"/>
                  <a:gd name="T29" fmla="*/ 62 h 96"/>
                  <a:gd name="T30" fmla="*/ 47 w 104"/>
                  <a:gd name="T31" fmla="*/ 71 h 96"/>
                  <a:gd name="T32" fmla="*/ 57 w 104"/>
                  <a:gd name="T33" fmla="*/ 84 h 96"/>
                  <a:gd name="T34" fmla="*/ 64 w 104"/>
                  <a:gd name="T35" fmla="*/ 89 h 96"/>
                  <a:gd name="T36" fmla="*/ 69 w 104"/>
                  <a:gd name="T37" fmla="*/ 84 h 96"/>
                  <a:gd name="T38" fmla="*/ 72 w 104"/>
                  <a:gd name="T39" fmla="*/ 91 h 96"/>
                  <a:gd name="T40" fmla="*/ 77 w 104"/>
                  <a:gd name="T41" fmla="*/ 96 h 96"/>
                  <a:gd name="T42" fmla="*/ 82 w 104"/>
                  <a:gd name="T43" fmla="*/ 84 h 96"/>
                  <a:gd name="T44" fmla="*/ 77 w 104"/>
                  <a:gd name="T45" fmla="*/ 71 h 96"/>
                  <a:gd name="T46" fmla="*/ 87 w 104"/>
                  <a:gd name="T47" fmla="*/ 57 h 96"/>
                  <a:gd name="T48" fmla="*/ 92 w 104"/>
                  <a:gd name="T49" fmla="*/ 69 h 96"/>
                  <a:gd name="T50" fmla="*/ 92 w 104"/>
                  <a:gd name="T51" fmla="*/ 74 h 96"/>
                  <a:gd name="T52" fmla="*/ 94 w 104"/>
                  <a:gd name="T53" fmla="*/ 74 h 96"/>
                  <a:gd name="T54" fmla="*/ 94 w 104"/>
                  <a:gd name="T55" fmla="*/ 66 h 96"/>
                  <a:gd name="T56" fmla="*/ 97 w 104"/>
                  <a:gd name="T57" fmla="*/ 69 h 96"/>
                  <a:gd name="T58" fmla="*/ 101 w 104"/>
                  <a:gd name="T59" fmla="*/ 64 h 96"/>
                  <a:gd name="T60" fmla="*/ 104 w 104"/>
                  <a:gd name="T61" fmla="*/ 57 h 96"/>
                  <a:gd name="T62" fmla="*/ 99 w 104"/>
                  <a:gd name="T63" fmla="*/ 47 h 96"/>
                  <a:gd name="T64" fmla="*/ 99 w 104"/>
                  <a:gd name="T65" fmla="*/ 44 h 96"/>
                  <a:gd name="T66" fmla="*/ 97 w 104"/>
                  <a:gd name="T67" fmla="*/ 39 h 96"/>
                  <a:gd name="T68" fmla="*/ 97 w 104"/>
                  <a:gd name="T69" fmla="*/ 32 h 96"/>
                  <a:gd name="T70" fmla="*/ 92 w 104"/>
                  <a:gd name="T71" fmla="*/ 29 h 96"/>
                  <a:gd name="T72" fmla="*/ 97 w 104"/>
                  <a:gd name="T73" fmla="*/ 24 h 96"/>
                  <a:gd name="T74" fmla="*/ 94 w 104"/>
                  <a:gd name="T75" fmla="*/ 19 h 96"/>
                  <a:gd name="T76" fmla="*/ 94 w 104"/>
                  <a:gd name="T77" fmla="*/ 15 h 96"/>
                  <a:gd name="T78" fmla="*/ 89 w 104"/>
                  <a:gd name="T79" fmla="*/ 12 h 96"/>
                  <a:gd name="T80" fmla="*/ 87 w 104"/>
                  <a:gd name="T81" fmla="*/ 7 h 96"/>
                  <a:gd name="T82" fmla="*/ 79 w 104"/>
                  <a:gd name="T83" fmla="*/ 0 h 96"/>
                  <a:gd name="T84" fmla="*/ 77 w 104"/>
                  <a:gd name="T85" fmla="*/ 7 h 96"/>
                  <a:gd name="T86" fmla="*/ 79 w 104"/>
                  <a:gd name="T87" fmla="*/ 17 h 96"/>
                  <a:gd name="T88" fmla="*/ 74 w 104"/>
                  <a:gd name="T89" fmla="*/ 19 h 96"/>
                  <a:gd name="T90" fmla="*/ 72 w 104"/>
                  <a:gd name="T91" fmla="*/ 19 h 96"/>
                  <a:gd name="T92" fmla="*/ 64 w 104"/>
                  <a:gd name="T93" fmla="*/ 17 h 96"/>
                  <a:gd name="T94" fmla="*/ 62 w 104"/>
                  <a:gd name="T95" fmla="*/ 27 h 96"/>
                  <a:gd name="T96" fmla="*/ 55 w 104"/>
                  <a:gd name="T97" fmla="*/ 27 h 96"/>
                  <a:gd name="T98" fmla="*/ 52 w 104"/>
                  <a:gd name="T99" fmla="*/ 34 h 96"/>
                  <a:gd name="T100" fmla="*/ 45 w 104"/>
                  <a:gd name="T101" fmla="*/ 34 h 96"/>
                  <a:gd name="T102" fmla="*/ 37 w 104"/>
                  <a:gd name="T103" fmla="*/ 37 h 96"/>
                  <a:gd name="T104" fmla="*/ 40 w 104"/>
                  <a:gd name="T105" fmla="*/ 37 h 96"/>
                  <a:gd name="T106" fmla="*/ 42 w 104"/>
                  <a:gd name="T107" fmla="*/ 32 h 96"/>
                  <a:gd name="T108" fmla="*/ 37 w 104"/>
                  <a:gd name="T109" fmla="*/ 24 h 96"/>
                  <a:gd name="T110" fmla="*/ 32 w 104"/>
                  <a:gd name="T111" fmla="*/ 22 h 96"/>
                  <a:gd name="T112" fmla="*/ 30 w 104"/>
                  <a:gd name="T113" fmla="*/ 24 h 96"/>
                  <a:gd name="T114" fmla="*/ 22 w 104"/>
                  <a:gd name="T115" fmla="*/ 29 h 96"/>
                  <a:gd name="T116" fmla="*/ 20 w 104"/>
                  <a:gd name="T117" fmla="*/ 32 h 96"/>
                  <a:gd name="T118" fmla="*/ 5 w 104"/>
                  <a:gd name="T119" fmla="*/ 37 h 96"/>
                  <a:gd name="T120" fmla="*/ 3 w 104"/>
                  <a:gd name="T12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96">
                    <a:moveTo>
                      <a:pt x="0" y="52"/>
                    </a:moveTo>
                    <a:lnTo>
                      <a:pt x="0" y="52"/>
                    </a:lnTo>
                    <a:lnTo>
                      <a:pt x="0" y="57"/>
                    </a:lnTo>
                    <a:lnTo>
                      <a:pt x="3" y="59"/>
                    </a:lnTo>
                    <a:lnTo>
                      <a:pt x="5" y="57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8" y="39"/>
                    </a:lnTo>
                    <a:lnTo>
                      <a:pt x="18" y="39"/>
                    </a:lnTo>
                    <a:lnTo>
                      <a:pt x="20" y="44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5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4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30" y="49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2"/>
                    </a:lnTo>
                    <a:lnTo>
                      <a:pt x="37" y="42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7" y="47"/>
                    </a:lnTo>
                    <a:lnTo>
                      <a:pt x="50" y="49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7" y="57"/>
                    </a:lnTo>
                    <a:lnTo>
                      <a:pt x="45" y="62"/>
                    </a:lnTo>
                    <a:lnTo>
                      <a:pt x="45" y="62"/>
                    </a:lnTo>
                    <a:lnTo>
                      <a:pt x="45" y="66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50" y="79"/>
                    </a:lnTo>
                    <a:lnTo>
                      <a:pt x="57" y="84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4" y="89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69" y="84"/>
                    </a:lnTo>
                    <a:lnTo>
                      <a:pt x="72" y="84"/>
                    </a:lnTo>
                    <a:lnTo>
                      <a:pt x="72" y="84"/>
                    </a:lnTo>
                    <a:lnTo>
                      <a:pt x="72" y="91"/>
                    </a:lnTo>
                    <a:lnTo>
                      <a:pt x="72" y="94"/>
                    </a:lnTo>
                    <a:lnTo>
                      <a:pt x="77" y="96"/>
                    </a:lnTo>
                    <a:lnTo>
                      <a:pt x="77" y="96"/>
                    </a:lnTo>
                    <a:lnTo>
                      <a:pt x="82" y="89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79" y="76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9" y="64"/>
                    </a:lnTo>
                    <a:lnTo>
                      <a:pt x="84" y="59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9" y="62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4" y="81"/>
                    </a:lnTo>
                    <a:lnTo>
                      <a:pt x="94" y="81"/>
                    </a:lnTo>
                    <a:lnTo>
                      <a:pt x="94" y="74"/>
                    </a:lnTo>
                    <a:lnTo>
                      <a:pt x="94" y="71"/>
                    </a:lnTo>
                    <a:lnTo>
                      <a:pt x="94" y="66"/>
                    </a:lnTo>
                    <a:lnTo>
                      <a:pt x="94" y="66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9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1" y="62"/>
                    </a:lnTo>
                    <a:lnTo>
                      <a:pt x="104" y="57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99" y="47"/>
                    </a:lnTo>
                    <a:lnTo>
                      <a:pt x="99" y="47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97" y="39"/>
                    </a:lnTo>
                    <a:lnTo>
                      <a:pt x="99" y="34"/>
                    </a:lnTo>
                    <a:lnTo>
                      <a:pt x="97" y="32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97" y="24"/>
                    </a:lnTo>
                    <a:lnTo>
                      <a:pt x="97" y="22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15"/>
                    </a:lnTo>
                    <a:lnTo>
                      <a:pt x="89" y="12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2" y="5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5"/>
                    </a:lnTo>
                    <a:lnTo>
                      <a:pt x="77" y="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79" y="19"/>
                    </a:lnTo>
                    <a:lnTo>
                      <a:pt x="74" y="19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4" y="17"/>
                    </a:lnTo>
                    <a:lnTo>
                      <a:pt x="64" y="22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62" y="27"/>
                    </a:lnTo>
                    <a:lnTo>
                      <a:pt x="57" y="27"/>
                    </a:lnTo>
                    <a:lnTo>
                      <a:pt x="55" y="27"/>
                    </a:lnTo>
                    <a:lnTo>
                      <a:pt x="55" y="27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7" y="34"/>
                    </a:lnTo>
                    <a:lnTo>
                      <a:pt x="45" y="34"/>
                    </a:lnTo>
                    <a:lnTo>
                      <a:pt x="45" y="34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0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5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0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2" y="29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20" y="32"/>
                    </a:lnTo>
                    <a:lnTo>
                      <a:pt x="13" y="34"/>
                    </a:lnTo>
                    <a:lnTo>
                      <a:pt x="8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0" y="5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8" name="Freeform 1239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9" name="Freeform 1240"/>
              <p:cNvSpPr>
                <a:spLocks/>
              </p:cNvSpPr>
              <p:nvPr/>
            </p:nvSpPr>
            <p:spPr bwMode="auto">
              <a:xfrm>
                <a:off x="5768" y="2903"/>
                <a:ext cx="8" cy="5"/>
              </a:xfrm>
              <a:custGeom>
                <a:avLst/>
                <a:gdLst>
                  <a:gd name="T0" fmla="*/ 3 w 8"/>
                  <a:gd name="T1" fmla="*/ 0 h 5"/>
                  <a:gd name="T2" fmla="*/ 3 w 8"/>
                  <a:gd name="T3" fmla="*/ 0 h 5"/>
                  <a:gd name="T4" fmla="*/ 0 w 8"/>
                  <a:gd name="T5" fmla="*/ 0 h 5"/>
                  <a:gd name="T6" fmla="*/ 0 w 8"/>
                  <a:gd name="T7" fmla="*/ 0 h 5"/>
                  <a:gd name="T8" fmla="*/ 5 w 8"/>
                  <a:gd name="T9" fmla="*/ 5 h 5"/>
                  <a:gd name="T10" fmla="*/ 5 w 8"/>
                  <a:gd name="T11" fmla="*/ 5 h 5"/>
                  <a:gd name="T12" fmla="*/ 8 w 8"/>
                  <a:gd name="T13" fmla="*/ 0 h 5"/>
                  <a:gd name="T14" fmla="*/ 3 w 8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8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0" name="Freeform 1241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1" name="Freeform 1242"/>
              <p:cNvSpPr>
                <a:spLocks/>
              </p:cNvSpPr>
              <p:nvPr/>
            </p:nvSpPr>
            <p:spPr bwMode="auto">
              <a:xfrm>
                <a:off x="5768" y="2938"/>
                <a:ext cx="25" cy="42"/>
              </a:xfrm>
              <a:custGeom>
                <a:avLst/>
                <a:gdLst>
                  <a:gd name="T0" fmla="*/ 5 w 25"/>
                  <a:gd name="T1" fmla="*/ 32 h 42"/>
                  <a:gd name="T2" fmla="*/ 5 w 25"/>
                  <a:gd name="T3" fmla="*/ 32 h 42"/>
                  <a:gd name="T4" fmla="*/ 12 w 25"/>
                  <a:gd name="T5" fmla="*/ 37 h 42"/>
                  <a:gd name="T6" fmla="*/ 12 w 25"/>
                  <a:gd name="T7" fmla="*/ 37 h 42"/>
                  <a:gd name="T8" fmla="*/ 12 w 25"/>
                  <a:gd name="T9" fmla="*/ 42 h 42"/>
                  <a:gd name="T10" fmla="*/ 12 w 25"/>
                  <a:gd name="T11" fmla="*/ 42 h 42"/>
                  <a:gd name="T12" fmla="*/ 17 w 25"/>
                  <a:gd name="T13" fmla="*/ 42 h 42"/>
                  <a:gd name="T14" fmla="*/ 20 w 25"/>
                  <a:gd name="T15" fmla="*/ 40 h 42"/>
                  <a:gd name="T16" fmla="*/ 20 w 25"/>
                  <a:gd name="T17" fmla="*/ 40 h 42"/>
                  <a:gd name="T18" fmla="*/ 20 w 25"/>
                  <a:gd name="T19" fmla="*/ 37 h 42"/>
                  <a:gd name="T20" fmla="*/ 20 w 25"/>
                  <a:gd name="T21" fmla="*/ 37 h 42"/>
                  <a:gd name="T22" fmla="*/ 17 w 25"/>
                  <a:gd name="T23" fmla="*/ 32 h 42"/>
                  <a:gd name="T24" fmla="*/ 17 w 25"/>
                  <a:gd name="T25" fmla="*/ 32 h 42"/>
                  <a:gd name="T26" fmla="*/ 17 w 25"/>
                  <a:gd name="T27" fmla="*/ 22 h 42"/>
                  <a:gd name="T28" fmla="*/ 22 w 25"/>
                  <a:gd name="T29" fmla="*/ 12 h 42"/>
                  <a:gd name="T30" fmla="*/ 22 w 25"/>
                  <a:gd name="T31" fmla="*/ 12 h 42"/>
                  <a:gd name="T32" fmla="*/ 25 w 25"/>
                  <a:gd name="T33" fmla="*/ 7 h 42"/>
                  <a:gd name="T34" fmla="*/ 25 w 25"/>
                  <a:gd name="T35" fmla="*/ 5 h 42"/>
                  <a:gd name="T36" fmla="*/ 22 w 25"/>
                  <a:gd name="T37" fmla="*/ 0 h 42"/>
                  <a:gd name="T38" fmla="*/ 22 w 25"/>
                  <a:gd name="T39" fmla="*/ 0 h 42"/>
                  <a:gd name="T40" fmla="*/ 20 w 25"/>
                  <a:gd name="T41" fmla="*/ 0 h 42"/>
                  <a:gd name="T42" fmla="*/ 17 w 25"/>
                  <a:gd name="T43" fmla="*/ 0 h 42"/>
                  <a:gd name="T44" fmla="*/ 17 w 25"/>
                  <a:gd name="T45" fmla="*/ 0 h 42"/>
                  <a:gd name="T46" fmla="*/ 12 w 25"/>
                  <a:gd name="T47" fmla="*/ 3 h 42"/>
                  <a:gd name="T48" fmla="*/ 12 w 25"/>
                  <a:gd name="T49" fmla="*/ 7 h 42"/>
                  <a:gd name="T50" fmla="*/ 12 w 25"/>
                  <a:gd name="T51" fmla="*/ 7 h 42"/>
                  <a:gd name="T52" fmla="*/ 10 w 25"/>
                  <a:gd name="T53" fmla="*/ 10 h 42"/>
                  <a:gd name="T54" fmla="*/ 10 w 25"/>
                  <a:gd name="T55" fmla="*/ 12 h 42"/>
                  <a:gd name="T56" fmla="*/ 10 w 25"/>
                  <a:gd name="T57" fmla="*/ 12 h 42"/>
                  <a:gd name="T58" fmla="*/ 10 w 25"/>
                  <a:gd name="T59" fmla="*/ 15 h 42"/>
                  <a:gd name="T60" fmla="*/ 10 w 25"/>
                  <a:gd name="T61" fmla="*/ 20 h 42"/>
                  <a:gd name="T62" fmla="*/ 10 w 25"/>
                  <a:gd name="T63" fmla="*/ 20 h 42"/>
                  <a:gd name="T64" fmla="*/ 8 w 25"/>
                  <a:gd name="T65" fmla="*/ 20 h 42"/>
                  <a:gd name="T66" fmla="*/ 5 w 25"/>
                  <a:gd name="T67" fmla="*/ 20 h 42"/>
                  <a:gd name="T68" fmla="*/ 3 w 25"/>
                  <a:gd name="T69" fmla="*/ 22 h 42"/>
                  <a:gd name="T70" fmla="*/ 0 w 25"/>
                  <a:gd name="T71" fmla="*/ 22 h 42"/>
                  <a:gd name="T72" fmla="*/ 0 w 25"/>
                  <a:gd name="T73" fmla="*/ 22 h 42"/>
                  <a:gd name="T74" fmla="*/ 3 w 25"/>
                  <a:gd name="T75" fmla="*/ 27 h 42"/>
                  <a:gd name="T76" fmla="*/ 5 w 25"/>
                  <a:gd name="T77" fmla="*/ 3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42">
                    <a:moveTo>
                      <a:pt x="5" y="32"/>
                    </a:moveTo>
                    <a:lnTo>
                      <a:pt x="5" y="3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7" y="42"/>
                    </a:lnTo>
                    <a:lnTo>
                      <a:pt x="20" y="40"/>
                    </a:lnTo>
                    <a:lnTo>
                      <a:pt x="20" y="40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7" y="2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5" y="2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7"/>
                    </a:lnTo>
                    <a:lnTo>
                      <a:pt x="5" y="3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2" name="Freeform 1243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3" name="Freeform 1244"/>
              <p:cNvSpPr>
                <a:spLocks/>
              </p:cNvSpPr>
              <p:nvPr/>
            </p:nvSpPr>
            <p:spPr bwMode="auto">
              <a:xfrm>
                <a:off x="5773" y="2943"/>
                <a:ext cx="3" cy="7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3 w 3"/>
                  <a:gd name="T7" fmla="*/ 2 h 7"/>
                  <a:gd name="T8" fmla="*/ 3 w 3"/>
                  <a:gd name="T9" fmla="*/ 0 h 7"/>
                  <a:gd name="T10" fmla="*/ 3 w 3"/>
                  <a:gd name="T11" fmla="*/ 0 h 7"/>
                  <a:gd name="T12" fmla="*/ 0 w 3"/>
                  <a:gd name="T13" fmla="*/ 0 h 7"/>
                  <a:gd name="T14" fmla="*/ 0 w 3"/>
                  <a:gd name="T15" fmla="*/ 2 h 7"/>
                  <a:gd name="T16" fmla="*/ 0 w 3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lnTo>
                      <a:pt x="0" y="7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4" name="Freeform 1245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5" name="Freeform 1246"/>
              <p:cNvSpPr>
                <a:spLocks/>
              </p:cNvSpPr>
              <p:nvPr/>
            </p:nvSpPr>
            <p:spPr bwMode="auto">
              <a:xfrm>
                <a:off x="5780" y="2889"/>
                <a:ext cx="10" cy="12"/>
              </a:xfrm>
              <a:custGeom>
                <a:avLst/>
                <a:gdLst>
                  <a:gd name="T0" fmla="*/ 10 w 10"/>
                  <a:gd name="T1" fmla="*/ 12 h 12"/>
                  <a:gd name="T2" fmla="*/ 10 w 10"/>
                  <a:gd name="T3" fmla="*/ 12 h 12"/>
                  <a:gd name="T4" fmla="*/ 5 w 10"/>
                  <a:gd name="T5" fmla="*/ 5 h 12"/>
                  <a:gd name="T6" fmla="*/ 0 w 10"/>
                  <a:gd name="T7" fmla="*/ 0 h 12"/>
                  <a:gd name="T8" fmla="*/ 0 w 10"/>
                  <a:gd name="T9" fmla="*/ 0 h 12"/>
                  <a:gd name="T10" fmla="*/ 0 w 10"/>
                  <a:gd name="T11" fmla="*/ 2 h 12"/>
                  <a:gd name="T12" fmla="*/ 3 w 10"/>
                  <a:gd name="T13" fmla="*/ 7 h 12"/>
                  <a:gd name="T14" fmla="*/ 10 w 10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2">
                    <a:moveTo>
                      <a:pt x="10" y="12"/>
                    </a:moveTo>
                    <a:lnTo>
                      <a:pt x="10" y="12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7"/>
                    </a:lnTo>
                    <a:lnTo>
                      <a:pt x="10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6" name="Freeform 1247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7" name="Freeform 1248"/>
              <p:cNvSpPr>
                <a:spLocks/>
              </p:cNvSpPr>
              <p:nvPr/>
            </p:nvSpPr>
            <p:spPr bwMode="auto">
              <a:xfrm>
                <a:off x="5785" y="2901"/>
                <a:ext cx="20" cy="22"/>
              </a:xfrm>
              <a:custGeom>
                <a:avLst/>
                <a:gdLst>
                  <a:gd name="T0" fmla="*/ 0 w 20"/>
                  <a:gd name="T1" fmla="*/ 15 h 22"/>
                  <a:gd name="T2" fmla="*/ 0 w 20"/>
                  <a:gd name="T3" fmla="*/ 15 h 22"/>
                  <a:gd name="T4" fmla="*/ 0 w 20"/>
                  <a:gd name="T5" fmla="*/ 15 h 22"/>
                  <a:gd name="T6" fmla="*/ 0 w 20"/>
                  <a:gd name="T7" fmla="*/ 15 h 22"/>
                  <a:gd name="T8" fmla="*/ 5 w 20"/>
                  <a:gd name="T9" fmla="*/ 12 h 22"/>
                  <a:gd name="T10" fmla="*/ 8 w 20"/>
                  <a:gd name="T11" fmla="*/ 10 h 22"/>
                  <a:gd name="T12" fmla="*/ 10 w 20"/>
                  <a:gd name="T13" fmla="*/ 12 h 22"/>
                  <a:gd name="T14" fmla="*/ 10 w 20"/>
                  <a:gd name="T15" fmla="*/ 12 h 22"/>
                  <a:gd name="T16" fmla="*/ 13 w 20"/>
                  <a:gd name="T17" fmla="*/ 17 h 22"/>
                  <a:gd name="T18" fmla="*/ 13 w 20"/>
                  <a:gd name="T19" fmla="*/ 17 h 22"/>
                  <a:gd name="T20" fmla="*/ 20 w 20"/>
                  <a:gd name="T21" fmla="*/ 22 h 22"/>
                  <a:gd name="T22" fmla="*/ 20 w 20"/>
                  <a:gd name="T23" fmla="*/ 22 h 22"/>
                  <a:gd name="T24" fmla="*/ 20 w 20"/>
                  <a:gd name="T25" fmla="*/ 17 h 22"/>
                  <a:gd name="T26" fmla="*/ 18 w 20"/>
                  <a:gd name="T27" fmla="*/ 15 h 22"/>
                  <a:gd name="T28" fmla="*/ 13 w 20"/>
                  <a:gd name="T29" fmla="*/ 10 h 22"/>
                  <a:gd name="T30" fmla="*/ 13 w 20"/>
                  <a:gd name="T31" fmla="*/ 10 h 22"/>
                  <a:gd name="T32" fmla="*/ 8 w 20"/>
                  <a:gd name="T33" fmla="*/ 5 h 22"/>
                  <a:gd name="T34" fmla="*/ 8 w 20"/>
                  <a:gd name="T35" fmla="*/ 5 h 22"/>
                  <a:gd name="T36" fmla="*/ 0 w 20"/>
                  <a:gd name="T37" fmla="*/ 0 h 22"/>
                  <a:gd name="T38" fmla="*/ 0 w 20"/>
                  <a:gd name="T39" fmla="*/ 0 h 22"/>
                  <a:gd name="T40" fmla="*/ 3 w 20"/>
                  <a:gd name="T41" fmla="*/ 7 h 22"/>
                  <a:gd name="T42" fmla="*/ 3 w 20"/>
                  <a:gd name="T43" fmla="*/ 7 h 22"/>
                  <a:gd name="T44" fmla="*/ 3 w 20"/>
                  <a:gd name="T45" fmla="*/ 12 h 22"/>
                  <a:gd name="T46" fmla="*/ 0 w 20"/>
                  <a:gd name="T4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22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2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8" name="Freeform 1249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9" name="Freeform 1250"/>
              <p:cNvSpPr>
                <a:spLocks/>
              </p:cNvSpPr>
              <p:nvPr/>
            </p:nvSpPr>
            <p:spPr bwMode="auto">
              <a:xfrm>
                <a:off x="5795" y="2901"/>
                <a:ext cx="3" cy="7"/>
              </a:xfrm>
              <a:custGeom>
                <a:avLst/>
                <a:gdLst>
                  <a:gd name="T0" fmla="*/ 0 w 3"/>
                  <a:gd name="T1" fmla="*/ 5 h 7"/>
                  <a:gd name="T2" fmla="*/ 0 w 3"/>
                  <a:gd name="T3" fmla="*/ 5 h 7"/>
                  <a:gd name="T4" fmla="*/ 3 w 3"/>
                  <a:gd name="T5" fmla="*/ 7 h 7"/>
                  <a:gd name="T6" fmla="*/ 3 w 3"/>
                  <a:gd name="T7" fmla="*/ 7 h 7"/>
                  <a:gd name="T8" fmla="*/ 3 w 3"/>
                  <a:gd name="T9" fmla="*/ 2 h 7"/>
                  <a:gd name="T10" fmla="*/ 0 w 3"/>
                  <a:gd name="T11" fmla="*/ 0 h 7"/>
                  <a:gd name="T12" fmla="*/ 0 w 3"/>
                  <a:gd name="T13" fmla="*/ 0 h 7"/>
                  <a:gd name="T14" fmla="*/ 0 w 3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7">
                    <a:moveTo>
                      <a:pt x="0" y="5"/>
                    </a:moveTo>
                    <a:lnTo>
                      <a:pt x="0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0" name="Freeform 1251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1" name="Freeform 1252"/>
              <p:cNvSpPr>
                <a:spLocks/>
              </p:cNvSpPr>
              <p:nvPr/>
            </p:nvSpPr>
            <p:spPr bwMode="auto">
              <a:xfrm>
                <a:off x="5788" y="2933"/>
                <a:ext cx="17" cy="40"/>
              </a:xfrm>
              <a:custGeom>
                <a:avLst/>
                <a:gdLst>
                  <a:gd name="T0" fmla="*/ 2 w 17"/>
                  <a:gd name="T1" fmla="*/ 27 h 40"/>
                  <a:gd name="T2" fmla="*/ 2 w 17"/>
                  <a:gd name="T3" fmla="*/ 27 h 40"/>
                  <a:gd name="T4" fmla="*/ 0 w 17"/>
                  <a:gd name="T5" fmla="*/ 40 h 40"/>
                  <a:gd name="T6" fmla="*/ 0 w 17"/>
                  <a:gd name="T7" fmla="*/ 40 h 40"/>
                  <a:gd name="T8" fmla="*/ 5 w 17"/>
                  <a:gd name="T9" fmla="*/ 37 h 40"/>
                  <a:gd name="T10" fmla="*/ 7 w 17"/>
                  <a:gd name="T11" fmla="*/ 35 h 40"/>
                  <a:gd name="T12" fmla="*/ 10 w 17"/>
                  <a:gd name="T13" fmla="*/ 25 h 40"/>
                  <a:gd name="T14" fmla="*/ 10 w 17"/>
                  <a:gd name="T15" fmla="*/ 25 h 40"/>
                  <a:gd name="T16" fmla="*/ 15 w 17"/>
                  <a:gd name="T17" fmla="*/ 22 h 40"/>
                  <a:gd name="T18" fmla="*/ 17 w 17"/>
                  <a:gd name="T19" fmla="*/ 17 h 40"/>
                  <a:gd name="T20" fmla="*/ 17 w 17"/>
                  <a:gd name="T21" fmla="*/ 17 h 40"/>
                  <a:gd name="T22" fmla="*/ 17 w 17"/>
                  <a:gd name="T23" fmla="*/ 0 h 40"/>
                  <a:gd name="T24" fmla="*/ 17 w 17"/>
                  <a:gd name="T25" fmla="*/ 0 h 40"/>
                  <a:gd name="T26" fmla="*/ 15 w 17"/>
                  <a:gd name="T27" fmla="*/ 3 h 40"/>
                  <a:gd name="T28" fmla="*/ 15 w 17"/>
                  <a:gd name="T29" fmla="*/ 5 h 40"/>
                  <a:gd name="T30" fmla="*/ 12 w 17"/>
                  <a:gd name="T31" fmla="*/ 10 h 40"/>
                  <a:gd name="T32" fmla="*/ 12 w 17"/>
                  <a:gd name="T33" fmla="*/ 10 h 40"/>
                  <a:gd name="T34" fmla="*/ 7 w 17"/>
                  <a:gd name="T35" fmla="*/ 20 h 40"/>
                  <a:gd name="T36" fmla="*/ 2 w 17"/>
                  <a:gd name="T37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40">
                    <a:moveTo>
                      <a:pt x="2" y="27"/>
                    </a:moveTo>
                    <a:lnTo>
                      <a:pt x="2" y="27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5" y="37"/>
                    </a:lnTo>
                    <a:lnTo>
                      <a:pt x="7" y="3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5" y="22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7" y="20"/>
                    </a:lnTo>
                    <a:lnTo>
                      <a:pt x="2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2" name="Freeform 1253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3" name="Freeform 1254"/>
              <p:cNvSpPr>
                <a:spLocks/>
              </p:cNvSpPr>
              <p:nvPr/>
            </p:nvSpPr>
            <p:spPr bwMode="auto">
              <a:xfrm>
                <a:off x="5800" y="2889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3 w 3"/>
                  <a:gd name="T3" fmla="*/ 0 w 3"/>
                  <a:gd name="T4" fmla="*/ 0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4" name="Freeform 1255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5" name="Freeform 1256"/>
              <p:cNvSpPr>
                <a:spLocks/>
              </p:cNvSpPr>
              <p:nvPr/>
            </p:nvSpPr>
            <p:spPr bwMode="auto">
              <a:xfrm>
                <a:off x="5793" y="2975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5 h 5"/>
                  <a:gd name="T6" fmla="*/ 5 w 5"/>
                  <a:gd name="T7" fmla="*/ 5 h 5"/>
                  <a:gd name="T8" fmla="*/ 2 w 5"/>
                  <a:gd name="T9" fmla="*/ 0 h 5"/>
                  <a:gd name="T10" fmla="*/ 2 w 5"/>
                  <a:gd name="T11" fmla="*/ 0 h 5"/>
                  <a:gd name="T12" fmla="*/ 0 w 5"/>
                  <a:gd name="T13" fmla="*/ 3 h 5"/>
                  <a:gd name="T14" fmla="*/ 2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6" name="Freeform 1257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7" name="Freeform 1258"/>
              <p:cNvSpPr>
                <a:spLocks/>
              </p:cNvSpPr>
              <p:nvPr/>
            </p:nvSpPr>
            <p:spPr bwMode="auto">
              <a:xfrm>
                <a:off x="5805" y="2871"/>
                <a:ext cx="5" cy="13"/>
              </a:xfrm>
              <a:custGeom>
                <a:avLst/>
                <a:gdLst>
                  <a:gd name="T0" fmla="*/ 3 w 5"/>
                  <a:gd name="T1" fmla="*/ 13 h 13"/>
                  <a:gd name="T2" fmla="*/ 3 w 5"/>
                  <a:gd name="T3" fmla="*/ 13 h 13"/>
                  <a:gd name="T4" fmla="*/ 5 w 5"/>
                  <a:gd name="T5" fmla="*/ 10 h 13"/>
                  <a:gd name="T6" fmla="*/ 5 w 5"/>
                  <a:gd name="T7" fmla="*/ 5 h 13"/>
                  <a:gd name="T8" fmla="*/ 5 w 5"/>
                  <a:gd name="T9" fmla="*/ 3 h 13"/>
                  <a:gd name="T10" fmla="*/ 0 w 5"/>
                  <a:gd name="T11" fmla="*/ 0 h 13"/>
                  <a:gd name="T12" fmla="*/ 0 w 5"/>
                  <a:gd name="T13" fmla="*/ 0 h 13"/>
                  <a:gd name="T14" fmla="*/ 0 w 5"/>
                  <a:gd name="T15" fmla="*/ 5 h 13"/>
                  <a:gd name="T16" fmla="*/ 3 w 5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3">
                    <a:moveTo>
                      <a:pt x="3" y="13"/>
                    </a:moveTo>
                    <a:lnTo>
                      <a:pt x="3" y="13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3" y="1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8" name="Rectangle 1259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9" name="Rectangle 1260"/>
              <p:cNvSpPr>
                <a:spLocks noChangeArrowheads="1"/>
              </p:cNvSpPr>
              <p:nvPr/>
            </p:nvSpPr>
            <p:spPr bwMode="auto">
              <a:xfrm>
                <a:off x="5805" y="2891"/>
                <a:ext cx="3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0" name="Freeform 1261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1" name="Freeform 1262"/>
              <p:cNvSpPr>
                <a:spLocks/>
              </p:cNvSpPr>
              <p:nvPr/>
            </p:nvSpPr>
            <p:spPr bwMode="auto">
              <a:xfrm>
                <a:off x="5798" y="2970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2" name="Freeform 1263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3" name="Freeform 1264"/>
              <p:cNvSpPr>
                <a:spLocks/>
              </p:cNvSpPr>
              <p:nvPr/>
            </p:nvSpPr>
            <p:spPr bwMode="auto">
              <a:xfrm>
                <a:off x="5800" y="2958"/>
                <a:ext cx="18" cy="12"/>
              </a:xfrm>
              <a:custGeom>
                <a:avLst/>
                <a:gdLst>
                  <a:gd name="T0" fmla="*/ 0 w 18"/>
                  <a:gd name="T1" fmla="*/ 10 h 12"/>
                  <a:gd name="T2" fmla="*/ 0 w 18"/>
                  <a:gd name="T3" fmla="*/ 10 h 12"/>
                  <a:gd name="T4" fmla="*/ 0 w 18"/>
                  <a:gd name="T5" fmla="*/ 12 h 12"/>
                  <a:gd name="T6" fmla="*/ 3 w 18"/>
                  <a:gd name="T7" fmla="*/ 12 h 12"/>
                  <a:gd name="T8" fmla="*/ 8 w 18"/>
                  <a:gd name="T9" fmla="*/ 12 h 12"/>
                  <a:gd name="T10" fmla="*/ 18 w 18"/>
                  <a:gd name="T11" fmla="*/ 10 h 12"/>
                  <a:gd name="T12" fmla="*/ 18 w 18"/>
                  <a:gd name="T13" fmla="*/ 10 h 12"/>
                  <a:gd name="T14" fmla="*/ 15 w 18"/>
                  <a:gd name="T15" fmla="*/ 5 h 12"/>
                  <a:gd name="T16" fmla="*/ 13 w 18"/>
                  <a:gd name="T17" fmla="*/ 2 h 12"/>
                  <a:gd name="T18" fmla="*/ 10 w 18"/>
                  <a:gd name="T19" fmla="*/ 0 h 12"/>
                  <a:gd name="T20" fmla="*/ 10 w 18"/>
                  <a:gd name="T21" fmla="*/ 0 h 12"/>
                  <a:gd name="T22" fmla="*/ 3 w 18"/>
                  <a:gd name="T23" fmla="*/ 5 h 12"/>
                  <a:gd name="T24" fmla="*/ 0 w 18"/>
                  <a:gd name="T25" fmla="*/ 7 h 12"/>
                  <a:gd name="T26" fmla="*/ 0 w 18"/>
                  <a:gd name="T2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10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3" y="12"/>
                    </a:lnTo>
                    <a:lnTo>
                      <a:pt x="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3" y="5"/>
                    </a:lnTo>
                    <a:lnTo>
                      <a:pt x="0" y="7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4" name="Freeform 1265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" name="Freeform 1266"/>
              <p:cNvSpPr>
                <a:spLocks/>
              </p:cNvSpPr>
              <p:nvPr/>
            </p:nvSpPr>
            <p:spPr bwMode="auto">
              <a:xfrm>
                <a:off x="5803" y="2955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2 w 2"/>
                  <a:gd name="T4" fmla="*/ 0 w 2"/>
                  <a:gd name="T5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" name="Freeform 1267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7" name="Freeform 1268"/>
              <p:cNvSpPr>
                <a:spLocks/>
              </p:cNvSpPr>
              <p:nvPr/>
            </p:nvSpPr>
            <p:spPr bwMode="auto">
              <a:xfrm>
                <a:off x="5810" y="2906"/>
                <a:ext cx="32" cy="57"/>
              </a:xfrm>
              <a:custGeom>
                <a:avLst/>
                <a:gdLst>
                  <a:gd name="T0" fmla="*/ 0 w 32"/>
                  <a:gd name="T1" fmla="*/ 0 h 57"/>
                  <a:gd name="T2" fmla="*/ 5 w 32"/>
                  <a:gd name="T3" fmla="*/ 10 h 57"/>
                  <a:gd name="T4" fmla="*/ 10 w 32"/>
                  <a:gd name="T5" fmla="*/ 15 h 57"/>
                  <a:gd name="T6" fmla="*/ 17 w 32"/>
                  <a:gd name="T7" fmla="*/ 17 h 57"/>
                  <a:gd name="T8" fmla="*/ 12 w 32"/>
                  <a:gd name="T9" fmla="*/ 22 h 57"/>
                  <a:gd name="T10" fmla="*/ 15 w 32"/>
                  <a:gd name="T11" fmla="*/ 27 h 57"/>
                  <a:gd name="T12" fmla="*/ 12 w 32"/>
                  <a:gd name="T13" fmla="*/ 25 h 57"/>
                  <a:gd name="T14" fmla="*/ 10 w 32"/>
                  <a:gd name="T15" fmla="*/ 27 h 57"/>
                  <a:gd name="T16" fmla="*/ 3 w 32"/>
                  <a:gd name="T17" fmla="*/ 22 h 57"/>
                  <a:gd name="T18" fmla="*/ 0 w 32"/>
                  <a:gd name="T19" fmla="*/ 25 h 57"/>
                  <a:gd name="T20" fmla="*/ 3 w 32"/>
                  <a:gd name="T21" fmla="*/ 35 h 57"/>
                  <a:gd name="T22" fmla="*/ 5 w 32"/>
                  <a:gd name="T23" fmla="*/ 37 h 57"/>
                  <a:gd name="T24" fmla="*/ 8 w 32"/>
                  <a:gd name="T25" fmla="*/ 37 h 57"/>
                  <a:gd name="T26" fmla="*/ 12 w 32"/>
                  <a:gd name="T27" fmla="*/ 42 h 57"/>
                  <a:gd name="T28" fmla="*/ 12 w 32"/>
                  <a:gd name="T29" fmla="*/ 54 h 57"/>
                  <a:gd name="T30" fmla="*/ 17 w 32"/>
                  <a:gd name="T31" fmla="*/ 57 h 57"/>
                  <a:gd name="T32" fmla="*/ 15 w 32"/>
                  <a:gd name="T33" fmla="*/ 52 h 57"/>
                  <a:gd name="T34" fmla="*/ 22 w 32"/>
                  <a:gd name="T35" fmla="*/ 52 h 57"/>
                  <a:gd name="T36" fmla="*/ 20 w 32"/>
                  <a:gd name="T37" fmla="*/ 42 h 57"/>
                  <a:gd name="T38" fmla="*/ 17 w 32"/>
                  <a:gd name="T39" fmla="*/ 39 h 57"/>
                  <a:gd name="T40" fmla="*/ 17 w 32"/>
                  <a:gd name="T41" fmla="*/ 37 h 57"/>
                  <a:gd name="T42" fmla="*/ 15 w 32"/>
                  <a:gd name="T43" fmla="*/ 30 h 57"/>
                  <a:gd name="T44" fmla="*/ 20 w 32"/>
                  <a:gd name="T45" fmla="*/ 32 h 57"/>
                  <a:gd name="T46" fmla="*/ 22 w 32"/>
                  <a:gd name="T47" fmla="*/ 35 h 57"/>
                  <a:gd name="T48" fmla="*/ 32 w 32"/>
                  <a:gd name="T49" fmla="*/ 37 h 57"/>
                  <a:gd name="T50" fmla="*/ 32 w 32"/>
                  <a:gd name="T51" fmla="*/ 32 h 57"/>
                  <a:gd name="T52" fmla="*/ 27 w 32"/>
                  <a:gd name="T53" fmla="*/ 30 h 57"/>
                  <a:gd name="T54" fmla="*/ 27 w 32"/>
                  <a:gd name="T55" fmla="*/ 25 h 57"/>
                  <a:gd name="T56" fmla="*/ 25 w 32"/>
                  <a:gd name="T57" fmla="*/ 20 h 57"/>
                  <a:gd name="T58" fmla="*/ 25 w 32"/>
                  <a:gd name="T59" fmla="*/ 12 h 57"/>
                  <a:gd name="T60" fmla="*/ 27 w 32"/>
                  <a:gd name="T61" fmla="*/ 10 h 57"/>
                  <a:gd name="T62" fmla="*/ 25 w 32"/>
                  <a:gd name="T63" fmla="*/ 7 h 57"/>
                  <a:gd name="T64" fmla="*/ 22 w 32"/>
                  <a:gd name="T65" fmla="*/ 5 h 57"/>
                  <a:gd name="T66" fmla="*/ 20 w 32"/>
                  <a:gd name="T67" fmla="*/ 2 h 57"/>
                  <a:gd name="T68" fmla="*/ 17 w 32"/>
                  <a:gd name="T69" fmla="*/ 0 h 57"/>
                  <a:gd name="T70" fmla="*/ 10 w 32"/>
                  <a:gd name="T71" fmla="*/ 0 h 57"/>
                  <a:gd name="T72" fmla="*/ 0 w 32"/>
                  <a:gd name="T7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57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10" y="15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2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5" y="27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0" y="25"/>
                    </a:lnTo>
                    <a:lnTo>
                      <a:pt x="3" y="30"/>
                    </a:lnTo>
                    <a:lnTo>
                      <a:pt x="3" y="35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9"/>
                    </a:lnTo>
                    <a:lnTo>
                      <a:pt x="12" y="54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5" y="52"/>
                    </a:lnTo>
                    <a:lnTo>
                      <a:pt x="15" y="52"/>
                    </a:lnTo>
                    <a:lnTo>
                      <a:pt x="20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17" y="39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20" y="32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27" y="35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2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30"/>
                    </a:lnTo>
                    <a:lnTo>
                      <a:pt x="27" y="25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" name="Freeform 1269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" name="Freeform 1270"/>
              <p:cNvSpPr>
                <a:spLocks/>
              </p:cNvSpPr>
              <p:nvPr/>
            </p:nvSpPr>
            <p:spPr bwMode="auto">
              <a:xfrm>
                <a:off x="5813" y="292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5 w 5"/>
                  <a:gd name="T5" fmla="*/ 2 h 5"/>
                  <a:gd name="T6" fmla="*/ 5 w 5"/>
                  <a:gd name="T7" fmla="*/ 0 h 5"/>
                  <a:gd name="T8" fmla="*/ 2 w 5"/>
                  <a:gd name="T9" fmla="*/ 0 h 5"/>
                  <a:gd name="T10" fmla="*/ 0 w 5"/>
                  <a:gd name="T11" fmla="*/ 0 h 5"/>
                  <a:gd name="T12" fmla="*/ 0 w 5"/>
                  <a:gd name="T13" fmla="*/ 0 h 5"/>
                  <a:gd name="T14" fmla="*/ 0 w 5"/>
                  <a:gd name="T15" fmla="*/ 2 h 5"/>
                  <a:gd name="T16" fmla="*/ 2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" name="Freeform 1271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" name="Freeform 1272"/>
              <p:cNvSpPr>
                <a:spLocks/>
              </p:cNvSpPr>
              <p:nvPr/>
            </p:nvSpPr>
            <p:spPr bwMode="auto">
              <a:xfrm>
                <a:off x="5810" y="2948"/>
                <a:ext cx="5" cy="0"/>
              </a:xfrm>
              <a:custGeom>
                <a:avLst/>
                <a:gdLst>
                  <a:gd name="T0" fmla="*/ 3 w 5"/>
                  <a:gd name="T1" fmla="*/ 3 w 5"/>
                  <a:gd name="T2" fmla="*/ 5 w 5"/>
                  <a:gd name="T3" fmla="*/ 5 w 5"/>
                  <a:gd name="T4" fmla="*/ 3 w 5"/>
                  <a:gd name="T5" fmla="*/ 0 w 5"/>
                  <a:gd name="T6" fmla="*/ 0 w 5"/>
                  <a:gd name="T7" fmla="*/ 3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5">
                    <a:moveTo>
                      <a:pt x="3" y="0"/>
                    </a:move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" name="Freeform 1273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3" name="Freeform 1274"/>
              <p:cNvSpPr>
                <a:spLocks/>
              </p:cNvSpPr>
              <p:nvPr/>
            </p:nvSpPr>
            <p:spPr bwMode="auto">
              <a:xfrm>
                <a:off x="5818" y="2980"/>
                <a:ext cx="4" cy="3"/>
              </a:xfrm>
              <a:custGeom>
                <a:avLst/>
                <a:gdLst>
                  <a:gd name="T0" fmla="*/ 4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0 h 3"/>
                  <a:gd name="T8" fmla="*/ 0 w 4"/>
                  <a:gd name="T9" fmla="*/ 0 h 3"/>
                  <a:gd name="T10" fmla="*/ 4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4" name="Rectangle 1275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5" name="Rectangle 1276"/>
              <p:cNvSpPr>
                <a:spLocks noChangeArrowheads="1"/>
              </p:cNvSpPr>
              <p:nvPr/>
            </p:nvSpPr>
            <p:spPr bwMode="auto">
              <a:xfrm>
                <a:off x="5825" y="2906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6" name="Freeform 1277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7" name="Freeform 1278"/>
              <p:cNvSpPr>
                <a:spLocks/>
              </p:cNvSpPr>
              <p:nvPr/>
            </p:nvSpPr>
            <p:spPr bwMode="auto">
              <a:xfrm>
                <a:off x="5830" y="296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8" name="Freeform 1279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9" name="Freeform 1280"/>
              <p:cNvSpPr>
                <a:spLocks/>
              </p:cNvSpPr>
              <p:nvPr/>
            </p:nvSpPr>
            <p:spPr bwMode="auto">
              <a:xfrm>
                <a:off x="5837" y="2955"/>
                <a:ext cx="5" cy="13"/>
              </a:xfrm>
              <a:custGeom>
                <a:avLst/>
                <a:gdLst>
                  <a:gd name="T0" fmla="*/ 3 w 5"/>
                  <a:gd name="T1" fmla="*/ 10 h 13"/>
                  <a:gd name="T2" fmla="*/ 3 w 5"/>
                  <a:gd name="T3" fmla="*/ 10 h 13"/>
                  <a:gd name="T4" fmla="*/ 3 w 5"/>
                  <a:gd name="T5" fmla="*/ 13 h 13"/>
                  <a:gd name="T6" fmla="*/ 3 w 5"/>
                  <a:gd name="T7" fmla="*/ 13 h 13"/>
                  <a:gd name="T8" fmla="*/ 3 w 5"/>
                  <a:gd name="T9" fmla="*/ 13 h 13"/>
                  <a:gd name="T10" fmla="*/ 5 w 5"/>
                  <a:gd name="T11" fmla="*/ 13 h 13"/>
                  <a:gd name="T12" fmla="*/ 5 w 5"/>
                  <a:gd name="T13" fmla="*/ 13 h 13"/>
                  <a:gd name="T14" fmla="*/ 5 w 5"/>
                  <a:gd name="T15" fmla="*/ 8 h 13"/>
                  <a:gd name="T16" fmla="*/ 5 w 5"/>
                  <a:gd name="T17" fmla="*/ 8 h 13"/>
                  <a:gd name="T18" fmla="*/ 3 w 5"/>
                  <a:gd name="T19" fmla="*/ 5 h 13"/>
                  <a:gd name="T20" fmla="*/ 3 w 5"/>
                  <a:gd name="T21" fmla="*/ 5 h 13"/>
                  <a:gd name="T22" fmla="*/ 3 w 5"/>
                  <a:gd name="T23" fmla="*/ 0 h 13"/>
                  <a:gd name="T24" fmla="*/ 3 w 5"/>
                  <a:gd name="T25" fmla="*/ 0 h 13"/>
                  <a:gd name="T26" fmla="*/ 3 w 5"/>
                  <a:gd name="T27" fmla="*/ 0 h 13"/>
                  <a:gd name="T28" fmla="*/ 0 w 5"/>
                  <a:gd name="T29" fmla="*/ 3 h 13"/>
                  <a:gd name="T30" fmla="*/ 0 w 5"/>
                  <a:gd name="T31" fmla="*/ 8 h 13"/>
                  <a:gd name="T32" fmla="*/ 0 w 5"/>
                  <a:gd name="T33" fmla="*/ 8 h 13"/>
                  <a:gd name="T34" fmla="*/ 3 w 5"/>
                  <a:gd name="T35" fmla="*/ 8 h 13"/>
                  <a:gd name="T36" fmla="*/ 3 w 5"/>
                  <a:gd name="T3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3">
                    <a:moveTo>
                      <a:pt x="3" y="10"/>
                    </a:moveTo>
                    <a:lnTo>
                      <a:pt x="3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3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0" name="Freeform 1281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1" name="Freeform 1282"/>
              <p:cNvSpPr>
                <a:spLocks/>
              </p:cNvSpPr>
              <p:nvPr/>
            </p:nvSpPr>
            <p:spPr bwMode="auto">
              <a:xfrm>
                <a:off x="5847" y="297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0 h 2"/>
                  <a:gd name="T4" fmla="*/ 0 h 2"/>
                  <a:gd name="T5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2" name="Freeform 1283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3" name="Freeform 1284"/>
              <p:cNvSpPr>
                <a:spLocks/>
              </p:cNvSpPr>
              <p:nvPr/>
            </p:nvSpPr>
            <p:spPr bwMode="auto">
              <a:xfrm>
                <a:off x="5847" y="2965"/>
                <a:ext cx="5" cy="8"/>
              </a:xfrm>
              <a:custGeom>
                <a:avLst/>
                <a:gdLst>
                  <a:gd name="T0" fmla="*/ 3 w 5"/>
                  <a:gd name="T1" fmla="*/ 0 h 8"/>
                  <a:gd name="T2" fmla="*/ 3 w 5"/>
                  <a:gd name="T3" fmla="*/ 0 h 8"/>
                  <a:gd name="T4" fmla="*/ 0 w 5"/>
                  <a:gd name="T5" fmla="*/ 5 h 8"/>
                  <a:gd name="T6" fmla="*/ 3 w 5"/>
                  <a:gd name="T7" fmla="*/ 5 h 8"/>
                  <a:gd name="T8" fmla="*/ 3 w 5"/>
                  <a:gd name="T9" fmla="*/ 8 h 8"/>
                  <a:gd name="T10" fmla="*/ 3 w 5"/>
                  <a:gd name="T11" fmla="*/ 8 h 8"/>
                  <a:gd name="T12" fmla="*/ 5 w 5"/>
                  <a:gd name="T13" fmla="*/ 5 h 8"/>
                  <a:gd name="T14" fmla="*/ 5 w 5"/>
                  <a:gd name="T15" fmla="*/ 3 h 8"/>
                  <a:gd name="T16" fmla="*/ 3 w 5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4" name="Freeform 1285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5" name="Freeform 1286"/>
              <p:cNvSpPr>
                <a:spLocks/>
              </p:cNvSpPr>
              <p:nvPr/>
            </p:nvSpPr>
            <p:spPr bwMode="auto">
              <a:xfrm>
                <a:off x="5743" y="2770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0 h 5"/>
                  <a:gd name="T4" fmla="*/ 3 w 3"/>
                  <a:gd name="T5" fmla="*/ 5 h 5"/>
                  <a:gd name="T6" fmla="*/ 3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6" name="Freeform 1287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7" name="Freeform 1288"/>
              <p:cNvSpPr>
                <a:spLocks/>
              </p:cNvSpPr>
              <p:nvPr/>
            </p:nvSpPr>
            <p:spPr bwMode="auto">
              <a:xfrm>
                <a:off x="5810" y="2948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0 w 3"/>
                  <a:gd name="T4" fmla="*/ 3 w 3"/>
                  <a:gd name="T5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8" name="Rectangle 1289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9" name="Rectangle 1290"/>
              <p:cNvSpPr>
                <a:spLocks noChangeArrowheads="1"/>
              </p:cNvSpPr>
              <p:nvPr/>
            </p:nvSpPr>
            <p:spPr bwMode="auto">
              <a:xfrm>
                <a:off x="5813" y="2948"/>
                <a:ext cx="2" cy="1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0" name="Rectangle 1291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1" name="Rectangle 1292"/>
              <p:cNvSpPr>
                <a:spLocks noChangeArrowheads="1"/>
              </p:cNvSpPr>
              <p:nvPr/>
            </p:nvSpPr>
            <p:spPr bwMode="auto">
              <a:xfrm>
                <a:off x="5825" y="2933"/>
                <a:ext cx="1" cy="3"/>
              </a:xfrm>
              <a:prstGeom prst="rect">
                <a:avLst/>
              </a:prstGeom>
              <a:noFill/>
              <a:ln w="0">
                <a:solidFill>
                  <a:srgbClr val="E6E6E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2" name="Freeform 1293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3" name="Freeform 1294"/>
              <p:cNvSpPr>
                <a:spLocks/>
              </p:cNvSpPr>
              <p:nvPr/>
            </p:nvSpPr>
            <p:spPr bwMode="auto">
              <a:xfrm>
                <a:off x="5795" y="2933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0 w 5"/>
                  <a:gd name="T5" fmla="*/ 0 h 5"/>
                  <a:gd name="T6" fmla="*/ 3 w 5"/>
                  <a:gd name="T7" fmla="*/ 0 h 5"/>
                  <a:gd name="T8" fmla="*/ 5 w 5"/>
                  <a:gd name="T9" fmla="*/ 3 h 5"/>
                  <a:gd name="T10" fmla="*/ 0 w 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4" name="Freeform 1295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5" name="Freeform 1296"/>
              <p:cNvSpPr>
                <a:spLocks/>
              </p:cNvSpPr>
              <p:nvPr/>
            </p:nvSpPr>
            <p:spPr bwMode="auto">
              <a:xfrm>
                <a:off x="5822" y="3366"/>
                <a:ext cx="52" cy="24"/>
              </a:xfrm>
              <a:custGeom>
                <a:avLst/>
                <a:gdLst>
                  <a:gd name="T0" fmla="*/ 3 w 52"/>
                  <a:gd name="T1" fmla="*/ 19 h 24"/>
                  <a:gd name="T2" fmla="*/ 3 w 52"/>
                  <a:gd name="T3" fmla="*/ 19 h 24"/>
                  <a:gd name="T4" fmla="*/ 3 w 52"/>
                  <a:gd name="T5" fmla="*/ 24 h 24"/>
                  <a:gd name="T6" fmla="*/ 5 w 52"/>
                  <a:gd name="T7" fmla="*/ 24 h 24"/>
                  <a:gd name="T8" fmla="*/ 10 w 52"/>
                  <a:gd name="T9" fmla="*/ 22 h 24"/>
                  <a:gd name="T10" fmla="*/ 10 w 52"/>
                  <a:gd name="T11" fmla="*/ 22 h 24"/>
                  <a:gd name="T12" fmla="*/ 28 w 52"/>
                  <a:gd name="T13" fmla="*/ 15 h 24"/>
                  <a:gd name="T14" fmla="*/ 28 w 52"/>
                  <a:gd name="T15" fmla="*/ 15 h 24"/>
                  <a:gd name="T16" fmla="*/ 40 w 52"/>
                  <a:gd name="T17" fmla="*/ 10 h 24"/>
                  <a:gd name="T18" fmla="*/ 47 w 52"/>
                  <a:gd name="T19" fmla="*/ 7 h 24"/>
                  <a:gd name="T20" fmla="*/ 52 w 52"/>
                  <a:gd name="T21" fmla="*/ 2 h 24"/>
                  <a:gd name="T22" fmla="*/ 52 w 52"/>
                  <a:gd name="T23" fmla="*/ 2 h 24"/>
                  <a:gd name="T24" fmla="*/ 52 w 52"/>
                  <a:gd name="T25" fmla="*/ 2 h 24"/>
                  <a:gd name="T26" fmla="*/ 50 w 52"/>
                  <a:gd name="T27" fmla="*/ 0 h 24"/>
                  <a:gd name="T28" fmla="*/ 45 w 52"/>
                  <a:gd name="T29" fmla="*/ 0 h 24"/>
                  <a:gd name="T30" fmla="*/ 45 w 52"/>
                  <a:gd name="T31" fmla="*/ 0 h 24"/>
                  <a:gd name="T32" fmla="*/ 30 w 52"/>
                  <a:gd name="T33" fmla="*/ 2 h 24"/>
                  <a:gd name="T34" fmla="*/ 30 w 52"/>
                  <a:gd name="T35" fmla="*/ 2 h 24"/>
                  <a:gd name="T36" fmla="*/ 13 w 52"/>
                  <a:gd name="T37" fmla="*/ 5 h 24"/>
                  <a:gd name="T38" fmla="*/ 13 w 52"/>
                  <a:gd name="T39" fmla="*/ 5 h 24"/>
                  <a:gd name="T40" fmla="*/ 5 w 52"/>
                  <a:gd name="T41" fmla="*/ 7 h 24"/>
                  <a:gd name="T42" fmla="*/ 5 w 52"/>
                  <a:gd name="T43" fmla="*/ 7 h 24"/>
                  <a:gd name="T44" fmla="*/ 0 w 52"/>
                  <a:gd name="T45" fmla="*/ 12 h 24"/>
                  <a:gd name="T46" fmla="*/ 0 w 52"/>
                  <a:gd name="T47" fmla="*/ 12 h 24"/>
                  <a:gd name="T48" fmla="*/ 5 w 52"/>
                  <a:gd name="T49" fmla="*/ 15 h 24"/>
                  <a:gd name="T50" fmla="*/ 3 w 52"/>
                  <a:gd name="T51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24">
                    <a:moveTo>
                      <a:pt x="3" y="19"/>
                    </a:moveTo>
                    <a:lnTo>
                      <a:pt x="3" y="19"/>
                    </a:lnTo>
                    <a:lnTo>
                      <a:pt x="3" y="24"/>
                    </a:lnTo>
                    <a:lnTo>
                      <a:pt x="5" y="24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40" y="10"/>
                    </a:lnTo>
                    <a:lnTo>
                      <a:pt x="47" y="7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5" y="15"/>
                    </a:lnTo>
                    <a:lnTo>
                      <a:pt x="3" y="19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6" name="Freeform 1297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7" name="Freeform 1298"/>
              <p:cNvSpPr>
                <a:spLocks/>
              </p:cNvSpPr>
              <p:nvPr/>
            </p:nvSpPr>
            <p:spPr bwMode="auto">
              <a:xfrm>
                <a:off x="5798" y="3385"/>
                <a:ext cx="15" cy="8"/>
              </a:xfrm>
              <a:custGeom>
                <a:avLst/>
                <a:gdLst>
                  <a:gd name="T0" fmla="*/ 0 w 15"/>
                  <a:gd name="T1" fmla="*/ 5 h 8"/>
                  <a:gd name="T2" fmla="*/ 0 w 15"/>
                  <a:gd name="T3" fmla="*/ 5 h 8"/>
                  <a:gd name="T4" fmla="*/ 7 w 15"/>
                  <a:gd name="T5" fmla="*/ 3 h 8"/>
                  <a:gd name="T6" fmla="*/ 15 w 15"/>
                  <a:gd name="T7" fmla="*/ 0 h 8"/>
                  <a:gd name="T8" fmla="*/ 15 w 15"/>
                  <a:gd name="T9" fmla="*/ 0 h 8"/>
                  <a:gd name="T10" fmla="*/ 12 w 15"/>
                  <a:gd name="T11" fmla="*/ 3 h 8"/>
                  <a:gd name="T12" fmla="*/ 10 w 15"/>
                  <a:gd name="T13" fmla="*/ 8 h 8"/>
                  <a:gd name="T14" fmla="*/ 10 w 15"/>
                  <a:gd name="T15" fmla="*/ 8 h 8"/>
                  <a:gd name="T16" fmla="*/ 7 w 15"/>
                  <a:gd name="T17" fmla="*/ 5 h 8"/>
                  <a:gd name="T18" fmla="*/ 7 w 15"/>
                  <a:gd name="T19" fmla="*/ 5 h 8"/>
                  <a:gd name="T20" fmla="*/ 5 w 15"/>
                  <a:gd name="T21" fmla="*/ 5 h 8"/>
                  <a:gd name="T22" fmla="*/ 0 w 15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lnTo>
                      <a:pt x="0" y="5"/>
                    </a:lnTo>
                    <a:lnTo>
                      <a:pt x="7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8" name="Freeform 1299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9" name="Freeform 1300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0" name="Freeform 1301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1" name="Freeform 1302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2" name="Freeform 1303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3" name="Freeform 1304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4" name="Freeform 1305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5" name="Freeform 1306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6" name="Freeform 1307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7" name="Freeform 1308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8" name="Freeform 1309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9" name="Freeform 1310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0" name="Freeform 1311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1" name="Freeform 1312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2" name="Freeform 1313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3" name="Freeform 1314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4" name="Freeform 1315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5" name="Freeform 1316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6" name="Freeform 1317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7" name="Freeform 1318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8" name="Freeform 1319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9" name="Freeform 1320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0" name="Freeform 1321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1" name="Freeform 1322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2" name="Freeform 1323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3" name="Freeform 1324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4" name="Freeform 1325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5" name="Freeform 1326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6" name="Freeform 1327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" name="Freeform 1328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" name="Freeform 1329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9" name="Freeform 1330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0" name="Freeform 1331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1" name="Freeform 1332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2" name="Freeform 1333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3" name="Freeform 1334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4" name="Freeform 1335"/>
              <p:cNvSpPr>
                <a:spLocks/>
              </p:cNvSpPr>
              <p:nvPr/>
            </p:nvSpPr>
            <p:spPr bwMode="auto">
              <a:xfrm>
                <a:off x="5793" y="2629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2 w 5"/>
                  <a:gd name="T3" fmla="*/ 0 h 3"/>
                  <a:gd name="T4" fmla="*/ 5 w 5"/>
                  <a:gd name="T5" fmla="*/ 0 h 3"/>
                  <a:gd name="T6" fmla="*/ 5 w 5"/>
                  <a:gd name="T7" fmla="*/ 3 h 3"/>
                  <a:gd name="T8" fmla="*/ 5 w 5"/>
                  <a:gd name="T9" fmla="*/ 3 h 3"/>
                  <a:gd name="T10" fmla="*/ 2 w 5"/>
                  <a:gd name="T11" fmla="*/ 3 h 3"/>
                  <a:gd name="T12" fmla="*/ 0 w 5"/>
                  <a:gd name="T13" fmla="*/ 0 h 3"/>
                  <a:gd name="T14" fmla="*/ 2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5" name="Freeform 1336"/>
              <p:cNvSpPr>
                <a:spLocks/>
              </p:cNvSpPr>
              <p:nvPr/>
            </p:nvSpPr>
            <p:spPr bwMode="auto">
              <a:xfrm>
                <a:off x="5793" y="2629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2 w 5"/>
                  <a:gd name="T3" fmla="*/ 0 h 3"/>
                  <a:gd name="T4" fmla="*/ 5 w 5"/>
                  <a:gd name="T5" fmla="*/ 0 h 3"/>
                  <a:gd name="T6" fmla="*/ 5 w 5"/>
                  <a:gd name="T7" fmla="*/ 3 h 3"/>
                  <a:gd name="T8" fmla="*/ 5 w 5"/>
                  <a:gd name="T9" fmla="*/ 3 h 3"/>
                  <a:gd name="T10" fmla="*/ 2 w 5"/>
                  <a:gd name="T11" fmla="*/ 3 h 3"/>
                  <a:gd name="T12" fmla="*/ 0 w 5"/>
                  <a:gd name="T13" fmla="*/ 0 h 3"/>
                  <a:gd name="T14" fmla="*/ 2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2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6" name="Freeform 1337"/>
              <p:cNvSpPr>
                <a:spLocks/>
              </p:cNvSpPr>
              <p:nvPr/>
            </p:nvSpPr>
            <p:spPr bwMode="auto">
              <a:xfrm>
                <a:off x="5803" y="2627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0 w 2"/>
                  <a:gd name="T3" fmla="*/ 2 h 5"/>
                  <a:gd name="T4" fmla="*/ 2 w 2"/>
                  <a:gd name="T5" fmla="*/ 0 h 5"/>
                  <a:gd name="T6" fmla="*/ 2 w 2"/>
                  <a:gd name="T7" fmla="*/ 0 h 5"/>
                  <a:gd name="T8" fmla="*/ 2 w 2"/>
                  <a:gd name="T9" fmla="*/ 0 h 5"/>
                  <a:gd name="T10" fmla="*/ 2 w 2"/>
                  <a:gd name="T11" fmla="*/ 2 h 5"/>
                  <a:gd name="T12" fmla="*/ 0 w 2"/>
                  <a:gd name="T13" fmla="*/ 5 h 5"/>
                  <a:gd name="T14" fmla="*/ 0 w 2"/>
                  <a:gd name="T1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7" name="Freeform 1338"/>
              <p:cNvSpPr>
                <a:spLocks/>
              </p:cNvSpPr>
              <p:nvPr/>
            </p:nvSpPr>
            <p:spPr bwMode="auto">
              <a:xfrm>
                <a:off x="5803" y="2627"/>
                <a:ext cx="2" cy="5"/>
              </a:xfrm>
              <a:custGeom>
                <a:avLst/>
                <a:gdLst>
                  <a:gd name="T0" fmla="*/ 0 w 2"/>
                  <a:gd name="T1" fmla="*/ 2 h 5"/>
                  <a:gd name="T2" fmla="*/ 0 w 2"/>
                  <a:gd name="T3" fmla="*/ 2 h 5"/>
                  <a:gd name="T4" fmla="*/ 2 w 2"/>
                  <a:gd name="T5" fmla="*/ 0 h 5"/>
                  <a:gd name="T6" fmla="*/ 2 w 2"/>
                  <a:gd name="T7" fmla="*/ 0 h 5"/>
                  <a:gd name="T8" fmla="*/ 2 w 2"/>
                  <a:gd name="T9" fmla="*/ 0 h 5"/>
                  <a:gd name="T10" fmla="*/ 2 w 2"/>
                  <a:gd name="T11" fmla="*/ 2 h 5"/>
                  <a:gd name="T12" fmla="*/ 0 w 2"/>
                  <a:gd name="T13" fmla="*/ 5 h 5"/>
                  <a:gd name="T14" fmla="*/ 0 w 2"/>
                  <a:gd name="T1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5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8" name="Freeform 1339"/>
              <p:cNvSpPr>
                <a:spLocks/>
              </p:cNvSpPr>
              <p:nvPr/>
            </p:nvSpPr>
            <p:spPr bwMode="auto">
              <a:xfrm>
                <a:off x="5882" y="2567"/>
                <a:ext cx="12" cy="20"/>
              </a:xfrm>
              <a:custGeom>
                <a:avLst/>
                <a:gdLst>
                  <a:gd name="T0" fmla="*/ 2 w 12"/>
                  <a:gd name="T1" fmla="*/ 10 h 20"/>
                  <a:gd name="T2" fmla="*/ 5 w 12"/>
                  <a:gd name="T3" fmla="*/ 8 h 20"/>
                  <a:gd name="T4" fmla="*/ 5 w 12"/>
                  <a:gd name="T5" fmla="*/ 5 h 20"/>
                  <a:gd name="T6" fmla="*/ 7 w 12"/>
                  <a:gd name="T7" fmla="*/ 5 h 20"/>
                  <a:gd name="T8" fmla="*/ 10 w 12"/>
                  <a:gd name="T9" fmla="*/ 3 h 20"/>
                  <a:gd name="T10" fmla="*/ 12 w 12"/>
                  <a:gd name="T11" fmla="*/ 0 h 20"/>
                  <a:gd name="T12" fmla="*/ 12 w 12"/>
                  <a:gd name="T13" fmla="*/ 5 h 20"/>
                  <a:gd name="T14" fmla="*/ 10 w 12"/>
                  <a:gd name="T15" fmla="*/ 8 h 20"/>
                  <a:gd name="T16" fmla="*/ 7 w 12"/>
                  <a:gd name="T17" fmla="*/ 10 h 20"/>
                  <a:gd name="T18" fmla="*/ 5 w 12"/>
                  <a:gd name="T19" fmla="*/ 13 h 20"/>
                  <a:gd name="T20" fmla="*/ 5 w 12"/>
                  <a:gd name="T21" fmla="*/ 15 h 20"/>
                  <a:gd name="T22" fmla="*/ 2 w 12"/>
                  <a:gd name="T23" fmla="*/ 15 h 20"/>
                  <a:gd name="T24" fmla="*/ 2 w 12"/>
                  <a:gd name="T25" fmla="*/ 18 h 20"/>
                  <a:gd name="T26" fmla="*/ 2 w 12"/>
                  <a:gd name="T27" fmla="*/ 20 h 20"/>
                  <a:gd name="T28" fmla="*/ 0 w 12"/>
                  <a:gd name="T29" fmla="*/ 15 h 20"/>
                  <a:gd name="T30" fmla="*/ 0 w 12"/>
                  <a:gd name="T31" fmla="*/ 13 h 20"/>
                  <a:gd name="T32" fmla="*/ 2 w 12"/>
                  <a:gd name="T3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0">
                    <a:moveTo>
                      <a:pt x="2" y="10"/>
                    </a:moveTo>
                    <a:lnTo>
                      <a:pt x="5" y="8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3"/>
                    </a:lnTo>
                    <a:lnTo>
                      <a:pt x="12" y="0"/>
                    </a:lnTo>
                    <a:lnTo>
                      <a:pt x="12" y="5"/>
                    </a:lnTo>
                    <a:lnTo>
                      <a:pt x="10" y="8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9" name="Freeform 1340"/>
              <p:cNvSpPr>
                <a:spLocks/>
              </p:cNvSpPr>
              <p:nvPr/>
            </p:nvSpPr>
            <p:spPr bwMode="auto">
              <a:xfrm>
                <a:off x="5882" y="2567"/>
                <a:ext cx="12" cy="20"/>
              </a:xfrm>
              <a:custGeom>
                <a:avLst/>
                <a:gdLst>
                  <a:gd name="T0" fmla="*/ 2 w 12"/>
                  <a:gd name="T1" fmla="*/ 10 h 20"/>
                  <a:gd name="T2" fmla="*/ 5 w 12"/>
                  <a:gd name="T3" fmla="*/ 8 h 20"/>
                  <a:gd name="T4" fmla="*/ 5 w 12"/>
                  <a:gd name="T5" fmla="*/ 5 h 20"/>
                  <a:gd name="T6" fmla="*/ 7 w 12"/>
                  <a:gd name="T7" fmla="*/ 5 h 20"/>
                  <a:gd name="T8" fmla="*/ 10 w 12"/>
                  <a:gd name="T9" fmla="*/ 3 h 20"/>
                  <a:gd name="T10" fmla="*/ 12 w 12"/>
                  <a:gd name="T11" fmla="*/ 0 h 20"/>
                  <a:gd name="T12" fmla="*/ 12 w 12"/>
                  <a:gd name="T13" fmla="*/ 5 h 20"/>
                  <a:gd name="T14" fmla="*/ 10 w 12"/>
                  <a:gd name="T15" fmla="*/ 8 h 20"/>
                  <a:gd name="T16" fmla="*/ 7 w 12"/>
                  <a:gd name="T17" fmla="*/ 10 h 20"/>
                  <a:gd name="T18" fmla="*/ 5 w 12"/>
                  <a:gd name="T19" fmla="*/ 13 h 20"/>
                  <a:gd name="T20" fmla="*/ 5 w 12"/>
                  <a:gd name="T21" fmla="*/ 15 h 20"/>
                  <a:gd name="T22" fmla="*/ 2 w 12"/>
                  <a:gd name="T23" fmla="*/ 15 h 20"/>
                  <a:gd name="T24" fmla="*/ 2 w 12"/>
                  <a:gd name="T25" fmla="*/ 18 h 20"/>
                  <a:gd name="T26" fmla="*/ 2 w 12"/>
                  <a:gd name="T27" fmla="*/ 20 h 20"/>
                  <a:gd name="T28" fmla="*/ 0 w 12"/>
                  <a:gd name="T29" fmla="*/ 15 h 20"/>
                  <a:gd name="T30" fmla="*/ 0 w 12"/>
                  <a:gd name="T31" fmla="*/ 13 h 20"/>
                  <a:gd name="T32" fmla="*/ 2 w 12"/>
                  <a:gd name="T3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0">
                    <a:moveTo>
                      <a:pt x="2" y="10"/>
                    </a:moveTo>
                    <a:lnTo>
                      <a:pt x="5" y="8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3"/>
                    </a:lnTo>
                    <a:lnTo>
                      <a:pt x="12" y="0"/>
                    </a:lnTo>
                    <a:lnTo>
                      <a:pt x="12" y="5"/>
                    </a:lnTo>
                    <a:lnTo>
                      <a:pt x="10" y="8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0" name="Freeform 1341"/>
              <p:cNvSpPr>
                <a:spLocks/>
              </p:cNvSpPr>
              <p:nvPr/>
            </p:nvSpPr>
            <p:spPr bwMode="auto">
              <a:xfrm>
                <a:off x="5909" y="2543"/>
                <a:ext cx="2" cy="4"/>
              </a:xfrm>
              <a:custGeom>
                <a:avLst/>
                <a:gdLst>
                  <a:gd name="T0" fmla="*/ 0 w 2"/>
                  <a:gd name="T1" fmla="*/ 2 h 4"/>
                  <a:gd name="T2" fmla="*/ 2 w 2"/>
                  <a:gd name="T3" fmla="*/ 4 h 4"/>
                  <a:gd name="T4" fmla="*/ 0 w 2"/>
                  <a:gd name="T5" fmla="*/ 4 h 4"/>
                  <a:gd name="T6" fmla="*/ 0 w 2"/>
                  <a:gd name="T7" fmla="*/ 2 h 4"/>
                  <a:gd name="T8" fmla="*/ 0 w 2"/>
                  <a:gd name="T9" fmla="*/ 2 h 4"/>
                  <a:gd name="T10" fmla="*/ 0 w 2"/>
                  <a:gd name="T11" fmla="*/ 0 h 4"/>
                  <a:gd name="T12" fmla="*/ 0 w 2"/>
                  <a:gd name="T13" fmla="*/ 2 h 4"/>
                  <a:gd name="T14" fmla="*/ 0 w 2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1" name="Freeform 1342"/>
              <p:cNvSpPr>
                <a:spLocks/>
              </p:cNvSpPr>
              <p:nvPr/>
            </p:nvSpPr>
            <p:spPr bwMode="auto">
              <a:xfrm>
                <a:off x="5909" y="2543"/>
                <a:ext cx="2" cy="4"/>
              </a:xfrm>
              <a:custGeom>
                <a:avLst/>
                <a:gdLst>
                  <a:gd name="T0" fmla="*/ 0 w 2"/>
                  <a:gd name="T1" fmla="*/ 2 h 4"/>
                  <a:gd name="T2" fmla="*/ 2 w 2"/>
                  <a:gd name="T3" fmla="*/ 4 h 4"/>
                  <a:gd name="T4" fmla="*/ 0 w 2"/>
                  <a:gd name="T5" fmla="*/ 4 h 4"/>
                  <a:gd name="T6" fmla="*/ 0 w 2"/>
                  <a:gd name="T7" fmla="*/ 2 h 4"/>
                  <a:gd name="T8" fmla="*/ 0 w 2"/>
                  <a:gd name="T9" fmla="*/ 2 h 4"/>
                  <a:gd name="T10" fmla="*/ 0 w 2"/>
                  <a:gd name="T11" fmla="*/ 0 h 4"/>
                  <a:gd name="T12" fmla="*/ 0 w 2"/>
                  <a:gd name="T13" fmla="*/ 2 h 4"/>
                  <a:gd name="T14" fmla="*/ 0 w 2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0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2" name="Freeform 1343"/>
              <p:cNvSpPr>
                <a:spLocks/>
              </p:cNvSpPr>
              <p:nvPr/>
            </p:nvSpPr>
            <p:spPr bwMode="auto">
              <a:xfrm>
                <a:off x="5916" y="2528"/>
                <a:ext cx="8" cy="7"/>
              </a:xfrm>
              <a:custGeom>
                <a:avLst/>
                <a:gdLst>
                  <a:gd name="T0" fmla="*/ 3 w 8"/>
                  <a:gd name="T1" fmla="*/ 2 h 7"/>
                  <a:gd name="T2" fmla="*/ 8 w 8"/>
                  <a:gd name="T3" fmla="*/ 0 h 7"/>
                  <a:gd name="T4" fmla="*/ 8 w 8"/>
                  <a:gd name="T5" fmla="*/ 0 h 7"/>
                  <a:gd name="T6" fmla="*/ 8 w 8"/>
                  <a:gd name="T7" fmla="*/ 2 h 7"/>
                  <a:gd name="T8" fmla="*/ 5 w 8"/>
                  <a:gd name="T9" fmla="*/ 5 h 7"/>
                  <a:gd name="T10" fmla="*/ 5 w 8"/>
                  <a:gd name="T11" fmla="*/ 7 h 7"/>
                  <a:gd name="T12" fmla="*/ 3 w 8"/>
                  <a:gd name="T13" fmla="*/ 7 h 7"/>
                  <a:gd name="T14" fmla="*/ 3 w 8"/>
                  <a:gd name="T15" fmla="*/ 7 h 7"/>
                  <a:gd name="T16" fmla="*/ 0 w 8"/>
                  <a:gd name="T17" fmla="*/ 7 h 7"/>
                  <a:gd name="T18" fmla="*/ 0 w 8"/>
                  <a:gd name="T19" fmla="*/ 5 h 7"/>
                  <a:gd name="T20" fmla="*/ 3 w 8"/>
                  <a:gd name="T21" fmla="*/ 2 h 7"/>
                  <a:gd name="T22" fmla="*/ 3 w 8"/>
                  <a:gd name="T2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7">
                    <a:moveTo>
                      <a:pt x="3" y="2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3" name="Freeform 1344"/>
              <p:cNvSpPr>
                <a:spLocks/>
              </p:cNvSpPr>
              <p:nvPr/>
            </p:nvSpPr>
            <p:spPr bwMode="auto">
              <a:xfrm>
                <a:off x="5916" y="2528"/>
                <a:ext cx="8" cy="7"/>
              </a:xfrm>
              <a:custGeom>
                <a:avLst/>
                <a:gdLst>
                  <a:gd name="T0" fmla="*/ 3 w 8"/>
                  <a:gd name="T1" fmla="*/ 2 h 7"/>
                  <a:gd name="T2" fmla="*/ 8 w 8"/>
                  <a:gd name="T3" fmla="*/ 0 h 7"/>
                  <a:gd name="T4" fmla="*/ 8 w 8"/>
                  <a:gd name="T5" fmla="*/ 0 h 7"/>
                  <a:gd name="T6" fmla="*/ 8 w 8"/>
                  <a:gd name="T7" fmla="*/ 2 h 7"/>
                  <a:gd name="T8" fmla="*/ 5 w 8"/>
                  <a:gd name="T9" fmla="*/ 5 h 7"/>
                  <a:gd name="T10" fmla="*/ 5 w 8"/>
                  <a:gd name="T11" fmla="*/ 7 h 7"/>
                  <a:gd name="T12" fmla="*/ 3 w 8"/>
                  <a:gd name="T13" fmla="*/ 7 h 7"/>
                  <a:gd name="T14" fmla="*/ 3 w 8"/>
                  <a:gd name="T15" fmla="*/ 7 h 7"/>
                  <a:gd name="T16" fmla="*/ 0 w 8"/>
                  <a:gd name="T17" fmla="*/ 7 h 7"/>
                  <a:gd name="T18" fmla="*/ 0 w 8"/>
                  <a:gd name="T19" fmla="*/ 5 h 7"/>
                  <a:gd name="T20" fmla="*/ 3 w 8"/>
                  <a:gd name="T21" fmla="*/ 2 h 7"/>
                  <a:gd name="T22" fmla="*/ 3 w 8"/>
                  <a:gd name="T2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7">
                    <a:moveTo>
                      <a:pt x="3" y="2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4" name="Freeform 1345"/>
              <p:cNvSpPr>
                <a:spLocks/>
              </p:cNvSpPr>
              <p:nvPr/>
            </p:nvSpPr>
            <p:spPr bwMode="auto">
              <a:xfrm>
                <a:off x="5827" y="2617"/>
                <a:ext cx="5" cy="5"/>
              </a:xfrm>
              <a:custGeom>
                <a:avLst/>
                <a:gdLst>
                  <a:gd name="T0" fmla="*/ 3 w 5"/>
                  <a:gd name="T1" fmla="*/ 2 h 5"/>
                  <a:gd name="T2" fmla="*/ 0 w 5"/>
                  <a:gd name="T3" fmla="*/ 0 h 5"/>
                  <a:gd name="T4" fmla="*/ 3 w 5"/>
                  <a:gd name="T5" fmla="*/ 2 h 5"/>
                  <a:gd name="T6" fmla="*/ 3 w 5"/>
                  <a:gd name="T7" fmla="*/ 2 h 5"/>
                  <a:gd name="T8" fmla="*/ 5 w 5"/>
                  <a:gd name="T9" fmla="*/ 2 h 5"/>
                  <a:gd name="T10" fmla="*/ 5 w 5"/>
                  <a:gd name="T11" fmla="*/ 5 h 5"/>
                  <a:gd name="T12" fmla="*/ 3 w 5"/>
                  <a:gd name="T13" fmla="*/ 5 h 5"/>
                  <a:gd name="T14" fmla="*/ 3 w 5"/>
                  <a:gd name="T15" fmla="*/ 2 h 5"/>
                  <a:gd name="T16" fmla="*/ 3 w 5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5" name="Freeform 1346"/>
              <p:cNvSpPr>
                <a:spLocks/>
              </p:cNvSpPr>
              <p:nvPr/>
            </p:nvSpPr>
            <p:spPr bwMode="auto">
              <a:xfrm>
                <a:off x="5827" y="2617"/>
                <a:ext cx="5" cy="5"/>
              </a:xfrm>
              <a:custGeom>
                <a:avLst/>
                <a:gdLst>
                  <a:gd name="T0" fmla="*/ 3 w 5"/>
                  <a:gd name="T1" fmla="*/ 2 h 5"/>
                  <a:gd name="T2" fmla="*/ 0 w 5"/>
                  <a:gd name="T3" fmla="*/ 0 h 5"/>
                  <a:gd name="T4" fmla="*/ 3 w 5"/>
                  <a:gd name="T5" fmla="*/ 2 h 5"/>
                  <a:gd name="T6" fmla="*/ 3 w 5"/>
                  <a:gd name="T7" fmla="*/ 2 h 5"/>
                  <a:gd name="T8" fmla="*/ 5 w 5"/>
                  <a:gd name="T9" fmla="*/ 2 h 5"/>
                  <a:gd name="T10" fmla="*/ 5 w 5"/>
                  <a:gd name="T11" fmla="*/ 5 h 5"/>
                  <a:gd name="T12" fmla="*/ 3 w 5"/>
                  <a:gd name="T13" fmla="*/ 5 h 5"/>
                  <a:gd name="T14" fmla="*/ 3 w 5"/>
                  <a:gd name="T15" fmla="*/ 2 h 5"/>
                  <a:gd name="T16" fmla="*/ 3 w 5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3" y="2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3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6" name="Freeform 1347"/>
              <p:cNvSpPr>
                <a:spLocks/>
              </p:cNvSpPr>
              <p:nvPr/>
            </p:nvSpPr>
            <p:spPr bwMode="auto">
              <a:xfrm>
                <a:off x="5808" y="2135"/>
                <a:ext cx="140" cy="150"/>
              </a:xfrm>
              <a:custGeom>
                <a:avLst/>
                <a:gdLst>
                  <a:gd name="T0" fmla="*/ 88 w 140"/>
                  <a:gd name="T1" fmla="*/ 123 h 150"/>
                  <a:gd name="T2" fmla="*/ 69 w 140"/>
                  <a:gd name="T3" fmla="*/ 108 h 150"/>
                  <a:gd name="T4" fmla="*/ 71 w 140"/>
                  <a:gd name="T5" fmla="*/ 101 h 150"/>
                  <a:gd name="T6" fmla="*/ 71 w 140"/>
                  <a:gd name="T7" fmla="*/ 91 h 150"/>
                  <a:gd name="T8" fmla="*/ 81 w 140"/>
                  <a:gd name="T9" fmla="*/ 84 h 150"/>
                  <a:gd name="T10" fmla="*/ 96 w 140"/>
                  <a:gd name="T11" fmla="*/ 81 h 150"/>
                  <a:gd name="T12" fmla="*/ 111 w 140"/>
                  <a:gd name="T13" fmla="*/ 64 h 150"/>
                  <a:gd name="T14" fmla="*/ 121 w 140"/>
                  <a:gd name="T15" fmla="*/ 59 h 150"/>
                  <a:gd name="T16" fmla="*/ 118 w 140"/>
                  <a:gd name="T17" fmla="*/ 44 h 150"/>
                  <a:gd name="T18" fmla="*/ 135 w 140"/>
                  <a:gd name="T19" fmla="*/ 19 h 150"/>
                  <a:gd name="T20" fmla="*/ 140 w 140"/>
                  <a:gd name="T21" fmla="*/ 19 h 150"/>
                  <a:gd name="T22" fmla="*/ 135 w 140"/>
                  <a:gd name="T23" fmla="*/ 10 h 150"/>
                  <a:gd name="T24" fmla="*/ 128 w 140"/>
                  <a:gd name="T25" fmla="*/ 0 h 150"/>
                  <a:gd name="T26" fmla="*/ 116 w 140"/>
                  <a:gd name="T27" fmla="*/ 17 h 150"/>
                  <a:gd name="T28" fmla="*/ 86 w 140"/>
                  <a:gd name="T29" fmla="*/ 29 h 150"/>
                  <a:gd name="T30" fmla="*/ 86 w 140"/>
                  <a:gd name="T31" fmla="*/ 44 h 150"/>
                  <a:gd name="T32" fmla="*/ 64 w 140"/>
                  <a:gd name="T33" fmla="*/ 42 h 150"/>
                  <a:gd name="T34" fmla="*/ 19 w 140"/>
                  <a:gd name="T35" fmla="*/ 71 h 150"/>
                  <a:gd name="T36" fmla="*/ 2 w 140"/>
                  <a:gd name="T37" fmla="*/ 89 h 150"/>
                  <a:gd name="T38" fmla="*/ 5 w 140"/>
                  <a:gd name="T39" fmla="*/ 94 h 150"/>
                  <a:gd name="T40" fmla="*/ 12 w 140"/>
                  <a:gd name="T41" fmla="*/ 96 h 150"/>
                  <a:gd name="T42" fmla="*/ 27 w 140"/>
                  <a:gd name="T43" fmla="*/ 99 h 150"/>
                  <a:gd name="T44" fmla="*/ 22 w 140"/>
                  <a:gd name="T45" fmla="*/ 123 h 150"/>
                  <a:gd name="T46" fmla="*/ 19 w 140"/>
                  <a:gd name="T47" fmla="*/ 126 h 150"/>
                  <a:gd name="T48" fmla="*/ 14 w 140"/>
                  <a:gd name="T49" fmla="*/ 128 h 150"/>
                  <a:gd name="T50" fmla="*/ 10 w 140"/>
                  <a:gd name="T51" fmla="*/ 141 h 150"/>
                  <a:gd name="T52" fmla="*/ 19 w 140"/>
                  <a:gd name="T53" fmla="*/ 141 h 150"/>
                  <a:gd name="T54" fmla="*/ 19 w 140"/>
                  <a:gd name="T55" fmla="*/ 145 h 150"/>
                  <a:gd name="T56" fmla="*/ 17 w 140"/>
                  <a:gd name="T57" fmla="*/ 148 h 150"/>
                  <a:gd name="T58" fmla="*/ 22 w 140"/>
                  <a:gd name="T59" fmla="*/ 150 h 150"/>
                  <a:gd name="T60" fmla="*/ 27 w 140"/>
                  <a:gd name="T61" fmla="*/ 148 h 150"/>
                  <a:gd name="T62" fmla="*/ 32 w 140"/>
                  <a:gd name="T63" fmla="*/ 143 h 150"/>
                  <a:gd name="T64" fmla="*/ 32 w 140"/>
                  <a:gd name="T65" fmla="*/ 143 h 150"/>
                  <a:gd name="T66" fmla="*/ 37 w 140"/>
                  <a:gd name="T67" fmla="*/ 148 h 150"/>
                  <a:gd name="T68" fmla="*/ 42 w 140"/>
                  <a:gd name="T69" fmla="*/ 148 h 150"/>
                  <a:gd name="T70" fmla="*/ 49 w 140"/>
                  <a:gd name="T71" fmla="*/ 150 h 150"/>
                  <a:gd name="T72" fmla="*/ 79 w 140"/>
                  <a:gd name="T73" fmla="*/ 136 h 150"/>
                  <a:gd name="T74" fmla="*/ 91 w 140"/>
                  <a:gd name="T75" fmla="*/ 12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0" h="150">
                    <a:moveTo>
                      <a:pt x="91" y="128"/>
                    </a:moveTo>
                    <a:lnTo>
                      <a:pt x="88" y="123"/>
                    </a:lnTo>
                    <a:lnTo>
                      <a:pt x="76" y="111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71" y="101"/>
                    </a:lnTo>
                    <a:lnTo>
                      <a:pt x="71" y="103"/>
                    </a:lnTo>
                    <a:lnTo>
                      <a:pt x="71" y="91"/>
                    </a:lnTo>
                    <a:lnTo>
                      <a:pt x="79" y="89"/>
                    </a:lnTo>
                    <a:lnTo>
                      <a:pt x="81" y="84"/>
                    </a:lnTo>
                    <a:lnTo>
                      <a:pt x="91" y="84"/>
                    </a:lnTo>
                    <a:lnTo>
                      <a:pt x="96" y="81"/>
                    </a:lnTo>
                    <a:lnTo>
                      <a:pt x="96" y="79"/>
                    </a:lnTo>
                    <a:lnTo>
                      <a:pt x="111" y="64"/>
                    </a:lnTo>
                    <a:lnTo>
                      <a:pt x="118" y="61"/>
                    </a:lnTo>
                    <a:lnTo>
                      <a:pt x="121" y="59"/>
                    </a:lnTo>
                    <a:lnTo>
                      <a:pt x="121" y="47"/>
                    </a:lnTo>
                    <a:lnTo>
                      <a:pt x="118" y="44"/>
                    </a:lnTo>
                    <a:lnTo>
                      <a:pt x="121" y="39"/>
                    </a:lnTo>
                    <a:lnTo>
                      <a:pt x="135" y="19"/>
                    </a:lnTo>
                    <a:lnTo>
                      <a:pt x="138" y="17"/>
                    </a:lnTo>
                    <a:lnTo>
                      <a:pt x="140" y="19"/>
                    </a:lnTo>
                    <a:lnTo>
                      <a:pt x="138" y="10"/>
                    </a:lnTo>
                    <a:lnTo>
                      <a:pt x="135" y="10"/>
                    </a:lnTo>
                    <a:lnTo>
                      <a:pt x="133" y="2"/>
                    </a:lnTo>
                    <a:lnTo>
                      <a:pt x="128" y="0"/>
                    </a:lnTo>
                    <a:lnTo>
                      <a:pt x="123" y="2"/>
                    </a:lnTo>
                    <a:lnTo>
                      <a:pt x="116" y="17"/>
                    </a:lnTo>
                    <a:lnTo>
                      <a:pt x="103" y="27"/>
                    </a:lnTo>
                    <a:lnTo>
                      <a:pt x="86" y="29"/>
                    </a:lnTo>
                    <a:lnTo>
                      <a:pt x="84" y="32"/>
                    </a:lnTo>
                    <a:lnTo>
                      <a:pt x="86" y="44"/>
                    </a:lnTo>
                    <a:lnTo>
                      <a:pt x="71" y="47"/>
                    </a:lnTo>
                    <a:lnTo>
                      <a:pt x="64" y="42"/>
                    </a:lnTo>
                    <a:lnTo>
                      <a:pt x="56" y="42"/>
                    </a:lnTo>
                    <a:lnTo>
                      <a:pt x="19" y="71"/>
                    </a:lnTo>
                    <a:lnTo>
                      <a:pt x="12" y="74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5" y="94"/>
                    </a:lnTo>
                    <a:lnTo>
                      <a:pt x="7" y="99"/>
                    </a:lnTo>
                    <a:lnTo>
                      <a:pt x="12" y="96"/>
                    </a:lnTo>
                    <a:lnTo>
                      <a:pt x="24" y="99"/>
                    </a:lnTo>
                    <a:lnTo>
                      <a:pt x="27" y="99"/>
                    </a:lnTo>
                    <a:lnTo>
                      <a:pt x="19" y="121"/>
                    </a:lnTo>
                    <a:lnTo>
                      <a:pt x="22" y="123"/>
                    </a:lnTo>
                    <a:lnTo>
                      <a:pt x="24" y="123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4" y="128"/>
                    </a:lnTo>
                    <a:lnTo>
                      <a:pt x="14" y="136"/>
                    </a:lnTo>
                    <a:lnTo>
                      <a:pt x="10" y="141"/>
                    </a:lnTo>
                    <a:lnTo>
                      <a:pt x="17" y="141"/>
                    </a:lnTo>
                    <a:lnTo>
                      <a:pt x="19" y="141"/>
                    </a:lnTo>
                    <a:lnTo>
                      <a:pt x="19" y="143"/>
                    </a:lnTo>
                    <a:lnTo>
                      <a:pt x="19" y="145"/>
                    </a:lnTo>
                    <a:lnTo>
                      <a:pt x="17" y="145"/>
                    </a:lnTo>
                    <a:lnTo>
                      <a:pt x="17" y="148"/>
                    </a:lnTo>
                    <a:lnTo>
                      <a:pt x="19" y="145"/>
                    </a:lnTo>
                    <a:lnTo>
                      <a:pt x="22" y="150"/>
                    </a:lnTo>
                    <a:lnTo>
                      <a:pt x="24" y="150"/>
                    </a:lnTo>
                    <a:lnTo>
                      <a:pt x="27" y="148"/>
                    </a:lnTo>
                    <a:lnTo>
                      <a:pt x="29" y="148"/>
                    </a:lnTo>
                    <a:lnTo>
                      <a:pt x="32" y="143"/>
                    </a:lnTo>
                    <a:lnTo>
                      <a:pt x="29" y="143"/>
                    </a:lnTo>
                    <a:lnTo>
                      <a:pt x="32" y="143"/>
                    </a:lnTo>
                    <a:lnTo>
                      <a:pt x="34" y="145"/>
                    </a:lnTo>
                    <a:lnTo>
                      <a:pt x="37" y="148"/>
                    </a:lnTo>
                    <a:lnTo>
                      <a:pt x="42" y="150"/>
                    </a:lnTo>
                    <a:lnTo>
                      <a:pt x="42" y="148"/>
                    </a:lnTo>
                    <a:lnTo>
                      <a:pt x="47" y="145"/>
                    </a:lnTo>
                    <a:lnTo>
                      <a:pt x="49" y="150"/>
                    </a:lnTo>
                    <a:lnTo>
                      <a:pt x="64" y="136"/>
                    </a:lnTo>
                    <a:lnTo>
                      <a:pt x="79" y="136"/>
                    </a:lnTo>
                    <a:lnTo>
                      <a:pt x="84" y="133"/>
                    </a:lnTo>
                    <a:lnTo>
                      <a:pt x="91" y="128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7" name="Freeform 1348"/>
              <p:cNvSpPr>
                <a:spLocks/>
              </p:cNvSpPr>
              <p:nvPr/>
            </p:nvSpPr>
            <p:spPr bwMode="auto">
              <a:xfrm>
                <a:off x="5808" y="2135"/>
                <a:ext cx="140" cy="150"/>
              </a:xfrm>
              <a:custGeom>
                <a:avLst/>
                <a:gdLst>
                  <a:gd name="T0" fmla="*/ 88 w 140"/>
                  <a:gd name="T1" fmla="*/ 123 h 150"/>
                  <a:gd name="T2" fmla="*/ 69 w 140"/>
                  <a:gd name="T3" fmla="*/ 108 h 150"/>
                  <a:gd name="T4" fmla="*/ 71 w 140"/>
                  <a:gd name="T5" fmla="*/ 101 h 150"/>
                  <a:gd name="T6" fmla="*/ 71 w 140"/>
                  <a:gd name="T7" fmla="*/ 91 h 150"/>
                  <a:gd name="T8" fmla="*/ 81 w 140"/>
                  <a:gd name="T9" fmla="*/ 84 h 150"/>
                  <a:gd name="T10" fmla="*/ 96 w 140"/>
                  <a:gd name="T11" fmla="*/ 81 h 150"/>
                  <a:gd name="T12" fmla="*/ 111 w 140"/>
                  <a:gd name="T13" fmla="*/ 64 h 150"/>
                  <a:gd name="T14" fmla="*/ 121 w 140"/>
                  <a:gd name="T15" fmla="*/ 59 h 150"/>
                  <a:gd name="T16" fmla="*/ 118 w 140"/>
                  <a:gd name="T17" fmla="*/ 44 h 150"/>
                  <a:gd name="T18" fmla="*/ 135 w 140"/>
                  <a:gd name="T19" fmla="*/ 19 h 150"/>
                  <a:gd name="T20" fmla="*/ 140 w 140"/>
                  <a:gd name="T21" fmla="*/ 19 h 150"/>
                  <a:gd name="T22" fmla="*/ 135 w 140"/>
                  <a:gd name="T23" fmla="*/ 10 h 150"/>
                  <a:gd name="T24" fmla="*/ 128 w 140"/>
                  <a:gd name="T25" fmla="*/ 0 h 150"/>
                  <a:gd name="T26" fmla="*/ 116 w 140"/>
                  <a:gd name="T27" fmla="*/ 17 h 150"/>
                  <a:gd name="T28" fmla="*/ 86 w 140"/>
                  <a:gd name="T29" fmla="*/ 29 h 150"/>
                  <a:gd name="T30" fmla="*/ 86 w 140"/>
                  <a:gd name="T31" fmla="*/ 44 h 150"/>
                  <a:gd name="T32" fmla="*/ 64 w 140"/>
                  <a:gd name="T33" fmla="*/ 42 h 150"/>
                  <a:gd name="T34" fmla="*/ 19 w 140"/>
                  <a:gd name="T35" fmla="*/ 71 h 150"/>
                  <a:gd name="T36" fmla="*/ 2 w 140"/>
                  <a:gd name="T37" fmla="*/ 89 h 150"/>
                  <a:gd name="T38" fmla="*/ 5 w 140"/>
                  <a:gd name="T39" fmla="*/ 94 h 150"/>
                  <a:gd name="T40" fmla="*/ 12 w 140"/>
                  <a:gd name="T41" fmla="*/ 96 h 150"/>
                  <a:gd name="T42" fmla="*/ 27 w 140"/>
                  <a:gd name="T43" fmla="*/ 99 h 150"/>
                  <a:gd name="T44" fmla="*/ 22 w 140"/>
                  <a:gd name="T45" fmla="*/ 123 h 150"/>
                  <a:gd name="T46" fmla="*/ 19 w 140"/>
                  <a:gd name="T47" fmla="*/ 126 h 150"/>
                  <a:gd name="T48" fmla="*/ 14 w 140"/>
                  <a:gd name="T49" fmla="*/ 128 h 150"/>
                  <a:gd name="T50" fmla="*/ 10 w 140"/>
                  <a:gd name="T51" fmla="*/ 141 h 150"/>
                  <a:gd name="T52" fmla="*/ 19 w 140"/>
                  <a:gd name="T53" fmla="*/ 141 h 150"/>
                  <a:gd name="T54" fmla="*/ 19 w 140"/>
                  <a:gd name="T55" fmla="*/ 145 h 150"/>
                  <a:gd name="T56" fmla="*/ 17 w 140"/>
                  <a:gd name="T57" fmla="*/ 148 h 150"/>
                  <a:gd name="T58" fmla="*/ 22 w 140"/>
                  <a:gd name="T59" fmla="*/ 150 h 150"/>
                  <a:gd name="T60" fmla="*/ 27 w 140"/>
                  <a:gd name="T61" fmla="*/ 148 h 150"/>
                  <a:gd name="T62" fmla="*/ 32 w 140"/>
                  <a:gd name="T63" fmla="*/ 143 h 150"/>
                  <a:gd name="T64" fmla="*/ 32 w 140"/>
                  <a:gd name="T65" fmla="*/ 143 h 150"/>
                  <a:gd name="T66" fmla="*/ 37 w 140"/>
                  <a:gd name="T67" fmla="*/ 148 h 150"/>
                  <a:gd name="T68" fmla="*/ 42 w 140"/>
                  <a:gd name="T69" fmla="*/ 148 h 150"/>
                  <a:gd name="T70" fmla="*/ 49 w 140"/>
                  <a:gd name="T71" fmla="*/ 150 h 150"/>
                  <a:gd name="T72" fmla="*/ 79 w 140"/>
                  <a:gd name="T73" fmla="*/ 136 h 150"/>
                  <a:gd name="T74" fmla="*/ 91 w 140"/>
                  <a:gd name="T75" fmla="*/ 12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0" h="150">
                    <a:moveTo>
                      <a:pt x="91" y="128"/>
                    </a:moveTo>
                    <a:lnTo>
                      <a:pt x="88" y="123"/>
                    </a:lnTo>
                    <a:lnTo>
                      <a:pt x="76" y="111"/>
                    </a:lnTo>
                    <a:lnTo>
                      <a:pt x="69" y="108"/>
                    </a:lnTo>
                    <a:lnTo>
                      <a:pt x="69" y="106"/>
                    </a:lnTo>
                    <a:lnTo>
                      <a:pt x="71" y="101"/>
                    </a:lnTo>
                    <a:lnTo>
                      <a:pt x="71" y="103"/>
                    </a:lnTo>
                    <a:lnTo>
                      <a:pt x="71" y="91"/>
                    </a:lnTo>
                    <a:lnTo>
                      <a:pt x="79" y="89"/>
                    </a:lnTo>
                    <a:lnTo>
                      <a:pt x="81" y="84"/>
                    </a:lnTo>
                    <a:lnTo>
                      <a:pt x="91" y="84"/>
                    </a:lnTo>
                    <a:lnTo>
                      <a:pt x="96" y="81"/>
                    </a:lnTo>
                    <a:lnTo>
                      <a:pt x="96" y="79"/>
                    </a:lnTo>
                    <a:lnTo>
                      <a:pt x="111" y="64"/>
                    </a:lnTo>
                    <a:lnTo>
                      <a:pt x="118" y="61"/>
                    </a:lnTo>
                    <a:lnTo>
                      <a:pt x="121" y="59"/>
                    </a:lnTo>
                    <a:lnTo>
                      <a:pt x="121" y="47"/>
                    </a:lnTo>
                    <a:lnTo>
                      <a:pt x="118" y="44"/>
                    </a:lnTo>
                    <a:lnTo>
                      <a:pt x="121" y="39"/>
                    </a:lnTo>
                    <a:lnTo>
                      <a:pt x="135" y="19"/>
                    </a:lnTo>
                    <a:lnTo>
                      <a:pt x="138" y="17"/>
                    </a:lnTo>
                    <a:lnTo>
                      <a:pt x="140" y="19"/>
                    </a:lnTo>
                    <a:lnTo>
                      <a:pt x="138" y="10"/>
                    </a:lnTo>
                    <a:lnTo>
                      <a:pt x="135" y="10"/>
                    </a:lnTo>
                    <a:lnTo>
                      <a:pt x="133" y="2"/>
                    </a:lnTo>
                    <a:lnTo>
                      <a:pt x="128" y="0"/>
                    </a:lnTo>
                    <a:lnTo>
                      <a:pt x="123" y="2"/>
                    </a:lnTo>
                    <a:lnTo>
                      <a:pt x="116" y="17"/>
                    </a:lnTo>
                    <a:lnTo>
                      <a:pt x="103" y="27"/>
                    </a:lnTo>
                    <a:lnTo>
                      <a:pt x="86" y="29"/>
                    </a:lnTo>
                    <a:lnTo>
                      <a:pt x="84" y="32"/>
                    </a:lnTo>
                    <a:lnTo>
                      <a:pt x="86" y="44"/>
                    </a:lnTo>
                    <a:lnTo>
                      <a:pt x="71" y="47"/>
                    </a:lnTo>
                    <a:lnTo>
                      <a:pt x="64" y="42"/>
                    </a:lnTo>
                    <a:lnTo>
                      <a:pt x="56" y="42"/>
                    </a:lnTo>
                    <a:lnTo>
                      <a:pt x="19" y="71"/>
                    </a:lnTo>
                    <a:lnTo>
                      <a:pt x="12" y="74"/>
                    </a:lnTo>
                    <a:lnTo>
                      <a:pt x="2" y="89"/>
                    </a:lnTo>
                    <a:lnTo>
                      <a:pt x="0" y="89"/>
                    </a:lnTo>
                    <a:lnTo>
                      <a:pt x="5" y="94"/>
                    </a:lnTo>
                    <a:lnTo>
                      <a:pt x="7" y="99"/>
                    </a:lnTo>
                    <a:lnTo>
                      <a:pt x="12" y="96"/>
                    </a:lnTo>
                    <a:lnTo>
                      <a:pt x="24" y="99"/>
                    </a:lnTo>
                    <a:lnTo>
                      <a:pt x="27" y="99"/>
                    </a:lnTo>
                    <a:lnTo>
                      <a:pt x="19" y="121"/>
                    </a:lnTo>
                    <a:lnTo>
                      <a:pt x="22" y="123"/>
                    </a:lnTo>
                    <a:lnTo>
                      <a:pt x="24" y="123"/>
                    </a:lnTo>
                    <a:lnTo>
                      <a:pt x="19" y="126"/>
                    </a:lnTo>
                    <a:lnTo>
                      <a:pt x="17" y="128"/>
                    </a:lnTo>
                    <a:lnTo>
                      <a:pt x="14" y="128"/>
                    </a:lnTo>
                    <a:lnTo>
                      <a:pt x="14" y="136"/>
                    </a:lnTo>
                    <a:lnTo>
                      <a:pt x="10" y="141"/>
                    </a:lnTo>
                    <a:lnTo>
                      <a:pt x="17" y="141"/>
                    </a:lnTo>
                    <a:lnTo>
                      <a:pt x="19" y="141"/>
                    </a:lnTo>
                    <a:lnTo>
                      <a:pt x="19" y="143"/>
                    </a:lnTo>
                    <a:lnTo>
                      <a:pt x="19" y="145"/>
                    </a:lnTo>
                    <a:lnTo>
                      <a:pt x="17" y="145"/>
                    </a:lnTo>
                    <a:lnTo>
                      <a:pt x="17" y="148"/>
                    </a:lnTo>
                    <a:lnTo>
                      <a:pt x="19" y="145"/>
                    </a:lnTo>
                    <a:lnTo>
                      <a:pt x="22" y="150"/>
                    </a:lnTo>
                    <a:lnTo>
                      <a:pt x="24" y="150"/>
                    </a:lnTo>
                    <a:lnTo>
                      <a:pt x="27" y="148"/>
                    </a:lnTo>
                    <a:lnTo>
                      <a:pt x="29" y="148"/>
                    </a:lnTo>
                    <a:lnTo>
                      <a:pt x="32" y="143"/>
                    </a:lnTo>
                    <a:lnTo>
                      <a:pt x="29" y="143"/>
                    </a:lnTo>
                    <a:lnTo>
                      <a:pt x="32" y="143"/>
                    </a:lnTo>
                    <a:lnTo>
                      <a:pt x="34" y="145"/>
                    </a:lnTo>
                    <a:lnTo>
                      <a:pt x="37" y="148"/>
                    </a:lnTo>
                    <a:lnTo>
                      <a:pt x="42" y="150"/>
                    </a:lnTo>
                    <a:lnTo>
                      <a:pt x="42" y="148"/>
                    </a:lnTo>
                    <a:lnTo>
                      <a:pt x="47" y="145"/>
                    </a:lnTo>
                    <a:lnTo>
                      <a:pt x="49" y="150"/>
                    </a:lnTo>
                    <a:lnTo>
                      <a:pt x="64" y="136"/>
                    </a:lnTo>
                    <a:lnTo>
                      <a:pt x="79" y="136"/>
                    </a:lnTo>
                    <a:lnTo>
                      <a:pt x="84" y="133"/>
                    </a:lnTo>
                    <a:lnTo>
                      <a:pt x="91" y="128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8" name="Freeform 1349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9" name="Freeform 1350"/>
              <p:cNvSpPr>
                <a:spLocks/>
              </p:cNvSpPr>
              <p:nvPr/>
            </p:nvSpPr>
            <p:spPr bwMode="auto">
              <a:xfrm>
                <a:off x="5916" y="2379"/>
                <a:ext cx="3" cy="5"/>
              </a:xfrm>
              <a:custGeom>
                <a:avLst/>
                <a:gdLst>
                  <a:gd name="T0" fmla="*/ 0 w 3"/>
                  <a:gd name="T1" fmla="*/ 0 h 5"/>
                  <a:gd name="T2" fmla="*/ 0 w 3"/>
                  <a:gd name="T3" fmla="*/ 3 h 5"/>
                  <a:gd name="T4" fmla="*/ 0 w 3"/>
                  <a:gd name="T5" fmla="*/ 5 h 5"/>
                  <a:gd name="T6" fmla="*/ 3 w 3"/>
                  <a:gd name="T7" fmla="*/ 3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0" name="Freeform 1351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1" name="Freeform 1352"/>
              <p:cNvSpPr>
                <a:spLocks/>
              </p:cNvSpPr>
              <p:nvPr/>
            </p:nvSpPr>
            <p:spPr bwMode="auto">
              <a:xfrm>
                <a:off x="5919" y="2369"/>
                <a:ext cx="2" cy="8"/>
              </a:xfrm>
              <a:custGeom>
                <a:avLst/>
                <a:gdLst>
                  <a:gd name="T0" fmla="*/ 2 w 2"/>
                  <a:gd name="T1" fmla="*/ 0 h 8"/>
                  <a:gd name="T2" fmla="*/ 2 w 2"/>
                  <a:gd name="T3" fmla="*/ 0 h 8"/>
                  <a:gd name="T4" fmla="*/ 2 w 2"/>
                  <a:gd name="T5" fmla="*/ 5 h 8"/>
                  <a:gd name="T6" fmla="*/ 2 w 2"/>
                  <a:gd name="T7" fmla="*/ 8 h 8"/>
                  <a:gd name="T8" fmla="*/ 0 w 2"/>
                  <a:gd name="T9" fmla="*/ 5 h 8"/>
                  <a:gd name="T10" fmla="*/ 0 w 2"/>
                  <a:gd name="T11" fmla="*/ 3 h 8"/>
                  <a:gd name="T12" fmla="*/ 2 w 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2" name="Freeform 1353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3" name="Freeform 1354"/>
              <p:cNvSpPr>
                <a:spLocks/>
              </p:cNvSpPr>
              <p:nvPr/>
            </p:nvSpPr>
            <p:spPr bwMode="auto">
              <a:xfrm>
                <a:off x="5951" y="2290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0 w 5"/>
                  <a:gd name="T3" fmla="*/ 0 h 3"/>
                  <a:gd name="T4" fmla="*/ 0 w 5"/>
                  <a:gd name="T5" fmla="*/ 0 h 3"/>
                  <a:gd name="T6" fmla="*/ 2 w 5"/>
                  <a:gd name="T7" fmla="*/ 3 h 3"/>
                  <a:gd name="T8" fmla="*/ 5 w 5"/>
                  <a:gd name="T9" fmla="*/ 0 h 3"/>
                  <a:gd name="T10" fmla="*/ 2 w 5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4" name="Freeform 1355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5" name="Freeform 1356"/>
              <p:cNvSpPr>
                <a:spLocks/>
              </p:cNvSpPr>
              <p:nvPr/>
            </p:nvSpPr>
            <p:spPr bwMode="auto">
              <a:xfrm>
                <a:off x="5850" y="2399"/>
                <a:ext cx="14" cy="10"/>
              </a:xfrm>
              <a:custGeom>
                <a:avLst/>
                <a:gdLst>
                  <a:gd name="T0" fmla="*/ 2 w 14"/>
                  <a:gd name="T1" fmla="*/ 5 h 10"/>
                  <a:gd name="T2" fmla="*/ 0 w 14"/>
                  <a:gd name="T3" fmla="*/ 8 h 10"/>
                  <a:gd name="T4" fmla="*/ 0 w 14"/>
                  <a:gd name="T5" fmla="*/ 10 h 10"/>
                  <a:gd name="T6" fmla="*/ 9 w 14"/>
                  <a:gd name="T7" fmla="*/ 8 h 10"/>
                  <a:gd name="T8" fmla="*/ 14 w 14"/>
                  <a:gd name="T9" fmla="*/ 5 h 10"/>
                  <a:gd name="T10" fmla="*/ 14 w 14"/>
                  <a:gd name="T11" fmla="*/ 0 h 10"/>
                  <a:gd name="T12" fmla="*/ 9 w 14"/>
                  <a:gd name="T13" fmla="*/ 0 h 10"/>
                  <a:gd name="T14" fmla="*/ 2 w 1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">
                    <a:moveTo>
                      <a:pt x="2" y="5"/>
                    </a:moveTo>
                    <a:lnTo>
                      <a:pt x="0" y="8"/>
                    </a:lnTo>
                    <a:lnTo>
                      <a:pt x="0" y="10"/>
                    </a:lnTo>
                    <a:lnTo>
                      <a:pt x="9" y="8"/>
                    </a:lnTo>
                    <a:lnTo>
                      <a:pt x="14" y="5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6" name="Freeform 1357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7" name="Freeform 1358"/>
              <p:cNvSpPr>
                <a:spLocks/>
              </p:cNvSpPr>
              <p:nvPr/>
            </p:nvSpPr>
            <p:spPr bwMode="auto">
              <a:xfrm>
                <a:off x="6462" y="2629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3 h 3"/>
                  <a:gd name="T3" fmla="*/ 0 h 3"/>
                  <a:gd name="T4" fmla="*/ 0 h 3"/>
                  <a:gd name="T5" fmla="*/ 0 h 3"/>
                  <a:gd name="T6" fmla="*/ 0 h 3"/>
                  <a:gd name="T7" fmla="*/ 0 h 3"/>
                  <a:gd name="T8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8" name="Freeform 1359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9" name="Freeform 1360"/>
              <p:cNvSpPr>
                <a:spLocks/>
              </p:cNvSpPr>
              <p:nvPr/>
            </p:nvSpPr>
            <p:spPr bwMode="auto">
              <a:xfrm>
                <a:off x="5847" y="2263"/>
                <a:ext cx="77" cy="114"/>
              </a:xfrm>
              <a:custGeom>
                <a:avLst/>
                <a:gdLst>
                  <a:gd name="T0" fmla="*/ 74 w 77"/>
                  <a:gd name="T1" fmla="*/ 37 h 114"/>
                  <a:gd name="T2" fmla="*/ 77 w 77"/>
                  <a:gd name="T3" fmla="*/ 69 h 114"/>
                  <a:gd name="T4" fmla="*/ 67 w 77"/>
                  <a:gd name="T5" fmla="*/ 92 h 114"/>
                  <a:gd name="T6" fmla="*/ 54 w 77"/>
                  <a:gd name="T7" fmla="*/ 92 h 114"/>
                  <a:gd name="T8" fmla="*/ 49 w 77"/>
                  <a:gd name="T9" fmla="*/ 99 h 114"/>
                  <a:gd name="T10" fmla="*/ 42 w 77"/>
                  <a:gd name="T11" fmla="*/ 97 h 114"/>
                  <a:gd name="T12" fmla="*/ 37 w 77"/>
                  <a:gd name="T13" fmla="*/ 102 h 114"/>
                  <a:gd name="T14" fmla="*/ 32 w 77"/>
                  <a:gd name="T15" fmla="*/ 106 h 114"/>
                  <a:gd name="T16" fmla="*/ 30 w 77"/>
                  <a:gd name="T17" fmla="*/ 102 h 114"/>
                  <a:gd name="T18" fmla="*/ 27 w 77"/>
                  <a:gd name="T19" fmla="*/ 109 h 114"/>
                  <a:gd name="T20" fmla="*/ 25 w 77"/>
                  <a:gd name="T21" fmla="*/ 109 h 114"/>
                  <a:gd name="T22" fmla="*/ 27 w 77"/>
                  <a:gd name="T23" fmla="*/ 104 h 114"/>
                  <a:gd name="T24" fmla="*/ 17 w 77"/>
                  <a:gd name="T25" fmla="*/ 111 h 114"/>
                  <a:gd name="T26" fmla="*/ 15 w 77"/>
                  <a:gd name="T27" fmla="*/ 109 h 114"/>
                  <a:gd name="T28" fmla="*/ 10 w 77"/>
                  <a:gd name="T29" fmla="*/ 111 h 114"/>
                  <a:gd name="T30" fmla="*/ 5 w 77"/>
                  <a:gd name="T31" fmla="*/ 114 h 114"/>
                  <a:gd name="T32" fmla="*/ 5 w 77"/>
                  <a:gd name="T33" fmla="*/ 106 h 114"/>
                  <a:gd name="T34" fmla="*/ 10 w 77"/>
                  <a:gd name="T35" fmla="*/ 104 h 114"/>
                  <a:gd name="T36" fmla="*/ 8 w 77"/>
                  <a:gd name="T37" fmla="*/ 99 h 114"/>
                  <a:gd name="T38" fmla="*/ 5 w 77"/>
                  <a:gd name="T39" fmla="*/ 99 h 114"/>
                  <a:gd name="T40" fmla="*/ 8 w 77"/>
                  <a:gd name="T41" fmla="*/ 89 h 114"/>
                  <a:gd name="T42" fmla="*/ 10 w 77"/>
                  <a:gd name="T43" fmla="*/ 79 h 114"/>
                  <a:gd name="T44" fmla="*/ 15 w 77"/>
                  <a:gd name="T45" fmla="*/ 74 h 114"/>
                  <a:gd name="T46" fmla="*/ 12 w 77"/>
                  <a:gd name="T47" fmla="*/ 69 h 114"/>
                  <a:gd name="T48" fmla="*/ 8 w 77"/>
                  <a:gd name="T49" fmla="*/ 52 h 114"/>
                  <a:gd name="T50" fmla="*/ 8 w 77"/>
                  <a:gd name="T51" fmla="*/ 55 h 114"/>
                  <a:gd name="T52" fmla="*/ 3 w 77"/>
                  <a:gd name="T53" fmla="*/ 52 h 114"/>
                  <a:gd name="T54" fmla="*/ 3 w 77"/>
                  <a:gd name="T55" fmla="*/ 50 h 114"/>
                  <a:gd name="T56" fmla="*/ 12 w 77"/>
                  <a:gd name="T57" fmla="*/ 45 h 114"/>
                  <a:gd name="T58" fmla="*/ 17 w 77"/>
                  <a:gd name="T59" fmla="*/ 47 h 114"/>
                  <a:gd name="T60" fmla="*/ 17 w 77"/>
                  <a:gd name="T61" fmla="*/ 40 h 114"/>
                  <a:gd name="T62" fmla="*/ 15 w 77"/>
                  <a:gd name="T63" fmla="*/ 35 h 114"/>
                  <a:gd name="T64" fmla="*/ 15 w 77"/>
                  <a:gd name="T65" fmla="*/ 32 h 114"/>
                  <a:gd name="T66" fmla="*/ 10 w 77"/>
                  <a:gd name="T67" fmla="*/ 30 h 114"/>
                  <a:gd name="T68" fmla="*/ 12 w 77"/>
                  <a:gd name="T69" fmla="*/ 27 h 114"/>
                  <a:gd name="T70" fmla="*/ 10 w 77"/>
                  <a:gd name="T71" fmla="*/ 22 h 114"/>
                  <a:gd name="T72" fmla="*/ 10 w 77"/>
                  <a:gd name="T73" fmla="*/ 22 h 114"/>
                  <a:gd name="T74" fmla="*/ 40 w 77"/>
                  <a:gd name="T75" fmla="*/ 8 h 114"/>
                  <a:gd name="T76" fmla="*/ 52 w 77"/>
                  <a:gd name="T7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114">
                    <a:moveTo>
                      <a:pt x="52" y="0"/>
                    </a:moveTo>
                    <a:lnTo>
                      <a:pt x="74" y="37"/>
                    </a:lnTo>
                    <a:lnTo>
                      <a:pt x="74" y="67"/>
                    </a:lnTo>
                    <a:lnTo>
                      <a:pt x="77" y="69"/>
                    </a:lnTo>
                    <a:lnTo>
                      <a:pt x="72" y="87"/>
                    </a:lnTo>
                    <a:lnTo>
                      <a:pt x="67" y="92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9" y="102"/>
                    </a:lnTo>
                    <a:lnTo>
                      <a:pt x="49" y="99"/>
                    </a:lnTo>
                    <a:lnTo>
                      <a:pt x="47" y="99"/>
                    </a:lnTo>
                    <a:lnTo>
                      <a:pt x="42" y="97"/>
                    </a:lnTo>
                    <a:lnTo>
                      <a:pt x="35" y="99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2" y="106"/>
                    </a:lnTo>
                    <a:lnTo>
                      <a:pt x="32" y="102"/>
                    </a:lnTo>
                    <a:lnTo>
                      <a:pt x="30" y="102"/>
                    </a:lnTo>
                    <a:lnTo>
                      <a:pt x="30" y="106"/>
                    </a:lnTo>
                    <a:lnTo>
                      <a:pt x="27" y="109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27" y="106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5" y="109"/>
                    </a:lnTo>
                    <a:lnTo>
                      <a:pt x="10" y="114"/>
                    </a:lnTo>
                    <a:lnTo>
                      <a:pt x="10" y="111"/>
                    </a:lnTo>
                    <a:lnTo>
                      <a:pt x="5" y="111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5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99"/>
                    </a:lnTo>
                    <a:lnTo>
                      <a:pt x="8" y="102"/>
                    </a:lnTo>
                    <a:lnTo>
                      <a:pt x="5" y="99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2" y="82"/>
                    </a:lnTo>
                    <a:lnTo>
                      <a:pt x="10" y="79"/>
                    </a:lnTo>
                    <a:lnTo>
                      <a:pt x="15" y="77"/>
                    </a:lnTo>
                    <a:lnTo>
                      <a:pt x="15" y="74"/>
                    </a:lnTo>
                    <a:lnTo>
                      <a:pt x="12" y="72"/>
                    </a:lnTo>
                    <a:lnTo>
                      <a:pt x="12" y="69"/>
                    </a:lnTo>
                    <a:lnTo>
                      <a:pt x="10" y="67"/>
                    </a:lnTo>
                    <a:lnTo>
                      <a:pt x="8" y="52"/>
                    </a:lnTo>
                    <a:lnTo>
                      <a:pt x="5" y="50"/>
                    </a:lnTo>
                    <a:lnTo>
                      <a:pt x="8" y="55"/>
                    </a:lnTo>
                    <a:lnTo>
                      <a:pt x="5" y="57"/>
                    </a:lnTo>
                    <a:lnTo>
                      <a:pt x="3" y="52"/>
                    </a:lnTo>
                    <a:lnTo>
                      <a:pt x="0" y="52"/>
                    </a:lnTo>
                    <a:lnTo>
                      <a:pt x="3" y="50"/>
                    </a:lnTo>
                    <a:lnTo>
                      <a:pt x="5" y="45"/>
                    </a:lnTo>
                    <a:lnTo>
                      <a:pt x="12" y="45"/>
                    </a:lnTo>
                    <a:lnTo>
                      <a:pt x="17" y="47"/>
                    </a:lnTo>
                    <a:lnTo>
                      <a:pt x="17" y="47"/>
                    </a:lnTo>
                    <a:lnTo>
                      <a:pt x="17" y="42"/>
                    </a:lnTo>
                    <a:lnTo>
                      <a:pt x="17" y="40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5" y="32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25" y="8"/>
                    </a:lnTo>
                    <a:lnTo>
                      <a:pt x="40" y="8"/>
                    </a:lnTo>
                    <a:lnTo>
                      <a:pt x="45" y="5"/>
                    </a:lnTo>
                    <a:lnTo>
                      <a:pt x="5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0" name="Freeform 1361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1" name="Freeform 1362"/>
              <p:cNvSpPr>
                <a:spLocks/>
              </p:cNvSpPr>
              <p:nvPr/>
            </p:nvSpPr>
            <p:spPr bwMode="auto">
              <a:xfrm>
                <a:off x="6740" y="2748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2" name="Freeform 1363"/>
              <p:cNvSpPr>
                <a:spLocks/>
              </p:cNvSpPr>
              <p:nvPr/>
            </p:nvSpPr>
            <p:spPr bwMode="auto">
              <a:xfrm>
                <a:off x="6193" y="1749"/>
                <a:ext cx="66" cy="292"/>
              </a:xfrm>
              <a:custGeom>
                <a:avLst/>
                <a:gdLst>
                  <a:gd name="T0" fmla="*/ 19 w 66"/>
                  <a:gd name="T1" fmla="*/ 0 h 292"/>
                  <a:gd name="T2" fmla="*/ 22 w 66"/>
                  <a:gd name="T3" fmla="*/ 0 h 292"/>
                  <a:gd name="T4" fmla="*/ 24 w 66"/>
                  <a:gd name="T5" fmla="*/ 2 h 292"/>
                  <a:gd name="T6" fmla="*/ 37 w 66"/>
                  <a:gd name="T7" fmla="*/ 57 h 292"/>
                  <a:gd name="T8" fmla="*/ 34 w 66"/>
                  <a:gd name="T9" fmla="*/ 74 h 292"/>
                  <a:gd name="T10" fmla="*/ 32 w 66"/>
                  <a:gd name="T11" fmla="*/ 77 h 292"/>
                  <a:gd name="T12" fmla="*/ 34 w 66"/>
                  <a:gd name="T13" fmla="*/ 104 h 292"/>
                  <a:gd name="T14" fmla="*/ 37 w 66"/>
                  <a:gd name="T15" fmla="*/ 104 h 292"/>
                  <a:gd name="T16" fmla="*/ 59 w 66"/>
                  <a:gd name="T17" fmla="*/ 185 h 292"/>
                  <a:gd name="T18" fmla="*/ 66 w 66"/>
                  <a:gd name="T19" fmla="*/ 195 h 292"/>
                  <a:gd name="T20" fmla="*/ 66 w 66"/>
                  <a:gd name="T21" fmla="*/ 200 h 292"/>
                  <a:gd name="T22" fmla="*/ 59 w 66"/>
                  <a:gd name="T23" fmla="*/ 188 h 292"/>
                  <a:gd name="T24" fmla="*/ 46 w 66"/>
                  <a:gd name="T25" fmla="*/ 180 h 292"/>
                  <a:gd name="T26" fmla="*/ 42 w 66"/>
                  <a:gd name="T27" fmla="*/ 180 h 292"/>
                  <a:gd name="T28" fmla="*/ 37 w 66"/>
                  <a:gd name="T29" fmla="*/ 180 h 292"/>
                  <a:gd name="T30" fmla="*/ 32 w 66"/>
                  <a:gd name="T31" fmla="*/ 185 h 292"/>
                  <a:gd name="T32" fmla="*/ 19 w 66"/>
                  <a:gd name="T33" fmla="*/ 237 h 292"/>
                  <a:gd name="T34" fmla="*/ 29 w 66"/>
                  <a:gd name="T35" fmla="*/ 252 h 292"/>
                  <a:gd name="T36" fmla="*/ 32 w 66"/>
                  <a:gd name="T37" fmla="*/ 260 h 292"/>
                  <a:gd name="T38" fmla="*/ 37 w 66"/>
                  <a:gd name="T39" fmla="*/ 265 h 292"/>
                  <a:gd name="T40" fmla="*/ 39 w 66"/>
                  <a:gd name="T41" fmla="*/ 265 h 292"/>
                  <a:gd name="T42" fmla="*/ 39 w 66"/>
                  <a:gd name="T43" fmla="*/ 265 h 292"/>
                  <a:gd name="T44" fmla="*/ 42 w 66"/>
                  <a:gd name="T45" fmla="*/ 277 h 292"/>
                  <a:gd name="T46" fmla="*/ 42 w 66"/>
                  <a:gd name="T47" fmla="*/ 282 h 292"/>
                  <a:gd name="T48" fmla="*/ 39 w 66"/>
                  <a:gd name="T49" fmla="*/ 287 h 292"/>
                  <a:gd name="T50" fmla="*/ 37 w 66"/>
                  <a:gd name="T51" fmla="*/ 272 h 292"/>
                  <a:gd name="T52" fmla="*/ 27 w 66"/>
                  <a:gd name="T53" fmla="*/ 267 h 292"/>
                  <a:gd name="T54" fmla="*/ 22 w 66"/>
                  <a:gd name="T55" fmla="*/ 267 h 292"/>
                  <a:gd name="T56" fmla="*/ 17 w 66"/>
                  <a:gd name="T57" fmla="*/ 272 h 292"/>
                  <a:gd name="T58" fmla="*/ 12 w 66"/>
                  <a:gd name="T59" fmla="*/ 292 h 292"/>
                  <a:gd name="T60" fmla="*/ 7 w 66"/>
                  <a:gd name="T61" fmla="*/ 289 h 292"/>
                  <a:gd name="T62" fmla="*/ 9 w 66"/>
                  <a:gd name="T63" fmla="*/ 227 h 292"/>
                  <a:gd name="T64" fmla="*/ 12 w 66"/>
                  <a:gd name="T65" fmla="*/ 222 h 292"/>
                  <a:gd name="T66" fmla="*/ 4 w 66"/>
                  <a:gd name="T67" fmla="*/ 200 h 292"/>
                  <a:gd name="T68" fmla="*/ 9 w 66"/>
                  <a:gd name="T69" fmla="*/ 158 h 292"/>
                  <a:gd name="T70" fmla="*/ 12 w 66"/>
                  <a:gd name="T71" fmla="*/ 158 h 292"/>
                  <a:gd name="T72" fmla="*/ 9 w 66"/>
                  <a:gd name="T73" fmla="*/ 156 h 292"/>
                  <a:gd name="T74" fmla="*/ 9 w 66"/>
                  <a:gd name="T75" fmla="*/ 146 h 292"/>
                  <a:gd name="T76" fmla="*/ 9 w 66"/>
                  <a:gd name="T77" fmla="*/ 141 h 292"/>
                  <a:gd name="T78" fmla="*/ 12 w 66"/>
                  <a:gd name="T79" fmla="*/ 114 h 292"/>
                  <a:gd name="T80" fmla="*/ 7 w 66"/>
                  <a:gd name="T81" fmla="*/ 106 h 292"/>
                  <a:gd name="T82" fmla="*/ 0 w 66"/>
                  <a:gd name="T83" fmla="*/ 99 h 292"/>
                  <a:gd name="T84" fmla="*/ 2 w 66"/>
                  <a:gd name="T85" fmla="*/ 96 h 292"/>
                  <a:gd name="T86" fmla="*/ 0 w 66"/>
                  <a:gd name="T87" fmla="*/ 77 h 292"/>
                  <a:gd name="T88" fmla="*/ 4 w 66"/>
                  <a:gd name="T89" fmla="*/ 49 h 292"/>
                  <a:gd name="T90" fmla="*/ 2 w 66"/>
                  <a:gd name="T91" fmla="*/ 40 h 292"/>
                  <a:gd name="T92" fmla="*/ 4 w 66"/>
                  <a:gd name="T93" fmla="*/ 35 h 292"/>
                  <a:gd name="T94" fmla="*/ 9 w 66"/>
                  <a:gd name="T95" fmla="*/ 32 h 292"/>
                  <a:gd name="T96" fmla="*/ 12 w 66"/>
                  <a:gd name="T97" fmla="*/ 32 h 292"/>
                  <a:gd name="T98" fmla="*/ 14 w 66"/>
                  <a:gd name="T99" fmla="*/ 35 h 292"/>
                  <a:gd name="T100" fmla="*/ 19 w 66"/>
                  <a:gd name="T101" fmla="*/ 35 h 292"/>
                  <a:gd name="T102" fmla="*/ 19 w 66"/>
                  <a:gd name="T103" fmla="*/ 32 h 292"/>
                  <a:gd name="T104" fmla="*/ 19 w 66"/>
                  <a:gd name="T105" fmla="*/ 30 h 292"/>
                  <a:gd name="T106" fmla="*/ 19 w 66"/>
                  <a:gd name="T107" fmla="*/ 27 h 292"/>
                  <a:gd name="T108" fmla="*/ 22 w 66"/>
                  <a:gd name="T109" fmla="*/ 27 h 292"/>
                  <a:gd name="T110" fmla="*/ 22 w 66"/>
                  <a:gd name="T111" fmla="*/ 25 h 292"/>
                  <a:gd name="T112" fmla="*/ 14 w 66"/>
                  <a:gd name="T113" fmla="*/ 2 h 292"/>
                  <a:gd name="T114" fmla="*/ 14 w 66"/>
                  <a:gd name="T115" fmla="*/ 2 h 292"/>
                  <a:gd name="T116" fmla="*/ 17 w 66"/>
                  <a:gd name="T117" fmla="*/ 2 h 292"/>
                  <a:gd name="T118" fmla="*/ 19 w 66"/>
                  <a:gd name="T11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6" h="292">
                    <a:moveTo>
                      <a:pt x="19" y="0"/>
                    </a:moveTo>
                    <a:lnTo>
                      <a:pt x="22" y="0"/>
                    </a:lnTo>
                    <a:lnTo>
                      <a:pt x="24" y="2"/>
                    </a:lnTo>
                    <a:lnTo>
                      <a:pt x="37" y="57"/>
                    </a:lnTo>
                    <a:lnTo>
                      <a:pt x="34" y="74"/>
                    </a:lnTo>
                    <a:lnTo>
                      <a:pt x="32" y="77"/>
                    </a:lnTo>
                    <a:lnTo>
                      <a:pt x="34" y="104"/>
                    </a:lnTo>
                    <a:lnTo>
                      <a:pt x="37" y="104"/>
                    </a:lnTo>
                    <a:lnTo>
                      <a:pt x="59" y="185"/>
                    </a:lnTo>
                    <a:lnTo>
                      <a:pt x="66" y="195"/>
                    </a:lnTo>
                    <a:lnTo>
                      <a:pt x="66" y="200"/>
                    </a:lnTo>
                    <a:lnTo>
                      <a:pt x="59" y="188"/>
                    </a:lnTo>
                    <a:lnTo>
                      <a:pt x="46" y="180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32" y="185"/>
                    </a:lnTo>
                    <a:lnTo>
                      <a:pt x="19" y="237"/>
                    </a:lnTo>
                    <a:lnTo>
                      <a:pt x="29" y="252"/>
                    </a:lnTo>
                    <a:lnTo>
                      <a:pt x="32" y="260"/>
                    </a:lnTo>
                    <a:lnTo>
                      <a:pt x="37" y="265"/>
                    </a:lnTo>
                    <a:lnTo>
                      <a:pt x="39" y="265"/>
                    </a:lnTo>
                    <a:lnTo>
                      <a:pt x="39" y="265"/>
                    </a:lnTo>
                    <a:lnTo>
                      <a:pt x="42" y="277"/>
                    </a:lnTo>
                    <a:lnTo>
                      <a:pt x="42" y="282"/>
                    </a:lnTo>
                    <a:lnTo>
                      <a:pt x="39" y="287"/>
                    </a:lnTo>
                    <a:lnTo>
                      <a:pt x="37" y="272"/>
                    </a:lnTo>
                    <a:lnTo>
                      <a:pt x="27" y="267"/>
                    </a:lnTo>
                    <a:lnTo>
                      <a:pt x="22" y="267"/>
                    </a:lnTo>
                    <a:lnTo>
                      <a:pt x="17" y="272"/>
                    </a:lnTo>
                    <a:lnTo>
                      <a:pt x="12" y="292"/>
                    </a:lnTo>
                    <a:lnTo>
                      <a:pt x="7" y="289"/>
                    </a:lnTo>
                    <a:lnTo>
                      <a:pt x="9" y="227"/>
                    </a:lnTo>
                    <a:lnTo>
                      <a:pt x="12" y="222"/>
                    </a:lnTo>
                    <a:lnTo>
                      <a:pt x="4" y="200"/>
                    </a:lnTo>
                    <a:lnTo>
                      <a:pt x="9" y="158"/>
                    </a:lnTo>
                    <a:lnTo>
                      <a:pt x="12" y="158"/>
                    </a:lnTo>
                    <a:lnTo>
                      <a:pt x="9" y="156"/>
                    </a:lnTo>
                    <a:lnTo>
                      <a:pt x="9" y="146"/>
                    </a:lnTo>
                    <a:lnTo>
                      <a:pt x="9" y="141"/>
                    </a:lnTo>
                    <a:lnTo>
                      <a:pt x="12" y="114"/>
                    </a:lnTo>
                    <a:lnTo>
                      <a:pt x="7" y="106"/>
                    </a:lnTo>
                    <a:lnTo>
                      <a:pt x="0" y="99"/>
                    </a:lnTo>
                    <a:lnTo>
                      <a:pt x="2" y="96"/>
                    </a:lnTo>
                    <a:lnTo>
                      <a:pt x="0" y="77"/>
                    </a:lnTo>
                    <a:lnTo>
                      <a:pt x="4" y="49"/>
                    </a:lnTo>
                    <a:lnTo>
                      <a:pt x="2" y="40"/>
                    </a:lnTo>
                    <a:lnTo>
                      <a:pt x="4" y="35"/>
                    </a:lnTo>
                    <a:lnTo>
                      <a:pt x="9" y="32"/>
                    </a:lnTo>
                    <a:lnTo>
                      <a:pt x="12" y="32"/>
                    </a:lnTo>
                    <a:lnTo>
                      <a:pt x="14" y="35"/>
                    </a:lnTo>
                    <a:lnTo>
                      <a:pt x="19" y="35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19" y="27"/>
                    </a:lnTo>
                    <a:lnTo>
                      <a:pt x="22" y="27"/>
                    </a:lnTo>
                    <a:lnTo>
                      <a:pt x="22" y="25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7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3" name="Freeform 1364"/>
              <p:cNvSpPr>
                <a:spLocks/>
              </p:cNvSpPr>
              <p:nvPr/>
            </p:nvSpPr>
            <p:spPr bwMode="auto">
              <a:xfrm>
                <a:off x="6193" y="1749"/>
                <a:ext cx="66" cy="292"/>
              </a:xfrm>
              <a:custGeom>
                <a:avLst/>
                <a:gdLst>
                  <a:gd name="T0" fmla="*/ 19 w 66"/>
                  <a:gd name="T1" fmla="*/ 0 h 292"/>
                  <a:gd name="T2" fmla="*/ 22 w 66"/>
                  <a:gd name="T3" fmla="*/ 0 h 292"/>
                  <a:gd name="T4" fmla="*/ 24 w 66"/>
                  <a:gd name="T5" fmla="*/ 2 h 292"/>
                  <a:gd name="T6" fmla="*/ 37 w 66"/>
                  <a:gd name="T7" fmla="*/ 57 h 292"/>
                  <a:gd name="T8" fmla="*/ 34 w 66"/>
                  <a:gd name="T9" fmla="*/ 74 h 292"/>
                  <a:gd name="T10" fmla="*/ 32 w 66"/>
                  <a:gd name="T11" fmla="*/ 77 h 292"/>
                  <a:gd name="T12" fmla="*/ 34 w 66"/>
                  <a:gd name="T13" fmla="*/ 104 h 292"/>
                  <a:gd name="T14" fmla="*/ 37 w 66"/>
                  <a:gd name="T15" fmla="*/ 104 h 292"/>
                  <a:gd name="T16" fmla="*/ 59 w 66"/>
                  <a:gd name="T17" fmla="*/ 185 h 292"/>
                  <a:gd name="T18" fmla="*/ 66 w 66"/>
                  <a:gd name="T19" fmla="*/ 195 h 292"/>
                  <a:gd name="T20" fmla="*/ 66 w 66"/>
                  <a:gd name="T21" fmla="*/ 200 h 292"/>
                  <a:gd name="T22" fmla="*/ 59 w 66"/>
                  <a:gd name="T23" fmla="*/ 188 h 292"/>
                  <a:gd name="T24" fmla="*/ 46 w 66"/>
                  <a:gd name="T25" fmla="*/ 180 h 292"/>
                  <a:gd name="T26" fmla="*/ 42 w 66"/>
                  <a:gd name="T27" fmla="*/ 180 h 292"/>
                  <a:gd name="T28" fmla="*/ 37 w 66"/>
                  <a:gd name="T29" fmla="*/ 180 h 292"/>
                  <a:gd name="T30" fmla="*/ 32 w 66"/>
                  <a:gd name="T31" fmla="*/ 185 h 292"/>
                  <a:gd name="T32" fmla="*/ 19 w 66"/>
                  <a:gd name="T33" fmla="*/ 237 h 292"/>
                  <a:gd name="T34" fmla="*/ 29 w 66"/>
                  <a:gd name="T35" fmla="*/ 252 h 292"/>
                  <a:gd name="T36" fmla="*/ 32 w 66"/>
                  <a:gd name="T37" fmla="*/ 260 h 292"/>
                  <a:gd name="T38" fmla="*/ 37 w 66"/>
                  <a:gd name="T39" fmla="*/ 265 h 292"/>
                  <a:gd name="T40" fmla="*/ 39 w 66"/>
                  <a:gd name="T41" fmla="*/ 265 h 292"/>
                  <a:gd name="T42" fmla="*/ 39 w 66"/>
                  <a:gd name="T43" fmla="*/ 265 h 292"/>
                  <a:gd name="T44" fmla="*/ 42 w 66"/>
                  <a:gd name="T45" fmla="*/ 277 h 292"/>
                  <a:gd name="T46" fmla="*/ 42 w 66"/>
                  <a:gd name="T47" fmla="*/ 282 h 292"/>
                  <a:gd name="T48" fmla="*/ 39 w 66"/>
                  <a:gd name="T49" fmla="*/ 287 h 292"/>
                  <a:gd name="T50" fmla="*/ 37 w 66"/>
                  <a:gd name="T51" fmla="*/ 272 h 292"/>
                  <a:gd name="T52" fmla="*/ 27 w 66"/>
                  <a:gd name="T53" fmla="*/ 267 h 292"/>
                  <a:gd name="T54" fmla="*/ 22 w 66"/>
                  <a:gd name="T55" fmla="*/ 267 h 292"/>
                  <a:gd name="T56" fmla="*/ 17 w 66"/>
                  <a:gd name="T57" fmla="*/ 272 h 292"/>
                  <a:gd name="T58" fmla="*/ 12 w 66"/>
                  <a:gd name="T59" fmla="*/ 292 h 292"/>
                  <a:gd name="T60" fmla="*/ 7 w 66"/>
                  <a:gd name="T61" fmla="*/ 289 h 292"/>
                  <a:gd name="T62" fmla="*/ 9 w 66"/>
                  <a:gd name="T63" fmla="*/ 227 h 292"/>
                  <a:gd name="T64" fmla="*/ 12 w 66"/>
                  <a:gd name="T65" fmla="*/ 222 h 292"/>
                  <a:gd name="T66" fmla="*/ 4 w 66"/>
                  <a:gd name="T67" fmla="*/ 200 h 292"/>
                  <a:gd name="T68" fmla="*/ 9 w 66"/>
                  <a:gd name="T69" fmla="*/ 158 h 292"/>
                  <a:gd name="T70" fmla="*/ 12 w 66"/>
                  <a:gd name="T71" fmla="*/ 158 h 292"/>
                  <a:gd name="T72" fmla="*/ 9 w 66"/>
                  <a:gd name="T73" fmla="*/ 156 h 292"/>
                  <a:gd name="T74" fmla="*/ 9 w 66"/>
                  <a:gd name="T75" fmla="*/ 146 h 292"/>
                  <a:gd name="T76" fmla="*/ 9 w 66"/>
                  <a:gd name="T77" fmla="*/ 141 h 292"/>
                  <a:gd name="T78" fmla="*/ 12 w 66"/>
                  <a:gd name="T79" fmla="*/ 114 h 292"/>
                  <a:gd name="T80" fmla="*/ 7 w 66"/>
                  <a:gd name="T81" fmla="*/ 106 h 292"/>
                  <a:gd name="T82" fmla="*/ 0 w 66"/>
                  <a:gd name="T83" fmla="*/ 99 h 292"/>
                  <a:gd name="T84" fmla="*/ 2 w 66"/>
                  <a:gd name="T85" fmla="*/ 96 h 292"/>
                  <a:gd name="T86" fmla="*/ 0 w 66"/>
                  <a:gd name="T87" fmla="*/ 77 h 292"/>
                  <a:gd name="T88" fmla="*/ 4 w 66"/>
                  <a:gd name="T89" fmla="*/ 49 h 292"/>
                  <a:gd name="T90" fmla="*/ 2 w 66"/>
                  <a:gd name="T91" fmla="*/ 40 h 292"/>
                  <a:gd name="T92" fmla="*/ 4 w 66"/>
                  <a:gd name="T93" fmla="*/ 35 h 292"/>
                  <a:gd name="T94" fmla="*/ 9 w 66"/>
                  <a:gd name="T95" fmla="*/ 32 h 292"/>
                  <a:gd name="T96" fmla="*/ 12 w 66"/>
                  <a:gd name="T97" fmla="*/ 32 h 292"/>
                  <a:gd name="T98" fmla="*/ 14 w 66"/>
                  <a:gd name="T99" fmla="*/ 35 h 292"/>
                  <a:gd name="T100" fmla="*/ 19 w 66"/>
                  <a:gd name="T101" fmla="*/ 35 h 292"/>
                  <a:gd name="T102" fmla="*/ 19 w 66"/>
                  <a:gd name="T103" fmla="*/ 32 h 292"/>
                  <a:gd name="T104" fmla="*/ 19 w 66"/>
                  <a:gd name="T105" fmla="*/ 30 h 292"/>
                  <a:gd name="T106" fmla="*/ 19 w 66"/>
                  <a:gd name="T107" fmla="*/ 27 h 292"/>
                  <a:gd name="T108" fmla="*/ 22 w 66"/>
                  <a:gd name="T109" fmla="*/ 27 h 292"/>
                  <a:gd name="T110" fmla="*/ 22 w 66"/>
                  <a:gd name="T111" fmla="*/ 25 h 292"/>
                  <a:gd name="T112" fmla="*/ 14 w 66"/>
                  <a:gd name="T113" fmla="*/ 2 h 292"/>
                  <a:gd name="T114" fmla="*/ 14 w 66"/>
                  <a:gd name="T115" fmla="*/ 2 h 292"/>
                  <a:gd name="T116" fmla="*/ 17 w 66"/>
                  <a:gd name="T117" fmla="*/ 2 h 292"/>
                  <a:gd name="T118" fmla="*/ 19 w 66"/>
                  <a:gd name="T119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6" h="292">
                    <a:moveTo>
                      <a:pt x="19" y="0"/>
                    </a:moveTo>
                    <a:lnTo>
                      <a:pt x="22" y="0"/>
                    </a:lnTo>
                    <a:lnTo>
                      <a:pt x="24" y="2"/>
                    </a:lnTo>
                    <a:lnTo>
                      <a:pt x="37" y="57"/>
                    </a:lnTo>
                    <a:lnTo>
                      <a:pt x="34" y="74"/>
                    </a:lnTo>
                    <a:lnTo>
                      <a:pt x="32" y="77"/>
                    </a:lnTo>
                    <a:lnTo>
                      <a:pt x="34" y="104"/>
                    </a:lnTo>
                    <a:lnTo>
                      <a:pt x="37" y="104"/>
                    </a:lnTo>
                    <a:lnTo>
                      <a:pt x="59" y="185"/>
                    </a:lnTo>
                    <a:lnTo>
                      <a:pt x="66" y="195"/>
                    </a:lnTo>
                    <a:lnTo>
                      <a:pt x="66" y="200"/>
                    </a:lnTo>
                    <a:lnTo>
                      <a:pt x="59" y="188"/>
                    </a:lnTo>
                    <a:lnTo>
                      <a:pt x="46" y="180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32" y="185"/>
                    </a:lnTo>
                    <a:lnTo>
                      <a:pt x="19" y="237"/>
                    </a:lnTo>
                    <a:lnTo>
                      <a:pt x="29" y="252"/>
                    </a:lnTo>
                    <a:lnTo>
                      <a:pt x="32" y="260"/>
                    </a:lnTo>
                    <a:lnTo>
                      <a:pt x="37" y="265"/>
                    </a:lnTo>
                    <a:lnTo>
                      <a:pt x="39" y="265"/>
                    </a:lnTo>
                    <a:lnTo>
                      <a:pt x="39" y="265"/>
                    </a:lnTo>
                    <a:lnTo>
                      <a:pt x="42" y="277"/>
                    </a:lnTo>
                    <a:lnTo>
                      <a:pt x="42" y="282"/>
                    </a:lnTo>
                    <a:lnTo>
                      <a:pt x="39" y="287"/>
                    </a:lnTo>
                    <a:lnTo>
                      <a:pt x="37" y="272"/>
                    </a:lnTo>
                    <a:lnTo>
                      <a:pt x="27" y="267"/>
                    </a:lnTo>
                    <a:lnTo>
                      <a:pt x="22" y="267"/>
                    </a:lnTo>
                    <a:lnTo>
                      <a:pt x="17" y="272"/>
                    </a:lnTo>
                    <a:lnTo>
                      <a:pt x="12" y="292"/>
                    </a:lnTo>
                    <a:lnTo>
                      <a:pt x="7" y="289"/>
                    </a:lnTo>
                    <a:lnTo>
                      <a:pt x="9" y="227"/>
                    </a:lnTo>
                    <a:lnTo>
                      <a:pt x="12" y="222"/>
                    </a:lnTo>
                    <a:lnTo>
                      <a:pt x="4" y="200"/>
                    </a:lnTo>
                    <a:lnTo>
                      <a:pt x="9" y="158"/>
                    </a:lnTo>
                    <a:lnTo>
                      <a:pt x="12" y="158"/>
                    </a:lnTo>
                    <a:lnTo>
                      <a:pt x="9" y="156"/>
                    </a:lnTo>
                    <a:lnTo>
                      <a:pt x="9" y="146"/>
                    </a:lnTo>
                    <a:lnTo>
                      <a:pt x="9" y="141"/>
                    </a:lnTo>
                    <a:lnTo>
                      <a:pt x="12" y="114"/>
                    </a:lnTo>
                    <a:lnTo>
                      <a:pt x="7" y="106"/>
                    </a:lnTo>
                    <a:lnTo>
                      <a:pt x="0" y="99"/>
                    </a:lnTo>
                    <a:lnTo>
                      <a:pt x="2" y="96"/>
                    </a:lnTo>
                    <a:lnTo>
                      <a:pt x="0" y="77"/>
                    </a:lnTo>
                    <a:lnTo>
                      <a:pt x="4" y="49"/>
                    </a:lnTo>
                    <a:lnTo>
                      <a:pt x="2" y="40"/>
                    </a:lnTo>
                    <a:lnTo>
                      <a:pt x="4" y="35"/>
                    </a:lnTo>
                    <a:lnTo>
                      <a:pt x="9" y="32"/>
                    </a:lnTo>
                    <a:lnTo>
                      <a:pt x="12" y="32"/>
                    </a:lnTo>
                    <a:lnTo>
                      <a:pt x="14" y="35"/>
                    </a:lnTo>
                    <a:lnTo>
                      <a:pt x="19" y="35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19" y="27"/>
                    </a:lnTo>
                    <a:lnTo>
                      <a:pt x="22" y="27"/>
                    </a:lnTo>
                    <a:lnTo>
                      <a:pt x="22" y="25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7" y="2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4" name="Freeform 1365"/>
              <p:cNvSpPr>
                <a:spLocks/>
              </p:cNvSpPr>
              <p:nvPr/>
            </p:nvSpPr>
            <p:spPr bwMode="auto">
              <a:xfrm>
                <a:off x="6494" y="1882"/>
                <a:ext cx="19" cy="23"/>
              </a:xfrm>
              <a:custGeom>
                <a:avLst/>
                <a:gdLst>
                  <a:gd name="T0" fmla="*/ 17 w 19"/>
                  <a:gd name="T1" fmla="*/ 0 h 23"/>
                  <a:gd name="T2" fmla="*/ 7 w 19"/>
                  <a:gd name="T3" fmla="*/ 13 h 23"/>
                  <a:gd name="T4" fmla="*/ 5 w 19"/>
                  <a:gd name="T5" fmla="*/ 13 h 23"/>
                  <a:gd name="T6" fmla="*/ 2 w 19"/>
                  <a:gd name="T7" fmla="*/ 15 h 23"/>
                  <a:gd name="T8" fmla="*/ 0 w 19"/>
                  <a:gd name="T9" fmla="*/ 15 h 23"/>
                  <a:gd name="T10" fmla="*/ 0 w 19"/>
                  <a:gd name="T11" fmla="*/ 18 h 23"/>
                  <a:gd name="T12" fmla="*/ 0 w 19"/>
                  <a:gd name="T13" fmla="*/ 23 h 23"/>
                  <a:gd name="T14" fmla="*/ 0 w 19"/>
                  <a:gd name="T15" fmla="*/ 23 h 23"/>
                  <a:gd name="T16" fmla="*/ 7 w 19"/>
                  <a:gd name="T17" fmla="*/ 18 h 23"/>
                  <a:gd name="T18" fmla="*/ 12 w 19"/>
                  <a:gd name="T19" fmla="*/ 18 h 23"/>
                  <a:gd name="T20" fmla="*/ 19 w 19"/>
                  <a:gd name="T21" fmla="*/ 8 h 23"/>
                  <a:gd name="T22" fmla="*/ 19 w 19"/>
                  <a:gd name="T23" fmla="*/ 3 h 23"/>
                  <a:gd name="T24" fmla="*/ 17 w 19"/>
                  <a:gd name="T25" fmla="*/ 0 h 23"/>
                  <a:gd name="T26" fmla="*/ 17 w 19"/>
                  <a:gd name="T2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3">
                    <a:moveTo>
                      <a:pt x="17" y="0"/>
                    </a:moveTo>
                    <a:lnTo>
                      <a:pt x="7" y="13"/>
                    </a:lnTo>
                    <a:lnTo>
                      <a:pt x="5" y="13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18"/>
                    </a:lnTo>
                    <a:lnTo>
                      <a:pt x="12" y="18"/>
                    </a:lnTo>
                    <a:lnTo>
                      <a:pt x="19" y="8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5" name="Freeform 1366"/>
              <p:cNvSpPr>
                <a:spLocks/>
              </p:cNvSpPr>
              <p:nvPr/>
            </p:nvSpPr>
            <p:spPr bwMode="auto">
              <a:xfrm>
                <a:off x="6494" y="1882"/>
                <a:ext cx="19" cy="23"/>
              </a:xfrm>
              <a:custGeom>
                <a:avLst/>
                <a:gdLst>
                  <a:gd name="T0" fmla="*/ 17 w 19"/>
                  <a:gd name="T1" fmla="*/ 0 h 23"/>
                  <a:gd name="T2" fmla="*/ 7 w 19"/>
                  <a:gd name="T3" fmla="*/ 13 h 23"/>
                  <a:gd name="T4" fmla="*/ 5 w 19"/>
                  <a:gd name="T5" fmla="*/ 13 h 23"/>
                  <a:gd name="T6" fmla="*/ 2 w 19"/>
                  <a:gd name="T7" fmla="*/ 15 h 23"/>
                  <a:gd name="T8" fmla="*/ 0 w 19"/>
                  <a:gd name="T9" fmla="*/ 15 h 23"/>
                  <a:gd name="T10" fmla="*/ 0 w 19"/>
                  <a:gd name="T11" fmla="*/ 18 h 23"/>
                  <a:gd name="T12" fmla="*/ 0 w 19"/>
                  <a:gd name="T13" fmla="*/ 23 h 23"/>
                  <a:gd name="T14" fmla="*/ 0 w 19"/>
                  <a:gd name="T15" fmla="*/ 23 h 23"/>
                  <a:gd name="T16" fmla="*/ 7 w 19"/>
                  <a:gd name="T17" fmla="*/ 18 h 23"/>
                  <a:gd name="T18" fmla="*/ 12 w 19"/>
                  <a:gd name="T19" fmla="*/ 18 h 23"/>
                  <a:gd name="T20" fmla="*/ 19 w 19"/>
                  <a:gd name="T21" fmla="*/ 8 h 23"/>
                  <a:gd name="T22" fmla="*/ 19 w 19"/>
                  <a:gd name="T23" fmla="*/ 3 h 23"/>
                  <a:gd name="T24" fmla="*/ 17 w 19"/>
                  <a:gd name="T25" fmla="*/ 0 h 23"/>
                  <a:gd name="T26" fmla="*/ 17 w 19"/>
                  <a:gd name="T2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3">
                    <a:moveTo>
                      <a:pt x="17" y="0"/>
                    </a:moveTo>
                    <a:lnTo>
                      <a:pt x="7" y="13"/>
                    </a:lnTo>
                    <a:lnTo>
                      <a:pt x="5" y="13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7" y="18"/>
                    </a:lnTo>
                    <a:lnTo>
                      <a:pt x="12" y="18"/>
                    </a:lnTo>
                    <a:lnTo>
                      <a:pt x="19" y="8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6" name="Freeform 1367"/>
              <p:cNvSpPr>
                <a:spLocks/>
              </p:cNvSpPr>
              <p:nvPr/>
            </p:nvSpPr>
            <p:spPr bwMode="auto">
              <a:xfrm>
                <a:off x="6476" y="1920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0 w 5"/>
                  <a:gd name="T3" fmla="*/ 9 h 9"/>
                  <a:gd name="T4" fmla="*/ 5 w 5"/>
                  <a:gd name="T5" fmla="*/ 9 h 9"/>
                  <a:gd name="T6" fmla="*/ 5 w 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7" name="Freeform 1368"/>
              <p:cNvSpPr>
                <a:spLocks/>
              </p:cNvSpPr>
              <p:nvPr/>
            </p:nvSpPr>
            <p:spPr bwMode="auto">
              <a:xfrm>
                <a:off x="6476" y="1920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0 w 5"/>
                  <a:gd name="T3" fmla="*/ 9 h 9"/>
                  <a:gd name="T4" fmla="*/ 5 w 5"/>
                  <a:gd name="T5" fmla="*/ 9 h 9"/>
                  <a:gd name="T6" fmla="*/ 5 w 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9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8" name="Freeform 1369"/>
              <p:cNvSpPr>
                <a:spLocks/>
              </p:cNvSpPr>
              <p:nvPr/>
            </p:nvSpPr>
            <p:spPr bwMode="auto">
              <a:xfrm>
                <a:off x="6466" y="1944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5 h 5"/>
                  <a:gd name="T4" fmla="*/ 3 w 3"/>
                  <a:gd name="T5" fmla="*/ 3 h 5"/>
                  <a:gd name="T6" fmla="*/ 3 w 3"/>
                  <a:gd name="T7" fmla="*/ 0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9" name="Freeform 1370"/>
              <p:cNvSpPr>
                <a:spLocks/>
              </p:cNvSpPr>
              <p:nvPr/>
            </p:nvSpPr>
            <p:spPr bwMode="auto">
              <a:xfrm>
                <a:off x="6466" y="1944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5 h 5"/>
                  <a:gd name="T4" fmla="*/ 3 w 3"/>
                  <a:gd name="T5" fmla="*/ 3 h 5"/>
                  <a:gd name="T6" fmla="*/ 3 w 3"/>
                  <a:gd name="T7" fmla="*/ 0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0" name="Freeform 1371"/>
              <p:cNvSpPr>
                <a:spLocks/>
              </p:cNvSpPr>
              <p:nvPr/>
            </p:nvSpPr>
            <p:spPr bwMode="auto">
              <a:xfrm>
                <a:off x="6415" y="2001"/>
                <a:ext cx="12" cy="13"/>
              </a:xfrm>
              <a:custGeom>
                <a:avLst/>
                <a:gdLst>
                  <a:gd name="T0" fmla="*/ 12 w 12"/>
                  <a:gd name="T1" fmla="*/ 0 h 13"/>
                  <a:gd name="T2" fmla="*/ 12 w 12"/>
                  <a:gd name="T3" fmla="*/ 5 h 13"/>
                  <a:gd name="T4" fmla="*/ 2 w 12"/>
                  <a:gd name="T5" fmla="*/ 13 h 13"/>
                  <a:gd name="T6" fmla="*/ 0 w 12"/>
                  <a:gd name="T7" fmla="*/ 13 h 13"/>
                  <a:gd name="T8" fmla="*/ 2 w 12"/>
                  <a:gd name="T9" fmla="*/ 8 h 13"/>
                  <a:gd name="T10" fmla="*/ 7 w 12"/>
                  <a:gd name="T11" fmla="*/ 5 h 13"/>
                  <a:gd name="T12" fmla="*/ 10 w 12"/>
                  <a:gd name="T13" fmla="*/ 0 h 13"/>
                  <a:gd name="T14" fmla="*/ 12 w 12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12" y="0"/>
                    </a:moveTo>
                    <a:lnTo>
                      <a:pt x="12" y="5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7" y="5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1" name="Freeform 1372"/>
              <p:cNvSpPr>
                <a:spLocks/>
              </p:cNvSpPr>
              <p:nvPr/>
            </p:nvSpPr>
            <p:spPr bwMode="auto">
              <a:xfrm>
                <a:off x="6415" y="2001"/>
                <a:ext cx="12" cy="13"/>
              </a:xfrm>
              <a:custGeom>
                <a:avLst/>
                <a:gdLst>
                  <a:gd name="T0" fmla="*/ 12 w 12"/>
                  <a:gd name="T1" fmla="*/ 0 h 13"/>
                  <a:gd name="T2" fmla="*/ 12 w 12"/>
                  <a:gd name="T3" fmla="*/ 5 h 13"/>
                  <a:gd name="T4" fmla="*/ 2 w 12"/>
                  <a:gd name="T5" fmla="*/ 13 h 13"/>
                  <a:gd name="T6" fmla="*/ 0 w 12"/>
                  <a:gd name="T7" fmla="*/ 13 h 13"/>
                  <a:gd name="T8" fmla="*/ 2 w 12"/>
                  <a:gd name="T9" fmla="*/ 8 h 13"/>
                  <a:gd name="T10" fmla="*/ 7 w 12"/>
                  <a:gd name="T11" fmla="*/ 5 h 13"/>
                  <a:gd name="T12" fmla="*/ 10 w 12"/>
                  <a:gd name="T13" fmla="*/ 0 h 13"/>
                  <a:gd name="T14" fmla="*/ 12 w 12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3">
                    <a:moveTo>
                      <a:pt x="12" y="0"/>
                    </a:moveTo>
                    <a:lnTo>
                      <a:pt x="12" y="5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2" y="8"/>
                    </a:lnTo>
                    <a:lnTo>
                      <a:pt x="7" y="5"/>
                    </a:lnTo>
                    <a:lnTo>
                      <a:pt x="10" y="0"/>
                    </a:lnTo>
                    <a:lnTo>
                      <a:pt x="12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2" name="Freeform 1373"/>
              <p:cNvSpPr>
                <a:spLocks/>
              </p:cNvSpPr>
              <p:nvPr/>
            </p:nvSpPr>
            <p:spPr bwMode="auto">
              <a:xfrm>
                <a:off x="6368" y="2031"/>
                <a:ext cx="19" cy="20"/>
              </a:xfrm>
              <a:custGeom>
                <a:avLst/>
                <a:gdLst>
                  <a:gd name="T0" fmla="*/ 19 w 19"/>
                  <a:gd name="T1" fmla="*/ 2 h 20"/>
                  <a:gd name="T2" fmla="*/ 19 w 19"/>
                  <a:gd name="T3" fmla="*/ 5 h 20"/>
                  <a:gd name="T4" fmla="*/ 2 w 19"/>
                  <a:gd name="T5" fmla="*/ 20 h 20"/>
                  <a:gd name="T6" fmla="*/ 0 w 19"/>
                  <a:gd name="T7" fmla="*/ 20 h 20"/>
                  <a:gd name="T8" fmla="*/ 0 w 19"/>
                  <a:gd name="T9" fmla="*/ 15 h 20"/>
                  <a:gd name="T10" fmla="*/ 17 w 19"/>
                  <a:gd name="T11" fmla="*/ 0 h 20"/>
                  <a:gd name="T12" fmla="*/ 19 w 19"/>
                  <a:gd name="T13" fmla="*/ 0 h 20"/>
                  <a:gd name="T14" fmla="*/ 19 w 19"/>
                  <a:gd name="T1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0">
                    <a:moveTo>
                      <a:pt x="19" y="2"/>
                    </a:moveTo>
                    <a:lnTo>
                      <a:pt x="19" y="5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3" name="Freeform 1374"/>
              <p:cNvSpPr>
                <a:spLocks/>
              </p:cNvSpPr>
              <p:nvPr/>
            </p:nvSpPr>
            <p:spPr bwMode="auto">
              <a:xfrm>
                <a:off x="6368" y="2031"/>
                <a:ext cx="19" cy="20"/>
              </a:xfrm>
              <a:custGeom>
                <a:avLst/>
                <a:gdLst>
                  <a:gd name="T0" fmla="*/ 19 w 19"/>
                  <a:gd name="T1" fmla="*/ 2 h 20"/>
                  <a:gd name="T2" fmla="*/ 19 w 19"/>
                  <a:gd name="T3" fmla="*/ 5 h 20"/>
                  <a:gd name="T4" fmla="*/ 2 w 19"/>
                  <a:gd name="T5" fmla="*/ 20 h 20"/>
                  <a:gd name="T6" fmla="*/ 0 w 19"/>
                  <a:gd name="T7" fmla="*/ 20 h 20"/>
                  <a:gd name="T8" fmla="*/ 0 w 19"/>
                  <a:gd name="T9" fmla="*/ 15 h 20"/>
                  <a:gd name="T10" fmla="*/ 17 w 19"/>
                  <a:gd name="T11" fmla="*/ 0 h 20"/>
                  <a:gd name="T12" fmla="*/ 19 w 19"/>
                  <a:gd name="T13" fmla="*/ 0 h 20"/>
                  <a:gd name="T14" fmla="*/ 19 w 19"/>
                  <a:gd name="T1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0">
                    <a:moveTo>
                      <a:pt x="19" y="2"/>
                    </a:moveTo>
                    <a:lnTo>
                      <a:pt x="19" y="5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5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4" name="Freeform 1375"/>
              <p:cNvSpPr>
                <a:spLocks/>
              </p:cNvSpPr>
              <p:nvPr/>
            </p:nvSpPr>
            <p:spPr bwMode="auto">
              <a:xfrm>
                <a:off x="6311" y="2053"/>
                <a:ext cx="42" cy="35"/>
              </a:xfrm>
              <a:custGeom>
                <a:avLst/>
                <a:gdLst>
                  <a:gd name="T0" fmla="*/ 42 w 42"/>
                  <a:gd name="T1" fmla="*/ 5 h 35"/>
                  <a:gd name="T2" fmla="*/ 42 w 42"/>
                  <a:gd name="T3" fmla="*/ 3 h 35"/>
                  <a:gd name="T4" fmla="*/ 42 w 42"/>
                  <a:gd name="T5" fmla="*/ 5 h 35"/>
                  <a:gd name="T6" fmla="*/ 20 w 42"/>
                  <a:gd name="T7" fmla="*/ 20 h 35"/>
                  <a:gd name="T8" fmla="*/ 17 w 42"/>
                  <a:gd name="T9" fmla="*/ 20 h 35"/>
                  <a:gd name="T10" fmla="*/ 15 w 42"/>
                  <a:gd name="T11" fmla="*/ 20 h 35"/>
                  <a:gd name="T12" fmla="*/ 12 w 42"/>
                  <a:gd name="T13" fmla="*/ 25 h 35"/>
                  <a:gd name="T14" fmla="*/ 2 w 42"/>
                  <a:gd name="T15" fmla="*/ 35 h 35"/>
                  <a:gd name="T16" fmla="*/ 0 w 42"/>
                  <a:gd name="T17" fmla="*/ 35 h 35"/>
                  <a:gd name="T18" fmla="*/ 5 w 42"/>
                  <a:gd name="T19" fmla="*/ 25 h 35"/>
                  <a:gd name="T20" fmla="*/ 7 w 42"/>
                  <a:gd name="T21" fmla="*/ 22 h 35"/>
                  <a:gd name="T22" fmla="*/ 15 w 42"/>
                  <a:gd name="T23" fmla="*/ 12 h 35"/>
                  <a:gd name="T24" fmla="*/ 17 w 42"/>
                  <a:gd name="T25" fmla="*/ 12 h 35"/>
                  <a:gd name="T26" fmla="*/ 20 w 42"/>
                  <a:gd name="T27" fmla="*/ 7 h 35"/>
                  <a:gd name="T28" fmla="*/ 22 w 42"/>
                  <a:gd name="T29" fmla="*/ 7 h 35"/>
                  <a:gd name="T30" fmla="*/ 25 w 42"/>
                  <a:gd name="T31" fmla="*/ 7 h 35"/>
                  <a:gd name="T32" fmla="*/ 25 w 42"/>
                  <a:gd name="T33" fmla="*/ 10 h 35"/>
                  <a:gd name="T34" fmla="*/ 27 w 42"/>
                  <a:gd name="T35" fmla="*/ 10 h 35"/>
                  <a:gd name="T36" fmla="*/ 35 w 42"/>
                  <a:gd name="T37" fmla="*/ 3 h 35"/>
                  <a:gd name="T38" fmla="*/ 39 w 42"/>
                  <a:gd name="T39" fmla="*/ 0 h 35"/>
                  <a:gd name="T40" fmla="*/ 42 w 42"/>
                  <a:gd name="T41" fmla="*/ 3 h 35"/>
                  <a:gd name="T42" fmla="*/ 42 w 42"/>
                  <a:gd name="T43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35">
                    <a:moveTo>
                      <a:pt x="42" y="5"/>
                    </a:moveTo>
                    <a:lnTo>
                      <a:pt x="42" y="3"/>
                    </a:lnTo>
                    <a:lnTo>
                      <a:pt x="42" y="5"/>
                    </a:lnTo>
                    <a:lnTo>
                      <a:pt x="20" y="20"/>
                    </a:lnTo>
                    <a:lnTo>
                      <a:pt x="17" y="20"/>
                    </a:lnTo>
                    <a:lnTo>
                      <a:pt x="15" y="20"/>
                    </a:lnTo>
                    <a:lnTo>
                      <a:pt x="12" y="25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25"/>
                    </a:lnTo>
                    <a:lnTo>
                      <a:pt x="7" y="22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20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7" y="10"/>
                    </a:lnTo>
                    <a:lnTo>
                      <a:pt x="35" y="3"/>
                    </a:lnTo>
                    <a:lnTo>
                      <a:pt x="39" y="0"/>
                    </a:lnTo>
                    <a:lnTo>
                      <a:pt x="42" y="3"/>
                    </a:lnTo>
                    <a:lnTo>
                      <a:pt x="42" y="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5" name="Freeform 1376"/>
              <p:cNvSpPr>
                <a:spLocks/>
              </p:cNvSpPr>
              <p:nvPr/>
            </p:nvSpPr>
            <p:spPr bwMode="auto">
              <a:xfrm>
                <a:off x="6311" y="2053"/>
                <a:ext cx="42" cy="35"/>
              </a:xfrm>
              <a:custGeom>
                <a:avLst/>
                <a:gdLst>
                  <a:gd name="T0" fmla="*/ 42 w 42"/>
                  <a:gd name="T1" fmla="*/ 5 h 35"/>
                  <a:gd name="T2" fmla="*/ 42 w 42"/>
                  <a:gd name="T3" fmla="*/ 3 h 35"/>
                  <a:gd name="T4" fmla="*/ 42 w 42"/>
                  <a:gd name="T5" fmla="*/ 5 h 35"/>
                  <a:gd name="T6" fmla="*/ 20 w 42"/>
                  <a:gd name="T7" fmla="*/ 20 h 35"/>
                  <a:gd name="T8" fmla="*/ 17 w 42"/>
                  <a:gd name="T9" fmla="*/ 20 h 35"/>
                  <a:gd name="T10" fmla="*/ 15 w 42"/>
                  <a:gd name="T11" fmla="*/ 20 h 35"/>
                  <a:gd name="T12" fmla="*/ 12 w 42"/>
                  <a:gd name="T13" fmla="*/ 25 h 35"/>
                  <a:gd name="T14" fmla="*/ 2 w 42"/>
                  <a:gd name="T15" fmla="*/ 35 h 35"/>
                  <a:gd name="T16" fmla="*/ 0 w 42"/>
                  <a:gd name="T17" fmla="*/ 35 h 35"/>
                  <a:gd name="T18" fmla="*/ 5 w 42"/>
                  <a:gd name="T19" fmla="*/ 25 h 35"/>
                  <a:gd name="T20" fmla="*/ 7 w 42"/>
                  <a:gd name="T21" fmla="*/ 22 h 35"/>
                  <a:gd name="T22" fmla="*/ 15 w 42"/>
                  <a:gd name="T23" fmla="*/ 12 h 35"/>
                  <a:gd name="T24" fmla="*/ 17 w 42"/>
                  <a:gd name="T25" fmla="*/ 12 h 35"/>
                  <a:gd name="T26" fmla="*/ 20 w 42"/>
                  <a:gd name="T27" fmla="*/ 7 h 35"/>
                  <a:gd name="T28" fmla="*/ 22 w 42"/>
                  <a:gd name="T29" fmla="*/ 7 h 35"/>
                  <a:gd name="T30" fmla="*/ 25 w 42"/>
                  <a:gd name="T31" fmla="*/ 7 h 35"/>
                  <a:gd name="T32" fmla="*/ 25 w 42"/>
                  <a:gd name="T33" fmla="*/ 10 h 35"/>
                  <a:gd name="T34" fmla="*/ 27 w 42"/>
                  <a:gd name="T35" fmla="*/ 10 h 35"/>
                  <a:gd name="T36" fmla="*/ 35 w 42"/>
                  <a:gd name="T37" fmla="*/ 3 h 35"/>
                  <a:gd name="T38" fmla="*/ 39 w 42"/>
                  <a:gd name="T39" fmla="*/ 0 h 35"/>
                  <a:gd name="T40" fmla="*/ 42 w 42"/>
                  <a:gd name="T41" fmla="*/ 3 h 35"/>
                  <a:gd name="T42" fmla="*/ 42 w 42"/>
                  <a:gd name="T43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35">
                    <a:moveTo>
                      <a:pt x="42" y="5"/>
                    </a:moveTo>
                    <a:lnTo>
                      <a:pt x="42" y="3"/>
                    </a:lnTo>
                    <a:lnTo>
                      <a:pt x="42" y="5"/>
                    </a:lnTo>
                    <a:lnTo>
                      <a:pt x="20" y="20"/>
                    </a:lnTo>
                    <a:lnTo>
                      <a:pt x="17" y="20"/>
                    </a:lnTo>
                    <a:lnTo>
                      <a:pt x="15" y="20"/>
                    </a:lnTo>
                    <a:lnTo>
                      <a:pt x="12" y="25"/>
                    </a:lnTo>
                    <a:lnTo>
                      <a:pt x="2" y="35"/>
                    </a:lnTo>
                    <a:lnTo>
                      <a:pt x="0" y="35"/>
                    </a:lnTo>
                    <a:lnTo>
                      <a:pt x="5" y="25"/>
                    </a:lnTo>
                    <a:lnTo>
                      <a:pt x="7" y="22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20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10"/>
                    </a:lnTo>
                    <a:lnTo>
                      <a:pt x="27" y="10"/>
                    </a:lnTo>
                    <a:lnTo>
                      <a:pt x="35" y="3"/>
                    </a:lnTo>
                    <a:lnTo>
                      <a:pt x="39" y="0"/>
                    </a:lnTo>
                    <a:lnTo>
                      <a:pt x="42" y="3"/>
                    </a:lnTo>
                    <a:lnTo>
                      <a:pt x="42" y="5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6" name="Freeform 1377"/>
              <p:cNvSpPr>
                <a:spLocks/>
              </p:cNvSpPr>
              <p:nvPr/>
            </p:nvSpPr>
            <p:spPr bwMode="auto">
              <a:xfrm>
                <a:off x="6301" y="2105"/>
                <a:ext cx="8" cy="5"/>
              </a:xfrm>
              <a:custGeom>
                <a:avLst/>
                <a:gdLst>
                  <a:gd name="T0" fmla="*/ 8 w 8"/>
                  <a:gd name="T1" fmla="*/ 0 h 5"/>
                  <a:gd name="T2" fmla="*/ 8 w 8"/>
                  <a:gd name="T3" fmla="*/ 2 h 5"/>
                  <a:gd name="T4" fmla="*/ 8 w 8"/>
                  <a:gd name="T5" fmla="*/ 2 h 5"/>
                  <a:gd name="T6" fmla="*/ 3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7" name="Freeform 1378"/>
              <p:cNvSpPr>
                <a:spLocks/>
              </p:cNvSpPr>
              <p:nvPr/>
            </p:nvSpPr>
            <p:spPr bwMode="auto">
              <a:xfrm>
                <a:off x="6301" y="2105"/>
                <a:ext cx="8" cy="5"/>
              </a:xfrm>
              <a:custGeom>
                <a:avLst/>
                <a:gdLst>
                  <a:gd name="T0" fmla="*/ 8 w 8"/>
                  <a:gd name="T1" fmla="*/ 0 h 5"/>
                  <a:gd name="T2" fmla="*/ 8 w 8"/>
                  <a:gd name="T3" fmla="*/ 2 h 5"/>
                  <a:gd name="T4" fmla="*/ 8 w 8"/>
                  <a:gd name="T5" fmla="*/ 2 h 5"/>
                  <a:gd name="T6" fmla="*/ 3 w 8"/>
                  <a:gd name="T7" fmla="*/ 5 h 5"/>
                  <a:gd name="T8" fmla="*/ 0 w 8"/>
                  <a:gd name="T9" fmla="*/ 5 h 5"/>
                  <a:gd name="T10" fmla="*/ 3 w 8"/>
                  <a:gd name="T11" fmla="*/ 2 h 5"/>
                  <a:gd name="T12" fmla="*/ 8 w 8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8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8" name="Freeform 1379"/>
              <p:cNvSpPr>
                <a:spLocks/>
              </p:cNvSpPr>
              <p:nvPr/>
            </p:nvSpPr>
            <p:spPr bwMode="auto">
              <a:xfrm>
                <a:off x="6276" y="2085"/>
                <a:ext cx="20" cy="27"/>
              </a:xfrm>
              <a:custGeom>
                <a:avLst/>
                <a:gdLst>
                  <a:gd name="T0" fmla="*/ 15 w 20"/>
                  <a:gd name="T1" fmla="*/ 3 h 27"/>
                  <a:gd name="T2" fmla="*/ 15 w 20"/>
                  <a:gd name="T3" fmla="*/ 0 h 27"/>
                  <a:gd name="T4" fmla="*/ 20 w 20"/>
                  <a:gd name="T5" fmla="*/ 3 h 27"/>
                  <a:gd name="T6" fmla="*/ 20 w 20"/>
                  <a:gd name="T7" fmla="*/ 8 h 27"/>
                  <a:gd name="T8" fmla="*/ 3 w 20"/>
                  <a:gd name="T9" fmla="*/ 27 h 27"/>
                  <a:gd name="T10" fmla="*/ 0 w 20"/>
                  <a:gd name="T11" fmla="*/ 22 h 27"/>
                  <a:gd name="T12" fmla="*/ 13 w 20"/>
                  <a:gd name="T13" fmla="*/ 8 h 27"/>
                  <a:gd name="T14" fmla="*/ 15 w 20"/>
                  <a:gd name="T15" fmla="*/ 3 h 27"/>
                  <a:gd name="T16" fmla="*/ 15 w 20"/>
                  <a:gd name="T17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7">
                    <a:moveTo>
                      <a:pt x="15" y="3"/>
                    </a:moveTo>
                    <a:lnTo>
                      <a:pt x="15" y="0"/>
                    </a:lnTo>
                    <a:lnTo>
                      <a:pt x="20" y="3"/>
                    </a:lnTo>
                    <a:lnTo>
                      <a:pt x="20" y="8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13" y="8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9" name="Freeform 1380"/>
              <p:cNvSpPr>
                <a:spLocks/>
              </p:cNvSpPr>
              <p:nvPr/>
            </p:nvSpPr>
            <p:spPr bwMode="auto">
              <a:xfrm>
                <a:off x="6276" y="2085"/>
                <a:ext cx="20" cy="27"/>
              </a:xfrm>
              <a:custGeom>
                <a:avLst/>
                <a:gdLst>
                  <a:gd name="T0" fmla="*/ 15 w 20"/>
                  <a:gd name="T1" fmla="*/ 3 h 27"/>
                  <a:gd name="T2" fmla="*/ 15 w 20"/>
                  <a:gd name="T3" fmla="*/ 0 h 27"/>
                  <a:gd name="T4" fmla="*/ 20 w 20"/>
                  <a:gd name="T5" fmla="*/ 3 h 27"/>
                  <a:gd name="T6" fmla="*/ 20 w 20"/>
                  <a:gd name="T7" fmla="*/ 8 h 27"/>
                  <a:gd name="T8" fmla="*/ 3 w 20"/>
                  <a:gd name="T9" fmla="*/ 27 h 27"/>
                  <a:gd name="T10" fmla="*/ 0 w 20"/>
                  <a:gd name="T11" fmla="*/ 22 h 27"/>
                  <a:gd name="T12" fmla="*/ 13 w 20"/>
                  <a:gd name="T13" fmla="*/ 8 h 27"/>
                  <a:gd name="T14" fmla="*/ 15 w 20"/>
                  <a:gd name="T15" fmla="*/ 3 h 27"/>
                  <a:gd name="T16" fmla="*/ 15 w 20"/>
                  <a:gd name="T17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7">
                    <a:moveTo>
                      <a:pt x="15" y="3"/>
                    </a:moveTo>
                    <a:lnTo>
                      <a:pt x="15" y="0"/>
                    </a:lnTo>
                    <a:lnTo>
                      <a:pt x="20" y="3"/>
                    </a:lnTo>
                    <a:lnTo>
                      <a:pt x="20" y="8"/>
                    </a:lnTo>
                    <a:lnTo>
                      <a:pt x="3" y="27"/>
                    </a:lnTo>
                    <a:lnTo>
                      <a:pt x="0" y="22"/>
                    </a:lnTo>
                    <a:lnTo>
                      <a:pt x="13" y="8"/>
                    </a:lnTo>
                    <a:lnTo>
                      <a:pt x="15" y="3"/>
                    </a:lnTo>
                    <a:lnTo>
                      <a:pt x="1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0" name="Freeform 1381"/>
              <p:cNvSpPr>
                <a:spLocks/>
              </p:cNvSpPr>
              <p:nvPr/>
            </p:nvSpPr>
            <p:spPr bwMode="auto">
              <a:xfrm>
                <a:off x="5099" y="2533"/>
                <a:ext cx="198" cy="425"/>
              </a:xfrm>
              <a:custGeom>
                <a:avLst/>
                <a:gdLst>
                  <a:gd name="T0" fmla="*/ 50 w 198"/>
                  <a:gd name="T1" fmla="*/ 244 h 425"/>
                  <a:gd name="T2" fmla="*/ 37 w 198"/>
                  <a:gd name="T3" fmla="*/ 220 h 425"/>
                  <a:gd name="T4" fmla="*/ 28 w 198"/>
                  <a:gd name="T5" fmla="*/ 217 h 425"/>
                  <a:gd name="T6" fmla="*/ 33 w 198"/>
                  <a:gd name="T7" fmla="*/ 215 h 425"/>
                  <a:gd name="T8" fmla="*/ 33 w 198"/>
                  <a:gd name="T9" fmla="*/ 207 h 425"/>
                  <a:gd name="T10" fmla="*/ 10 w 198"/>
                  <a:gd name="T11" fmla="*/ 195 h 425"/>
                  <a:gd name="T12" fmla="*/ 5 w 198"/>
                  <a:gd name="T13" fmla="*/ 190 h 425"/>
                  <a:gd name="T14" fmla="*/ 3 w 198"/>
                  <a:gd name="T15" fmla="*/ 168 h 425"/>
                  <a:gd name="T16" fmla="*/ 8 w 198"/>
                  <a:gd name="T17" fmla="*/ 155 h 425"/>
                  <a:gd name="T18" fmla="*/ 15 w 198"/>
                  <a:gd name="T19" fmla="*/ 153 h 425"/>
                  <a:gd name="T20" fmla="*/ 18 w 198"/>
                  <a:gd name="T21" fmla="*/ 148 h 425"/>
                  <a:gd name="T22" fmla="*/ 18 w 198"/>
                  <a:gd name="T23" fmla="*/ 133 h 425"/>
                  <a:gd name="T24" fmla="*/ 23 w 198"/>
                  <a:gd name="T25" fmla="*/ 111 h 425"/>
                  <a:gd name="T26" fmla="*/ 40 w 198"/>
                  <a:gd name="T27" fmla="*/ 108 h 425"/>
                  <a:gd name="T28" fmla="*/ 52 w 198"/>
                  <a:gd name="T29" fmla="*/ 76 h 425"/>
                  <a:gd name="T30" fmla="*/ 65 w 198"/>
                  <a:gd name="T31" fmla="*/ 61 h 425"/>
                  <a:gd name="T32" fmla="*/ 72 w 198"/>
                  <a:gd name="T33" fmla="*/ 39 h 425"/>
                  <a:gd name="T34" fmla="*/ 94 w 198"/>
                  <a:gd name="T35" fmla="*/ 27 h 425"/>
                  <a:gd name="T36" fmla="*/ 107 w 198"/>
                  <a:gd name="T37" fmla="*/ 24 h 425"/>
                  <a:gd name="T38" fmla="*/ 111 w 198"/>
                  <a:gd name="T39" fmla="*/ 12 h 425"/>
                  <a:gd name="T40" fmla="*/ 116 w 198"/>
                  <a:gd name="T41" fmla="*/ 2 h 425"/>
                  <a:gd name="T42" fmla="*/ 124 w 198"/>
                  <a:gd name="T43" fmla="*/ 2 h 425"/>
                  <a:gd name="T44" fmla="*/ 134 w 198"/>
                  <a:gd name="T45" fmla="*/ 19 h 425"/>
                  <a:gd name="T46" fmla="*/ 134 w 198"/>
                  <a:gd name="T47" fmla="*/ 71 h 425"/>
                  <a:gd name="T48" fmla="*/ 126 w 198"/>
                  <a:gd name="T49" fmla="*/ 81 h 425"/>
                  <a:gd name="T50" fmla="*/ 121 w 198"/>
                  <a:gd name="T51" fmla="*/ 103 h 425"/>
                  <a:gd name="T52" fmla="*/ 131 w 198"/>
                  <a:gd name="T53" fmla="*/ 103 h 425"/>
                  <a:gd name="T54" fmla="*/ 149 w 198"/>
                  <a:gd name="T55" fmla="*/ 113 h 425"/>
                  <a:gd name="T56" fmla="*/ 156 w 198"/>
                  <a:gd name="T57" fmla="*/ 148 h 425"/>
                  <a:gd name="T58" fmla="*/ 178 w 198"/>
                  <a:gd name="T59" fmla="*/ 163 h 425"/>
                  <a:gd name="T60" fmla="*/ 195 w 198"/>
                  <a:gd name="T61" fmla="*/ 158 h 425"/>
                  <a:gd name="T62" fmla="*/ 195 w 198"/>
                  <a:gd name="T63" fmla="*/ 165 h 425"/>
                  <a:gd name="T64" fmla="*/ 181 w 198"/>
                  <a:gd name="T65" fmla="*/ 180 h 425"/>
                  <a:gd name="T66" fmla="*/ 173 w 198"/>
                  <a:gd name="T67" fmla="*/ 185 h 425"/>
                  <a:gd name="T68" fmla="*/ 146 w 198"/>
                  <a:gd name="T69" fmla="*/ 207 h 425"/>
                  <a:gd name="T70" fmla="*/ 121 w 198"/>
                  <a:gd name="T71" fmla="*/ 234 h 425"/>
                  <a:gd name="T72" fmla="*/ 136 w 198"/>
                  <a:gd name="T73" fmla="*/ 264 h 425"/>
                  <a:gd name="T74" fmla="*/ 144 w 198"/>
                  <a:gd name="T75" fmla="*/ 286 h 425"/>
                  <a:gd name="T76" fmla="*/ 139 w 198"/>
                  <a:gd name="T77" fmla="*/ 301 h 425"/>
                  <a:gd name="T78" fmla="*/ 134 w 198"/>
                  <a:gd name="T79" fmla="*/ 314 h 425"/>
                  <a:gd name="T80" fmla="*/ 151 w 198"/>
                  <a:gd name="T81" fmla="*/ 338 h 425"/>
                  <a:gd name="T82" fmla="*/ 163 w 198"/>
                  <a:gd name="T83" fmla="*/ 385 h 425"/>
                  <a:gd name="T84" fmla="*/ 151 w 198"/>
                  <a:gd name="T85" fmla="*/ 405 h 425"/>
                  <a:gd name="T86" fmla="*/ 146 w 198"/>
                  <a:gd name="T87" fmla="*/ 390 h 425"/>
                  <a:gd name="T88" fmla="*/ 144 w 198"/>
                  <a:gd name="T89" fmla="*/ 383 h 425"/>
                  <a:gd name="T90" fmla="*/ 134 w 198"/>
                  <a:gd name="T91" fmla="*/ 343 h 425"/>
                  <a:gd name="T92" fmla="*/ 121 w 198"/>
                  <a:gd name="T93" fmla="*/ 281 h 425"/>
                  <a:gd name="T94" fmla="*/ 102 w 198"/>
                  <a:gd name="T95" fmla="*/ 272 h 425"/>
                  <a:gd name="T96" fmla="*/ 70 w 198"/>
                  <a:gd name="T97" fmla="*/ 299 h 425"/>
                  <a:gd name="T98" fmla="*/ 62 w 198"/>
                  <a:gd name="T99" fmla="*/ 294 h 425"/>
                  <a:gd name="T100" fmla="*/ 50 w 198"/>
                  <a:gd name="T101" fmla="*/ 294 h 425"/>
                  <a:gd name="T102" fmla="*/ 45 w 198"/>
                  <a:gd name="T103" fmla="*/ 29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8" h="425">
                    <a:moveTo>
                      <a:pt x="45" y="284"/>
                    </a:moveTo>
                    <a:lnTo>
                      <a:pt x="50" y="267"/>
                    </a:lnTo>
                    <a:lnTo>
                      <a:pt x="50" y="244"/>
                    </a:lnTo>
                    <a:lnTo>
                      <a:pt x="47" y="242"/>
                    </a:lnTo>
                    <a:lnTo>
                      <a:pt x="47" y="239"/>
                    </a:lnTo>
                    <a:lnTo>
                      <a:pt x="37" y="220"/>
                    </a:lnTo>
                    <a:lnTo>
                      <a:pt x="35" y="227"/>
                    </a:lnTo>
                    <a:lnTo>
                      <a:pt x="33" y="225"/>
                    </a:lnTo>
                    <a:lnTo>
                      <a:pt x="28" y="217"/>
                    </a:lnTo>
                    <a:lnTo>
                      <a:pt x="30" y="215"/>
                    </a:lnTo>
                    <a:lnTo>
                      <a:pt x="35" y="217"/>
                    </a:lnTo>
                    <a:lnTo>
                      <a:pt x="33" y="215"/>
                    </a:lnTo>
                    <a:lnTo>
                      <a:pt x="30" y="212"/>
                    </a:lnTo>
                    <a:lnTo>
                      <a:pt x="33" y="210"/>
                    </a:lnTo>
                    <a:lnTo>
                      <a:pt x="33" y="207"/>
                    </a:lnTo>
                    <a:lnTo>
                      <a:pt x="15" y="200"/>
                    </a:lnTo>
                    <a:lnTo>
                      <a:pt x="15" y="195"/>
                    </a:lnTo>
                    <a:lnTo>
                      <a:pt x="10" y="195"/>
                    </a:lnTo>
                    <a:lnTo>
                      <a:pt x="8" y="190"/>
                    </a:lnTo>
                    <a:lnTo>
                      <a:pt x="8" y="192"/>
                    </a:lnTo>
                    <a:lnTo>
                      <a:pt x="5" y="190"/>
                    </a:lnTo>
                    <a:lnTo>
                      <a:pt x="0" y="180"/>
                    </a:lnTo>
                    <a:lnTo>
                      <a:pt x="0" y="168"/>
                    </a:lnTo>
                    <a:lnTo>
                      <a:pt x="3" y="168"/>
                    </a:lnTo>
                    <a:lnTo>
                      <a:pt x="8" y="168"/>
                    </a:lnTo>
                    <a:lnTo>
                      <a:pt x="8" y="158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10" y="153"/>
                    </a:lnTo>
                    <a:lnTo>
                      <a:pt x="15" y="153"/>
                    </a:lnTo>
                    <a:lnTo>
                      <a:pt x="15" y="153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18" y="143"/>
                    </a:lnTo>
                    <a:lnTo>
                      <a:pt x="18" y="133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11"/>
                    </a:lnTo>
                    <a:lnTo>
                      <a:pt x="28" y="108"/>
                    </a:lnTo>
                    <a:lnTo>
                      <a:pt x="33" y="108"/>
                    </a:lnTo>
                    <a:lnTo>
                      <a:pt x="40" y="108"/>
                    </a:lnTo>
                    <a:lnTo>
                      <a:pt x="42" y="106"/>
                    </a:lnTo>
                    <a:lnTo>
                      <a:pt x="55" y="79"/>
                    </a:lnTo>
                    <a:lnTo>
                      <a:pt x="52" y="76"/>
                    </a:lnTo>
                    <a:lnTo>
                      <a:pt x="55" y="71"/>
                    </a:lnTo>
                    <a:lnTo>
                      <a:pt x="62" y="69"/>
                    </a:lnTo>
                    <a:lnTo>
                      <a:pt x="65" y="61"/>
                    </a:lnTo>
                    <a:lnTo>
                      <a:pt x="65" y="52"/>
                    </a:lnTo>
                    <a:lnTo>
                      <a:pt x="67" y="44"/>
                    </a:lnTo>
                    <a:lnTo>
                      <a:pt x="72" y="39"/>
                    </a:lnTo>
                    <a:lnTo>
                      <a:pt x="79" y="37"/>
                    </a:lnTo>
                    <a:lnTo>
                      <a:pt x="84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104" y="27"/>
                    </a:lnTo>
                    <a:lnTo>
                      <a:pt x="107" y="24"/>
                    </a:lnTo>
                    <a:lnTo>
                      <a:pt x="104" y="19"/>
                    </a:lnTo>
                    <a:lnTo>
                      <a:pt x="107" y="14"/>
                    </a:lnTo>
                    <a:lnTo>
                      <a:pt x="111" y="12"/>
                    </a:lnTo>
                    <a:lnTo>
                      <a:pt x="114" y="10"/>
                    </a:lnTo>
                    <a:lnTo>
                      <a:pt x="114" y="5"/>
                    </a:lnTo>
                    <a:lnTo>
                      <a:pt x="116" y="2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24" y="2"/>
                    </a:lnTo>
                    <a:lnTo>
                      <a:pt x="129" y="7"/>
                    </a:lnTo>
                    <a:lnTo>
                      <a:pt x="131" y="14"/>
                    </a:lnTo>
                    <a:lnTo>
                      <a:pt x="134" y="19"/>
                    </a:lnTo>
                    <a:lnTo>
                      <a:pt x="139" y="19"/>
                    </a:lnTo>
                    <a:lnTo>
                      <a:pt x="141" y="56"/>
                    </a:lnTo>
                    <a:lnTo>
                      <a:pt x="134" y="71"/>
                    </a:lnTo>
                    <a:lnTo>
                      <a:pt x="131" y="71"/>
                    </a:lnTo>
                    <a:lnTo>
                      <a:pt x="129" y="76"/>
                    </a:lnTo>
                    <a:lnTo>
                      <a:pt x="126" y="81"/>
                    </a:lnTo>
                    <a:lnTo>
                      <a:pt x="121" y="94"/>
                    </a:lnTo>
                    <a:lnTo>
                      <a:pt x="124" y="101"/>
                    </a:lnTo>
                    <a:lnTo>
                      <a:pt x="121" y="103"/>
                    </a:lnTo>
                    <a:lnTo>
                      <a:pt x="119" y="111"/>
                    </a:lnTo>
                    <a:lnTo>
                      <a:pt x="121" y="113"/>
                    </a:lnTo>
                    <a:lnTo>
                      <a:pt x="131" y="103"/>
                    </a:lnTo>
                    <a:lnTo>
                      <a:pt x="146" y="103"/>
                    </a:lnTo>
                    <a:lnTo>
                      <a:pt x="146" y="108"/>
                    </a:lnTo>
                    <a:lnTo>
                      <a:pt x="149" y="113"/>
                    </a:lnTo>
                    <a:lnTo>
                      <a:pt x="149" y="123"/>
                    </a:lnTo>
                    <a:lnTo>
                      <a:pt x="161" y="131"/>
                    </a:lnTo>
                    <a:lnTo>
                      <a:pt x="156" y="148"/>
                    </a:lnTo>
                    <a:lnTo>
                      <a:pt x="168" y="153"/>
                    </a:lnTo>
                    <a:lnTo>
                      <a:pt x="171" y="155"/>
                    </a:lnTo>
                    <a:lnTo>
                      <a:pt x="178" y="163"/>
                    </a:lnTo>
                    <a:lnTo>
                      <a:pt x="186" y="163"/>
                    </a:lnTo>
                    <a:lnTo>
                      <a:pt x="193" y="158"/>
                    </a:lnTo>
                    <a:lnTo>
                      <a:pt x="195" y="158"/>
                    </a:lnTo>
                    <a:lnTo>
                      <a:pt x="198" y="160"/>
                    </a:lnTo>
                    <a:lnTo>
                      <a:pt x="195" y="163"/>
                    </a:lnTo>
                    <a:lnTo>
                      <a:pt x="195" y="165"/>
                    </a:lnTo>
                    <a:lnTo>
                      <a:pt x="183" y="173"/>
                    </a:lnTo>
                    <a:lnTo>
                      <a:pt x="186" y="178"/>
                    </a:lnTo>
                    <a:lnTo>
                      <a:pt x="181" y="180"/>
                    </a:lnTo>
                    <a:lnTo>
                      <a:pt x="178" y="180"/>
                    </a:lnTo>
                    <a:lnTo>
                      <a:pt x="176" y="183"/>
                    </a:lnTo>
                    <a:lnTo>
                      <a:pt x="173" y="185"/>
                    </a:lnTo>
                    <a:lnTo>
                      <a:pt x="171" y="192"/>
                    </a:lnTo>
                    <a:lnTo>
                      <a:pt x="163" y="195"/>
                    </a:lnTo>
                    <a:lnTo>
                      <a:pt x="146" y="207"/>
                    </a:lnTo>
                    <a:lnTo>
                      <a:pt x="129" y="210"/>
                    </a:lnTo>
                    <a:lnTo>
                      <a:pt x="121" y="232"/>
                    </a:lnTo>
                    <a:lnTo>
                      <a:pt x="121" y="234"/>
                    </a:lnTo>
                    <a:lnTo>
                      <a:pt x="119" y="237"/>
                    </a:lnTo>
                    <a:lnTo>
                      <a:pt x="126" y="257"/>
                    </a:lnTo>
                    <a:lnTo>
                      <a:pt x="136" y="264"/>
                    </a:lnTo>
                    <a:lnTo>
                      <a:pt x="139" y="267"/>
                    </a:lnTo>
                    <a:lnTo>
                      <a:pt x="139" y="286"/>
                    </a:lnTo>
                    <a:lnTo>
                      <a:pt x="144" y="286"/>
                    </a:lnTo>
                    <a:lnTo>
                      <a:pt x="146" y="289"/>
                    </a:lnTo>
                    <a:lnTo>
                      <a:pt x="144" y="291"/>
                    </a:lnTo>
                    <a:lnTo>
                      <a:pt x="139" y="301"/>
                    </a:lnTo>
                    <a:lnTo>
                      <a:pt x="139" y="306"/>
                    </a:lnTo>
                    <a:lnTo>
                      <a:pt x="134" y="311"/>
                    </a:lnTo>
                    <a:lnTo>
                      <a:pt x="134" y="314"/>
                    </a:lnTo>
                    <a:lnTo>
                      <a:pt x="131" y="319"/>
                    </a:lnTo>
                    <a:lnTo>
                      <a:pt x="134" y="326"/>
                    </a:lnTo>
                    <a:lnTo>
                      <a:pt x="151" y="338"/>
                    </a:lnTo>
                    <a:lnTo>
                      <a:pt x="156" y="365"/>
                    </a:lnTo>
                    <a:lnTo>
                      <a:pt x="156" y="365"/>
                    </a:lnTo>
                    <a:lnTo>
                      <a:pt x="163" y="385"/>
                    </a:lnTo>
                    <a:lnTo>
                      <a:pt x="163" y="390"/>
                    </a:lnTo>
                    <a:lnTo>
                      <a:pt x="156" y="400"/>
                    </a:lnTo>
                    <a:lnTo>
                      <a:pt x="151" y="405"/>
                    </a:lnTo>
                    <a:lnTo>
                      <a:pt x="144" y="425"/>
                    </a:lnTo>
                    <a:lnTo>
                      <a:pt x="139" y="422"/>
                    </a:lnTo>
                    <a:lnTo>
                      <a:pt x="146" y="390"/>
                    </a:lnTo>
                    <a:lnTo>
                      <a:pt x="139" y="385"/>
                    </a:lnTo>
                    <a:lnTo>
                      <a:pt x="139" y="383"/>
                    </a:lnTo>
                    <a:lnTo>
                      <a:pt x="144" y="383"/>
                    </a:lnTo>
                    <a:lnTo>
                      <a:pt x="141" y="378"/>
                    </a:lnTo>
                    <a:lnTo>
                      <a:pt x="144" y="373"/>
                    </a:lnTo>
                    <a:lnTo>
                      <a:pt x="134" y="343"/>
                    </a:lnTo>
                    <a:lnTo>
                      <a:pt x="134" y="346"/>
                    </a:lnTo>
                    <a:lnTo>
                      <a:pt x="131" y="348"/>
                    </a:lnTo>
                    <a:lnTo>
                      <a:pt x="121" y="281"/>
                    </a:lnTo>
                    <a:lnTo>
                      <a:pt x="116" y="281"/>
                    </a:lnTo>
                    <a:lnTo>
                      <a:pt x="107" y="272"/>
                    </a:lnTo>
                    <a:lnTo>
                      <a:pt x="102" y="272"/>
                    </a:lnTo>
                    <a:lnTo>
                      <a:pt x="99" y="259"/>
                    </a:lnTo>
                    <a:lnTo>
                      <a:pt x="97" y="276"/>
                    </a:lnTo>
                    <a:lnTo>
                      <a:pt x="70" y="299"/>
                    </a:lnTo>
                    <a:lnTo>
                      <a:pt x="67" y="296"/>
                    </a:lnTo>
                    <a:lnTo>
                      <a:pt x="65" y="296"/>
                    </a:lnTo>
                    <a:lnTo>
                      <a:pt x="62" y="294"/>
                    </a:lnTo>
                    <a:lnTo>
                      <a:pt x="60" y="299"/>
                    </a:lnTo>
                    <a:lnTo>
                      <a:pt x="52" y="296"/>
                    </a:lnTo>
                    <a:lnTo>
                      <a:pt x="50" y="294"/>
                    </a:lnTo>
                    <a:lnTo>
                      <a:pt x="50" y="289"/>
                    </a:lnTo>
                    <a:lnTo>
                      <a:pt x="47" y="294"/>
                    </a:lnTo>
                    <a:lnTo>
                      <a:pt x="45" y="291"/>
                    </a:lnTo>
                    <a:lnTo>
                      <a:pt x="45" y="28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1" name="Freeform 1382"/>
              <p:cNvSpPr>
                <a:spLocks/>
              </p:cNvSpPr>
              <p:nvPr/>
            </p:nvSpPr>
            <p:spPr bwMode="auto">
              <a:xfrm>
                <a:off x="5099" y="2533"/>
                <a:ext cx="198" cy="425"/>
              </a:xfrm>
              <a:custGeom>
                <a:avLst/>
                <a:gdLst>
                  <a:gd name="T0" fmla="*/ 50 w 198"/>
                  <a:gd name="T1" fmla="*/ 244 h 425"/>
                  <a:gd name="T2" fmla="*/ 37 w 198"/>
                  <a:gd name="T3" fmla="*/ 220 h 425"/>
                  <a:gd name="T4" fmla="*/ 28 w 198"/>
                  <a:gd name="T5" fmla="*/ 217 h 425"/>
                  <a:gd name="T6" fmla="*/ 33 w 198"/>
                  <a:gd name="T7" fmla="*/ 215 h 425"/>
                  <a:gd name="T8" fmla="*/ 33 w 198"/>
                  <a:gd name="T9" fmla="*/ 207 h 425"/>
                  <a:gd name="T10" fmla="*/ 10 w 198"/>
                  <a:gd name="T11" fmla="*/ 195 h 425"/>
                  <a:gd name="T12" fmla="*/ 5 w 198"/>
                  <a:gd name="T13" fmla="*/ 190 h 425"/>
                  <a:gd name="T14" fmla="*/ 3 w 198"/>
                  <a:gd name="T15" fmla="*/ 168 h 425"/>
                  <a:gd name="T16" fmla="*/ 8 w 198"/>
                  <a:gd name="T17" fmla="*/ 155 h 425"/>
                  <a:gd name="T18" fmla="*/ 15 w 198"/>
                  <a:gd name="T19" fmla="*/ 153 h 425"/>
                  <a:gd name="T20" fmla="*/ 18 w 198"/>
                  <a:gd name="T21" fmla="*/ 148 h 425"/>
                  <a:gd name="T22" fmla="*/ 18 w 198"/>
                  <a:gd name="T23" fmla="*/ 133 h 425"/>
                  <a:gd name="T24" fmla="*/ 23 w 198"/>
                  <a:gd name="T25" fmla="*/ 111 h 425"/>
                  <a:gd name="T26" fmla="*/ 40 w 198"/>
                  <a:gd name="T27" fmla="*/ 108 h 425"/>
                  <a:gd name="T28" fmla="*/ 52 w 198"/>
                  <a:gd name="T29" fmla="*/ 76 h 425"/>
                  <a:gd name="T30" fmla="*/ 65 w 198"/>
                  <a:gd name="T31" fmla="*/ 61 h 425"/>
                  <a:gd name="T32" fmla="*/ 72 w 198"/>
                  <a:gd name="T33" fmla="*/ 39 h 425"/>
                  <a:gd name="T34" fmla="*/ 94 w 198"/>
                  <a:gd name="T35" fmla="*/ 27 h 425"/>
                  <a:gd name="T36" fmla="*/ 107 w 198"/>
                  <a:gd name="T37" fmla="*/ 24 h 425"/>
                  <a:gd name="T38" fmla="*/ 111 w 198"/>
                  <a:gd name="T39" fmla="*/ 12 h 425"/>
                  <a:gd name="T40" fmla="*/ 116 w 198"/>
                  <a:gd name="T41" fmla="*/ 2 h 425"/>
                  <a:gd name="T42" fmla="*/ 124 w 198"/>
                  <a:gd name="T43" fmla="*/ 2 h 425"/>
                  <a:gd name="T44" fmla="*/ 134 w 198"/>
                  <a:gd name="T45" fmla="*/ 19 h 425"/>
                  <a:gd name="T46" fmla="*/ 134 w 198"/>
                  <a:gd name="T47" fmla="*/ 71 h 425"/>
                  <a:gd name="T48" fmla="*/ 126 w 198"/>
                  <a:gd name="T49" fmla="*/ 81 h 425"/>
                  <a:gd name="T50" fmla="*/ 121 w 198"/>
                  <a:gd name="T51" fmla="*/ 103 h 425"/>
                  <a:gd name="T52" fmla="*/ 131 w 198"/>
                  <a:gd name="T53" fmla="*/ 103 h 425"/>
                  <a:gd name="T54" fmla="*/ 149 w 198"/>
                  <a:gd name="T55" fmla="*/ 113 h 425"/>
                  <a:gd name="T56" fmla="*/ 156 w 198"/>
                  <a:gd name="T57" fmla="*/ 148 h 425"/>
                  <a:gd name="T58" fmla="*/ 178 w 198"/>
                  <a:gd name="T59" fmla="*/ 163 h 425"/>
                  <a:gd name="T60" fmla="*/ 195 w 198"/>
                  <a:gd name="T61" fmla="*/ 158 h 425"/>
                  <a:gd name="T62" fmla="*/ 195 w 198"/>
                  <a:gd name="T63" fmla="*/ 165 h 425"/>
                  <a:gd name="T64" fmla="*/ 181 w 198"/>
                  <a:gd name="T65" fmla="*/ 180 h 425"/>
                  <a:gd name="T66" fmla="*/ 173 w 198"/>
                  <a:gd name="T67" fmla="*/ 185 h 425"/>
                  <a:gd name="T68" fmla="*/ 146 w 198"/>
                  <a:gd name="T69" fmla="*/ 207 h 425"/>
                  <a:gd name="T70" fmla="*/ 121 w 198"/>
                  <a:gd name="T71" fmla="*/ 234 h 425"/>
                  <a:gd name="T72" fmla="*/ 136 w 198"/>
                  <a:gd name="T73" fmla="*/ 264 h 425"/>
                  <a:gd name="T74" fmla="*/ 144 w 198"/>
                  <a:gd name="T75" fmla="*/ 286 h 425"/>
                  <a:gd name="T76" fmla="*/ 139 w 198"/>
                  <a:gd name="T77" fmla="*/ 301 h 425"/>
                  <a:gd name="T78" fmla="*/ 134 w 198"/>
                  <a:gd name="T79" fmla="*/ 314 h 425"/>
                  <a:gd name="T80" fmla="*/ 151 w 198"/>
                  <a:gd name="T81" fmla="*/ 338 h 425"/>
                  <a:gd name="T82" fmla="*/ 163 w 198"/>
                  <a:gd name="T83" fmla="*/ 385 h 425"/>
                  <a:gd name="T84" fmla="*/ 151 w 198"/>
                  <a:gd name="T85" fmla="*/ 405 h 425"/>
                  <a:gd name="T86" fmla="*/ 146 w 198"/>
                  <a:gd name="T87" fmla="*/ 390 h 425"/>
                  <a:gd name="T88" fmla="*/ 144 w 198"/>
                  <a:gd name="T89" fmla="*/ 383 h 425"/>
                  <a:gd name="T90" fmla="*/ 134 w 198"/>
                  <a:gd name="T91" fmla="*/ 343 h 425"/>
                  <a:gd name="T92" fmla="*/ 121 w 198"/>
                  <a:gd name="T93" fmla="*/ 281 h 425"/>
                  <a:gd name="T94" fmla="*/ 102 w 198"/>
                  <a:gd name="T95" fmla="*/ 272 h 425"/>
                  <a:gd name="T96" fmla="*/ 70 w 198"/>
                  <a:gd name="T97" fmla="*/ 299 h 425"/>
                  <a:gd name="T98" fmla="*/ 62 w 198"/>
                  <a:gd name="T99" fmla="*/ 294 h 425"/>
                  <a:gd name="T100" fmla="*/ 50 w 198"/>
                  <a:gd name="T101" fmla="*/ 294 h 425"/>
                  <a:gd name="T102" fmla="*/ 45 w 198"/>
                  <a:gd name="T103" fmla="*/ 29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8" h="425">
                    <a:moveTo>
                      <a:pt x="45" y="284"/>
                    </a:moveTo>
                    <a:lnTo>
                      <a:pt x="50" y="267"/>
                    </a:lnTo>
                    <a:lnTo>
                      <a:pt x="50" y="244"/>
                    </a:lnTo>
                    <a:lnTo>
                      <a:pt x="47" y="242"/>
                    </a:lnTo>
                    <a:lnTo>
                      <a:pt x="47" y="239"/>
                    </a:lnTo>
                    <a:lnTo>
                      <a:pt x="37" y="220"/>
                    </a:lnTo>
                    <a:lnTo>
                      <a:pt x="35" y="227"/>
                    </a:lnTo>
                    <a:lnTo>
                      <a:pt x="33" y="225"/>
                    </a:lnTo>
                    <a:lnTo>
                      <a:pt x="28" y="217"/>
                    </a:lnTo>
                    <a:lnTo>
                      <a:pt x="30" y="215"/>
                    </a:lnTo>
                    <a:lnTo>
                      <a:pt x="35" y="217"/>
                    </a:lnTo>
                    <a:lnTo>
                      <a:pt x="33" y="215"/>
                    </a:lnTo>
                    <a:lnTo>
                      <a:pt x="30" y="212"/>
                    </a:lnTo>
                    <a:lnTo>
                      <a:pt x="33" y="210"/>
                    </a:lnTo>
                    <a:lnTo>
                      <a:pt x="33" y="207"/>
                    </a:lnTo>
                    <a:lnTo>
                      <a:pt x="15" y="200"/>
                    </a:lnTo>
                    <a:lnTo>
                      <a:pt x="15" y="195"/>
                    </a:lnTo>
                    <a:lnTo>
                      <a:pt x="10" y="195"/>
                    </a:lnTo>
                    <a:lnTo>
                      <a:pt x="8" y="190"/>
                    </a:lnTo>
                    <a:lnTo>
                      <a:pt x="8" y="192"/>
                    </a:lnTo>
                    <a:lnTo>
                      <a:pt x="5" y="190"/>
                    </a:lnTo>
                    <a:lnTo>
                      <a:pt x="0" y="180"/>
                    </a:lnTo>
                    <a:lnTo>
                      <a:pt x="0" y="168"/>
                    </a:lnTo>
                    <a:lnTo>
                      <a:pt x="3" y="168"/>
                    </a:lnTo>
                    <a:lnTo>
                      <a:pt x="8" y="168"/>
                    </a:lnTo>
                    <a:lnTo>
                      <a:pt x="8" y="158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10" y="153"/>
                    </a:lnTo>
                    <a:lnTo>
                      <a:pt x="15" y="153"/>
                    </a:lnTo>
                    <a:lnTo>
                      <a:pt x="15" y="153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18" y="143"/>
                    </a:lnTo>
                    <a:lnTo>
                      <a:pt x="18" y="133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11"/>
                    </a:lnTo>
                    <a:lnTo>
                      <a:pt x="28" y="108"/>
                    </a:lnTo>
                    <a:lnTo>
                      <a:pt x="33" y="108"/>
                    </a:lnTo>
                    <a:lnTo>
                      <a:pt x="40" y="108"/>
                    </a:lnTo>
                    <a:lnTo>
                      <a:pt x="42" y="106"/>
                    </a:lnTo>
                    <a:lnTo>
                      <a:pt x="55" y="79"/>
                    </a:lnTo>
                    <a:lnTo>
                      <a:pt x="52" y="76"/>
                    </a:lnTo>
                    <a:lnTo>
                      <a:pt x="55" y="71"/>
                    </a:lnTo>
                    <a:lnTo>
                      <a:pt x="62" y="69"/>
                    </a:lnTo>
                    <a:lnTo>
                      <a:pt x="65" y="61"/>
                    </a:lnTo>
                    <a:lnTo>
                      <a:pt x="65" y="52"/>
                    </a:lnTo>
                    <a:lnTo>
                      <a:pt x="67" y="44"/>
                    </a:lnTo>
                    <a:lnTo>
                      <a:pt x="72" y="39"/>
                    </a:lnTo>
                    <a:lnTo>
                      <a:pt x="79" y="37"/>
                    </a:lnTo>
                    <a:lnTo>
                      <a:pt x="84" y="29"/>
                    </a:lnTo>
                    <a:lnTo>
                      <a:pt x="94" y="27"/>
                    </a:lnTo>
                    <a:lnTo>
                      <a:pt x="97" y="24"/>
                    </a:lnTo>
                    <a:lnTo>
                      <a:pt x="104" y="27"/>
                    </a:lnTo>
                    <a:lnTo>
                      <a:pt x="107" y="24"/>
                    </a:lnTo>
                    <a:lnTo>
                      <a:pt x="104" y="19"/>
                    </a:lnTo>
                    <a:lnTo>
                      <a:pt x="107" y="14"/>
                    </a:lnTo>
                    <a:lnTo>
                      <a:pt x="111" y="12"/>
                    </a:lnTo>
                    <a:lnTo>
                      <a:pt x="114" y="10"/>
                    </a:lnTo>
                    <a:lnTo>
                      <a:pt x="114" y="5"/>
                    </a:lnTo>
                    <a:lnTo>
                      <a:pt x="116" y="2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24" y="2"/>
                    </a:lnTo>
                    <a:lnTo>
                      <a:pt x="129" y="7"/>
                    </a:lnTo>
                    <a:lnTo>
                      <a:pt x="131" y="14"/>
                    </a:lnTo>
                    <a:lnTo>
                      <a:pt x="134" y="19"/>
                    </a:lnTo>
                    <a:lnTo>
                      <a:pt x="139" y="19"/>
                    </a:lnTo>
                    <a:lnTo>
                      <a:pt x="141" y="56"/>
                    </a:lnTo>
                    <a:lnTo>
                      <a:pt x="134" y="71"/>
                    </a:lnTo>
                    <a:lnTo>
                      <a:pt x="131" y="71"/>
                    </a:lnTo>
                    <a:lnTo>
                      <a:pt x="129" y="76"/>
                    </a:lnTo>
                    <a:lnTo>
                      <a:pt x="126" y="81"/>
                    </a:lnTo>
                    <a:lnTo>
                      <a:pt x="121" y="94"/>
                    </a:lnTo>
                    <a:lnTo>
                      <a:pt x="124" y="101"/>
                    </a:lnTo>
                    <a:lnTo>
                      <a:pt x="121" y="103"/>
                    </a:lnTo>
                    <a:lnTo>
                      <a:pt x="119" y="111"/>
                    </a:lnTo>
                    <a:lnTo>
                      <a:pt x="121" y="113"/>
                    </a:lnTo>
                    <a:lnTo>
                      <a:pt x="131" y="103"/>
                    </a:lnTo>
                    <a:lnTo>
                      <a:pt x="146" y="103"/>
                    </a:lnTo>
                    <a:lnTo>
                      <a:pt x="146" y="108"/>
                    </a:lnTo>
                    <a:lnTo>
                      <a:pt x="149" y="113"/>
                    </a:lnTo>
                    <a:lnTo>
                      <a:pt x="149" y="123"/>
                    </a:lnTo>
                    <a:lnTo>
                      <a:pt x="161" y="131"/>
                    </a:lnTo>
                    <a:lnTo>
                      <a:pt x="156" y="148"/>
                    </a:lnTo>
                    <a:lnTo>
                      <a:pt x="168" y="153"/>
                    </a:lnTo>
                    <a:lnTo>
                      <a:pt x="171" y="155"/>
                    </a:lnTo>
                    <a:lnTo>
                      <a:pt x="178" y="163"/>
                    </a:lnTo>
                    <a:lnTo>
                      <a:pt x="186" y="163"/>
                    </a:lnTo>
                    <a:lnTo>
                      <a:pt x="193" y="158"/>
                    </a:lnTo>
                    <a:lnTo>
                      <a:pt x="195" y="158"/>
                    </a:lnTo>
                    <a:lnTo>
                      <a:pt x="198" y="160"/>
                    </a:lnTo>
                    <a:lnTo>
                      <a:pt x="195" y="163"/>
                    </a:lnTo>
                    <a:lnTo>
                      <a:pt x="195" y="165"/>
                    </a:lnTo>
                    <a:lnTo>
                      <a:pt x="183" y="173"/>
                    </a:lnTo>
                    <a:lnTo>
                      <a:pt x="186" y="178"/>
                    </a:lnTo>
                    <a:lnTo>
                      <a:pt x="181" y="180"/>
                    </a:lnTo>
                    <a:lnTo>
                      <a:pt x="178" y="180"/>
                    </a:lnTo>
                    <a:lnTo>
                      <a:pt x="176" y="183"/>
                    </a:lnTo>
                    <a:lnTo>
                      <a:pt x="173" y="185"/>
                    </a:lnTo>
                    <a:lnTo>
                      <a:pt x="171" y="192"/>
                    </a:lnTo>
                    <a:lnTo>
                      <a:pt x="163" y="195"/>
                    </a:lnTo>
                    <a:lnTo>
                      <a:pt x="146" y="207"/>
                    </a:lnTo>
                    <a:lnTo>
                      <a:pt x="129" y="210"/>
                    </a:lnTo>
                    <a:lnTo>
                      <a:pt x="121" y="232"/>
                    </a:lnTo>
                    <a:lnTo>
                      <a:pt x="121" y="234"/>
                    </a:lnTo>
                    <a:lnTo>
                      <a:pt x="119" y="237"/>
                    </a:lnTo>
                    <a:lnTo>
                      <a:pt x="126" y="257"/>
                    </a:lnTo>
                    <a:lnTo>
                      <a:pt x="136" y="264"/>
                    </a:lnTo>
                    <a:lnTo>
                      <a:pt x="139" y="267"/>
                    </a:lnTo>
                    <a:lnTo>
                      <a:pt x="139" y="286"/>
                    </a:lnTo>
                    <a:lnTo>
                      <a:pt x="144" y="286"/>
                    </a:lnTo>
                    <a:lnTo>
                      <a:pt x="146" y="289"/>
                    </a:lnTo>
                    <a:lnTo>
                      <a:pt x="144" y="291"/>
                    </a:lnTo>
                    <a:lnTo>
                      <a:pt x="139" y="301"/>
                    </a:lnTo>
                    <a:lnTo>
                      <a:pt x="139" y="306"/>
                    </a:lnTo>
                    <a:lnTo>
                      <a:pt x="134" y="311"/>
                    </a:lnTo>
                    <a:lnTo>
                      <a:pt x="134" y="314"/>
                    </a:lnTo>
                    <a:lnTo>
                      <a:pt x="131" y="319"/>
                    </a:lnTo>
                    <a:lnTo>
                      <a:pt x="134" y="326"/>
                    </a:lnTo>
                    <a:lnTo>
                      <a:pt x="151" y="338"/>
                    </a:lnTo>
                    <a:lnTo>
                      <a:pt x="156" y="365"/>
                    </a:lnTo>
                    <a:lnTo>
                      <a:pt x="156" y="365"/>
                    </a:lnTo>
                    <a:lnTo>
                      <a:pt x="163" y="385"/>
                    </a:lnTo>
                    <a:lnTo>
                      <a:pt x="163" y="390"/>
                    </a:lnTo>
                    <a:lnTo>
                      <a:pt x="156" y="400"/>
                    </a:lnTo>
                    <a:lnTo>
                      <a:pt x="151" y="405"/>
                    </a:lnTo>
                    <a:lnTo>
                      <a:pt x="144" y="425"/>
                    </a:lnTo>
                    <a:lnTo>
                      <a:pt x="139" y="422"/>
                    </a:lnTo>
                    <a:lnTo>
                      <a:pt x="146" y="390"/>
                    </a:lnTo>
                    <a:lnTo>
                      <a:pt x="139" y="385"/>
                    </a:lnTo>
                    <a:lnTo>
                      <a:pt x="139" y="383"/>
                    </a:lnTo>
                    <a:lnTo>
                      <a:pt x="144" y="383"/>
                    </a:lnTo>
                    <a:lnTo>
                      <a:pt x="141" y="378"/>
                    </a:lnTo>
                    <a:lnTo>
                      <a:pt x="144" y="373"/>
                    </a:lnTo>
                    <a:lnTo>
                      <a:pt x="134" y="343"/>
                    </a:lnTo>
                    <a:lnTo>
                      <a:pt x="134" y="346"/>
                    </a:lnTo>
                    <a:lnTo>
                      <a:pt x="131" y="348"/>
                    </a:lnTo>
                    <a:lnTo>
                      <a:pt x="121" y="281"/>
                    </a:lnTo>
                    <a:lnTo>
                      <a:pt x="116" y="281"/>
                    </a:lnTo>
                    <a:lnTo>
                      <a:pt x="107" y="272"/>
                    </a:lnTo>
                    <a:lnTo>
                      <a:pt x="102" y="272"/>
                    </a:lnTo>
                    <a:lnTo>
                      <a:pt x="99" y="259"/>
                    </a:lnTo>
                    <a:lnTo>
                      <a:pt x="97" y="276"/>
                    </a:lnTo>
                    <a:lnTo>
                      <a:pt x="70" y="299"/>
                    </a:lnTo>
                    <a:lnTo>
                      <a:pt x="67" y="296"/>
                    </a:lnTo>
                    <a:lnTo>
                      <a:pt x="65" y="296"/>
                    </a:lnTo>
                    <a:lnTo>
                      <a:pt x="62" y="294"/>
                    </a:lnTo>
                    <a:lnTo>
                      <a:pt x="60" y="299"/>
                    </a:lnTo>
                    <a:lnTo>
                      <a:pt x="52" y="296"/>
                    </a:lnTo>
                    <a:lnTo>
                      <a:pt x="50" y="294"/>
                    </a:lnTo>
                    <a:lnTo>
                      <a:pt x="50" y="289"/>
                    </a:lnTo>
                    <a:lnTo>
                      <a:pt x="47" y="294"/>
                    </a:lnTo>
                    <a:lnTo>
                      <a:pt x="45" y="291"/>
                    </a:lnTo>
                    <a:lnTo>
                      <a:pt x="45" y="28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2" name="Freeform 1383"/>
              <p:cNvSpPr>
                <a:spLocks/>
              </p:cNvSpPr>
              <p:nvPr/>
            </p:nvSpPr>
            <p:spPr bwMode="auto">
              <a:xfrm>
                <a:off x="5020" y="2533"/>
                <a:ext cx="77" cy="39"/>
              </a:xfrm>
              <a:custGeom>
                <a:avLst/>
                <a:gdLst>
                  <a:gd name="T0" fmla="*/ 67 w 77"/>
                  <a:gd name="T1" fmla="*/ 12 h 39"/>
                  <a:gd name="T2" fmla="*/ 67 w 77"/>
                  <a:gd name="T3" fmla="*/ 12 h 39"/>
                  <a:gd name="T4" fmla="*/ 62 w 77"/>
                  <a:gd name="T5" fmla="*/ 10 h 39"/>
                  <a:gd name="T6" fmla="*/ 60 w 77"/>
                  <a:gd name="T7" fmla="*/ 7 h 39"/>
                  <a:gd name="T8" fmla="*/ 60 w 77"/>
                  <a:gd name="T9" fmla="*/ 7 h 39"/>
                  <a:gd name="T10" fmla="*/ 55 w 77"/>
                  <a:gd name="T11" fmla="*/ 10 h 39"/>
                  <a:gd name="T12" fmla="*/ 40 w 77"/>
                  <a:gd name="T13" fmla="*/ 7 h 39"/>
                  <a:gd name="T14" fmla="*/ 38 w 77"/>
                  <a:gd name="T15" fmla="*/ 5 h 39"/>
                  <a:gd name="T16" fmla="*/ 38 w 77"/>
                  <a:gd name="T17" fmla="*/ 2 h 39"/>
                  <a:gd name="T18" fmla="*/ 35 w 77"/>
                  <a:gd name="T19" fmla="*/ 2 h 39"/>
                  <a:gd name="T20" fmla="*/ 33 w 77"/>
                  <a:gd name="T21" fmla="*/ 0 h 39"/>
                  <a:gd name="T22" fmla="*/ 28 w 77"/>
                  <a:gd name="T23" fmla="*/ 0 h 39"/>
                  <a:gd name="T24" fmla="*/ 23 w 77"/>
                  <a:gd name="T25" fmla="*/ 2 h 39"/>
                  <a:gd name="T26" fmla="*/ 18 w 77"/>
                  <a:gd name="T27" fmla="*/ 7 h 39"/>
                  <a:gd name="T28" fmla="*/ 15 w 77"/>
                  <a:gd name="T29" fmla="*/ 14 h 39"/>
                  <a:gd name="T30" fmla="*/ 5 w 77"/>
                  <a:gd name="T31" fmla="*/ 22 h 39"/>
                  <a:gd name="T32" fmla="*/ 5 w 77"/>
                  <a:gd name="T33" fmla="*/ 24 h 39"/>
                  <a:gd name="T34" fmla="*/ 0 w 77"/>
                  <a:gd name="T35" fmla="*/ 29 h 39"/>
                  <a:gd name="T36" fmla="*/ 0 w 77"/>
                  <a:gd name="T37" fmla="*/ 32 h 39"/>
                  <a:gd name="T38" fmla="*/ 3 w 77"/>
                  <a:gd name="T39" fmla="*/ 32 h 39"/>
                  <a:gd name="T40" fmla="*/ 3 w 77"/>
                  <a:gd name="T41" fmla="*/ 32 h 39"/>
                  <a:gd name="T42" fmla="*/ 3 w 77"/>
                  <a:gd name="T43" fmla="*/ 34 h 39"/>
                  <a:gd name="T44" fmla="*/ 5 w 77"/>
                  <a:gd name="T45" fmla="*/ 37 h 39"/>
                  <a:gd name="T46" fmla="*/ 5 w 77"/>
                  <a:gd name="T47" fmla="*/ 37 h 39"/>
                  <a:gd name="T48" fmla="*/ 8 w 77"/>
                  <a:gd name="T49" fmla="*/ 37 h 39"/>
                  <a:gd name="T50" fmla="*/ 28 w 77"/>
                  <a:gd name="T51" fmla="*/ 39 h 39"/>
                  <a:gd name="T52" fmla="*/ 38 w 77"/>
                  <a:gd name="T53" fmla="*/ 37 h 39"/>
                  <a:gd name="T54" fmla="*/ 47 w 77"/>
                  <a:gd name="T55" fmla="*/ 39 h 39"/>
                  <a:gd name="T56" fmla="*/ 72 w 77"/>
                  <a:gd name="T57" fmla="*/ 34 h 39"/>
                  <a:gd name="T58" fmla="*/ 77 w 77"/>
                  <a:gd name="T59" fmla="*/ 32 h 39"/>
                  <a:gd name="T60" fmla="*/ 77 w 77"/>
                  <a:gd name="T61" fmla="*/ 32 h 39"/>
                  <a:gd name="T62" fmla="*/ 77 w 77"/>
                  <a:gd name="T63" fmla="*/ 29 h 39"/>
                  <a:gd name="T64" fmla="*/ 77 w 77"/>
                  <a:gd name="T65" fmla="*/ 24 h 39"/>
                  <a:gd name="T66" fmla="*/ 75 w 77"/>
                  <a:gd name="T67" fmla="*/ 22 h 39"/>
                  <a:gd name="T68" fmla="*/ 67 w 77"/>
                  <a:gd name="T69" fmla="*/ 19 h 39"/>
                  <a:gd name="T70" fmla="*/ 67 w 77"/>
                  <a:gd name="T71" fmla="*/ 17 h 39"/>
                  <a:gd name="T72" fmla="*/ 67 w 77"/>
                  <a:gd name="T73" fmla="*/ 17 h 39"/>
                  <a:gd name="T74" fmla="*/ 67 w 77"/>
                  <a:gd name="T75" fmla="*/ 14 h 39"/>
                  <a:gd name="T76" fmla="*/ 67 w 77"/>
                  <a:gd name="T77" fmla="*/ 1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39">
                    <a:moveTo>
                      <a:pt x="67" y="12"/>
                    </a:moveTo>
                    <a:lnTo>
                      <a:pt x="67" y="12"/>
                    </a:lnTo>
                    <a:lnTo>
                      <a:pt x="62" y="10"/>
                    </a:lnTo>
                    <a:lnTo>
                      <a:pt x="60" y="7"/>
                    </a:lnTo>
                    <a:lnTo>
                      <a:pt x="60" y="7"/>
                    </a:lnTo>
                    <a:lnTo>
                      <a:pt x="55" y="10"/>
                    </a:lnTo>
                    <a:lnTo>
                      <a:pt x="40" y="7"/>
                    </a:lnTo>
                    <a:lnTo>
                      <a:pt x="38" y="5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3" y="0"/>
                    </a:lnTo>
                    <a:lnTo>
                      <a:pt x="28" y="0"/>
                    </a:lnTo>
                    <a:lnTo>
                      <a:pt x="23" y="2"/>
                    </a:lnTo>
                    <a:lnTo>
                      <a:pt x="18" y="7"/>
                    </a:lnTo>
                    <a:lnTo>
                      <a:pt x="15" y="14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7"/>
                    </a:lnTo>
                    <a:lnTo>
                      <a:pt x="28" y="39"/>
                    </a:lnTo>
                    <a:lnTo>
                      <a:pt x="38" y="37"/>
                    </a:lnTo>
                    <a:lnTo>
                      <a:pt x="47" y="39"/>
                    </a:lnTo>
                    <a:lnTo>
                      <a:pt x="72" y="34"/>
                    </a:lnTo>
                    <a:lnTo>
                      <a:pt x="77" y="32"/>
                    </a:lnTo>
                    <a:lnTo>
                      <a:pt x="77" y="32"/>
                    </a:lnTo>
                    <a:lnTo>
                      <a:pt x="77" y="29"/>
                    </a:lnTo>
                    <a:lnTo>
                      <a:pt x="77" y="24"/>
                    </a:lnTo>
                    <a:lnTo>
                      <a:pt x="75" y="22"/>
                    </a:lnTo>
                    <a:lnTo>
                      <a:pt x="67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7" y="14"/>
                    </a:lnTo>
                    <a:lnTo>
                      <a:pt x="67" y="1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3" name="Freeform 1384"/>
              <p:cNvSpPr>
                <a:spLocks/>
              </p:cNvSpPr>
              <p:nvPr/>
            </p:nvSpPr>
            <p:spPr bwMode="auto">
              <a:xfrm>
                <a:off x="5020" y="2533"/>
                <a:ext cx="77" cy="39"/>
              </a:xfrm>
              <a:custGeom>
                <a:avLst/>
                <a:gdLst>
                  <a:gd name="T0" fmla="*/ 67 w 77"/>
                  <a:gd name="T1" fmla="*/ 12 h 39"/>
                  <a:gd name="T2" fmla="*/ 67 w 77"/>
                  <a:gd name="T3" fmla="*/ 12 h 39"/>
                  <a:gd name="T4" fmla="*/ 62 w 77"/>
                  <a:gd name="T5" fmla="*/ 10 h 39"/>
                  <a:gd name="T6" fmla="*/ 60 w 77"/>
                  <a:gd name="T7" fmla="*/ 7 h 39"/>
                  <a:gd name="T8" fmla="*/ 60 w 77"/>
                  <a:gd name="T9" fmla="*/ 7 h 39"/>
                  <a:gd name="T10" fmla="*/ 55 w 77"/>
                  <a:gd name="T11" fmla="*/ 10 h 39"/>
                  <a:gd name="T12" fmla="*/ 40 w 77"/>
                  <a:gd name="T13" fmla="*/ 7 h 39"/>
                  <a:gd name="T14" fmla="*/ 38 w 77"/>
                  <a:gd name="T15" fmla="*/ 5 h 39"/>
                  <a:gd name="T16" fmla="*/ 38 w 77"/>
                  <a:gd name="T17" fmla="*/ 2 h 39"/>
                  <a:gd name="T18" fmla="*/ 35 w 77"/>
                  <a:gd name="T19" fmla="*/ 2 h 39"/>
                  <a:gd name="T20" fmla="*/ 33 w 77"/>
                  <a:gd name="T21" fmla="*/ 0 h 39"/>
                  <a:gd name="T22" fmla="*/ 28 w 77"/>
                  <a:gd name="T23" fmla="*/ 0 h 39"/>
                  <a:gd name="T24" fmla="*/ 23 w 77"/>
                  <a:gd name="T25" fmla="*/ 2 h 39"/>
                  <a:gd name="T26" fmla="*/ 18 w 77"/>
                  <a:gd name="T27" fmla="*/ 7 h 39"/>
                  <a:gd name="T28" fmla="*/ 15 w 77"/>
                  <a:gd name="T29" fmla="*/ 14 h 39"/>
                  <a:gd name="T30" fmla="*/ 5 w 77"/>
                  <a:gd name="T31" fmla="*/ 22 h 39"/>
                  <a:gd name="T32" fmla="*/ 5 w 77"/>
                  <a:gd name="T33" fmla="*/ 24 h 39"/>
                  <a:gd name="T34" fmla="*/ 0 w 77"/>
                  <a:gd name="T35" fmla="*/ 29 h 39"/>
                  <a:gd name="T36" fmla="*/ 0 w 77"/>
                  <a:gd name="T37" fmla="*/ 32 h 39"/>
                  <a:gd name="T38" fmla="*/ 3 w 77"/>
                  <a:gd name="T39" fmla="*/ 32 h 39"/>
                  <a:gd name="T40" fmla="*/ 3 w 77"/>
                  <a:gd name="T41" fmla="*/ 32 h 39"/>
                  <a:gd name="T42" fmla="*/ 3 w 77"/>
                  <a:gd name="T43" fmla="*/ 34 h 39"/>
                  <a:gd name="T44" fmla="*/ 5 w 77"/>
                  <a:gd name="T45" fmla="*/ 37 h 39"/>
                  <a:gd name="T46" fmla="*/ 5 w 77"/>
                  <a:gd name="T47" fmla="*/ 37 h 39"/>
                  <a:gd name="T48" fmla="*/ 8 w 77"/>
                  <a:gd name="T49" fmla="*/ 37 h 39"/>
                  <a:gd name="T50" fmla="*/ 28 w 77"/>
                  <a:gd name="T51" fmla="*/ 39 h 39"/>
                  <a:gd name="T52" fmla="*/ 38 w 77"/>
                  <a:gd name="T53" fmla="*/ 37 h 39"/>
                  <a:gd name="T54" fmla="*/ 47 w 77"/>
                  <a:gd name="T55" fmla="*/ 39 h 39"/>
                  <a:gd name="T56" fmla="*/ 72 w 77"/>
                  <a:gd name="T57" fmla="*/ 34 h 39"/>
                  <a:gd name="T58" fmla="*/ 77 w 77"/>
                  <a:gd name="T59" fmla="*/ 32 h 39"/>
                  <a:gd name="T60" fmla="*/ 77 w 77"/>
                  <a:gd name="T61" fmla="*/ 32 h 39"/>
                  <a:gd name="T62" fmla="*/ 77 w 77"/>
                  <a:gd name="T63" fmla="*/ 29 h 39"/>
                  <a:gd name="T64" fmla="*/ 77 w 77"/>
                  <a:gd name="T65" fmla="*/ 24 h 39"/>
                  <a:gd name="T66" fmla="*/ 75 w 77"/>
                  <a:gd name="T67" fmla="*/ 22 h 39"/>
                  <a:gd name="T68" fmla="*/ 67 w 77"/>
                  <a:gd name="T69" fmla="*/ 19 h 39"/>
                  <a:gd name="T70" fmla="*/ 67 w 77"/>
                  <a:gd name="T71" fmla="*/ 17 h 39"/>
                  <a:gd name="T72" fmla="*/ 67 w 77"/>
                  <a:gd name="T73" fmla="*/ 17 h 39"/>
                  <a:gd name="T74" fmla="*/ 67 w 77"/>
                  <a:gd name="T75" fmla="*/ 14 h 39"/>
                  <a:gd name="T76" fmla="*/ 67 w 77"/>
                  <a:gd name="T77" fmla="*/ 1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7" h="39">
                    <a:moveTo>
                      <a:pt x="67" y="12"/>
                    </a:moveTo>
                    <a:lnTo>
                      <a:pt x="67" y="12"/>
                    </a:lnTo>
                    <a:lnTo>
                      <a:pt x="62" y="10"/>
                    </a:lnTo>
                    <a:lnTo>
                      <a:pt x="60" y="7"/>
                    </a:lnTo>
                    <a:lnTo>
                      <a:pt x="60" y="7"/>
                    </a:lnTo>
                    <a:lnTo>
                      <a:pt x="55" y="10"/>
                    </a:lnTo>
                    <a:lnTo>
                      <a:pt x="40" y="7"/>
                    </a:lnTo>
                    <a:lnTo>
                      <a:pt x="38" y="5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3" y="0"/>
                    </a:lnTo>
                    <a:lnTo>
                      <a:pt x="28" y="0"/>
                    </a:lnTo>
                    <a:lnTo>
                      <a:pt x="23" y="2"/>
                    </a:lnTo>
                    <a:lnTo>
                      <a:pt x="18" y="7"/>
                    </a:lnTo>
                    <a:lnTo>
                      <a:pt x="15" y="14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4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8" y="37"/>
                    </a:lnTo>
                    <a:lnTo>
                      <a:pt x="28" y="39"/>
                    </a:lnTo>
                    <a:lnTo>
                      <a:pt x="38" y="37"/>
                    </a:lnTo>
                    <a:lnTo>
                      <a:pt x="47" y="39"/>
                    </a:lnTo>
                    <a:lnTo>
                      <a:pt x="72" y="34"/>
                    </a:lnTo>
                    <a:lnTo>
                      <a:pt x="77" y="32"/>
                    </a:lnTo>
                    <a:lnTo>
                      <a:pt x="77" y="32"/>
                    </a:lnTo>
                    <a:lnTo>
                      <a:pt x="77" y="29"/>
                    </a:lnTo>
                    <a:lnTo>
                      <a:pt x="77" y="24"/>
                    </a:lnTo>
                    <a:lnTo>
                      <a:pt x="75" y="22"/>
                    </a:lnTo>
                    <a:lnTo>
                      <a:pt x="67" y="19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7" y="14"/>
                    </a:lnTo>
                    <a:lnTo>
                      <a:pt x="67" y="1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4" name="Freeform 1385"/>
              <p:cNvSpPr>
                <a:spLocks/>
              </p:cNvSpPr>
              <p:nvPr/>
            </p:nvSpPr>
            <p:spPr bwMode="auto">
              <a:xfrm>
                <a:off x="6151" y="2056"/>
                <a:ext cx="133" cy="123"/>
              </a:xfrm>
              <a:custGeom>
                <a:avLst/>
                <a:gdLst>
                  <a:gd name="T0" fmla="*/ 123 w 133"/>
                  <a:gd name="T1" fmla="*/ 37 h 123"/>
                  <a:gd name="T2" fmla="*/ 118 w 133"/>
                  <a:gd name="T3" fmla="*/ 51 h 123"/>
                  <a:gd name="T4" fmla="*/ 123 w 133"/>
                  <a:gd name="T5" fmla="*/ 59 h 123"/>
                  <a:gd name="T6" fmla="*/ 128 w 133"/>
                  <a:gd name="T7" fmla="*/ 66 h 123"/>
                  <a:gd name="T8" fmla="*/ 133 w 133"/>
                  <a:gd name="T9" fmla="*/ 69 h 123"/>
                  <a:gd name="T10" fmla="*/ 116 w 133"/>
                  <a:gd name="T11" fmla="*/ 76 h 123"/>
                  <a:gd name="T12" fmla="*/ 111 w 133"/>
                  <a:gd name="T13" fmla="*/ 79 h 123"/>
                  <a:gd name="T14" fmla="*/ 96 w 133"/>
                  <a:gd name="T15" fmla="*/ 79 h 123"/>
                  <a:gd name="T16" fmla="*/ 81 w 133"/>
                  <a:gd name="T17" fmla="*/ 96 h 123"/>
                  <a:gd name="T18" fmla="*/ 76 w 133"/>
                  <a:gd name="T19" fmla="*/ 108 h 123"/>
                  <a:gd name="T20" fmla="*/ 39 w 133"/>
                  <a:gd name="T21" fmla="*/ 89 h 123"/>
                  <a:gd name="T22" fmla="*/ 32 w 133"/>
                  <a:gd name="T23" fmla="*/ 93 h 123"/>
                  <a:gd name="T24" fmla="*/ 22 w 133"/>
                  <a:gd name="T25" fmla="*/ 91 h 123"/>
                  <a:gd name="T26" fmla="*/ 12 w 133"/>
                  <a:gd name="T27" fmla="*/ 96 h 123"/>
                  <a:gd name="T28" fmla="*/ 24 w 133"/>
                  <a:gd name="T29" fmla="*/ 106 h 123"/>
                  <a:gd name="T30" fmla="*/ 29 w 133"/>
                  <a:gd name="T31" fmla="*/ 113 h 123"/>
                  <a:gd name="T32" fmla="*/ 17 w 133"/>
                  <a:gd name="T33" fmla="*/ 116 h 123"/>
                  <a:gd name="T34" fmla="*/ 9 w 133"/>
                  <a:gd name="T35" fmla="*/ 123 h 123"/>
                  <a:gd name="T36" fmla="*/ 5 w 133"/>
                  <a:gd name="T37" fmla="*/ 118 h 123"/>
                  <a:gd name="T38" fmla="*/ 0 w 133"/>
                  <a:gd name="T39" fmla="*/ 98 h 123"/>
                  <a:gd name="T40" fmla="*/ 5 w 133"/>
                  <a:gd name="T41" fmla="*/ 86 h 123"/>
                  <a:gd name="T42" fmla="*/ 14 w 133"/>
                  <a:gd name="T43" fmla="*/ 79 h 123"/>
                  <a:gd name="T44" fmla="*/ 14 w 133"/>
                  <a:gd name="T45" fmla="*/ 71 h 123"/>
                  <a:gd name="T46" fmla="*/ 24 w 133"/>
                  <a:gd name="T47" fmla="*/ 71 h 123"/>
                  <a:gd name="T48" fmla="*/ 37 w 133"/>
                  <a:gd name="T49" fmla="*/ 64 h 123"/>
                  <a:gd name="T50" fmla="*/ 39 w 133"/>
                  <a:gd name="T51" fmla="*/ 51 h 123"/>
                  <a:gd name="T52" fmla="*/ 42 w 133"/>
                  <a:gd name="T53" fmla="*/ 9 h 123"/>
                  <a:gd name="T54" fmla="*/ 46 w 133"/>
                  <a:gd name="T55" fmla="*/ 0 h 123"/>
                  <a:gd name="T56" fmla="*/ 51 w 133"/>
                  <a:gd name="T57" fmla="*/ 2 h 123"/>
                  <a:gd name="T58" fmla="*/ 74 w 133"/>
                  <a:gd name="T59" fmla="*/ 29 h 123"/>
                  <a:gd name="T60" fmla="*/ 98 w 133"/>
                  <a:gd name="T61" fmla="*/ 44 h 123"/>
                  <a:gd name="T62" fmla="*/ 106 w 133"/>
                  <a:gd name="T63" fmla="*/ 49 h 123"/>
                  <a:gd name="T64" fmla="*/ 116 w 133"/>
                  <a:gd name="T65" fmla="*/ 4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3" h="123">
                    <a:moveTo>
                      <a:pt x="116" y="44"/>
                    </a:moveTo>
                    <a:lnTo>
                      <a:pt x="123" y="37"/>
                    </a:lnTo>
                    <a:lnTo>
                      <a:pt x="123" y="39"/>
                    </a:lnTo>
                    <a:lnTo>
                      <a:pt x="118" y="51"/>
                    </a:lnTo>
                    <a:lnTo>
                      <a:pt x="118" y="56"/>
                    </a:lnTo>
                    <a:lnTo>
                      <a:pt x="123" y="59"/>
                    </a:lnTo>
                    <a:lnTo>
                      <a:pt x="123" y="66"/>
                    </a:lnTo>
                    <a:lnTo>
                      <a:pt x="128" y="66"/>
                    </a:lnTo>
                    <a:lnTo>
                      <a:pt x="133" y="64"/>
                    </a:lnTo>
                    <a:lnTo>
                      <a:pt x="133" y="69"/>
                    </a:lnTo>
                    <a:lnTo>
                      <a:pt x="118" y="76"/>
                    </a:lnTo>
                    <a:lnTo>
                      <a:pt x="116" y="76"/>
                    </a:lnTo>
                    <a:lnTo>
                      <a:pt x="113" y="76"/>
                    </a:lnTo>
                    <a:lnTo>
                      <a:pt x="111" y="79"/>
                    </a:lnTo>
                    <a:lnTo>
                      <a:pt x="103" y="79"/>
                    </a:lnTo>
                    <a:lnTo>
                      <a:pt x="96" y="79"/>
                    </a:lnTo>
                    <a:lnTo>
                      <a:pt x="91" y="81"/>
                    </a:lnTo>
                    <a:lnTo>
                      <a:pt x="81" y="96"/>
                    </a:lnTo>
                    <a:lnTo>
                      <a:pt x="79" y="103"/>
                    </a:lnTo>
                    <a:lnTo>
                      <a:pt x="76" y="108"/>
                    </a:lnTo>
                    <a:lnTo>
                      <a:pt x="46" y="89"/>
                    </a:lnTo>
                    <a:lnTo>
                      <a:pt x="39" y="89"/>
                    </a:lnTo>
                    <a:lnTo>
                      <a:pt x="34" y="91"/>
                    </a:lnTo>
                    <a:lnTo>
                      <a:pt x="32" y="93"/>
                    </a:lnTo>
                    <a:lnTo>
                      <a:pt x="27" y="93"/>
                    </a:lnTo>
                    <a:lnTo>
                      <a:pt x="22" y="91"/>
                    </a:lnTo>
                    <a:lnTo>
                      <a:pt x="14" y="91"/>
                    </a:lnTo>
                    <a:lnTo>
                      <a:pt x="12" y="96"/>
                    </a:lnTo>
                    <a:lnTo>
                      <a:pt x="14" y="101"/>
                    </a:lnTo>
                    <a:lnTo>
                      <a:pt x="24" y="106"/>
                    </a:lnTo>
                    <a:lnTo>
                      <a:pt x="32" y="111"/>
                    </a:lnTo>
                    <a:lnTo>
                      <a:pt x="29" y="113"/>
                    </a:lnTo>
                    <a:lnTo>
                      <a:pt x="22" y="113"/>
                    </a:lnTo>
                    <a:lnTo>
                      <a:pt x="17" y="116"/>
                    </a:lnTo>
                    <a:lnTo>
                      <a:pt x="14" y="121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18"/>
                    </a:lnTo>
                    <a:lnTo>
                      <a:pt x="7" y="106"/>
                    </a:lnTo>
                    <a:lnTo>
                      <a:pt x="0" y="98"/>
                    </a:lnTo>
                    <a:lnTo>
                      <a:pt x="2" y="91"/>
                    </a:lnTo>
                    <a:lnTo>
                      <a:pt x="5" y="86"/>
                    </a:lnTo>
                    <a:lnTo>
                      <a:pt x="9" y="84"/>
                    </a:lnTo>
                    <a:lnTo>
                      <a:pt x="14" y="79"/>
                    </a:lnTo>
                    <a:lnTo>
                      <a:pt x="17" y="74"/>
                    </a:lnTo>
                    <a:lnTo>
                      <a:pt x="14" y="71"/>
                    </a:lnTo>
                    <a:lnTo>
                      <a:pt x="14" y="66"/>
                    </a:lnTo>
                    <a:lnTo>
                      <a:pt x="24" y="71"/>
                    </a:lnTo>
                    <a:lnTo>
                      <a:pt x="34" y="69"/>
                    </a:lnTo>
                    <a:lnTo>
                      <a:pt x="37" y="64"/>
                    </a:lnTo>
                    <a:lnTo>
                      <a:pt x="37" y="54"/>
                    </a:lnTo>
                    <a:lnTo>
                      <a:pt x="39" y="51"/>
                    </a:lnTo>
                    <a:lnTo>
                      <a:pt x="44" y="22"/>
                    </a:lnTo>
                    <a:lnTo>
                      <a:pt x="42" y="9"/>
                    </a:lnTo>
                    <a:lnTo>
                      <a:pt x="42" y="4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74" y="29"/>
                    </a:lnTo>
                    <a:lnTo>
                      <a:pt x="91" y="42"/>
                    </a:lnTo>
                    <a:lnTo>
                      <a:pt x="98" y="44"/>
                    </a:lnTo>
                    <a:lnTo>
                      <a:pt x="101" y="46"/>
                    </a:lnTo>
                    <a:lnTo>
                      <a:pt x="106" y="49"/>
                    </a:lnTo>
                    <a:lnTo>
                      <a:pt x="111" y="46"/>
                    </a:lnTo>
                    <a:lnTo>
                      <a:pt x="116" y="4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5" name="Freeform 1386"/>
              <p:cNvSpPr>
                <a:spLocks/>
              </p:cNvSpPr>
              <p:nvPr/>
            </p:nvSpPr>
            <p:spPr bwMode="auto">
              <a:xfrm>
                <a:off x="6151" y="2056"/>
                <a:ext cx="133" cy="123"/>
              </a:xfrm>
              <a:custGeom>
                <a:avLst/>
                <a:gdLst>
                  <a:gd name="T0" fmla="*/ 123 w 133"/>
                  <a:gd name="T1" fmla="*/ 37 h 123"/>
                  <a:gd name="T2" fmla="*/ 118 w 133"/>
                  <a:gd name="T3" fmla="*/ 51 h 123"/>
                  <a:gd name="T4" fmla="*/ 123 w 133"/>
                  <a:gd name="T5" fmla="*/ 59 h 123"/>
                  <a:gd name="T6" fmla="*/ 128 w 133"/>
                  <a:gd name="T7" fmla="*/ 66 h 123"/>
                  <a:gd name="T8" fmla="*/ 133 w 133"/>
                  <a:gd name="T9" fmla="*/ 69 h 123"/>
                  <a:gd name="T10" fmla="*/ 116 w 133"/>
                  <a:gd name="T11" fmla="*/ 76 h 123"/>
                  <a:gd name="T12" fmla="*/ 111 w 133"/>
                  <a:gd name="T13" fmla="*/ 79 h 123"/>
                  <a:gd name="T14" fmla="*/ 96 w 133"/>
                  <a:gd name="T15" fmla="*/ 79 h 123"/>
                  <a:gd name="T16" fmla="*/ 81 w 133"/>
                  <a:gd name="T17" fmla="*/ 96 h 123"/>
                  <a:gd name="T18" fmla="*/ 76 w 133"/>
                  <a:gd name="T19" fmla="*/ 108 h 123"/>
                  <a:gd name="T20" fmla="*/ 39 w 133"/>
                  <a:gd name="T21" fmla="*/ 89 h 123"/>
                  <a:gd name="T22" fmla="*/ 32 w 133"/>
                  <a:gd name="T23" fmla="*/ 93 h 123"/>
                  <a:gd name="T24" fmla="*/ 22 w 133"/>
                  <a:gd name="T25" fmla="*/ 91 h 123"/>
                  <a:gd name="T26" fmla="*/ 12 w 133"/>
                  <a:gd name="T27" fmla="*/ 96 h 123"/>
                  <a:gd name="T28" fmla="*/ 24 w 133"/>
                  <a:gd name="T29" fmla="*/ 106 h 123"/>
                  <a:gd name="T30" fmla="*/ 29 w 133"/>
                  <a:gd name="T31" fmla="*/ 113 h 123"/>
                  <a:gd name="T32" fmla="*/ 17 w 133"/>
                  <a:gd name="T33" fmla="*/ 116 h 123"/>
                  <a:gd name="T34" fmla="*/ 9 w 133"/>
                  <a:gd name="T35" fmla="*/ 123 h 123"/>
                  <a:gd name="T36" fmla="*/ 5 w 133"/>
                  <a:gd name="T37" fmla="*/ 118 h 123"/>
                  <a:gd name="T38" fmla="*/ 0 w 133"/>
                  <a:gd name="T39" fmla="*/ 98 h 123"/>
                  <a:gd name="T40" fmla="*/ 5 w 133"/>
                  <a:gd name="T41" fmla="*/ 86 h 123"/>
                  <a:gd name="T42" fmla="*/ 14 w 133"/>
                  <a:gd name="T43" fmla="*/ 79 h 123"/>
                  <a:gd name="T44" fmla="*/ 14 w 133"/>
                  <a:gd name="T45" fmla="*/ 71 h 123"/>
                  <a:gd name="T46" fmla="*/ 24 w 133"/>
                  <a:gd name="T47" fmla="*/ 71 h 123"/>
                  <a:gd name="T48" fmla="*/ 37 w 133"/>
                  <a:gd name="T49" fmla="*/ 64 h 123"/>
                  <a:gd name="T50" fmla="*/ 39 w 133"/>
                  <a:gd name="T51" fmla="*/ 51 h 123"/>
                  <a:gd name="T52" fmla="*/ 42 w 133"/>
                  <a:gd name="T53" fmla="*/ 9 h 123"/>
                  <a:gd name="T54" fmla="*/ 46 w 133"/>
                  <a:gd name="T55" fmla="*/ 0 h 123"/>
                  <a:gd name="T56" fmla="*/ 51 w 133"/>
                  <a:gd name="T57" fmla="*/ 2 h 123"/>
                  <a:gd name="T58" fmla="*/ 74 w 133"/>
                  <a:gd name="T59" fmla="*/ 29 h 123"/>
                  <a:gd name="T60" fmla="*/ 98 w 133"/>
                  <a:gd name="T61" fmla="*/ 44 h 123"/>
                  <a:gd name="T62" fmla="*/ 106 w 133"/>
                  <a:gd name="T63" fmla="*/ 49 h 123"/>
                  <a:gd name="T64" fmla="*/ 116 w 133"/>
                  <a:gd name="T65" fmla="*/ 4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3" h="123">
                    <a:moveTo>
                      <a:pt x="116" y="44"/>
                    </a:moveTo>
                    <a:lnTo>
                      <a:pt x="123" y="37"/>
                    </a:lnTo>
                    <a:lnTo>
                      <a:pt x="123" y="39"/>
                    </a:lnTo>
                    <a:lnTo>
                      <a:pt x="118" y="51"/>
                    </a:lnTo>
                    <a:lnTo>
                      <a:pt x="118" y="56"/>
                    </a:lnTo>
                    <a:lnTo>
                      <a:pt x="123" y="59"/>
                    </a:lnTo>
                    <a:lnTo>
                      <a:pt x="123" y="66"/>
                    </a:lnTo>
                    <a:lnTo>
                      <a:pt x="128" y="66"/>
                    </a:lnTo>
                    <a:lnTo>
                      <a:pt x="133" y="64"/>
                    </a:lnTo>
                    <a:lnTo>
                      <a:pt x="133" y="69"/>
                    </a:lnTo>
                    <a:lnTo>
                      <a:pt x="118" y="76"/>
                    </a:lnTo>
                    <a:lnTo>
                      <a:pt x="116" y="76"/>
                    </a:lnTo>
                    <a:lnTo>
                      <a:pt x="113" y="76"/>
                    </a:lnTo>
                    <a:lnTo>
                      <a:pt x="111" y="79"/>
                    </a:lnTo>
                    <a:lnTo>
                      <a:pt x="103" y="79"/>
                    </a:lnTo>
                    <a:lnTo>
                      <a:pt x="96" y="79"/>
                    </a:lnTo>
                    <a:lnTo>
                      <a:pt x="91" y="81"/>
                    </a:lnTo>
                    <a:lnTo>
                      <a:pt x="81" y="96"/>
                    </a:lnTo>
                    <a:lnTo>
                      <a:pt x="79" y="103"/>
                    </a:lnTo>
                    <a:lnTo>
                      <a:pt x="76" y="108"/>
                    </a:lnTo>
                    <a:lnTo>
                      <a:pt x="46" y="89"/>
                    </a:lnTo>
                    <a:lnTo>
                      <a:pt x="39" y="89"/>
                    </a:lnTo>
                    <a:lnTo>
                      <a:pt x="34" y="91"/>
                    </a:lnTo>
                    <a:lnTo>
                      <a:pt x="32" y="93"/>
                    </a:lnTo>
                    <a:lnTo>
                      <a:pt x="27" y="93"/>
                    </a:lnTo>
                    <a:lnTo>
                      <a:pt x="22" y="91"/>
                    </a:lnTo>
                    <a:lnTo>
                      <a:pt x="14" y="91"/>
                    </a:lnTo>
                    <a:lnTo>
                      <a:pt x="12" y="96"/>
                    </a:lnTo>
                    <a:lnTo>
                      <a:pt x="14" y="101"/>
                    </a:lnTo>
                    <a:lnTo>
                      <a:pt x="24" y="106"/>
                    </a:lnTo>
                    <a:lnTo>
                      <a:pt x="32" y="111"/>
                    </a:lnTo>
                    <a:lnTo>
                      <a:pt x="29" y="113"/>
                    </a:lnTo>
                    <a:lnTo>
                      <a:pt x="22" y="113"/>
                    </a:lnTo>
                    <a:lnTo>
                      <a:pt x="17" y="116"/>
                    </a:lnTo>
                    <a:lnTo>
                      <a:pt x="14" y="121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18"/>
                    </a:lnTo>
                    <a:lnTo>
                      <a:pt x="7" y="106"/>
                    </a:lnTo>
                    <a:lnTo>
                      <a:pt x="0" y="98"/>
                    </a:lnTo>
                    <a:lnTo>
                      <a:pt x="2" y="91"/>
                    </a:lnTo>
                    <a:lnTo>
                      <a:pt x="5" y="86"/>
                    </a:lnTo>
                    <a:lnTo>
                      <a:pt x="9" y="84"/>
                    </a:lnTo>
                    <a:lnTo>
                      <a:pt x="14" y="79"/>
                    </a:lnTo>
                    <a:lnTo>
                      <a:pt x="17" y="74"/>
                    </a:lnTo>
                    <a:lnTo>
                      <a:pt x="14" y="71"/>
                    </a:lnTo>
                    <a:lnTo>
                      <a:pt x="14" y="66"/>
                    </a:lnTo>
                    <a:lnTo>
                      <a:pt x="24" y="71"/>
                    </a:lnTo>
                    <a:lnTo>
                      <a:pt x="34" y="69"/>
                    </a:lnTo>
                    <a:lnTo>
                      <a:pt x="37" y="64"/>
                    </a:lnTo>
                    <a:lnTo>
                      <a:pt x="37" y="54"/>
                    </a:lnTo>
                    <a:lnTo>
                      <a:pt x="39" y="51"/>
                    </a:lnTo>
                    <a:lnTo>
                      <a:pt x="44" y="22"/>
                    </a:lnTo>
                    <a:lnTo>
                      <a:pt x="42" y="9"/>
                    </a:lnTo>
                    <a:lnTo>
                      <a:pt x="42" y="4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74" y="29"/>
                    </a:lnTo>
                    <a:lnTo>
                      <a:pt x="91" y="42"/>
                    </a:lnTo>
                    <a:lnTo>
                      <a:pt x="98" y="44"/>
                    </a:lnTo>
                    <a:lnTo>
                      <a:pt x="101" y="46"/>
                    </a:lnTo>
                    <a:lnTo>
                      <a:pt x="106" y="49"/>
                    </a:lnTo>
                    <a:lnTo>
                      <a:pt x="111" y="46"/>
                    </a:lnTo>
                    <a:lnTo>
                      <a:pt x="116" y="44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6" name="Freeform 1387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7" name="Freeform 1388"/>
              <p:cNvSpPr>
                <a:spLocks/>
              </p:cNvSpPr>
              <p:nvPr/>
            </p:nvSpPr>
            <p:spPr bwMode="auto">
              <a:xfrm>
                <a:off x="5956" y="2177"/>
                <a:ext cx="246" cy="222"/>
              </a:xfrm>
              <a:custGeom>
                <a:avLst/>
                <a:gdLst>
                  <a:gd name="T0" fmla="*/ 232 w 246"/>
                  <a:gd name="T1" fmla="*/ 5 h 222"/>
                  <a:gd name="T2" fmla="*/ 239 w 246"/>
                  <a:gd name="T3" fmla="*/ 34 h 222"/>
                  <a:gd name="T4" fmla="*/ 244 w 246"/>
                  <a:gd name="T5" fmla="*/ 64 h 222"/>
                  <a:gd name="T6" fmla="*/ 239 w 246"/>
                  <a:gd name="T7" fmla="*/ 74 h 222"/>
                  <a:gd name="T8" fmla="*/ 229 w 246"/>
                  <a:gd name="T9" fmla="*/ 91 h 222"/>
                  <a:gd name="T10" fmla="*/ 224 w 246"/>
                  <a:gd name="T11" fmla="*/ 128 h 222"/>
                  <a:gd name="T12" fmla="*/ 214 w 246"/>
                  <a:gd name="T13" fmla="*/ 155 h 222"/>
                  <a:gd name="T14" fmla="*/ 214 w 246"/>
                  <a:gd name="T15" fmla="*/ 165 h 222"/>
                  <a:gd name="T16" fmla="*/ 197 w 246"/>
                  <a:gd name="T17" fmla="*/ 183 h 222"/>
                  <a:gd name="T18" fmla="*/ 202 w 246"/>
                  <a:gd name="T19" fmla="*/ 165 h 222"/>
                  <a:gd name="T20" fmla="*/ 195 w 246"/>
                  <a:gd name="T21" fmla="*/ 178 h 222"/>
                  <a:gd name="T22" fmla="*/ 182 w 246"/>
                  <a:gd name="T23" fmla="*/ 180 h 222"/>
                  <a:gd name="T24" fmla="*/ 175 w 246"/>
                  <a:gd name="T25" fmla="*/ 192 h 222"/>
                  <a:gd name="T26" fmla="*/ 172 w 246"/>
                  <a:gd name="T27" fmla="*/ 180 h 222"/>
                  <a:gd name="T28" fmla="*/ 135 w 246"/>
                  <a:gd name="T29" fmla="*/ 195 h 222"/>
                  <a:gd name="T30" fmla="*/ 135 w 246"/>
                  <a:gd name="T31" fmla="*/ 190 h 222"/>
                  <a:gd name="T32" fmla="*/ 130 w 246"/>
                  <a:gd name="T33" fmla="*/ 188 h 222"/>
                  <a:gd name="T34" fmla="*/ 123 w 246"/>
                  <a:gd name="T35" fmla="*/ 192 h 222"/>
                  <a:gd name="T36" fmla="*/ 128 w 246"/>
                  <a:gd name="T37" fmla="*/ 202 h 222"/>
                  <a:gd name="T38" fmla="*/ 121 w 246"/>
                  <a:gd name="T39" fmla="*/ 205 h 222"/>
                  <a:gd name="T40" fmla="*/ 101 w 246"/>
                  <a:gd name="T41" fmla="*/ 220 h 222"/>
                  <a:gd name="T42" fmla="*/ 93 w 246"/>
                  <a:gd name="T43" fmla="*/ 210 h 222"/>
                  <a:gd name="T44" fmla="*/ 98 w 246"/>
                  <a:gd name="T45" fmla="*/ 192 h 222"/>
                  <a:gd name="T46" fmla="*/ 81 w 246"/>
                  <a:gd name="T47" fmla="*/ 190 h 222"/>
                  <a:gd name="T48" fmla="*/ 61 w 246"/>
                  <a:gd name="T49" fmla="*/ 195 h 222"/>
                  <a:gd name="T50" fmla="*/ 32 w 246"/>
                  <a:gd name="T51" fmla="*/ 202 h 222"/>
                  <a:gd name="T52" fmla="*/ 17 w 246"/>
                  <a:gd name="T53" fmla="*/ 210 h 222"/>
                  <a:gd name="T54" fmla="*/ 7 w 246"/>
                  <a:gd name="T55" fmla="*/ 212 h 222"/>
                  <a:gd name="T56" fmla="*/ 10 w 246"/>
                  <a:gd name="T57" fmla="*/ 197 h 222"/>
                  <a:gd name="T58" fmla="*/ 34 w 246"/>
                  <a:gd name="T59" fmla="*/ 178 h 222"/>
                  <a:gd name="T60" fmla="*/ 54 w 246"/>
                  <a:gd name="T61" fmla="*/ 170 h 222"/>
                  <a:gd name="T62" fmla="*/ 103 w 246"/>
                  <a:gd name="T63" fmla="*/ 170 h 222"/>
                  <a:gd name="T64" fmla="*/ 113 w 246"/>
                  <a:gd name="T65" fmla="*/ 150 h 222"/>
                  <a:gd name="T66" fmla="*/ 130 w 246"/>
                  <a:gd name="T67" fmla="*/ 118 h 222"/>
                  <a:gd name="T68" fmla="*/ 140 w 246"/>
                  <a:gd name="T69" fmla="*/ 118 h 222"/>
                  <a:gd name="T70" fmla="*/ 133 w 246"/>
                  <a:gd name="T71" fmla="*/ 126 h 222"/>
                  <a:gd name="T72" fmla="*/ 143 w 246"/>
                  <a:gd name="T73" fmla="*/ 133 h 222"/>
                  <a:gd name="T74" fmla="*/ 170 w 246"/>
                  <a:gd name="T75" fmla="*/ 116 h 222"/>
                  <a:gd name="T76" fmla="*/ 185 w 246"/>
                  <a:gd name="T77" fmla="*/ 101 h 222"/>
                  <a:gd name="T78" fmla="*/ 200 w 246"/>
                  <a:gd name="T79" fmla="*/ 47 h 222"/>
                  <a:gd name="T80" fmla="*/ 200 w 246"/>
                  <a:gd name="T81" fmla="*/ 24 h 222"/>
                  <a:gd name="T82" fmla="*/ 207 w 246"/>
                  <a:gd name="T83" fmla="*/ 14 h 222"/>
                  <a:gd name="T84" fmla="*/ 212 w 246"/>
                  <a:gd name="T85" fmla="*/ 12 h 222"/>
                  <a:gd name="T86" fmla="*/ 219 w 246"/>
                  <a:gd name="T87" fmla="*/ 17 h 222"/>
                  <a:gd name="T88" fmla="*/ 227 w 246"/>
                  <a:gd name="T89" fmla="*/ 12 h 222"/>
                  <a:gd name="T90" fmla="*/ 219 w 246"/>
                  <a:gd name="T91" fmla="*/ 12 h 222"/>
                  <a:gd name="T92" fmla="*/ 222 w 246"/>
                  <a:gd name="T9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6" h="222">
                    <a:moveTo>
                      <a:pt x="224" y="2"/>
                    </a:moveTo>
                    <a:lnTo>
                      <a:pt x="232" y="2"/>
                    </a:lnTo>
                    <a:lnTo>
                      <a:pt x="232" y="5"/>
                    </a:lnTo>
                    <a:lnTo>
                      <a:pt x="232" y="22"/>
                    </a:lnTo>
                    <a:lnTo>
                      <a:pt x="234" y="29"/>
                    </a:lnTo>
                    <a:lnTo>
                      <a:pt x="239" y="34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4" y="64"/>
                    </a:lnTo>
                    <a:lnTo>
                      <a:pt x="244" y="69"/>
                    </a:lnTo>
                    <a:lnTo>
                      <a:pt x="241" y="74"/>
                    </a:lnTo>
                    <a:lnTo>
                      <a:pt x="239" y="74"/>
                    </a:lnTo>
                    <a:lnTo>
                      <a:pt x="234" y="84"/>
                    </a:lnTo>
                    <a:lnTo>
                      <a:pt x="234" y="91"/>
                    </a:lnTo>
                    <a:lnTo>
                      <a:pt x="229" y="91"/>
                    </a:lnTo>
                    <a:lnTo>
                      <a:pt x="224" y="94"/>
                    </a:lnTo>
                    <a:lnTo>
                      <a:pt x="222" y="101"/>
                    </a:lnTo>
                    <a:lnTo>
                      <a:pt x="224" y="128"/>
                    </a:lnTo>
                    <a:lnTo>
                      <a:pt x="219" y="133"/>
                    </a:lnTo>
                    <a:lnTo>
                      <a:pt x="217" y="141"/>
                    </a:lnTo>
                    <a:lnTo>
                      <a:pt x="214" y="155"/>
                    </a:lnTo>
                    <a:lnTo>
                      <a:pt x="217" y="160"/>
                    </a:lnTo>
                    <a:lnTo>
                      <a:pt x="219" y="163"/>
                    </a:lnTo>
                    <a:lnTo>
                      <a:pt x="214" y="165"/>
                    </a:lnTo>
                    <a:lnTo>
                      <a:pt x="209" y="178"/>
                    </a:lnTo>
                    <a:lnTo>
                      <a:pt x="197" y="185"/>
                    </a:lnTo>
                    <a:lnTo>
                      <a:pt x="197" y="183"/>
                    </a:lnTo>
                    <a:lnTo>
                      <a:pt x="200" y="173"/>
                    </a:lnTo>
                    <a:lnTo>
                      <a:pt x="202" y="168"/>
                    </a:lnTo>
                    <a:lnTo>
                      <a:pt x="202" y="165"/>
                    </a:lnTo>
                    <a:lnTo>
                      <a:pt x="197" y="165"/>
                    </a:lnTo>
                    <a:lnTo>
                      <a:pt x="195" y="173"/>
                    </a:lnTo>
                    <a:lnTo>
                      <a:pt x="195" y="178"/>
                    </a:lnTo>
                    <a:lnTo>
                      <a:pt x="190" y="175"/>
                    </a:lnTo>
                    <a:lnTo>
                      <a:pt x="185" y="175"/>
                    </a:lnTo>
                    <a:lnTo>
                      <a:pt x="182" y="180"/>
                    </a:lnTo>
                    <a:lnTo>
                      <a:pt x="180" y="190"/>
                    </a:lnTo>
                    <a:lnTo>
                      <a:pt x="177" y="192"/>
                    </a:lnTo>
                    <a:lnTo>
                      <a:pt x="175" y="192"/>
                    </a:lnTo>
                    <a:lnTo>
                      <a:pt x="175" y="185"/>
                    </a:lnTo>
                    <a:lnTo>
                      <a:pt x="175" y="180"/>
                    </a:lnTo>
                    <a:lnTo>
                      <a:pt x="172" y="180"/>
                    </a:lnTo>
                    <a:lnTo>
                      <a:pt x="160" y="195"/>
                    </a:lnTo>
                    <a:lnTo>
                      <a:pt x="143" y="192"/>
                    </a:lnTo>
                    <a:lnTo>
                      <a:pt x="135" y="195"/>
                    </a:lnTo>
                    <a:lnTo>
                      <a:pt x="138" y="192"/>
                    </a:lnTo>
                    <a:lnTo>
                      <a:pt x="140" y="190"/>
                    </a:lnTo>
                    <a:lnTo>
                      <a:pt x="135" y="190"/>
                    </a:lnTo>
                    <a:lnTo>
                      <a:pt x="135" y="188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30" y="183"/>
                    </a:lnTo>
                    <a:lnTo>
                      <a:pt x="128" y="183"/>
                    </a:lnTo>
                    <a:lnTo>
                      <a:pt x="123" y="192"/>
                    </a:lnTo>
                    <a:lnTo>
                      <a:pt x="130" y="197"/>
                    </a:lnTo>
                    <a:lnTo>
                      <a:pt x="130" y="205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3" y="202"/>
                    </a:lnTo>
                    <a:lnTo>
                      <a:pt x="121" y="205"/>
                    </a:lnTo>
                    <a:lnTo>
                      <a:pt x="111" y="220"/>
                    </a:lnTo>
                    <a:lnTo>
                      <a:pt x="106" y="222"/>
                    </a:lnTo>
                    <a:lnTo>
                      <a:pt x="101" y="220"/>
                    </a:lnTo>
                    <a:lnTo>
                      <a:pt x="98" y="217"/>
                    </a:lnTo>
                    <a:lnTo>
                      <a:pt x="93" y="215"/>
                    </a:lnTo>
                    <a:lnTo>
                      <a:pt x="93" y="210"/>
                    </a:lnTo>
                    <a:lnTo>
                      <a:pt x="93" y="202"/>
                    </a:lnTo>
                    <a:lnTo>
                      <a:pt x="98" y="195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1" y="192"/>
                    </a:lnTo>
                    <a:lnTo>
                      <a:pt x="81" y="190"/>
                    </a:lnTo>
                    <a:lnTo>
                      <a:pt x="76" y="190"/>
                    </a:lnTo>
                    <a:lnTo>
                      <a:pt x="64" y="197"/>
                    </a:lnTo>
                    <a:lnTo>
                      <a:pt x="61" y="195"/>
                    </a:lnTo>
                    <a:lnTo>
                      <a:pt x="37" y="202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27" y="212"/>
                    </a:lnTo>
                    <a:lnTo>
                      <a:pt x="24" y="212"/>
                    </a:lnTo>
                    <a:lnTo>
                      <a:pt x="17" y="210"/>
                    </a:lnTo>
                    <a:lnTo>
                      <a:pt x="12" y="210"/>
                    </a:lnTo>
                    <a:lnTo>
                      <a:pt x="10" y="210"/>
                    </a:lnTo>
                    <a:lnTo>
                      <a:pt x="7" y="212"/>
                    </a:lnTo>
                    <a:lnTo>
                      <a:pt x="0" y="210"/>
                    </a:lnTo>
                    <a:lnTo>
                      <a:pt x="0" y="200"/>
                    </a:lnTo>
                    <a:lnTo>
                      <a:pt x="10" y="197"/>
                    </a:lnTo>
                    <a:lnTo>
                      <a:pt x="24" y="188"/>
                    </a:lnTo>
                    <a:lnTo>
                      <a:pt x="29" y="180"/>
                    </a:lnTo>
                    <a:lnTo>
                      <a:pt x="34" y="178"/>
                    </a:lnTo>
                    <a:lnTo>
                      <a:pt x="37" y="173"/>
                    </a:lnTo>
                    <a:lnTo>
                      <a:pt x="47" y="168"/>
                    </a:lnTo>
                    <a:lnTo>
                      <a:pt x="54" y="170"/>
                    </a:lnTo>
                    <a:lnTo>
                      <a:pt x="96" y="163"/>
                    </a:lnTo>
                    <a:lnTo>
                      <a:pt x="96" y="168"/>
                    </a:lnTo>
                    <a:lnTo>
                      <a:pt x="103" y="170"/>
                    </a:lnTo>
                    <a:lnTo>
                      <a:pt x="106" y="168"/>
                    </a:lnTo>
                    <a:lnTo>
                      <a:pt x="113" y="163"/>
                    </a:lnTo>
                    <a:lnTo>
                      <a:pt x="113" y="150"/>
                    </a:lnTo>
                    <a:lnTo>
                      <a:pt x="126" y="138"/>
                    </a:lnTo>
                    <a:lnTo>
                      <a:pt x="128" y="131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0" y="116"/>
                    </a:lnTo>
                    <a:lnTo>
                      <a:pt x="140" y="118"/>
                    </a:lnTo>
                    <a:lnTo>
                      <a:pt x="135" y="121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5" y="131"/>
                    </a:lnTo>
                    <a:lnTo>
                      <a:pt x="135" y="136"/>
                    </a:lnTo>
                    <a:lnTo>
                      <a:pt x="143" y="133"/>
                    </a:lnTo>
                    <a:lnTo>
                      <a:pt x="145" y="131"/>
                    </a:lnTo>
                    <a:lnTo>
                      <a:pt x="158" y="126"/>
                    </a:lnTo>
                    <a:lnTo>
                      <a:pt x="170" y="116"/>
                    </a:lnTo>
                    <a:lnTo>
                      <a:pt x="177" y="103"/>
                    </a:lnTo>
                    <a:lnTo>
                      <a:pt x="182" y="101"/>
                    </a:lnTo>
                    <a:lnTo>
                      <a:pt x="185" y="101"/>
                    </a:lnTo>
                    <a:lnTo>
                      <a:pt x="187" y="96"/>
                    </a:lnTo>
                    <a:lnTo>
                      <a:pt x="202" y="49"/>
                    </a:lnTo>
                    <a:lnTo>
                      <a:pt x="200" y="47"/>
                    </a:lnTo>
                    <a:lnTo>
                      <a:pt x="195" y="47"/>
                    </a:lnTo>
                    <a:lnTo>
                      <a:pt x="200" y="37"/>
                    </a:lnTo>
                    <a:lnTo>
                      <a:pt x="200" y="24"/>
                    </a:lnTo>
                    <a:lnTo>
                      <a:pt x="202" y="22"/>
                    </a:lnTo>
                    <a:lnTo>
                      <a:pt x="204" y="19"/>
                    </a:lnTo>
                    <a:lnTo>
                      <a:pt x="207" y="14"/>
                    </a:lnTo>
                    <a:lnTo>
                      <a:pt x="207" y="10"/>
                    </a:lnTo>
                    <a:lnTo>
                      <a:pt x="209" y="10"/>
                    </a:lnTo>
                    <a:lnTo>
                      <a:pt x="212" y="12"/>
                    </a:lnTo>
                    <a:lnTo>
                      <a:pt x="214" y="17"/>
                    </a:lnTo>
                    <a:lnTo>
                      <a:pt x="217" y="19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4" y="17"/>
                    </a:lnTo>
                    <a:lnTo>
                      <a:pt x="227" y="12"/>
                    </a:lnTo>
                    <a:lnTo>
                      <a:pt x="227" y="7"/>
                    </a:lnTo>
                    <a:lnTo>
                      <a:pt x="224" y="10"/>
                    </a:lnTo>
                    <a:lnTo>
                      <a:pt x="219" y="12"/>
                    </a:lnTo>
                    <a:lnTo>
                      <a:pt x="217" y="7"/>
                    </a:lnTo>
                    <a:lnTo>
                      <a:pt x="219" y="2"/>
                    </a:lnTo>
                    <a:lnTo>
                      <a:pt x="222" y="0"/>
                    </a:lnTo>
                    <a:lnTo>
                      <a:pt x="224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8" name="Freeform 1389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9" name="Freeform 1390"/>
              <p:cNvSpPr>
                <a:spLocks/>
              </p:cNvSpPr>
              <p:nvPr/>
            </p:nvSpPr>
            <p:spPr bwMode="auto">
              <a:xfrm>
                <a:off x="6116" y="2268"/>
                <a:ext cx="7" cy="15"/>
              </a:xfrm>
              <a:custGeom>
                <a:avLst/>
                <a:gdLst>
                  <a:gd name="T0" fmla="*/ 7 w 7"/>
                  <a:gd name="T1" fmla="*/ 0 h 15"/>
                  <a:gd name="T2" fmla="*/ 7 w 7"/>
                  <a:gd name="T3" fmla="*/ 5 h 15"/>
                  <a:gd name="T4" fmla="*/ 7 w 7"/>
                  <a:gd name="T5" fmla="*/ 8 h 15"/>
                  <a:gd name="T6" fmla="*/ 5 w 7"/>
                  <a:gd name="T7" fmla="*/ 15 h 15"/>
                  <a:gd name="T8" fmla="*/ 3 w 7"/>
                  <a:gd name="T9" fmla="*/ 15 h 15"/>
                  <a:gd name="T10" fmla="*/ 0 w 7"/>
                  <a:gd name="T11" fmla="*/ 10 h 15"/>
                  <a:gd name="T12" fmla="*/ 5 w 7"/>
                  <a:gd name="T13" fmla="*/ 3 h 15"/>
                  <a:gd name="T14" fmla="*/ 7 w 7"/>
                  <a:gd name="T1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lnTo>
                      <a:pt x="7" y="5"/>
                    </a:lnTo>
                    <a:lnTo>
                      <a:pt x="7" y="8"/>
                    </a:lnTo>
                    <a:lnTo>
                      <a:pt x="5" y="15"/>
                    </a:lnTo>
                    <a:lnTo>
                      <a:pt x="3" y="15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0" name="Freeform 1391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1" name="Freeform 1392"/>
              <p:cNvSpPr>
                <a:spLocks/>
              </p:cNvSpPr>
              <p:nvPr/>
            </p:nvSpPr>
            <p:spPr bwMode="auto">
              <a:xfrm>
                <a:off x="5983" y="2377"/>
                <a:ext cx="57" cy="44"/>
              </a:xfrm>
              <a:custGeom>
                <a:avLst/>
                <a:gdLst>
                  <a:gd name="T0" fmla="*/ 44 w 57"/>
                  <a:gd name="T1" fmla="*/ 27 h 44"/>
                  <a:gd name="T2" fmla="*/ 34 w 57"/>
                  <a:gd name="T3" fmla="*/ 22 h 44"/>
                  <a:gd name="T4" fmla="*/ 29 w 57"/>
                  <a:gd name="T5" fmla="*/ 25 h 44"/>
                  <a:gd name="T6" fmla="*/ 24 w 57"/>
                  <a:gd name="T7" fmla="*/ 27 h 44"/>
                  <a:gd name="T8" fmla="*/ 20 w 57"/>
                  <a:gd name="T9" fmla="*/ 39 h 44"/>
                  <a:gd name="T10" fmla="*/ 20 w 57"/>
                  <a:gd name="T11" fmla="*/ 42 h 44"/>
                  <a:gd name="T12" fmla="*/ 15 w 57"/>
                  <a:gd name="T13" fmla="*/ 44 h 44"/>
                  <a:gd name="T14" fmla="*/ 10 w 57"/>
                  <a:gd name="T15" fmla="*/ 39 h 44"/>
                  <a:gd name="T16" fmla="*/ 7 w 57"/>
                  <a:gd name="T17" fmla="*/ 32 h 44"/>
                  <a:gd name="T18" fmla="*/ 7 w 57"/>
                  <a:gd name="T19" fmla="*/ 32 h 44"/>
                  <a:gd name="T20" fmla="*/ 5 w 57"/>
                  <a:gd name="T21" fmla="*/ 27 h 44"/>
                  <a:gd name="T22" fmla="*/ 2 w 57"/>
                  <a:gd name="T23" fmla="*/ 27 h 44"/>
                  <a:gd name="T24" fmla="*/ 0 w 57"/>
                  <a:gd name="T25" fmla="*/ 27 h 44"/>
                  <a:gd name="T26" fmla="*/ 15 w 57"/>
                  <a:gd name="T27" fmla="*/ 10 h 44"/>
                  <a:gd name="T28" fmla="*/ 22 w 57"/>
                  <a:gd name="T29" fmla="*/ 12 h 44"/>
                  <a:gd name="T30" fmla="*/ 27 w 57"/>
                  <a:gd name="T31" fmla="*/ 10 h 44"/>
                  <a:gd name="T32" fmla="*/ 29 w 57"/>
                  <a:gd name="T33" fmla="*/ 10 h 44"/>
                  <a:gd name="T34" fmla="*/ 32 w 57"/>
                  <a:gd name="T35" fmla="*/ 5 h 44"/>
                  <a:gd name="T36" fmla="*/ 37 w 57"/>
                  <a:gd name="T37" fmla="*/ 0 h 44"/>
                  <a:gd name="T38" fmla="*/ 39 w 57"/>
                  <a:gd name="T39" fmla="*/ 0 h 44"/>
                  <a:gd name="T40" fmla="*/ 44 w 57"/>
                  <a:gd name="T41" fmla="*/ 2 h 44"/>
                  <a:gd name="T42" fmla="*/ 49 w 57"/>
                  <a:gd name="T43" fmla="*/ 2 h 44"/>
                  <a:gd name="T44" fmla="*/ 52 w 57"/>
                  <a:gd name="T45" fmla="*/ 5 h 44"/>
                  <a:gd name="T46" fmla="*/ 54 w 57"/>
                  <a:gd name="T47" fmla="*/ 15 h 44"/>
                  <a:gd name="T48" fmla="*/ 57 w 57"/>
                  <a:gd name="T49" fmla="*/ 15 h 44"/>
                  <a:gd name="T50" fmla="*/ 54 w 57"/>
                  <a:gd name="T51" fmla="*/ 17 h 44"/>
                  <a:gd name="T52" fmla="*/ 52 w 57"/>
                  <a:gd name="T53" fmla="*/ 20 h 44"/>
                  <a:gd name="T54" fmla="*/ 44 w 57"/>
                  <a:gd name="T55" fmla="*/ 2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7" h="44">
                    <a:moveTo>
                      <a:pt x="44" y="27"/>
                    </a:moveTo>
                    <a:lnTo>
                      <a:pt x="34" y="22"/>
                    </a:lnTo>
                    <a:lnTo>
                      <a:pt x="29" y="25"/>
                    </a:lnTo>
                    <a:lnTo>
                      <a:pt x="24" y="27"/>
                    </a:lnTo>
                    <a:lnTo>
                      <a:pt x="20" y="39"/>
                    </a:lnTo>
                    <a:lnTo>
                      <a:pt x="20" y="42"/>
                    </a:lnTo>
                    <a:lnTo>
                      <a:pt x="15" y="44"/>
                    </a:lnTo>
                    <a:lnTo>
                      <a:pt x="10" y="39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15" y="10"/>
                    </a:lnTo>
                    <a:lnTo>
                      <a:pt x="22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32" y="5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2" y="5"/>
                    </a:lnTo>
                    <a:lnTo>
                      <a:pt x="54" y="15"/>
                    </a:lnTo>
                    <a:lnTo>
                      <a:pt x="57" y="15"/>
                    </a:lnTo>
                    <a:lnTo>
                      <a:pt x="54" y="17"/>
                    </a:lnTo>
                    <a:lnTo>
                      <a:pt x="52" y="20"/>
                    </a:lnTo>
                    <a:lnTo>
                      <a:pt x="44" y="27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2" name="Freeform 1393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3" name="Freeform 1394"/>
              <p:cNvSpPr>
                <a:spLocks/>
              </p:cNvSpPr>
              <p:nvPr/>
            </p:nvSpPr>
            <p:spPr bwMode="auto">
              <a:xfrm>
                <a:off x="6040" y="2369"/>
                <a:ext cx="5" cy="13"/>
              </a:xfrm>
              <a:custGeom>
                <a:avLst/>
                <a:gdLst>
                  <a:gd name="T0" fmla="*/ 5 w 5"/>
                  <a:gd name="T1" fmla="*/ 0 h 13"/>
                  <a:gd name="T2" fmla="*/ 0 w 5"/>
                  <a:gd name="T3" fmla="*/ 10 h 13"/>
                  <a:gd name="T4" fmla="*/ 2 w 5"/>
                  <a:gd name="T5" fmla="*/ 13 h 13"/>
                  <a:gd name="T6" fmla="*/ 5 w 5"/>
                  <a:gd name="T7" fmla="*/ 10 h 13"/>
                  <a:gd name="T8" fmla="*/ 5 w 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lnTo>
                      <a:pt x="0" y="10"/>
                    </a:lnTo>
                    <a:lnTo>
                      <a:pt x="2" y="13"/>
                    </a:lnTo>
                    <a:lnTo>
                      <a:pt x="5" y="10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4" name="Freeform 1395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5" name="Freeform 1396"/>
              <p:cNvSpPr>
                <a:spLocks/>
              </p:cNvSpPr>
              <p:nvPr/>
            </p:nvSpPr>
            <p:spPr bwMode="auto">
              <a:xfrm>
                <a:off x="5926" y="2389"/>
                <a:ext cx="52" cy="74"/>
              </a:xfrm>
              <a:custGeom>
                <a:avLst/>
                <a:gdLst>
                  <a:gd name="T0" fmla="*/ 27 w 52"/>
                  <a:gd name="T1" fmla="*/ 0 h 74"/>
                  <a:gd name="T2" fmla="*/ 27 w 52"/>
                  <a:gd name="T3" fmla="*/ 0 h 74"/>
                  <a:gd name="T4" fmla="*/ 25 w 52"/>
                  <a:gd name="T5" fmla="*/ 0 h 74"/>
                  <a:gd name="T6" fmla="*/ 22 w 52"/>
                  <a:gd name="T7" fmla="*/ 0 h 74"/>
                  <a:gd name="T8" fmla="*/ 20 w 52"/>
                  <a:gd name="T9" fmla="*/ 5 h 74"/>
                  <a:gd name="T10" fmla="*/ 17 w 52"/>
                  <a:gd name="T11" fmla="*/ 8 h 74"/>
                  <a:gd name="T12" fmla="*/ 12 w 52"/>
                  <a:gd name="T13" fmla="*/ 8 h 74"/>
                  <a:gd name="T14" fmla="*/ 10 w 52"/>
                  <a:gd name="T15" fmla="*/ 10 h 74"/>
                  <a:gd name="T16" fmla="*/ 7 w 52"/>
                  <a:gd name="T17" fmla="*/ 13 h 74"/>
                  <a:gd name="T18" fmla="*/ 7 w 52"/>
                  <a:gd name="T19" fmla="*/ 10 h 74"/>
                  <a:gd name="T20" fmla="*/ 5 w 52"/>
                  <a:gd name="T21" fmla="*/ 13 h 74"/>
                  <a:gd name="T22" fmla="*/ 0 w 52"/>
                  <a:gd name="T23" fmla="*/ 18 h 74"/>
                  <a:gd name="T24" fmla="*/ 5 w 52"/>
                  <a:gd name="T25" fmla="*/ 25 h 74"/>
                  <a:gd name="T26" fmla="*/ 7 w 52"/>
                  <a:gd name="T27" fmla="*/ 27 h 74"/>
                  <a:gd name="T28" fmla="*/ 5 w 52"/>
                  <a:gd name="T29" fmla="*/ 25 h 74"/>
                  <a:gd name="T30" fmla="*/ 3 w 52"/>
                  <a:gd name="T31" fmla="*/ 25 h 74"/>
                  <a:gd name="T32" fmla="*/ 3 w 52"/>
                  <a:gd name="T33" fmla="*/ 35 h 74"/>
                  <a:gd name="T34" fmla="*/ 5 w 52"/>
                  <a:gd name="T35" fmla="*/ 32 h 74"/>
                  <a:gd name="T36" fmla="*/ 10 w 52"/>
                  <a:gd name="T37" fmla="*/ 30 h 74"/>
                  <a:gd name="T38" fmla="*/ 15 w 52"/>
                  <a:gd name="T39" fmla="*/ 32 h 74"/>
                  <a:gd name="T40" fmla="*/ 17 w 52"/>
                  <a:gd name="T41" fmla="*/ 30 h 74"/>
                  <a:gd name="T42" fmla="*/ 12 w 52"/>
                  <a:gd name="T43" fmla="*/ 27 h 74"/>
                  <a:gd name="T44" fmla="*/ 12 w 52"/>
                  <a:gd name="T45" fmla="*/ 25 h 74"/>
                  <a:gd name="T46" fmla="*/ 12 w 52"/>
                  <a:gd name="T47" fmla="*/ 20 h 74"/>
                  <a:gd name="T48" fmla="*/ 15 w 52"/>
                  <a:gd name="T49" fmla="*/ 20 h 74"/>
                  <a:gd name="T50" fmla="*/ 20 w 52"/>
                  <a:gd name="T51" fmla="*/ 30 h 74"/>
                  <a:gd name="T52" fmla="*/ 20 w 52"/>
                  <a:gd name="T53" fmla="*/ 35 h 74"/>
                  <a:gd name="T54" fmla="*/ 22 w 52"/>
                  <a:gd name="T55" fmla="*/ 35 h 74"/>
                  <a:gd name="T56" fmla="*/ 20 w 52"/>
                  <a:gd name="T57" fmla="*/ 40 h 74"/>
                  <a:gd name="T58" fmla="*/ 20 w 52"/>
                  <a:gd name="T59" fmla="*/ 45 h 74"/>
                  <a:gd name="T60" fmla="*/ 15 w 52"/>
                  <a:gd name="T61" fmla="*/ 47 h 74"/>
                  <a:gd name="T62" fmla="*/ 15 w 52"/>
                  <a:gd name="T63" fmla="*/ 52 h 74"/>
                  <a:gd name="T64" fmla="*/ 15 w 52"/>
                  <a:gd name="T65" fmla="*/ 65 h 74"/>
                  <a:gd name="T66" fmla="*/ 12 w 52"/>
                  <a:gd name="T67" fmla="*/ 67 h 74"/>
                  <a:gd name="T68" fmla="*/ 15 w 52"/>
                  <a:gd name="T69" fmla="*/ 69 h 74"/>
                  <a:gd name="T70" fmla="*/ 22 w 52"/>
                  <a:gd name="T71" fmla="*/ 72 h 74"/>
                  <a:gd name="T72" fmla="*/ 22 w 52"/>
                  <a:gd name="T73" fmla="*/ 67 h 74"/>
                  <a:gd name="T74" fmla="*/ 22 w 52"/>
                  <a:gd name="T75" fmla="*/ 62 h 74"/>
                  <a:gd name="T76" fmla="*/ 22 w 52"/>
                  <a:gd name="T77" fmla="*/ 57 h 74"/>
                  <a:gd name="T78" fmla="*/ 27 w 52"/>
                  <a:gd name="T79" fmla="*/ 60 h 74"/>
                  <a:gd name="T80" fmla="*/ 25 w 52"/>
                  <a:gd name="T81" fmla="*/ 60 h 74"/>
                  <a:gd name="T82" fmla="*/ 25 w 52"/>
                  <a:gd name="T83" fmla="*/ 65 h 74"/>
                  <a:gd name="T84" fmla="*/ 25 w 52"/>
                  <a:gd name="T85" fmla="*/ 74 h 74"/>
                  <a:gd name="T86" fmla="*/ 27 w 52"/>
                  <a:gd name="T87" fmla="*/ 74 h 74"/>
                  <a:gd name="T88" fmla="*/ 32 w 52"/>
                  <a:gd name="T89" fmla="*/ 72 h 74"/>
                  <a:gd name="T90" fmla="*/ 32 w 52"/>
                  <a:gd name="T91" fmla="*/ 67 h 74"/>
                  <a:gd name="T92" fmla="*/ 35 w 52"/>
                  <a:gd name="T93" fmla="*/ 65 h 74"/>
                  <a:gd name="T94" fmla="*/ 37 w 52"/>
                  <a:gd name="T95" fmla="*/ 65 h 74"/>
                  <a:gd name="T96" fmla="*/ 52 w 52"/>
                  <a:gd name="T97" fmla="*/ 27 h 74"/>
                  <a:gd name="T98" fmla="*/ 52 w 52"/>
                  <a:gd name="T99" fmla="*/ 22 h 74"/>
                  <a:gd name="T100" fmla="*/ 49 w 52"/>
                  <a:gd name="T101" fmla="*/ 18 h 74"/>
                  <a:gd name="T102" fmla="*/ 44 w 52"/>
                  <a:gd name="T103" fmla="*/ 18 h 74"/>
                  <a:gd name="T104" fmla="*/ 44 w 52"/>
                  <a:gd name="T105" fmla="*/ 15 h 74"/>
                  <a:gd name="T106" fmla="*/ 47 w 52"/>
                  <a:gd name="T107" fmla="*/ 10 h 74"/>
                  <a:gd name="T108" fmla="*/ 44 w 52"/>
                  <a:gd name="T109" fmla="*/ 8 h 74"/>
                  <a:gd name="T110" fmla="*/ 42 w 52"/>
                  <a:gd name="T111" fmla="*/ 8 h 74"/>
                  <a:gd name="T112" fmla="*/ 35 w 52"/>
                  <a:gd name="T113" fmla="*/ 8 h 74"/>
                  <a:gd name="T114" fmla="*/ 30 w 52"/>
                  <a:gd name="T115" fmla="*/ 3 h 74"/>
                  <a:gd name="T116" fmla="*/ 30 w 52"/>
                  <a:gd name="T117" fmla="*/ 0 h 74"/>
                  <a:gd name="T118" fmla="*/ 27 w 52"/>
                  <a:gd name="T11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74">
                    <a:moveTo>
                      <a:pt x="27" y="0"/>
                    </a:moveTo>
                    <a:lnTo>
                      <a:pt x="27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5"/>
                    </a:lnTo>
                    <a:lnTo>
                      <a:pt x="17" y="8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0" y="18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3" y="35"/>
                    </a:lnTo>
                    <a:lnTo>
                      <a:pt x="5" y="32"/>
                    </a:lnTo>
                    <a:lnTo>
                      <a:pt x="10" y="30"/>
                    </a:lnTo>
                    <a:lnTo>
                      <a:pt x="15" y="32"/>
                    </a:lnTo>
                    <a:lnTo>
                      <a:pt x="17" y="30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15" y="20"/>
                    </a:lnTo>
                    <a:lnTo>
                      <a:pt x="20" y="30"/>
                    </a:lnTo>
                    <a:lnTo>
                      <a:pt x="20" y="35"/>
                    </a:lnTo>
                    <a:lnTo>
                      <a:pt x="22" y="35"/>
                    </a:lnTo>
                    <a:lnTo>
                      <a:pt x="20" y="40"/>
                    </a:lnTo>
                    <a:lnTo>
                      <a:pt x="20" y="45"/>
                    </a:lnTo>
                    <a:lnTo>
                      <a:pt x="15" y="47"/>
                    </a:lnTo>
                    <a:lnTo>
                      <a:pt x="15" y="52"/>
                    </a:lnTo>
                    <a:lnTo>
                      <a:pt x="15" y="65"/>
                    </a:lnTo>
                    <a:lnTo>
                      <a:pt x="12" y="67"/>
                    </a:lnTo>
                    <a:lnTo>
                      <a:pt x="15" y="69"/>
                    </a:lnTo>
                    <a:lnTo>
                      <a:pt x="22" y="72"/>
                    </a:lnTo>
                    <a:lnTo>
                      <a:pt x="22" y="67"/>
                    </a:lnTo>
                    <a:lnTo>
                      <a:pt x="22" y="62"/>
                    </a:lnTo>
                    <a:lnTo>
                      <a:pt x="22" y="57"/>
                    </a:lnTo>
                    <a:lnTo>
                      <a:pt x="27" y="60"/>
                    </a:lnTo>
                    <a:lnTo>
                      <a:pt x="25" y="60"/>
                    </a:lnTo>
                    <a:lnTo>
                      <a:pt x="25" y="65"/>
                    </a:lnTo>
                    <a:lnTo>
                      <a:pt x="25" y="74"/>
                    </a:lnTo>
                    <a:lnTo>
                      <a:pt x="27" y="74"/>
                    </a:lnTo>
                    <a:lnTo>
                      <a:pt x="32" y="72"/>
                    </a:lnTo>
                    <a:lnTo>
                      <a:pt x="32" y="67"/>
                    </a:lnTo>
                    <a:lnTo>
                      <a:pt x="35" y="65"/>
                    </a:lnTo>
                    <a:lnTo>
                      <a:pt x="37" y="65"/>
                    </a:lnTo>
                    <a:lnTo>
                      <a:pt x="52" y="27"/>
                    </a:lnTo>
                    <a:lnTo>
                      <a:pt x="52" y="22"/>
                    </a:lnTo>
                    <a:lnTo>
                      <a:pt x="49" y="18"/>
                    </a:lnTo>
                    <a:lnTo>
                      <a:pt x="44" y="18"/>
                    </a:lnTo>
                    <a:lnTo>
                      <a:pt x="44" y="15"/>
                    </a:lnTo>
                    <a:lnTo>
                      <a:pt x="47" y="10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7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6" name="Freeform 1397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7" name="Freeform 1398"/>
              <p:cNvSpPr>
                <a:spLocks/>
              </p:cNvSpPr>
              <p:nvPr/>
            </p:nvSpPr>
            <p:spPr bwMode="auto">
              <a:xfrm>
                <a:off x="5936" y="2426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0 w 2"/>
                  <a:gd name="T3" fmla="*/ 3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  <a:gd name="T10" fmla="*/ 0 w 2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8" name="Freeform 1399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9" name="Freeform 1400"/>
              <p:cNvSpPr>
                <a:spLocks/>
              </p:cNvSpPr>
              <p:nvPr/>
            </p:nvSpPr>
            <p:spPr bwMode="auto">
              <a:xfrm>
                <a:off x="5956" y="2471"/>
                <a:ext cx="2" cy="10"/>
              </a:xfrm>
              <a:custGeom>
                <a:avLst/>
                <a:gdLst>
                  <a:gd name="T0" fmla="*/ 2 w 2"/>
                  <a:gd name="T1" fmla="*/ 2 h 10"/>
                  <a:gd name="T2" fmla="*/ 2 w 2"/>
                  <a:gd name="T3" fmla="*/ 0 h 10"/>
                  <a:gd name="T4" fmla="*/ 0 w 2"/>
                  <a:gd name="T5" fmla="*/ 7 h 10"/>
                  <a:gd name="T6" fmla="*/ 0 w 2"/>
                  <a:gd name="T7" fmla="*/ 10 h 10"/>
                  <a:gd name="T8" fmla="*/ 2 w 2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2" y="2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2" y="2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0" name="Freeform 1401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1" name="Freeform 1402"/>
              <p:cNvSpPr>
                <a:spLocks/>
              </p:cNvSpPr>
              <p:nvPr/>
            </p:nvSpPr>
            <p:spPr bwMode="auto">
              <a:xfrm>
                <a:off x="5943" y="2478"/>
                <a:ext cx="5" cy="8"/>
              </a:xfrm>
              <a:custGeom>
                <a:avLst/>
                <a:gdLst>
                  <a:gd name="T0" fmla="*/ 3 w 5"/>
                  <a:gd name="T1" fmla="*/ 3 h 8"/>
                  <a:gd name="T2" fmla="*/ 0 w 5"/>
                  <a:gd name="T3" fmla="*/ 0 h 8"/>
                  <a:gd name="T4" fmla="*/ 0 w 5"/>
                  <a:gd name="T5" fmla="*/ 3 h 8"/>
                  <a:gd name="T6" fmla="*/ 0 w 5"/>
                  <a:gd name="T7" fmla="*/ 8 h 8"/>
                  <a:gd name="T8" fmla="*/ 5 w 5"/>
                  <a:gd name="T9" fmla="*/ 8 h 8"/>
                  <a:gd name="T10" fmla="*/ 5 w 5"/>
                  <a:gd name="T11" fmla="*/ 3 h 8"/>
                  <a:gd name="T12" fmla="*/ 3 w 5"/>
                  <a:gd name="T1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8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3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2" name="Freeform 1403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3" name="Freeform 1404"/>
              <p:cNvSpPr>
                <a:spLocks/>
              </p:cNvSpPr>
              <p:nvPr/>
            </p:nvSpPr>
            <p:spPr bwMode="auto">
              <a:xfrm>
                <a:off x="5904" y="2419"/>
                <a:ext cx="5" cy="5"/>
              </a:xfrm>
              <a:custGeom>
                <a:avLst/>
                <a:gdLst>
                  <a:gd name="T0" fmla="*/ 5 w 5"/>
                  <a:gd name="T1" fmla="*/ 0 h 5"/>
                  <a:gd name="T2" fmla="*/ 0 w 5"/>
                  <a:gd name="T3" fmla="*/ 2 h 5"/>
                  <a:gd name="T4" fmla="*/ 0 w 5"/>
                  <a:gd name="T5" fmla="*/ 5 h 5"/>
                  <a:gd name="T6" fmla="*/ 5 w 5"/>
                  <a:gd name="T7" fmla="*/ 5 h 5"/>
                  <a:gd name="T8" fmla="*/ 5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5" y="0"/>
                    </a:moveTo>
                    <a:lnTo>
                      <a:pt x="0" y="2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4" name="Freeform 1405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5" name="Freeform 1406"/>
              <p:cNvSpPr>
                <a:spLocks/>
              </p:cNvSpPr>
              <p:nvPr/>
            </p:nvSpPr>
            <p:spPr bwMode="auto">
              <a:xfrm>
                <a:off x="5911" y="2411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0 h 5"/>
                  <a:gd name="T4" fmla="*/ 3 w 5"/>
                  <a:gd name="T5" fmla="*/ 0 h 5"/>
                  <a:gd name="T6" fmla="*/ 0 w 5"/>
                  <a:gd name="T7" fmla="*/ 3 h 5"/>
                  <a:gd name="T8" fmla="*/ 3 w 5"/>
                  <a:gd name="T9" fmla="*/ 5 h 5"/>
                  <a:gd name="T10" fmla="*/ 5 w 5"/>
                  <a:gd name="T11" fmla="*/ 3 h 5"/>
                  <a:gd name="T12" fmla="*/ 5 w 5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lnTo>
                      <a:pt x="5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5" y="3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6" name="Freeform 1407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7" name="Freeform 1408"/>
              <p:cNvSpPr>
                <a:spLocks/>
              </p:cNvSpPr>
              <p:nvPr/>
            </p:nvSpPr>
            <p:spPr bwMode="auto">
              <a:xfrm>
                <a:off x="5926" y="2389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0 w 3"/>
                  <a:gd name="T3" fmla="*/ 3 h 5"/>
                  <a:gd name="T4" fmla="*/ 3 w 3"/>
                  <a:gd name="T5" fmla="*/ 5 h 5"/>
                  <a:gd name="T6" fmla="*/ 3 w 3"/>
                  <a:gd name="T7" fmla="*/ 3 h 5"/>
                  <a:gd name="T8" fmla="*/ 3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3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8" name="Freeform 1409"/>
              <p:cNvSpPr>
                <a:spLocks/>
              </p:cNvSpPr>
              <p:nvPr/>
            </p:nvSpPr>
            <p:spPr bwMode="auto">
              <a:xfrm>
                <a:off x="5714" y="2607"/>
                <a:ext cx="39" cy="81"/>
              </a:xfrm>
              <a:custGeom>
                <a:avLst/>
                <a:gdLst>
                  <a:gd name="T0" fmla="*/ 29 w 39"/>
                  <a:gd name="T1" fmla="*/ 0 h 81"/>
                  <a:gd name="T2" fmla="*/ 32 w 39"/>
                  <a:gd name="T3" fmla="*/ 2 h 81"/>
                  <a:gd name="T4" fmla="*/ 34 w 39"/>
                  <a:gd name="T5" fmla="*/ 5 h 81"/>
                  <a:gd name="T6" fmla="*/ 37 w 39"/>
                  <a:gd name="T7" fmla="*/ 5 h 81"/>
                  <a:gd name="T8" fmla="*/ 37 w 39"/>
                  <a:gd name="T9" fmla="*/ 5 h 81"/>
                  <a:gd name="T10" fmla="*/ 39 w 39"/>
                  <a:gd name="T11" fmla="*/ 7 h 81"/>
                  <a:gd name="T12" fmla="*/ 37 w 39"/>
                  <a:gd name="T13" fmla="*/ 12 h 81"/>
                  <a:gd name="T14" fmla="*/ 37 w 39"/>
                  <a:gd name="T15" fmla="*/ 17 h 81"/>
                  <a:gd name="T16" fmla="*/ 17 w 39"/>
                  <a:gd name="T17" fmla="*/ 81 h 81"/>
                  <a:gd name="T18" fmla="*/ 15 w 39"/>
                  <a:gd name="T19" fmla="*/ 79 h 81"/>
                  <a:gd name="T20" fmla="*/ 10 w 39"/>
                  <a:gd name="T21" fmla="*/ 69 h 81"/>
                  <a:gd name="T22" fmla="*/ 7 w 39"/>
                  <a:gd name="T23" fmla="*/ 67 h 81"/>
                  <a:gd name="T24" fmla="*/ 2 w 39"/>
                  <a:gd name="T25" fmla="*/ 59 h 81"/>
                  <a:gd name="T26" fmla="*/ 0 w 39"/>
                  <a:gd name="T27" fmla="*/ 42 h 81"/>
                  <a:gd name="T28" fmla="*/ 0 w 39"/>
                  <a:gd name="T29" fmla="*/ 37 h 81"/>
                  <a:gd name="T30" fmla="*/ 20 w 39"/>
                  <a:gd name="T31" fmla="*/ 7 h 81"/>
                  <a:gd name="T32" fmla="*/ 27 w 39"/>
                  <a:gd name="T33" fmla="*/ 2 h 81"/>
                  <a:gd name="T34" fmla="*/ 27 w 39"/>
                  <a:gd name="T35" fmla="*/ 2 h 81"/>
                  <a:gd name="T36" fmla="*/ 29 w 39"/>
                  <a:gd name="T3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81">
                    <a:moveTo>
                      <a:pt x="29" y="0"/>
                    </a:moveTo>
                    <a:lnTo>
                      <a:pt x="32" y="2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9" y="7"/>
                    </a:lnTo>
                    <a:lnTo>
                      <a:pt x="37" y="12"/>
                    </a:lnTo>
                    <a:lnTo>
                      <a:pt x="37" y="17"/>
                    </a:lnTo>
                    <a:lnTo>
                      <a:pt x="17" y="81"/>
                    </a:lnTo>
                    <a:lnTo>
                      <a:pt x="15" y="79"/>
                    </a:lnTo>
                    <a:lnTo>
                      <a:pt x="10" y="69"/>
                    </a:lnTo>
                    <a:lnTo>
                      <a:pt x="7" y="67"/>
                    </a:lnTo>
                    <a:lnTo>
                      <a:pt x="2" y="59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20" y="7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9" name="Freeform 1410"/>
              <p:cNvSpPr>
                <a:spLocks/>
              </p:cNvSpPr>
              <p:nvPr/>
            </p:nvSpPr>
            <p:spPr bwMode="auto">
              <a:xfrm>
                <a:off x="5714" y="2607"/>
                <a:ext cx="39" cy="81"/>
              </a:xfrm>
              <a:custGeom>
                <a:avLst/>
                <a:gdLst>
                  <a:gd name="T0" fmla="*/ 29 w 39"/>
                  <a:gd name="T1" fmla="*/ 0 h 81"/>
                  <a:gd name="T2" fmla="*/ 32 w 39"/>
                  <a:gd name="T3" fmla="*/ 2 h 81"/>
                  <a:gd name="T4" fmla="*/ 34 w 39"/>
                  <a:gd name="T5" fmla="*/ 5 h 81"/>
                  <a:gd name="T6" fmla="*/ 37 w 39"/>
                  <a:gd name="T7" fmla="*/ 5 h 81"/>
                  <a:gd name="T8" fmla="*/ 37 w 39"/>
                  <a:gd name="T9" fmla="*/ 5 h 81"/>
                  <a:gd name="T10" fmla="*/ 39 w 39"/>
                  <a:gd name="T11" fmla="*/ 7 h 81"/>
                  <a:gd name="T12" fmla="*/ 37 w 39"/>
                  <a:gd name="T13" fmla="*/ 12 h 81"/>
                  <a:gd name="T14" fmla="*/ 37 w 39"/>
                  <a:gd name="T15" fmla="*/ 17 h 81"/>
                  <a:gd name="T16" fmla="*/ 17 w 39"/>
                  <a:gd name="T17" fmla="*/ 81 h 81"/>
                  <a:gd name="T18" fmla="*/ 15 w 39"/>
                  <a:gd name="T19" fmla="*/ 79 h 81"/>
                  <a:gd name="T20" fmla="*/ 10 w 39"/>
                  <a:gd name="T21" fmla="*/ 69 h 81"/>
                  <a:gd name="T22" fmla="*/ 7 w 39"/>
                  <a:gd name="T23" fmla="*/ 67 h 81"/>
                  <a:gd name="T24" fmla="*/ 2 w 39"/>
                  <a:gd name="T25" fmla="*/ 59 h 81"/>
                  <a:gd name="T26" fmla="*/ 0 w 39"/>
                  <a:gd name="T27" fmla="*/ 42 h 81"/>
                  <a:gd name="T28" fmla="*/ 0 w 39"/>
                  <a:gd name="T29" fmla="*/ 37 h 81"/>
                  <a:gd name="T30" fmla="*/ 20 w 39"/>
                  <a:gd name="T31" fmla="*/ 7 h 81"/>
                  <a:gd name="T32" fmla="*/ 27 w 39"/>
                  <a:gd name="T33" fmla="*/ 2 h 81"/>
                  <a:gd name="T34" fmla="*/ 27 w 39"/>
                  <a:gd name="T35" fmla="*/ 2 h 81"/>
                  <a:gd name="T36" fmla="*/ 29 w 39"/>
                  <a:gd name="T3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81">
                    <a:moveTo>
                      <a:pt x="29" y="0"/>
                    </a:moveTo>
                    <a:lnTo>
                      <a:pt x="32" y="2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9" y="7"/>
                    </a:lnTo>
                    <a:lnTo>
                      <a:pt x="37" y="12"/>
                    </a:lnTo>
                    <a:lnTo>
                      <a:pt x="37" y="17"/>
                    </a:lnTo>
                    <a:lnTo>
                      <a:pt x="17" y="81"/>
                    </a:lnTo>
                    <a:lnTo>
                      <a:pt x="15" y="79"/>
                    </a:lnTo>
                    <a:lnTo>
                      <a:pt x="10" y="69"/>
                    </a:lnTo>
                    <a:lnTo>
                      <a:pt x="7" y="67"/>
                    </a:lnTo>
                    <a:lnTo>
                      <a:pt x="2" y="59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20" y="7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9" y="0"/>
                    </a:lnTo>
                  </a:path>
                </a:pathLst>
              </a:custGeom>
              <a:noFill/>
              <a:ln w="0">
                <a:solidFill>
                  <a:srgbClr val="E6E6E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66" name="Freeform 1412"/>
            <p:cNvSpPr>
              <a:spLocks/>
            </p:cNvSpPr>
            <p:nvPr/>
          </p:nvSpPr>
          <p:spPr bwMode="auto">
            <a:xfrm>
              <a:off x="5793" y="2629"/>
              <a:ext cx="5" cy="3"/>
            </a:xfrm>
            <a:custGeom>
              <a:avLst/>
              <a:gdLst>
                <a:gd name="T0" fmla="*/ 2 w 5"/>
                <a:gd name="T1" fmla="*/ 0 h 3"/>
                <a:gd name="T2" fmla="*/ 2 w 5"/>
                <a:gd name="T3" fmla="*/ 0 h 3"/>
                <a:gd name="T4" fmla="*/ 5 w 5"/>
                <a:gd name="T5" fmla="*/ 0 h 3"/>
                <a:gd name="T6" fmla="*/ 5 w 5"/>
                <a:gd name="T7" fmla="*/ 3 h 3"/>
                <a:gd name="T8" fmla="*/ 5 w 5"/>
                <a:gd name="T9" fmla="*/ 3 h 3"/>
                <a:gd name="T10" fmla="*/ 2 w 5"/>
                <a:gd name="T11" fmla="*/ 3 h 3"/>
                <a:gd name="T12" fmla="*/ 0 w 5"/>
                <a:gd name="T13" fmla="*/ 0 h 3"/>
                <a:gd name="T14" fmla="*/ 2 w 5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7" name="Freeform 1413"/>
            <p:cNvSpPr>
              <a:spLocks/>
            </p:cNvSpPr>
            <p:nvPr/>
          </p:nvSpPr>
          <p:spPr bwMode="auto">
            <a:xfrm>
              <a:off x="5793" y="2629"/>
              <a:ext cx="5" cy="3"/>
            </a:xfrm>
            <a:custGeom>
              <a:avLst/>
              <a:gdLst>
                <a:gd name="T0" fmla="*/ 2 w 5"/>
                <a:gd name="T1" fmla="*/ 0 h 3"/>
                <a:gd name="T2" fmla="*/ 2 w 5"/>
                <a:gd name="T3" fmla="*/ 0 h 3"/>
                <a:gd name="T4" fmla="*/ 5 w 5"/>
                <a:gd name="T5" fmla="*/ 0 h 3"/>
                <a:gd name="T6" fmla="*/ 5 w 5"/>
                <a:gd name="T7" fmla="*/ 3 h 3"/>
                <a:gd name="T8" fmla="*/ 5 w 5"/>
                <a:gd name="T9" fmla="*/ 3 h 3"/>
                <a:gd name="T10" fmla="*/ 2 w 5"/>
                <a:gd name="T11" fmla="*/ 3 h 3"/>
                <a:gd name="T12" fmla="*/ 0 w 5"/>
                <a:gd name="T13" fmla="*/ 0 h 3"/>
                <a:gd name="T14" fmla="*/ 2 w 5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8" name="Freeform 1414"/>
            <p:cNvSpPr>
              <a:spLocks/>
            </p:cNvSpPr>
            <p:nvPr/>
          </p:nvSpPr>
          <p:spPr bwMode="auto">
            <a:xfrm>
              <a:off x="5803" y="2627"/>
              <a:ext cx="2" cy="5"/>
            </a:xfrm>
            <a:custGeom>
              <a:avLst/>
              <a:gdLst>
                <a:gd name="T0" fmla="*/ 0 w 2"/>
                <a:gd name="T1" fmla="*/ 2 h 5"/>
                <a:gd name="T2" fmla="*/ 0 w 2"/>
                <a:gd name="T3" fmla="*/ 2 h 5"/>
                <a:gd name="T4" fmla="*/ 2 w 2"/>
                <a:gd name="T5" fmla="*/ 0 h 5"/>
                <a:gd name="T6" fmla="*/ 2 w 2"/>
                <a:gd name="T7" fmla="*/ 0 h 5"/>
                <a:gd name="T8" fmla="*/ 2 w 2"/>
                <a:gd name="T9" fmla="*/ 0 h 5"/>
                <a:gd name="T10" fmla="*/ 2 w 2"/>
                <a:gd name="T11" fmla="*/ 2 h 5"/>
                <a:gd name="T12" fmla="*/ 0 w 2"/>
                <a:gd name="T13" fmla="*/ 5 h 5"/>
                <a:gd name="T14" fmla="*/ 0 w 2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9" name="Freeform 1415"/>
            <p:cNvSpPr>
              <a:spLocks/>
            </p:cNvSpPr>
            <p:nvPr/>
          </p:nvSpPr>
          <p:spPr bwMode="auto">
            <a:xfrm>
              <a:off x="5803" y="2627"/>
              <a:ext cx="2" cy="5"/>
            </a:xfrm>
            <a:custGeom>
              <a:avLst/>
              <a:gdLst>
                <a:gd name="T0" fmla="*/ 0 w 2"/>
                <a:gd name="T1" fmla="*/ 2 h 5"/>
                <a:gd name="T2" fmla="*/ 0 w 2"/>
                <a:gd name="T3" fmla="*/ 2 h 5"/>
                <a:gd name="T4" fmla="*/ 2 w 2"/>
                <a:gd name="T5" fmla="*/ 0 h 5"/>
                <a:gd name="T6" fmla="*/ 2 w 2"/>
                <a:gd name="T7" fmla="*/ 0 h 5"/>
                <a:gd name="T8" fmla="*/ 2 w 2"/>
                <a:gd name="T9" fmla="*/ 0 h 5"/>
                <a:gd name="T10" fmla="*/ 2 w 2"/>
                <a:gd name="T11" fmla="*/ 2 h 5"/>
                <a:gd name="T12" fmla="*/ 0 w 2"/>
                <a:gd name="T13" fmla="*/ 5 h 5"/>
                <a:gd name="T14" fmla="*/ 0 w 2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0" name="Freeform 1416"/>
            <p:cNvSpPr>
              <a:spLocks/>
            </p:cNvSpPr>
            <p:nvPr/>
          </p:nvSpPr>
          <p:spPr bwMode="auto">
            <a:xfrm>
              <a:off x="5882" y="2567"/>
              <a:ext cx="12" cy="20"/>
            </a:xfrm>
            <a:custGeom>
              <a:avLst/>
              <a:gdLst>
                <a:gd name="T0" fmla="*/ 2 w 12"/>
                <a:gd name="T1" fmla="*/ 10 h 20"/>
                <a:gd name="T2" fmla="*/ 5 w 12"/>
                <a:gd name="T3" fmla="*/ 8 h 20"/>
                <a:gd name="T4" fmla="*/ 5 w 12"/>
                <a:gd name="T5" fmla="*/ 5 h 20"/>
                <a:gd name="T6" fmla="*/ 7 w 12"/>
                <a:gd name="T7" fmla="*/ 5 h 20"/>
                <a:gd name="T8" fmla="*/ 10 w 12"/>
                <a:gd name="T9" fmla="*/ 3 h 20"/>
                <a:gd name="T10" fmla="*/ 12 w 12"/>
                <a:gd name="T11" fmla="*/ 0 h 20"/>
                <a:gd name="T12" fmla="*/ 12 w 12"/>
                <a:gd name="T13" fmla="*/ 5 h 20"/>
                <a:gd name="T14" fmla="*/ 10 w 12"/>
                <a:gd name="T15" fmla="*/ 8 h 20"/>
                <a:gd name="T16" fmla="*/ 7 w 12"/>
                <a:gd name="T17" fmla="*/ 10 h 20"/>
                <a:gd name="T18" fmla="*/ 5 w 12"/>
                <a:gd name="T19" fmla="*/ 13 h 20"/>
                <a:gd name="T20" fmla="*/ 5 w 12"/>
                <a:gd name="T21" fmla="*/ 15 h 20"/>
                <a:gd name="T22" fmla="*/ 2 w 12"/>
                <a:gd name="T23" fmla="*/ 15 h 20"/>
                <a:gd name="T24" fmla="*/ 2 w 12"/>
                <a:gd name="T25" fmla="*/ 18 h 20"/>
                <a:gd name="T26" fmla="*/ 2 w 12"/>
                <a:gd name="T27" fmla="*/ 20 h 20"/>
                <a:gd name="T28" fmla="*/ 0 w 12"/>
                <a:gd name="T29" fmla="*/ 15 h 20"/>
                <a:gd name="T30" fmla="*/ 0 w 12"/>
                <a:gd name="T31" fmla="*/ 13 h 20"/>
                <a:gd name="T32" fmla="*/ 2 w 12"/>
                <a:gd name="T3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0">
                  <a:moveTo>
                    <a:pt x="2" y="10"/>
                  </a:moveTo>
                  <a:lnTo>
                    <a:pt x="5" y="8"/>
                  </a:lnTo>
                  <a:lnTo>
                    <a:pt x="5" y="5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5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5" y="13"/>
                  </a:lnTo>
                  <a:lnTo>
                    <a:pt x="5" y="15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Freeform 1417"/>
            <p:cNvSpPr>
              <a:spLocks/>
            </p:cNvSpPr>
            <p:nvPr/>
          </p:nvSpPr>
          <p:spPr bwMode="auto">
            <a:xfrm>
              <a:off x="5882" y="2567"/>
              <a:ext cx="12" cy="20"/>
            </a:xfrm>
            <a:custGeom>
              <a:avLst/>
              <a:gdLst>
                <a:gd name="T0" fmla="*/ 2 w 12"/>
                <a:gd name="T1" fmla="*/ 10 h 20"/>
                <a:gd name="T2" fmla="*/ 5 w 12"/>
                <a:gd name="T3" fmla="*/ 8 h 20"/>
                <a:gd name="T4" fmla="*/ 5 w 12"/>
                <a:gd name="T5" fmla="*/ 5 h 20"/>
                <a:gd name="T6" fmla="*/ 7 w 12"/>
                <a:gd name="T7" fmla="*/ 5 h 20"/>
                <a:gd name="T8" fmla="*/ 10 w 12"/>
                <a:gd name="T9" fmla="*/ 3 h 20"/>
                <a:gd name="T10" fmla="*/ 12 w 12"/>
                <a:gd name="T11" fmla="*/ 0 h 20"/>
                <a:gd name="T12" fmla="*/ 12 w 12"/>
                <a:gd name="T13" fmla="*/ 5 h 20"/>
                <a:gd name="T14" fmla="*/ 10 w 12"/>
                <a:gd name="T15" fmla="*/ 8 h 20"/>
                <a:gd name="T16" fmla="*/ 7 w 12"/>
                <a:gd name="T17" fmla="*/ 10 h 20"/>
                <a:gd name="T18" fmla="*/ 5 w 12"/>
                <a:gd name="T19" fmla="*/ 13 h 20"/>
                <a:gd name="T20" fmla="*/ 5 w 12"/>
                <a:gd name="T21" fmla="*/ 15 h 20"/>
                <a:gd name="T22" fmla="*/ 2 w 12"/>
                <a:gd name="T23" fmla="*/ 15 h 20"/>
                <a:gd name="T24" fmla="*/ 2 w 12"/>
                <a:gd name="T25" fmla="*/ 18 h 20"/>
                <a:gd name="T26" fmla="*/ 2 w 12"/>
                <a:gd name="T27" fmla="*/ 20 h 20"/>
                <a:gd name="T28" fmla="*/ 0 w 12"/>
                <a:gd name="T29" fmla="*/ 15 h 20"/>
                <a:gd name="T30" fmla="*/ 0 w 12"/>
                <a:gd name="T31" fmla="*/ 13 h 20"/>
                <a:gd name="T32" fmla="*/ 2 w 12"/>
                <a:gd name="T3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0">
                  <a:moveTo>
                    <a:pt x="2" y="10"/>
                  </a:moveTo>
                  <a:lnTo>
                    <a:pt x="5" y="8"/>
                  </a:lnTo>
                  <a:lnTo>
                    <a:pt x="5" y="5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2" y="5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5" y="13"/>
                  </a:lnTo>
                  <a:lnTo>
                    <a:pt x="5" y="15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Freeform 1418"/>
            <p:cNvSpPr>
              <a:spLocks/>
            </p:cNvSpPr>
            <p:nvPr/>
          </p:nvSpPr>
          <p:spPr bwMode="auto">
            <a:xfrm>
              <a:off x="5909" y="2543"/>
              <a:ext cx="2" cy="4"/>
            </a:xfrm>
            <a:custGeom>
              <a:avLst/>
              <a:gdLst>
                <a:gd name="T0" fmla="*/ 0 w 2"/>
                <a:gd name="T1" fmla="*/ 2 h 4"/>
                <a:gd name="T2" fmla="*/ 2 w 2"/>
                <a:gd name="T3" fmla="*/ 4 h 4"/>
                <a:gd name="T4" fmla="*/ 0 w 2"/>
                <a:gd name="T5" fmla="*/ 4 h 4"/>
                <a:gd name="T6" fmla="*/ 0 w 2"/>
                <a:gd name="T7" fmla="*/ 2 h 4"/>
                <a:gd name="T8" fmla="*/ 0 w 2"/>
                <a:gd name="T9" fmla="*/ 2 h 4"/>
                <a:gd name="T10" fmla="*/ 0 w 2"/>
                <a:gd name="T11" fmla="*/ 0 h 4"/>
                <a:gd name="T12" fmla="*/ 0 w 2"/>
                <a:gd name="T13" fmla="*/ 2 h 4"/>
                <a:gd name="T14" fmla="*/ 0 w 2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3" name="Freeform 1419"/>
            <p:cNvSpPr>
              <a:spLocks/>
            </p:cNvSpPr>
            <p:nvPr/>
          </p:nvSpPr>
          <p:spPr bwMode="auto">
            <a:xfrm>
              <a:off x="5909" y="2543"/>
              <a:ext cx="2" cy="4"/>
            </a:xfrm>
            <a:custGeom>
              <a:avLst/>
              <a:gdLst>
                <a:gd name="T0" fmla="*/ 0 w 2"/>
                <a:gd name="T1" fmla="*/ 2 h 4"/>
                <a:gd name="T2" fmla="*/ 2 w 2"/>
                <a:gd name="T3" fmla="*/ 4 h 4"/>
                <a:gd name="T4" fmla="*/ 0 w 2"/>
                <a:gd name="T5" fmla="*/ 4 h 4"/>
                <a:gd name="T6" fmla="*/ 0 w 2"/>
                <a:gd name="T7" fmla="*/ 2 h 4"/>
                <a:gd name="T8" fmla="*/ 0 w 2"/>
                <a:gd name="T9" fmla="*/ 2 h 4"/>
                <a:gd name="T10" fmla="*/ 0 w 2"/>
                <a:gd name="T11" fmla="*/ 0 h 4"/>
                <a:gd name="T12" fmla="*/ 0 w 2"/>
                <a:gd name="T13" fmla="*/ 2 h 4"/>
                <a:gd name="T14" fmla="*/ 0 w 2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4" name="Freeform 1420"/>
            <p:cNvSpPr>
              <a:spLocks/>
            </p:cNvSpPr>
            <p:nvPr/>
          </p:nvSpPr>
          <p:spPr bwMode="auto">
            <a:xfrm>
              <a:off x="5916" y="2528"/>
              <a:ext cx="8" cy="7"/>
            </a:xfrm>
            <a:custGeom>
              <a:avLst/>
              <a:gdLst>
                <a:gd name="T0" fmla="*/ 3 w 8"/>
                <a:gd name="T1" fmla="*/ 2 h 7"/>
                <a:gd name="T2" fmla="*/ 8 w 8"/>
                <a:gd name="T3" fmla="*/ 0 h 7"/>
                <a:gd name="T4" fmla="*/ 8 w 8"/>
                <a:gd name="T5" fmla="*/ 0 h 7"/>
                <a:gd name="T6" fmla="*/ 8 w 8"/>
                <a:gd name="T7" fmla="*/ 2 h 7"/>
                <a:gd name="T8" fmla="*/ 5 w 8"/>
                <a:gd name="T9" fmla="*/ 5 h 7"/>
                <a:gd name="T10" fmla="*/ 5 w 8"/>
                <a:gd name="T11" fmla="*/ 7 h 7"/>
                <a:gd name="T12" fmla="*/ 3 w 8"/>
                <a:gd name="T13" fmla="*/ 7 h 7"/>
                <a:gd name="T14" fmla="*/ 3 w 8"/>
                <a:gd name="T15" fmla="*/ 7 h 7"/>
                <a:gd name="T16" fmla="*/ 0 w 8"/>
                <a:gd name="T17" fmla="*/ 7 h 7"/>
                <a:gd name="T18" fmla="*/ 0 w 8"/>
                <a:gd name="T19" fmla="*/ 5 h 7"/>
                <a:gd name="T20" fmla="*/ 3 w 8"/>
                <a:gd name="T21" fmla="*/ 2 h 7"/>
                <a:gd name="T22" fmla="*/ 3 w 8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3" y="2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5" name="Freeform 1421"/>
            <p:cNvSpPr>
              <a:spLocks/>
            </p:cNvSpPr>
            <p:nvPr/>
          </p:nvSpPr>
          <p:spPr bwMode="auto">
            <a:xfrm>
              <a:off x="5916" y="2528"/>
              <a:ext cx="8" cy="7"/>
            </a:xfrm>
            <a:custGeom>
              <a:avLst/>
              <a:gdLst>
                <a:gd name="T0" fmla="*/ 3 w 8"/>
                <a:gd name="T1" fmla="*/ 2 h 7"/>
                <a:gd name="T2" fmla="*/ 8 w 8"/>
                <a:gd name="T3" fmla="*/ 0 h 7"/>
                <a:gd name="T4" fmla="*/ 8 w 8"/>
                <a:gd name="T5" fmla="*/ 0 h 7"/>
                <a:gd name="T6" fmla="*/ 8 w 8"/>
                <a:gd name="T7" fmla="*/ 2 h 7"/>
                <a:gd name="T8" fmla="*/ 5 w 8"/>
                <a:gd name="T9" fmla="*/ 5 h 7"/>
                <a:gd name="T10" fmla="*/ 5 w 8"/>
                <a:gd name="T11" fmla="*/ 7 h 7"/>
                <a:gd name="T12" fmla="*/ 3 w 8"/>
                <a:gd name="T13" fmla="*/ 7 h 7"/>
                <a:gd name="T14" fmla="*/ 3 w 8"/>
                <a:gd name="T15" fmla="*/ 7 h 7"/>
                <a:gd name="T16" fmla="*/ 0 w 8"/>
                <a:gd name="T17" fmla="*/ 7 h 7"/>
                <a:gd name="T18" fmla="*/ 0 w 8"/>
                <a:gd name="T19" fmla="*/ 5 h 7"/>
                <a:gd name="T20" fmla="*/ 3 w 8"/>
                <a:gd name="T21" fmla="*/ 2 h 7"/>
                <a:gd name="T22" fmla="*/ 3 w 8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7">
                  <a:moveTo>
                    <a:pt x="3" y="2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3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6" name="Freeform 1422"/>
            <p:cNvSpPr>
              <a:spLocks/>
            </p:cNvSpPr>
            <p:nvPr/>
          </p:nvSpPr>
          <p:spPr bwMode="auto">
            <a:xfrm>
              <a:off x="5827" y="2617"/>
              <a:ext cx="5" cy="5"/>
            </a:xfrm>
            <a:custGeom>
              <a:avLst/>
              <a:gdLst>
                <a:gd name="T0" fmla="*/ 3 w 5"/>
                <a:gd name="T1" fmla="*/ 2 h 5"/>
                <a:gd name="T2" fmla="*/ 0 w 5"/>
                <a:gd name="T3" fmla="*/ 0 h 5"/>
                <a:gd name="T4" fmla="*/ 3 w 5"/>
                <a:gd name="T5" fmla="*/ 2 h 5"/>
                <a:gd name="T6" fmla="*/ 3 w 5"/>
                <a:gd name="T7" fmla="*/ 2 h 5"/>
                <a:gd name="T8" fmla="*/ 5 w 5"/>
                <a:gd name="T9" fmla="*/ 2 h 5"/>
                <a:gd name="T10" fmla="*/ 5 w 5"/>
                <a:gd name="T11" fmla="*/ 5 h 5"/>
                <a:gd name="T12" fmla="*/ 3 w 5"/>
                <a:gd name="T13" fmla="*/ 5 h 5"/>
                <a:gd name="T14" fmla="*/ 3 w 5"/>
                <a:gd name="T15" fmla="*/ 2 h 5"/>
                <a:gd name="T16" fmla="*/ 3 w 5"/>
                <a:gd name="T1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Freeform 1423"/>
            <p:cNvSpPr>
              <a:spLocks/>
            </p:cNvSpPr>
            <p:nvPr/>
          </p:nvSpPr>
          <p:spPr bwMode="auto">
            <a:xfrm>
              <a:off x="5827" y="2617"/>
              <a:ext cx="5" cy="5"/>
            </a:xfrm>
            <a:custGeom>
              <a:avLst/>
              <a:gdLst>
                <a:gd name="T0" fmla="*/ 3 w 5"/>
                <a:gd name="T1" fmla="*/ 2 h 5"/>
                <a:gd name="T2" fmla="*/ 0 w 5"/>
                <a:gd name="T3" fmla="*/ 0 h 5"/>
                <a:gd name="T4" fmla="*/ 3 w 5"/>
                <a:gd name="T5" fmla="*/ 2 h 5"/>
                <a:gd name="T6" fmla="*/ 3 w 5"/>
                <a:gd name="T7" fmla="*/ 2 h 5"/>
                <a:gd name="T8" fmla="*/ 5 w 5"/>
                <a:gd name="T9" fmla="*/ 2 h 5"/>
                <a:gd name="T10" fmla="*/ 5 w 5"/>
                <a:gd name="T11" fmla="*/ 5 h 5"/>
                <a:gd name="T12" fmla="*/ 3 w 5"/>
                <a:gd name="T13" fmla="*/ 5 h 5"/>
                <a:gd name="T14" fmla="*/ 3 w 5"/>
                <a:gd name="T15" fmla="*/ 2 h 5"/>
                <a:gd name="T16" fmla="*/ 3 w 5"/>
                <a:gd name="T1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5">
                  <a:moveTo>
                    <a:pt x="3" y="2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8" name="Freeform 1424"/>
            <p:cNvSpPr>
              <a:spLocks/>
            </p:cNvSpPr>
            <p:nvPr/>
          </p:nvSpPr>
          <p:spPr bwMode="auto">
            <a:xfrm>
              <a:off x="5808" y="2135"/>
              <a:ext cx="140" cy="150"/>
            </a:xfrm>
            <a:custGeom>
              <a:avLst/>
              <a:gdLst>
                <a:gd name="T0" fmla="*/ 88 w 140"/>
                <a:gd name="T1" fmla="*/ 123 h 150"/>
                <a:gd name="T2" fmla="*/ 69 w 140"/>
                <a:gd name="T3" fmla="*/ 108 h 150"/>
                <a:gd name="T4" fmla="*/ 71 w 140"/>
                <a:gd name="T5" fmla="*/ 101 h 150"/>
                <a:gd name="T6" fmla="*/ 71 w 140"/>
                <a:gd name="T7" fmla="*/ 91 h 150"/>
                <a:gd name="T8" fmla="*/ 81 w 140"/>
                <a:gd name="T9" fmla="*/ 84 h 150"/>
                <a:gd name="T10" fmla="*/ 96 w 140"/>
                <a:gd name="T11" fmla="*/ 81 h 150"/>
                <a:gd name="T12" fmla="*/ 111 w 140"/>
                <a:gd name="T13" fmla="*/ 64 h 150"/>
                <a:gd name="T14" fmla="*/ 121 w 140"/>
                <a:gd name="T15" fmla="*/ 59 h 150"/>
                <a:gd name="T16" fmla="*/ 118 w 140"/>
                <a:gd name="T17" fmla="*/ 44 h 150"/>
                <a:gd name="T18" fmla="*/ 135 w 140"/>
                <a:gd name="T19" fmla="*/ 19 h 150"/>
                <a:gd name="T20" fmla="*/ 140 w 140"/>
                <a:gd name="T21" fmla="*/ 19 h 150"/>
                <a:gd name="T22" fmla="*/ 135 w 140"/>
                <a:gd name="T23" fmla="*/ 10 h 150"/>
                <a:gd name="T24" fmla="*/ 128 w 140"/>
                <a:gd name="T25" fmla="*/ 0 h 150"/>
                <a:gd name="T26" fmla="*/ 116 w 140"/>
                <a:gd name="T27" fmla="*/ 17 h 150"/>
                <a:gd name="T28" fmla="*/ 86 w 140"/>
                <a:gd name="T29" fmla="*/ 29 h 150"/>
                <a:gd name="T30" fmla="*/ 86 w 140"/>
                <a:gd name="T31" fmla="*/ 44 h 150"/>
                <a:gd name="T32" fmla="*/ 64 w 140"/>
                <a:gd name="T33" fmla="*/ 42 h 150"/>
                <a:gd name="T34" fmla="*/ 19 w 140"/>
                <a:gd name="T35" fmla="*/ 71 h 150"/>
                <a:gd name="T36" fmla="*/ 2 w 140"/>
                <a:gd name="T37" fmla="*/ 89 h 150"/>
                <a:gd name="T38" fmla="*/ 5 w 140"/>
                <a:gd name="T39" fmla="*/ 94 h 150"/>
                <a:gd name="T40" fmla="*/ 12 w 140"/>
                <a:gd name="T41" fmla="*/ 96 h 150"/>
                <a:gd name="T42" fmla="*/ 27 w 140"/>
                <a:gd name="T43" fmla="*/ 99 h 150"/>
                <a:gd name="T44" fmla="*/ 22 w 140"/>
                <a:gd name="T45" fmla="*/ 123 h 150"/>
                <a:gd name="T46" fmla="*/ 19 w 140"/>
                <a:gd name="T47" fmla="*/ 126 h 150"/>
                <a:gd name="T48" fmla="*/ 14 w 140"/>
                <a:gd name="T49" fmla="*/ 128 h 150"/>
                <a:gd name="T50" fmla="*/ 10 w 140"/>
                <a:gd name="T51" fmla="*/ 141 h 150"/>
                <a:gd name="T52" fmla="*/ 19 w 140"/>
                <a:gd name="T53" fmla="*/ 141 h 150"/>
                <a:gd name="T54" fmla="*/ 19 w 140"/>
                <a:gd name="T55" fmla="*/ 145 h 150"/>
                <a:gd name="T56" fmla="*/ 17 w 140"/>
                <a:gd name="T57" fmla="*/ 148 h 150"/>
                <a:gd name="T58" fmla="*/ 22 w 140"/>
                <a:gd name="T59" fmla="*/ 150 h 150"/>
                <a:gd name="T60" fmla="*/ 27 w 140"/>
                <a:gd name="T61" fmla="*/ 148 h 150"/>
                <a:gd name="T62" fmla="*/ 32 w 140"/>
                <a:gd name="T63" fmla="*/ 143 h 150"/>
                <a:gd name="T64" fmla="*/ 32 w 140"/>
                <a:gd name="T65" fmla="*/ 143 h 150"/>
                <a:gd name="T66" fmla="*/ 37 w 140"/>
                <a:gd name="T67" fmla="*/ 148 h 150"/>
                <a:gd name="T68" fmla="*/ 42 w 140"/>
                <a:gd name="T69" fmla="*/ 148 h 150"/>
                <a:gd name="T70" fmla="*/ 49 w 140"/>
                <a:gd name="T71" fmla="*/ 150 h 150"/>
                <a:gd name="T72" fmla="*/ 79 w 140"/>
                <a:gd name="T73" fmla="*/ 136 h 150"/>
                <a:gd name="T74" fmla="*/ 91 w 140"/>
                <a:gd name="T75" fmla="*/ 12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50">
                  <a:moveTo>
                    <a:pt x="91" y="128"/>
                  </a:moveTo>
                  <a:lnTo>
                    <a:pt x="88" y="123"/>
                  </a:lnTo>
                  <a:lnTo>
                    <a:pt x="76" y="111"/>
                  </a:lnTo>
                  <a:lnTo>
                    <a:pt x="69" y="108"/>
                  </a:lnTo>
                  <a:lnTo>
                    <a:pt x="69" y="106"/>
                  </a:lnTo>
                  <a:lnTo>
                    <a:pt x="71" y="101"/>
                  </a:lnTo>
                  <a:lnTo>
                    <a:pt x="71" y="103"/>
                  </a:lnTo>
                  <a:lnTo>
                    <a:pt x="71" y="91"/>
                  </a:lnTo>
                  <a:lnTo>
                    <a:pt x="79" y="89"/>
                  </a:lnTo>
                  <a:lnTo>
                    <a:pt x="81" y="84"/>
                  </a:lnTo>
                  <a:lnTo>
                    <a:pt x="91" y="84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111" y="64"/>
                  </a:lnTo>
                  <a:lnTo>
                    <a:pt x="118" y="61"/>
                  </a:lnTo>
                  <a:lnTo>
                    <a:pt x="121" y="59"/>
                  </a:lnTo>
                  <a:lnTo>
                    <a:pt x="121" y="47"/>
                  </a:lnTo>
                  <a:lnTo>
                    <a:pt x="118" y="44"/>
                  </a:lnTo>
                  <a:lnTo>
                    <a:pt x="121" y="39"/>
                  </a:lnTo>
                  <a:lnTo>
                    <a:pt x="135" y="19"/>
                  </a:lnTo>
                  <a:lnTo>
                    <a:pt x="138" y="17"/>
                  </a:lnTo>
                  <a:lnTo>
                    <a:pt x="140" y="19"/>
                  </a:lnTo>
                  <a:lnTo>
                    <a:pt x="138" y="10"/>
                  </a:lnTo>
                  <a:lnTo>
                    <a:pt x="135" y="10"/>
                  </a:lnTo>
                  <a:lnTo>
                    <a:pt x="133" y="2"/>
                  </a:lnTo>
                  <a:lnTo>
                    <a:pt x="128" y="0"/>
                  </a:lnTo>
                  <a:lnTo>
                    <a:pt x="123" y="2"/>
                  </a:lnTo>
                  <a:lnTo>
                    <a:pt x="116" y="17"/>
                  </a:lnTo>
                  <a:lnTo>
                    <a:pt x="103" y="27"/>
                  </a:lnTo>
                  <a:lnTo>
                    <a:pt x="86" y="29"/>
                  </a:lnTo>
                  <a:lnTo>
                    <a:pt x="84" y="32"/>
                  </a:lnTo>
                  <a:lnTo>
                    <a:pt x="86" y="44"/>
                  </a:lnTo>
                  <a:lnTo>
                    <a:pt x="71" y="47"/>
                  </a:lnTo>
                  <a:lnTo>
                    <a:pt x="64" y="42"/>
                  </a:lnTo>
                  <a:lnTo>
                    <a:pt x="56" y="42"/>
                  </a:lnTo>
                  <a:lnTo>
                    <a:pt x="19" y="71"/>
                  </a:lnTo>
                  <a:lnTo>
                    <a:pt x="12" y="74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5" y="94"/>
                  </a:lnTo>
                  <a:lnTo>
                    <a:pt x="7" y="99"/>
                  </a:lnTo>
                  <a:lnTo>
                    <a:pt x="12" y="96"/>
                  </a:lnTo>
                  <a:lnTo>
                    <a:pt x="24" y="99"/>
                  </a:lnTo>
                  <a:lnTo>
                    <a:pt x="27" y="99"/>
                  </a:lnTo>
                  <a:lnTo>
                    <a:pt x="19" y="121"/>
                  </a:lnTo>
                  <a:lnTo>
                    <a:pt x="22" y="123"/>
                  </a:lnTo>
                  <a:lnTo>
                    <a:pt x="24" y="123"/>
                  </a:lnTo>
                  <a:lnTo>
                    <a:pt x="19" y="126"/>
                  </a:lnTo>
                  <a:lnTo>
                    <a:pt x="17" y="128"/>
                  </a:lnTo>
                  <a:lnTo>
                    <a:pt x="14" y="128"/>
                  </a:lnTo>
                  <a:lnTo>
                    <a:pt x="14" y="136"/>
                  </a:lnTo>
                  <a:lnTo>
                    <a:pt x="10" y="141"/>
                  </a:lnTo>
                  <a:lnTo>
                    <a:pt x="17" y="141"/>
                  </a:lnTo>
                  <a:lnTo>
                    <a:pt x="19" y="141"/>
                  </a:lnTo>
                  <a:lnTo>
                    <a:pt x="19" y="143"/>
                  </a:lnTo>
                  <a:lnTo>
                    <a:pt x="19" y="145"/>
                  </a:lnTo>
                  <a:lnTo>
                    <a:pt x="17" y="145"/>
                  </a:lnTo>
                  <a:lnTo>
                    <a:pt x="17" y="148"/>
                  </a:lnTo>
                  <a:lnTo>
                    <a:pt x="19" y="145"/>
                  </a:lnTo>
                  <a:lnTo>
                    <a:pt x="22" y="150"/>
                  </a:lnTo>
                  <a:lnTo>
                    <a:pt x="24" y="150"/>
                  </a:lnTo>
                  <a:lnTo>
                    <a:pt x="27" y="148"/>
                  </a:lnTo>
                  <a:lnTo>
                    <a:pt x="29" y="148"/>
                  </a:lnTo>
                  <a:lnTo>
                    <a:pt x="32" y="143"/>
                  </a:lnTo>
                  <a:lnTo>
                    <a:pt x="29" y="143"/>
                  </a:lnTo>
                  <a:lnTo>
                    <a:pt x="32" y="143"/>
                  </a:lnTo>
                  <a:lnTo>
                    <a:pt x="34" y="145"/>
                  </a:lnTo>
                  <a:lnTo>
                    <a:pt x="37" y="148"/>
                  </a:lnTo>
                  <a:lnTo>
                    <a:pt x="42" y="150"/>
                  </a:lnTo>
                  <a:lnTo>
                    <a:pt x="42" y="148"/>
                  </a:lnTo>
                  <a:lnTo>
                    <a:pt x="47" y="145"/>
                  </a:lnTo>
                  <a:lnTo>
                    <a:pt x="49" y="150"/>
                  </a:lnTo>
                  <a:lnTo>
                    <a:pt x="64" y="136"/>
                  </a:lnTo>
                  <a:lnTo>
                    <a:pt x="79" y="136"/>
                  </a:lnTo>
                  <a:lnTo>
                    <a:pt x="84" y="133"/>
                  </a:lnTo>
                  <a:lnTo>
                    <a:pt x="91" y="12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Freeform 1425"/>
            <p:cNvSpPr>
              <a:spLocks/>
            </p:cNvSpPr>
            <p:nvPr/>
          </p:nvSpPr>
          <p:spPr bwMode="auto">
            <a:xfrm>
              <a:off x="5808" y="2135"/>
              <a:ext cx="140" cy="150"/>
            </a:xfrm>
            <a:custGeom>
              <a:avLst/>
              <a:gdLst>
                <a:gd name="T0" fmla="*/ 88 w 140"/>
                <a:gd name="T1" fmla="*/ 123 h 150"/>
                <a:gd name="T2" fmla="*/ 69 w 140"/>
                <a:gd name="T3" fmla="*/ 108 h 150"/>
                <a:gd name="T4" fmla="*/ 71 w 140"/>
                <a:gd name="T5" fmla="*/ 101 h 150"/>
                <a:gd name="T6" fmla="*/ 71 w 140"/>
                <a:gd name="T7" fmla="*/ 91 h 150"/>
                <a:gd name="T8" fmla="*/ 81 w 140"/>
                <a:gd name="T9" fmla="*/ 84 h 150"/>
                <a:gd name="T10" fmla="*/ 96 w 140"/>
                <a:gd name="T11" fmla="*/ 81 h 150"/>
                <a:gd name="T12" fmla="*/ 111 w 140"/>
                <a:gd name="T13" fmla="*/ 64 h 150"/>
                <a:gd name="T14" fmla="*/ 121 w 140"/>
                <a:gd name="T15" fmla="*/ 59 h 150"/>
                <a:gd name="T16" fmla="*/ 118 w 140"/>
                <a:gd name="T17" fmla="*/ 44 h 150"/>
                <a:gd name="T18" fmla="*/ 135 w 140"/>
                <a:gd name="T19" fmla="*/ 19 h 150"/>
                <a:gd name="T20" fmla="*/ 140 w 140"/>
                <a:gd name="T21" fmla="*/ 19 h 150"/>
                <a:gd name="T22" fmla="*/ 135 w 140"/>
                <a:gd name="T23" fmla="*/ 10 h 150"/>
                <a:gd name="T24" fmla="*/ 128 w 140"/>
                <a:gd name="T25" fmla="*/ 0 h 150"/>
                <a:gd name="T26" fmla="*/ 116 w 140"/>
                <a:gd name="T27" fmla="*/ 17 h 150"/>
                <a:gd name="T28" fmla="*/ 86 w 140"/>
                <a:gd name="T29" fmla="*/ 29 h 150"/>
                <a:gd name="T30" fmla="*/ 86 w 140"/>
                <a:gd name="T31" fmla="*/ 44 h 150"/>
                <a:gd name="T32" fmla="*/ 64 w 140"/>
                <a:gd name="T33" fmla="*/ 42 h 150"/>
                <a:gd name="T34" fmla="*/ 19 w 140"/>
                <a:gd name="T35" fmla="*/ 71 h 150"/>
                <a:gd name="T36" fmla="*/ 2 w 140"/>
                <a:gd name="T37" fmla="*/ 89 h 150"/>
                <a:gd name="T38" fmla="*/ 5 w 140"/>
                <a:gd name="T39" fmla="*/ 94 h 150"/>
                <a:gd name="T40" fmla="*/ 12 w 140"/>
                <a:gd name="T41" fmla="*/ 96 h 150"/>
                <a:gd name="T42" fmla="*/ 27 w 140"/>
                <a:gd name="T43" fmla="*/ 99 h 150"/>
                <a:gd name="T44" fmla="*/ 22 w 140"/>
                <a:gd name="T45" fmla="*/ 123 h 150"/>
                <a:gd name="T46" fmla="*/ 19 w 140"/>
                <a:gd name="T47" fmla="*/ 126 h 150"/>
                <a:gd name="T48" fmla="*/ 14 w 140"/>
                <a:gd name="T49" fmla="*/ 128 h 150"/>
                <a:gd name="T50" fmla="*/ 10 w 140"/>
                <a:gd name="T51" fmla="*/ 141 h 150"/>
                <a:gd name="T52" fmla="*/ 19 w 140"/>
                <a:gd name="T53" fmla="*/ 141 h 150"/>
                <a:gd name="T54" fmla="*/ 19 w 140"/>
                <a:gd name="T55" fmla="*/ 145 h 150"/>
                <a:gd name="T56" fmla="*/ 17 w 140"/>
                <a:gd name="T57" fmla="*/ 148 h 150"/>
                <a:gd name="T58" fmla="*/ 22 w 140"/>
                <a:gd name="T59" fmla="*/ 150 h 150"/>
                <a:gd name="T60" fmla="*/ 27 w 140"/>
                <a:gd name="T61" fmla="*/ 148 h 150"/>
                <a:gd name="T62" fmla="*/ 32 w 140"/>
                <a:gd name="T63" fmla="*/ 143 h 150"/>
                <a:gd name="T64" fmla="*/ 32 w 140"/>
                <a:gd name="T65" fmla="*/ 143 h 150"/>
                <a:gd name="T66" fmla="*/ 37 w 140"/>
                <a:gd name="T67" fmla="*/ 148 h 150"/>
                <a:gd name="T68" fmla="*/ 42 w 140"/>
                <a:gd name="T69" fmla="*/ 148 h 150"/>
                <a:gd name="T70" fmla="*/ 49 w 140"/>
                <a:gd name="T71" fmla="*/ 150 h 150"/>
                <a:gd name="T72" fmla="*/ 79 w 140"/>
                <a:gd name="T73" fmla="*/ 136 h 150"/>
                <a:gd name="T74" fmla="*/ 91 w 140"/>
                <a:gd name="T75" fmla="*/ 12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50">
                  <a:moveTo>
                    <a:pt x="91" y="128"/>
                  </a:moveTo>
                  <a:lnTo>
                    <a:pt x="88" y="123"/>
                  </a:lnTo>
                  <a:lnTo>
                    <a:pt x="76" y="111"/>
                  </a:lnTo>
                  <a:lnTo>
                    <a:pt x="69" y="108"/>
                  </a:lnTo>
                  <a:lnTo>
                    <a:pt x="69" y="106"/>
                  </a:lnTo>
                  <a:lnTo>
                    <a:pt x="71" y="101"/>
                  </a:lnTo>
                  <a:lnTo>
                    <a:pt x="71" y="103"/>
                  </a:lnTo>
                  <a:lnTo>
                    <a:pt x="71" y="91"/>
                  </a:lnTo>
                  <a:lnTo>
                    <a:pt x="79" y="89"/>
                  </a:lnTo>
                  <a:lnTo>
                    <a:pt x="81" y="84"/>
                  </a:lnTo>
                  <a:lnTo>
                    <a:pt x="91" y="84"/>
                  </a:lnTo>
                  <a:lnTo>
                    <a:pt x="96" y="81"/>
                  </a:lnTo>
                  <a:lnTo>
                    <a:pt x="96" y="79"/>
                  </a:lnTo>
                  <a:lnTo>
                    <a:pt x="111" y="64"/>
                  </a:lnTo>
                  <a:lnTo>
                    <a:pt x="118" y="61"/>
                  </a:lnTo>
                  <a:lnTo>
                    <a:pt x="121" y="59"/>
                  </a:lnTo>
                  <a:lnTo>
                    <a:pt x="121" y="47"/>
                  </a:lnTo>
                  <a:lnTo>
                    <a:pt x="118" y="44"/>
                  </a:lnTo>
                  <a:lnTo>
                    <a:pt x="121" y="39"/>
                  </a:lnTo>
                  <a:lnTo>
                    <a:pt x="135" y="19"/>
                  </a:lnTo>
                  <a:lnTo>
                    <a:pt x="138" y="17"/>
                  </a:lnTo>
                  <a:lnTo>
                    <a:pt x="140" y="19"/>
                  </a:lnTo>
                  <a:lnTo>
                    <a:pt x="138" y="10"/>
                  </a:lnTo>
                  <a:lnTo>
                    <a:pt x="135" y="10"/>
                  </a:lnTo>
                  <a:lnTo>
                    <a:pt x="133" y="2"/>
                  </a:lnTo>
                  <a:lnTo>
                    <a:pt x="128" y="0"/>
                  </a:lnTo>
                  <a:lnTo>
                    <a:pt x="123" y="2"/>
                  </a:lnTo>
                  <a:lnTo>
                    <a:pt x="116" y="17"/>
                  </a:lnTo>
                  <a:lnTo>
                    <a:pt x="103" y="27"/>
                  </a:lnTo>
                  <a:lnTo>
                    <a:pt x="86" y="29"/>
                  </a:lnTo>
                  <a:lnTo>
                    <a:pt x="84" y="32"/>
                  </a:lnTo>
                  <a:lnTo>
                    <a:pt x="86" y="44"/>
                  </a:lnTo>
                  <a:lnTo>
                    <a:pt x="71" y="47"/>
                  </a:lnTo>
                  <a:lnTo>
                    <a:pt x="64" y="42"/>
                  </a:lnTo>
                  <a:lnTo>
                    <a:pt x="56" y="42"/>
                  </a:lnTo>
                  <a:lnTo>
                    <a:pt x="19" y="71"/>
                  </a:lnTo>
                  <a:lnTo>
                    <a:pt x="12" y="74"/>
                  </a:lnTo>
                  <a:lnTo>
                    <a:pt x="2" y="89"/>
                  </a:lnTo>
                  <a:lnTo>
                    <a:pt x="0" y="89"/>
                  </a:lnTo>
                  <a:lnTo>
                    <a:pt x="5" y="94"/>
                  </a:lnTo>
                  <a:lnTo>
                    <a:pt x="7" y="99"/>
                  </a:lnTo>
                  <a:lnTo>
                    <a:pt x="12" y="96"/>
                  </a:lnTo>
                  <a:lnTo>
                    <a:pt x="24" y="99"/>
                  </a:lnTo>
                  <a:lnTo>
                    <a:pt x="27" y="99"/>
                  </a:lnTo>
                  <a:lnTo>
                    <a:pt x="19" y="121"/>
                  </a:lnTo>
                  <a:lnTo>
                    <a:pt x="22" y="123"/>
                  </a:lnTo>
                  <a:lnTo>
                    <a:pt x="24" y="123"/>
                  </a:lnTo>
                  <a:lnTo>
                    <a:pt x="19" y="126"/>
                  </a:lnTo>
                  <a:lnTo>
                    <a:pt x="17" y="128"/>
                  </a:lnTo>
                  <a:lnTo>
                    <a:pt x="14" y="128"/>
                  </a:lnTo>
                  <a:lnTo>
                    <a:pt x="14" y="136"/>
                  </a:lnTo>
                  <a:lnTo>
                    <a:pt x="10" y="141"/>
                  </a:lnTo>
                  <a:lnTo>
                    <a:pt x="17" y="141"/>
                  </a:lnTo>
                  <a:lnTo>
                    <a:pt x="19" y="141"/>
                  </a:lnTo>
                  <a:lnTo>
                    <a:pt x="19" y="143"/>
                  </a:lnTo>
                  <a:lnTo>
                    <a:pt x="19" y="145"/>
                  </a:lnTo>
                  <a:lnTo>
                    <a:pt x="17" y="145"/>
                  </a:lnTo>
                  <a:lnTo>
                    <a:pt x="17" y="148"/>
                  </a:lnTo>
                  <a:lnTo>
                    <a:pt x="19" y="145"/>
                  </a:lnTo>
                  <a:lnTo>
                    <a:pt x="22" y="150"/>
                  </a:lnTo>
                  <a:lnTo>
                    <a:pt x="24" y="150"/>
                  </a:lnTo>
                  <a:lnTo>
                    <a:pt x="27" y="148"/>
                  </a:lnTo>
                  <a:lnTo>
                    <a:pt x="29" y="148"/>
                  </a:lnTo>
                  <a:lnTo>
                    <a:pt x="32" y="143"/>
                  </a:lnTo>
                  <a:lnTo>
                    <a:pt x="29" y="143"/>
                  </a:lnTo>
                  <a:lnTo>
                    <a:pt x="32" y="143"/>
                  </a:lnTo>
                  <a:lnTo>
                    <a:pt x="34" y="145"/>
                  </a:lnTo>
                  <a:lnTo>
                    <a:pt x="37" y="148"/>
                  </a:lnTo>
                  <a:lnTo>
                    <a:pt x="42" y="150"/>
                  </a:lnTo>
                  <a:lnTo>
                    <a:pt x="42" y="148"/>
                  </a:lnTo>
                  <a:lnTo>
                    <a:pt x="47" y="145"/>
                  </a:lnTo>
                  <a:lnTo>
                    <a:pt x="49" y="150"/>
                  </a:lnTo>
                  <a:lnTo>
                    <a:pt x="64" y="136"/>
                  </a:lnTo>
                  <a:lnTo>
                    <a:pt x="79" y="136"/>
                  </a:lnTo>
                  <a:lnTo>
                    <a:pt x="84" y="133"/>
                  </a:lnTo>
                  <a:lnTo>
                    <a:pt x="91" y="128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0" name="Freeform 1426"/>
            <p:cNvSpPr>
              <a:spLocks/>
            </p:cNvSpPr>
            <p:nvPr/>
          </p:nvSpPr>
          <p:spPr bwMode="auto">
            <a:xfrm>
              <a:off x="6178" y="3237"/>
              <a:ext cx="217" cy="178"/>
            </a:xfrm>
            <a:custGeom>
              <a:avLst/>
              <a:gdLst>
                <a:gd name="T0" fmla="*/ 2 w 217"/>
                <a:gd name="T1" fmla="*/ 114 h 178"/>
                <a:gd name="T2" fmla="*/ 2 w 217"/>
                <a:gd name="T3" fmla="*/ 89 h 178"/>
                <a:gd name="T4" fmla="*/ 7 w 217"/>
                <a:gd name="T5" fmla="*/ 74 h 178"/>
                <a:gd name="T6" fmla="*/ 10 w 217"/>
                <a:gd name="T7" fmla="*/ 5 h 178"/>
                <a:gd name="T8" fmla="*/ 15 w 217"/>
                <a:gd name="T9" fmla="*/ 0 h 178"/>
                <a:gd name="T10" fmla="*/ 37 w 217"/>
                <a:gd name="T11" fmla="*/ 10 h 178"/>
                <a:gd name="T12" fmla="*/ 64 w 217"/>
                <a:gd name="T13" fmla="*/ 17 h 178"/>
                <a:gd name="T14" fmla="*/ 81 w 217"/>
                <a:gd name="T15" fmla="*/ 27 h 178"/>
                <a:gd name="T16" fmla="*/ 91 w 217"/>
                <a:gd name="T17" fmla="*/ 30 h 178"/>
                <a:gd name="T18" fmla="*/ 98 w 217"/>
                <a:gd name="T19" fmla="*/ 37 h 178"/>
                <a:gd name="T20" fmla="*/ 111 w 217"/>
                <a:gd name="T21" fmla="*/ 47 h 178"/>
                <a:gd name="T22" fmla="*/ 111 w 217"/>
                <a:gd name="T23" fmla="*/ 59 h 178"/>
                <a:gd name="T24" fmla="*/ 128 w 217"/>
                <a:gd name="T25" fmla="*/ 67 h 178"/>
                <a:gd name="T26" fmla="*/ 143 w 217"/>
                <a:gd name="T27" fmla="*/ 74 h 178"/>
                <a:gd name="T28" fmla="*/ 153 w 217"/>
                <a:gd name="T29" fmla="*/ 77 h 178"/>
                <a:gd name="T30" fmla="*/ 158 w 217"/>
                <a:gd name="T31" fmla="*/ 89 h 178"/>
                <a:gd name="T32" fmla="*/ 140 w 217"/>
                <a:gd name="T33" fmla="*/ 92 h 178"/>
                <a:gd name="T34" fmla="*/ 143 w 217"/>
                <a:gd name="T35" fmla="*/ 106 h 178"/>
                <a:gd name="T36" fmla="*/ 155 w 217"/>
                <a:gd name="T37" fmla="*/ 119 h 178"/>
                <a:gd name="T38" fmla="*/ 163 w 217"/>
                <a:gd name="T39" fmla="*/ 131 h 178"/>
                <a:gd name="T40" fmla="*/ 168 w 217"/>
                <a:gd name="T41" fmla="*/ 139 h 178"/>
                <a:gd name="T42" fmla="*/ 177 w 217"/>
                <a:gd name="T43" fmla="*/ 141 h 178"/>
                <a:gd name="T44" fmla="*/ 185 w 217"/>
                <a:gd name="T45" fmla="*/ 146 h 178"/>
                <a:gd name="T46" fmla="*/ 187 w 217"/>
                <a:gd name="T47" fmla="*/ 153 h 178"/>
                <a:gd name="T48" fmla="*/ 200 w 217"/>
                <a:gd name="T49" fmla="*/ 156 h 178"/>
                <a:gd name="T50" fmla="*/ 192 w 217"/>
                <a:gd name="T51" fmla="*/ 158 h 178"/>
                <a:gd name="T52" fmla="*/ 205 w 217"/>
                <a:gd name="T53" fmla="*/ 166 h 178"/>
                <a:gd name="T54" fmla="*/ 214 w 217"/>
                <a:gd name="T55" fmla="*/ 171 h 178"/>
                <a:gd name="T56" fmla="*/ 205 w 217"/>
                <a:gd name="T57" fmla="*/ 173 h 178"/>
                <a:gd name="T58" fmla="*/ 207 w 217"/>
                <a:gd name="T59" fmla="*/ 178 h 178"/>
                <a:gd name="T60" fmla="*/ 195 w 217"/>
                <a:gd name="T61" fmla="*/ 176 h 178"/>
                <a:gd name="T62" fmla="*/ 195 w 217"/>
                <a:gd name="T63" fmla="*/ 173 h 178"/>
                <a:gd name="T64" fmla="*/ 185 w 217"/>
                <a:gd name="T65" fmla="*/ 171 h 178"/>
                <a:gd name="T66" fmla="*/ 170 w 217"/>
                <a:gd name="T67" fmla="*/ 168 h 178"/>
                <a:gd name="T68" fmla="*/ 163 w 217"/>
                <a:gd name="T69" fmla="*/ 168 h 178"/>
                <a:gd name="T70" fmla="*/ 153 w 217"/>
                <a:gd name="T71" fmla="*/ 166 h 178"/>
                <a:gd name="T72" fmla="*/ 148 w 217"/>
                <a:gd name="T73" fmla="*/ 166 h 178"/>
                <a:gd name="T74" fmla="*/ 140 w 217"/>
                <a:gd name="T75" fmla="*/ 153 h 178"/>
                <a:gd name="T76" fmla="*/ 133 w 217"/>
                <a:gd name="T77" fmla="*/ 151 h 178"/>
                <a:gd name="T78" fmla="*/ 128 w 217"/>
                <a:gd name="T79" fmla="*/ 144 h 178"/>
                <a:gd name="T80" fmla="*/ 121 w 217"/>
                <a:gd name="T81" fmla="*/ 129 h 178"/>
                <a:gd name="T82" fmla="*/ 108 w 217"/>
                <a:gd name="T83" fmla="*/ 119 h 178"/>
                <a:gd name="T84" fmla="*/ 103 w 217"/>
                <a:gd name="T85" fmla="*/ 119 h 178"/>
                <a:gd name="T86" fmla="*/ 89 w 217"/>
                <a:gd name="T87" fmla="*/ 109 h 178"/>
                <a:gd name="T88" fmla="*/ 84 w 217"/>
                <a:gd name="T89" fmla="*/ 109 h 178"/>
                <a:gd name="T90" fmla="*/ 81 w 217"/>
                <a:gd name="T91" fmla="*/ 109 h 178"/>
                <a:gd name="T92" fmla="*/ 79 w 217"/>
                <a:gd name="T93" fmla="*/ 109 h 178"/>
                <a:gd name="T94" fmla="*/ 76 w 217"/>
                <a:gd name="T95" fmla="*/ 111 h 178"/>
                <a:gd name="T96" fmla="*/ 61 w 217"/>
                <a:gd name="T97" fmla="*/ 106 h 178"/>
                <a:gd name="T98" fmla="*/ 69 w 217"/>
                <a:gd name="T99" fmla="*/ 119 h 178"/>
                <a:gd name="T100" fmla="*/ 61 w 217"/>
                <a:gd name="T101" fmla="*/ 119 h 178"/>
                <a:gd name="T102" fmla="*/ 59 w 217"/>
                <a:gd name="T103" fmla="*/ 124 h 178"/>
                <a:gd name="T104" fmla="*/ 52 w 217"/>
                <a:gd name="T105" fmla="*/ 126 h 178"/>
                <a:gd name="T106" fmla="*/ 39 w 217"/>
                <a:gd name="T107" fmla="*/ 126 h 178"/>
                <a:gd name="T108" fmla="*/ 34 w 217"/>
                <a:gd name="T109" fmla="*/ 126 h 178"/>
                <a:gd name="T110" fmla="*/ 47 w 217"/>
                <a:gd name="T111" fmla="*/ 129 h 178"/>
                <a:gd name="T112" fmla="*/ 54 w 217"/>
                <a:gd name="T113" fmla="*/ 141 h 178"/>
                <a:gd name="T114" fmla="*/ 37 w 217"/>
                <a:gd name="T115" fmla="*/ 148 h 178"/>
                <a:gd name="T116" fmla="*/ 24 w 217"/>
                <a:gd name="T117" fmla="*/ 146 h 178"/>
                <a:gd name="T118" fmla="*/ 5 w 217"/>
                <a:gd name="T119" fmla="*/ 1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7" h="178">
                  <a:moveTo>
                    <a:pt x="0" y="146"/>
                  </a:moveTo>
                  <a:lnTo>
                    <a:pt x="0" y="14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2" y="94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5" y="82"/>
                  </a:lnTo>
                  <a:lnTo>
                    <a:pt x="5" y="82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37" y="10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9" y="22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81" y="27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6" y="27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6" y="35"/>
                  </a:lnTo>
                  <a:lnTo>
                    <a:pt x="98" y="37"/>
                  </a:lnTo>
                  <a:lnTo>
                    <a:pt x="98" y="37"/>
                  </a:lnTo>
                  <a:lnTo>
                    <a:pt x="103" y="40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1" y="47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7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13" y="62"/>
                  </a:lnTo>
                  <a:lnTo>
                    <a:pt x="118" y="64"/>
                  </a:lnTo>
                  <a:lnTo>
                    <a:pt x="128" y="67"/>
                  </a:lnTo>
                  <a:lnTo>
                    <a:pt x="128" y="6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43" y="74"/>
                  </a:lnTo>
                  <a:lnTo>
                    <a:pt x="143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53" y="77"/>
                  </a:lnTo>
                  <a:lnTo>
                    <a:pt x="155" y="82"/>
                  </a:lnTo>
                  <a:lnTo>
                    <a:pt x="158" y="87"/>
                  </a:lnTo>
                  <a:lnTo>
                    <a:pt x="158" y="89"/>
                  </a:lnTo>
                  <a:lnTo>
                    <a:pt x="158" y="89"/>
                  </a:lnTo>
                  <a:lnTo>
                    <a:pt x="153" y="92"/>
                  </a:lnTo>
                  <a:lnTo>
                    <a:pt x="148" y="92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97"/>
                  </a:lnTo>
                  <a:lnTo>
                    <a:pt x="143" y="106"/>
                  </a:lnTo>
                  <a:lnTo>
                    <a:pt x="143" y="106"/>
                  </a:lnTo>
                  <a:lnTo>
                    <a:pt x="150" y="116"/>
                  </a:lnTo>
                  <a:lnTo>
                    <a:pt x="150" y="116"/>
                  </a:lnTo>
                  <a:lnTo>
                    <a:pt x="155" y="119"/>
                  </a:lnTo>
                  <a:lnTo>
                    <a:pt x="160" y="119"/>
                  </a:lnTo>
                  <a:lnTo>
                    <a:pt x="160" y="119"/>
                  </a:lnTo>
                  <a:lnTo>
                    <a:pt x="163" y="131"/>
                  </a:lnTo>
                  <a:lnTo>
                    <a:pt x="163" y="131"/>
                  </a:lnTo>
                  <a:lnTo>
                    <a:pt x="165" y="134"/>
                  </a:lnTo>
                  <a:lnTo>
                    <a:pt x="165" y="134"/>
                  </a:lnTo>
                  <a:lnTo>
                    <a:pt x="168" y="136"/>
                  </a:lnTo>
                  <a:lnTo>
                    <a:pt x="168" y="139"/>
                  </a:lnTo>
                  <a:lnTo>
                    <a:pt x="168" y="139"/>
                  </a:lnTo>
                  <a:lnTo>
                    <a:pt x="170" y="141"/>
                  </a:lnTo>
                  <a:lnTo>
                    <a:pt x="172" y="144"/>
                  </a:lnTo>
                  <a:lnTo>
                    <a:pt x="177" y="141"/>
                  </a:lnTo>
                  <a:lnTo>
                    <a:pt x="177" y="141"/>
                  </a:lnTo>
                  <a:lnTo>
                    <a:pt x="182" y="141"/>
                  </a:lnTo>
                  <a:lnTo>
                    <a:pt x="185" y="144"/>
                  </a:lnTo>
                  <a:lnTo>
                    <a:pt x="185" y="146"/>
                  </a:lnTo>
                  <a:lnTo>
                    <a:pt x="185" y="146"/>
                  </a:lnTo>
                  <a:lnTo>
                    <a:pt x="182" y="148"/>
                  </a:lnTo>
                  <a:lnTo>
                    <a:pt x="182" y="153"/>
                  </a:lnTo>
                  <a:lnTo>
                    <a:pt x="187" y="153"/>
                  </a:lnTo>
                  <a:lnTo>
                    <a:pt x="192" y="153"/>
                  </a:lnTo>
                  <a:lnTo>
                    <a:pt x="192" y="153"/>
                  </a:lnTo>
                  <a:lnTo>
                    <a:pt x="197" y="153"/>
                  </a:lnTo>
                  <a:lnTo>
                    <a:pt x="200" y="156"/>
                  </a:lnTo>
                  <a:lnTo>
                    <a:pt x="200" y="156"/>
                  </a:lnTo>
                  <a:lnTo>
                    <a:pt x="197" y="158"/>
                  </a:lnTo>
                  <a:lnTo>
                    <a:pt x="192" y="158"/>
                  </a:lnTo>
                  <a:lnTo>
                    <a:pt x="192" y="158"/>
                  </a:lnTo>
                  <a:lnTo>
                    <a:pt x="195" y="163"/>
                  </a:lnTo>
                  <a:lnTo>
                    <a:pt x="195" y="163"/>
                  </a:lnTo>
                  <a:lnTo>
                    <a:pt x="205" y="166"/>
                  </a:lnTo>
                  <a:lnTo>
                    <a:pt x="205" y="166"/>
                  </a:lnTo>
                  <a:lnTo>
                    <a:pt x="209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4" y="171"/>
                  </a:lnTo>
                  <a:lnTo>
                    <a:pt x="209" y="171"/>
                  </a:lnTo>
                  <a:lnTo>
                    <a:pt x="209" y="171"/>
                  </a:lnTo>
                  <a:lnTo>
                    <a:pt x="207" y="171"/>
                  </a:lnTo>
                  <a:lnTo>
                    <a:pt x="205" y="173"/>
                  </a:lnTo>
                  <a:lnTo>
                    <a:pt x="205" y="173"/>
                  </a:lnTo>
                  <a:lnTo>
                    <a:pt x="212" y="173"/>
                  </a:lnTo>
                  <a:lnTo>
                    <a:pt x="212" y="176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0" y="178"/>
                  </a:lnTo>
                  <a:lnTo>
                    <a:pt x="197" y="178"/>
                  </a:lnTo>
                  <a:lnTo>
                    <a:pt x="195" y="176"/>
                  </a:lnTo>
                  <a:lnTo>
                    <a:pt x="195" y="176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2" y="171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7" y="168"/>
                  </a:lnTo>
                  <a:lnTo>
                    <a:pt x="170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0" y="166"/>
                  </a:lnTo>
                  <a:lnTo>
                    <a:pt x="163" y="168"/>
                  </a:lnTo>
                  <a:lnTo>
                    <a:pt x="163" y="168"/>
                  </a:lnTo>
                  <a:lnTo>
                    <a:pt x="160" y="166"/>
                  </a:lnTo>
                  <a:lnTo>
                    <a:pt x="155" y="166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3" y="161"/>
                  </a:lnTo>
                  <a:lnTo>
                    <a:pt x="140" y="153"/>
                  </a:lnTo>
                  <a:lnTo>
                    <a:pt x="140" y="153"/>
                  </a:lnTo>
                  <a:lnTo>
                    <a:pt x="138" y="153"/>
                  </a:lnTo>
                  <a:lnTo>
                    <a:pt x="133" y="151"/>
                  </a:lnTo>
                  <a:lnTo>
                    <a:pt x="133" y="151"/>
                  </a:lnTo>
                  <a:lnTo>
                    <a:pt x="131" y="148"/>
                  </a:lnTo>
                  <a:lnTo>
                    <a:pt x="131" y="144"/>
                  </a:lnTo>
                  <a:lnTo>
                    <a:pt x="131" y="144"/>
                  </a:lnTo>
                  <a:lnTo>
                    <a:pt x="128" y="144"/>
                  </a:lnTo>
                  <a:lnTo>
                    <a:pt x="126" y="141"/>
                  </a:lnTo>
                  <a:lnTo>
                    <a:pt x="123" y="136"/>
                  </a:lnTo>
                  <a:lnTo>
                    <a:pt x="123" y="136"/>
                  </a:lnTo>
                  <a:lnTo>
                    <a:pt x="121" y="129"/>
                  </a:lnTo>
                  <a:lnTo>
                    <a:pt x="116" y="124"/>
                  </a:lnTo>
                  <a:lnTo>
                    <a:pt x="113" y="121"/>
                  </a:lnTo>
                  <a:lnTo>
                    <a:pt x="113" y="121"/>
                  </a:lnTo>
                  <a:lnTo>
                    <a:pt x="108" y="119"/>
                  </a:lnTo>
                  <a:lnTo>
                    <a:pt x="108" y="119"/>
                  </a:lnTo>
                  <a:lnTo>
                    <a:pt x="106" y="119"/>
                  </a:lnTo>
                  <a:lnTo>
                    <a:pt x="103" y="119"/>
                  </a:lnTo>
                  <a:lnTo>
                    <a:pt x="103" y="119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9" y="114"/>
                  </a:lnTo>
                  <a:lnTo>
                    <a:pt x="89" y="109"/>
                  </a:lnTo>
                  <a:lnTo>
                    <a:pt x="89" y="109"/>
                  </a:lnTo>
                  <a:lnTo>
                    <a:pt x="89" y="111"/>
                  </a:lnTo>
                  <a:lnTo>
                    <a:pt x="86" y="111"/>
                  </a:lnTo>
                  <a:lnTo>
                    <a:pt x="84" y="109"/>
                  </a:lnTo>
                  <a:lnTo>
                    <a:pt x="84" y="109"/>
                  </a:lnTo>
                  <a:lnTo>
                    <a:pt x="84" y="111"/>
                  </a:lnTo>
                  <a:lnTo>
                    <a:pt x="84" y="111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1" y="111"/>
                  </a:lnTo>
                  <a:lnTo>
                    <a:pt x="79" y="109"/>
                  </a:lnTo>
                  <a:lnTo>
                    <a:pt x="79" y="109"/>
                  </a:lnTo>
                  <a:lnTo>
                    <a:pt x="79" y="114"/>
                  </a:lnTo>
                  <a:lnTo>
                    <a:pt x="79" y="114"/>
                  </a:lnTo>
                  <a:lnTo>
                    <a:pt x="76" y="111"/>
                  </a:lnTo>
                  <a:lnTo>
                    <a:pt x="76" y="111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69" y="114"/>
                  </a:lnTo>
                  <a:lnTo>
                    <a:pt x="61" y="106"/>
                  </a:lnTo>
                  <a:lnTo>
                    <a:pt x="61" y="106"/>
                  </a:lnTo>
                  <a:lnTo>
                    <a:pt x="66" y="114"/>
                  </a:lnTo>
                  <a:lnTo>
                    <a:pt x="69" y="119"/>
                  </a:lnTo>
                  <a:lnTo>
                    <a:pt x="69" y="119"/>
                  </a:lnTo>
                  <a:lnTo>
                    <a:pt x="66" y="119"/>
                  </a:lnTo>
                  <a:lnTo>
                    <a:pt x="66" y="119"/>
                  </a:lnTo>
                  <a:lnTo>
                    <a:pt x="64" y="121"/>
                  </a:lnTo>
                  <a:lnTo>
                    <a:pt x="61" y="119"/>
                  </a:lnTo>
                  <a:lnTo>
                    <a:pt x="54" y="116"/>
                  </a:lnTo>
                  <a:lnTo>
                    <a:pt x="54" y="116"/>
                  </a:lnTo>
                  <a:lnTo>
                    <a:pt x="59" y="121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4" y="126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42" y="126"/>
                  </a:lnTo>
                  <a:lnTo>
                    <a:pt x="47" y="129"/>
                  </a:lnTo>
                  <a:lnTo>
                    <a:pt x="47" y="129"/>
                  </a:lnTo>
                  <a:lnTo>
                    <a:pt x="52" y="134"/>
                  </a:lnTo>
                  <a:lnTo>
                    <a:pt x="54" y="136"/>
                  </a:lnTo>
                  <a:lnTo>
                    <a:pt x="54" y="141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4" y="146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2" y="148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17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5" y="146"/>
                  </a:lnTo>
                  <a:lnTo>
                    <a:pt x="2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1" name="Freeform 1427"/>
            <p:cNvSpPr>
              <a:spLocks/>
            </p:cNvSpPr>
            <p:nvPr/>
          </p:nvSpPr>
          <p:spPr bwMode="auto">
            <a:xfrm>
              <a:off x="6178" y="3237"/>
              <a:ext cx="217" cy="178"/>
            </a:xfrm>
            <a:custGeom>
              <a:avLst/>
              <a:gdLst>
                <a:gd name="T0" fmla="*/ 2 w 217"/>
                <a:gd name="T1" fmla="*/ 114 h 178"/>
                <a:gd name="T2" fmla="*/ 2 w 217"/>
                <a:gd name="T3" fmla="*/ 89 h 178"/>
                <a:gd name="T4" fmla="*/ 7 w 217"/>
                <a:gd name="T5" fmla="*/ 74 h 178"/>
                <a:gd name="T6" fmla="*/ 10 w 217"/>
                <a:gd name="T7" fmla="*/ 5 h 178"/>
                <a:gd name="T8" fmla="*/ 15 w 217"/>
                <a:gd name="T9" fmla="*/ 0 h 178"/>
                <a:gd name="T10" fmla="*/ 37 w 217"/>
                <a:gd name="T11" fmla="*/ 10 h 178"/>
                <a:gd name="T12" fmla="*/ 64 w 217"/>
                <a:gd name="T13" fmla="*/ 17 h 178"/>
                <a:gd name="T14" fmla="*/ 81 w 217"/>
                <a:gd name="T15" fmla="*/ 27 h 178"/>
                <a:gd name="T16" fmla="*/ 91 w 217"/>
                <a:gd name="T17" fmla="*/ 30 h 178"/>
                <a:gd name="T18" fmla="*/ 98 w 217"/>
                <a:gd name="T19" fmla="*/ 37 h 178"/>
                <a:gd name="T20" fmla="*/ 111 w 217"/>
                <a:gd name="T21" fmla="*/ 47 h 178"/>
                <a:gd name="T22" fmla="*/ 111 w 217"/>
                <a:gd name="T23" fmla="*/ 59 h 178"/>
                <a:gd name="T24" fmla="*/ 128 w 217"/>
                <a:gd name="T25" fmla="*/ 67 h 178"/>
                <a:gd name="T26" fmla="*/ 143 w 217"/>
                <a:gd name="T27" fmla="*/ 74 h 178"/>
                <a:gd name="T28" fmla="*/ 153 w 217"/>
                <a:gd name="T29" fmla="*/ 77 h 178"/>
                <a:gd name="T30" fmla="*/ 158 w 217"/>
                <a:gd name="T31" fmla="*/ 89 h 178"/>
                <a:gd name="T32" fmla="*/ 140 w 217"/>
                <a:gd name="T33" fmla="*/ 92 h 178"/>
                <a:gd name="T34" fmla="*/ 143 w 217"/>
                <a:gd name="T35" fmla="*/ 106 h 178"/>
                <a:gd name="T36" fmla="*/ 155 w 217"/>
                <a:gd name="T37" fmla="*/ 119 h 178"/>
                <a:gd name="T38" fmla="*/ 163 w 217"/>
                <a:gd name="T39" fmla="*/ 131 h 178"/>
                <a:gd name="T40" fmla="*/ 168 w 217"/>
                <a:gd name="T41" fmla="*/ 139 h 178"/>
                <a:gd name="T42" fmla="*/ 177 w 217"/>
                <a:gd name="T43" fmla="*/ 141 h 178"/>
                <a:gd name="T44" fmla="*/ 185 w 217"/>
                <a:gd name="T45" fmla="*/ 146 h 178"/>
                <a:gd name="T46" fmla="*/ 187 w 217"/>
                <a:gd name="T47" fmla="*/ 153 h 178"/>
                <a:gd name="T48" fmla="*/ 200 w 217"/>
                <a:gd name="T49" fmla="*/ 156 h 178"/>
                <a:gd name="T50" fmla="*/ 192 w 217"/>
                <a:gd name="T51" fmla="*/ 158 h 178"/>
                <a:gd name="T52" fmla="*/ 205 w 217"/>
                <a:gd name="T53" fmla="*/ 166 h 178"/>
                <a:gd name="T54" fmla="*/ 214 w 217"/>
                <a:gd name="T55" fmla="*/ 171 h 178"/>
                <a:gd name="T56" fmla="*/ 205 w 217"/>
                <a:gd name="T57" fmla="*/ 173 h 178"/>
                <a:gd name="T58" fmla="*/ 207 w 217"/>
                <a:gd name="T59" fmla="*/ 178 h 178"/>
                <a:gd name="T60" fmla="*/ 195 w 217"/>
                <a:gd name="T61" fmla="*/ 176 h 178"/>
                <a:gd name="T62" fmla="*/ 195 w 217"/>
                <a:gd name="T63" fmla="*/ 173 h 178"/>
                <a:gd name="T64" fmla="*/ 185 w 217"/>
                <a:gd name="T65" fmla="*/ 171 h 178"/>
                <a:gd name="T66" fmla="*/ 170 w 217"/>
                <a:gd name="T67" fmla="*/ 168 h 178"/>
                <a:gd name="T68" fmla="*/ 163 w 217"/>
                <a:gd name="T69" fmla="*/ 168 h 178"/>
                <a:gd name="T70" fmla="*/ 153 w 217"/>
                <a:gd name="T71" fmla="*/ 166 h 178"/>
                <a:gd name="T72" fmla="*/ 148 w 217"/>
                <a:gd name="T73" fmla="*/ 166 h 178"/>
                <a:gd name="T74" fmla="*/ 140 w 217"/>
                <a:gd name="T75" fmla="*/ 153 h 178"/>
                <a:gd name="T76" fmla="*/ 133 w 217"/>
                <a:gd name="T77" fmla="*/ 151 h 178"/>
                <a:gd name="T78" fmla="*/ 128 w 217"/>
                <a:gd name="T79" fmla="*/ 144 h 178"/>
                <a:gd name="T80" fmla="*/ 121 w 217"/>
                <a:gd name="T81" fmla="*/ 129 h 178"/>
                <a:gd name="T82" fmla="*/ 108 w 217"/>
                <a:gd name="T83" fmla="*/ 119 h 178"/>
                <a:gd name="T84" fmla="*/ 103 w 217"/>
                <a:gd name="T85" fmla="*/ 119 h 178"/>
                <a:gd name="T86" fmla="*/ 89 w 217"/>
                <a:gd name="T87" fmla="*/ 109 h 178"/>
                <a:gd name="T88" fmla="*/ 84 w 217"/>
                <a:gd name="T89" fmla="*/ 109 h 178"/>
                <a:gd name="T90" fmla="*/ 81 w 217"/>
                <a:gd name="T91" fmla="*/ 109 h 178"/>
                <a:gd name="T92" fmla="*/ 79 w 217"/>
                <a:gd name="T93" fmla="*/ 109 h 178"/>
                <a:gd name="T94" fmla="*/ 76 w 217"/>
                <a:gd name="T95" fmla="*/ 111 h 178"/>
                <a:gd name="T96" fmla="*/ 61 w 217"/>
                <a:gd name="T97" fmla="*/ 106 h 178"/>
                <a:gd name="T98" fmla="*/ 69 w 217"/>
                <a:gd name="T99" fmla="*/ 119 h 178"/>
                <a:gd name="T100" fmla="*/ 61 w 217"/>
                <a:gd name="T101" fmla="*/ 119 h 178"/>
                <a:gd name="T102" fmla="*/ 59 w 217"/>
                <a:gd name="T103" fmla="*/ 124 h 178"/>
                <a:gd name="T104" fmla="*/ 52 w 217"/>
                <a:gd name="T105" fmla="*/ 126 h 178"/>
                <a:gd name="T106" fmla="*/ 39 w 217"/>
                <a:gd name="T107" fmla="*/ 126 h 178"/>
                <a:gd name="T108" fmla="*/ 34 w 217"/>
                <a:gd name="T109" fmla="*/ 126 h 178"/>
                <a:gd name="T110" fmla="*/ 47 w 217"/>
                <a:gd name="T111" fmla="*/ 129 h 178"/>
                <a:gd name="T112" fmla="*/ 54 w 217"/>
                <a:gd name="T113" fmla="*/ 141 h 178"/>
                <a:gd name="T114" fmla="*/ 37 w 217"/>
                <a:gd name="T115" fmla="*/ 148 h 178"/>
                <a:gd name="T116" fmla="*/ 24 w 217"/>
                <a:gd name="T117" fmla="*/ 146 h 178"/>
                <a:gd name="T118" fmla="*/ 5 w 217"/>
                <a:gd name="T119" fmla="*/ 1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7" h="178">
                  <a:moveTo>
                    <a:pt x="0" y="146"/>
                  </a:moveTo>
                  <a:lnTo>
                    <a:pt x="0" y="14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2" y="94"/>
                  </a:lnTo>
                  <a:lnTo>
                    <a:pt x="2" y="89"/>
                  </a:lnTo>
                  <a:lnTo>
                    <a:pt x="2" y="89"/>
                  </a:lnTo>
                  <a:lnTo>
                    <a:pt x="5" y="82"/>
                  </a:lnTo>
                  <a:lnTo>
                    <a:pt x="5" y="82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37" y="10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9" y="22"/>
                  </a:lnTo>
                  <a:lnTo>
                    <a:pt x="76" y="25"/>
                  </a:lnTo>
                  <a:lnTo>
                    <a:pt x="76" y="25"/>
                  </a:lnTo>
                  <a:lnTo>
                    <a:pt x="81" y="27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6" y="27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6" y="35"/>
                  </a:lnTo>
                  <a:lnTo>
                    <a:pt x="98" y="37"/>
                  </a:lnTo>
                  <a:lnTo>
                    <a:pt x="98" y="37"/>
                  </a:lnTo>
                  <a:lnTo>
                    <a:pt x="103" y="40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1" y="47"/>
                  </a:lnTo>
                  <a:lnTo>
                    <a:pt x="113" y="52"/>
                  </a:lnTo>
                  <a:lnTo>
                    <a:pt x="113" y="52"/>
                  </a:lnTo>
                  <a:lnTo>
                    <a:pt x="113" y="57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13" y="62"/>
                  </a:lnTo>
                  <a:lnTo>
                    <a:pt x="118" y="64"/>
                  </a:lnTo>
                  <a:lnTo>
                    <a:pt x="128" y="67"/>
                  </a:lnTo>
                  <a:lnTo>
                    <a:pt x="128" y="6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43" y="74"/>
                  </a:lnTo>
                  <a:lnTo>
                    <a:pt x="143" y="74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53" y="77"/>
                  </a:lnTo>
                  <a:lnTo>
                    <a:pt x="155" y="82"/>
                  </a:lnTo>
                  <a:lnTo>
                    <a:pt x="158" y="87"/>
                  </a:lnTo>
                  <a:lnTo>
                    <a:pt x="158" y="89"/>
                  </a:lnTo>
                  <a:lnTo>
                    <a:pt x="158" y="89"/>
                  </a:lnTo>
                  <a:lnTo>
                    <a:pt x="153" y="92"/>
                  </a:lnTo>
                  <a:lnTo>
                    <a:pt x="148" y="92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97"/>
                  </a:lnTo>
                  <a:lnTo>
                    <a:pt x="143" y="106"/>
                  </a:lnTo>
                  <a:lnTo>
                    <a:pt x="143" y="106"/>
                  </a:lnTo>
                  <a:lnTo>
                    <a:pt x="150" y="116"/>
                  </a:lnTo>
                  <a:lnTo>
                    <a:pt x="150" y="116"/>
                  </a:lnTo>
                  <a:lnTo>
                    <a:pt x="155" y="119"/>
                  </a:lnTo>
                  <a:lnTo>
                    <a:pt x="160" y="119"/>
                  </a:lnTo>
                  <a:lnTo>
                    <a:pt x="160" y="119"/>
                  </a:lnTo>
                  <a:lnTo>
                    <a:pt x="163" y="131"/>
                  </a:lnTo>
                  <a:lnTo>
                    <a:pt x="163" y="131"/>
                  </a:lnTo>
                  <a:lnTo>
                    <a:pt x="165" y="134"/>
                  </a:lnTo>
                  <a:lnTo>
                    <a:pt x="165" y="134"/>
                  </a:lnTo>
                  <a:lnTo>
                    <a:pt x="168" y="136"/>
                  </a:lnTo>
                  <a:lnTo>
                    <a:pt x="168" y="139"/>
                  </a:lnTo>
                  <a:lnTo>
                    <a:pt x="168" y="139"/>
                  </a:lnTo>
                  <a:lnTo>
                    <a:pt x="170" y="141"/>
                  </a:lnTo>
                  <a:lnTo>
                    <a:pt x="172" y="144"/>
                  </a:lnTo>
                  <a:lnTo>
                    <a:pt x="177" y="141"/>
                  </a:lnTo>
                  <a:lnTo>
                    <a:pt x="177" y="141"/>
                  </a:lnTo>
                  <a:lnTo>
                    <a:pt x="182" y="141"/>
                  </a:lnTo>
                  <a:lnTo>
                    <a:pt x="185" y="144"/>
                  </a:lnTo>
                  <a:lnTo>
                    <a:pt x="185" y="146"/>
                  </a:lnTo>
                  <a:lnTo>
                    <a:pt x="185" y="146"/>
                  </a:lnTo>
                  <a:lnTo>
                    <a:pt x="182" y="148"/>
                  </a:lnTo>
                  <a:lnTo>
                    <a:pt x="182" y="153"/>
                  </a:lnTo>
                  <a:lnTo>
                    <a:pt x="187" y="153"/>
                  </a:lnTo>
                  <a:lnTo>
                    <a:pt x="192" y="153"/>
                  </a:lnTo>
                  <a:lnTo>
                    <a:pt x="192" y="153"/>
                  </a:lnTo>
                  <a:lnTo>
                    <a:pt x="197" y="153"/>
                  </a:lnTo>
                  <a:lnTo>
                    <a:pt x="200" y="156"/>
                  </a:lnTo>
                  <a:lnTo>
                    <a:pt x="200" y="156"/>
                  </a:lnTo>
                  <a:lnTo>
                    <a:pt x="197" y="158"/>
                  </a:lnTo>
                  <a:lnTo>
                    <a:pt x="192" y="158"/>
                  </a:lnTo>
                  <a:lnTo>
                    <a:pt x="192" y="158"/>
                  </a:lnTo>
                  <a:lnTo>
                    <a:pt x="195" y="163"/>
                  </a:lnTo>
                  <a:lnTo>
                    <a:pt x="195" y="163"/>
                  </a:lnTo>
                  <a:lnTo>
                    <a:pt x="205" y="166"/>
                  </a:lnTo>
                  <a:lnTo>
                    <a:pt x="205" y="166"/>
                  </a:lnTo>
                  <a:lnTo>
                    <a:pt x="209" y="168"/>
                  </a:lnTo>
                  <a:lnTo>
                    <a:pt x="217" y="168"/>
                  </a:lnTo>
                  <a:lnTo>
                    <a:pt x="217" y="168"/>
                  </a:lnTo>
                  <a:lnTo>
                    <a:pt x="214" y="171"/>
                  </a:lnTo>
                  <a:lnTo>
                    <a:pt x="209" y="171"/>
                  </a:lnTo>
                  <a:lnTo>
                    <a:pt x="209" y="171"/>
                  </a:lnTo>
                  <a:lnTo>
                    <a:pt x="207" y="171"/>
                  </a:lnTo>
                  <a:lnTo>
                    <a:pt x="205" y="173"/>
                  </a:lnTo>
                  <a:lnTo>
                    <a:pt x="205" y="173"/>
                  </a:lnTo>
                  <a:lnTo>
                    <a:pt x="212" y="173"/>
                  </a:lnTo>
                  <a:lnTo>
                    <a:pt x="212" y="176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0" y="178"/>
                  </a:lnTo>
                  <a:lnTo>
                    <a:pt x="197" y="178"/>
                  </a:lnTo>
                  <a:lnTo>
                    <a:pt x="195" y="176"/>
                  </a:lnTo>
                  <a:lnTo>
                    <a:pt x="195" y="176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5" y="173"/>
                  </a:lnTo>
                  <a:lnTo>
                    <a:pt x="192" y="171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7" y="168"/>
                  </a:lnTo>
                  <a:lnTo>
                    <a:pt x="170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0" y="166"/>
                  </a:lnTo>
                  <a:lnTo>
                    <a:pt x="163" y="168"/>
                  </a:lnTo>
                  <a:lnTo>
                    <a:pt x="163" y="168"/>
                  </a:lnTo>
                  <a:lnTo>
                    <a:pt x="160" y="166"/>
                  </a:lnTo>
                  <a:lnTo>
                    <a:pt x="155" y="166"/>
                  </a:lnTo>
                  <a:lnTo>
                    <a:pt x="155" y="166"/>
                  </a:lnTo>
                  <a:lnTo>
                    <a:pt x="153" y="166"/>
                  </a:lnTo>
                  <a:lnTo>
                    <a:pt x="150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45" y="163"/>
                  </a:lnTo>
                  <a:lnTo>
                    <a:pt x="143" y="161"/>
                  </a:lnTo>
                  <a:lnTo>
                    <a:pt x="143" y="161"/>
                  </a:lnTo>
                  <a:lnTo>
                    <a:pt x="140" y="153"/>
                  </a:lnTo>
                  <a:lnTo>
                    <a:pt x="140" y="153"/>
                  </a:lnTo>
                  <a:lnTo>
                    <a:pt x="138" y="153"/>
                  </a:lnTo>
                  <a:lnTo>
                    <a:pt x="133" y="151"/>
                  </a:lnTo>
                  <a:lnTo>
                    <a:pt x="133" y="151"/>
                  </a:lnTo>
                  <a:lnTo>
                    <a:pt x="131" y="148"/>
                  </a:lnTo>
                  <a:lnTo>
                    <a:pt x="131" y="144"/>
                  </a:lnTo>
                  <a:lnTo>
                    <a:pt x="131" y="144"/>
                  </a:lnTo>
                  <a:lnTo>
                    <a:pt x="128" y="144"/>
                  </a:lnTo>
                  <a:lnTo>
                    <a:pt x="126" y="141"/>
                  </a:lnTo>
                  <a:lnTo>
                    <a:pt x="123" y="136"/>
                  </a:lnTo>
                  <a:lnTo>
                    <a:pt x="123" y="136"/>
                  </a:lnTo>
                  <a:lnTo>
                    <a:pt x="121" y="129"/>
                  </a:lnTo>
                  <a:lnTo>
                    <a:pt x="116" y="124"/>
                  </a:lnTo>
                  <a:lnTo>
                    <a:pt x="113" y="121"/>
                  </a:lnTo>
                  <a:lnTo>
                    <a:pt x="113" y="121"/>
                  </a:lnTo>
                  <a:lnTo>
                    <a:pt x="108" y="119"/>
                  </a:lnTo>
                  <a:lnTo>
                    <a:pt x="108" y="119"/>
                  </a:lnTo>
                  <a:lnTo>
                    <a:pt x="106" y="119"/>
                  </a:lnTo>
                  <a:lnTo>
                    <a:pt x="103" y="119"/>
                  </a:lnTo>
                  <a:lnTo>
                    <a:pt x="103" y="119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9" y="114"/>
                  </a:lnTo>
                  <a:lnTo>
                    <a:pt x="89" y="109"/>
                  </a:lnTo>
                  <a:lnTo>
                    <a:pt x="89" y="109"/>
                  </a:lnTo>
                  <a:lnTo>
                    <a:pt x="89" y="111"/>
                  </a:lnTo>
                  <a:lnTo>
                    <a:pt x="86" y="111"/>
                  </a:lnTo>
                  <a:lnTo>
                    <a:pt x="84" y="109"/>
                  </a:lnTo>
                  <a:lnTo>
                    <a:pt x="84" y="109"/>
                  </a:lnTo>
                  <a:lnTo>
                    <a:pt x="84" y="111"/>
                  </a:lnTo>
                  <a:lnTo>
                    <a:pt x="84" y="111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1" y="111"/>
                  </a:lnTo>
                  <a:lnTo>
                    <a:pt x="79" y="109"/>
                  </a:lnTo>
                  <a:lnTo>
                    <a:pt x="79" y="109"/>
                  </a:lnTo>
                  <a:lnTo>
                    <a:pt x="79" y="114"/>
                  </a:lnTo>
                  <a:lnTo>
                    <a:pt x="79" y="114"/>
                  </a:lnTo>
                  <a:lnTo>
                    <a:pt x="76" y="111"/>
                  </a:lnTo>
                  <a:lnTo>
                    <a:pt x="76" y="111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69" y="114"/>
                  </a:lnTo>
                  <a:lnTo>
                    <a:pt x="61" y="106"/>
                  </a:lnTo>
                  <a:lnTo>
                    <a:pt x="61" y="106"/>
                  </a:lnTo>
                  <a:lnTo>
                    <a:pt x="66" y="114"/>
                  </a:lnTo>
                  <a:lnTo>
                    <a:pt x="69" y="119"/>
                  </a:lnTo>
                  <a:lnTo>
                    <a:pt x="69" y="119"/>
                  </a:lnTo>
                  <a:lnTo>
                    <a:pt x="66" y="119"/>
                  </a:lnTo>
                  <a:lnTo>
                    <a:pt x="66" y="119"/>
                  </a:lnTo>
                  <a:lnTo>
                    <a:pt x="64" y="121"/>
                  </a:lnTo>
                  <a:lnTo>
                    <a:pt x="61" y="119"/>
                  </a:lnTo>
                  <a:lnTo>
                    <a:pt x="54" y="116"/>
                  </a:lnTo>
                  <a:lnTo>
                    <a:pt x="54" y="116"/>
                  </a:lnTo>
                  <a:lnTo>
                    <a:pt x="59" y="121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9" y="124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4" y="126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42" y="126"/>
                  </a:lnTo>
                  <a:lnTo>
                    <a:pt x="47" y="129"/>
                  </a:lnTo>
                  <a:lnTo>
                    <a:pt x="47" y="129"/>
                  </a:lnTo>
                  <a:lnTo>
                    <a:pt x="52" y="134"/>
                  </a:lnTo>
                  <a:lnTo>
                    <a:pt x="54" y="136"/>
                  </a:lnTo>
                  <a:lnTo>
                    <a:pt x="54" y="141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4" y="146"/>
                  </a:lnTo>
                  <a:lnTo>
                    <a:pt x="37" y="148"/>
                  </a:lnTo>
                  <a:lnTo>
                    <a:pt x="37" y="148"/>
                  </a:lnTo>
                  <a:lnTo>
                    <a:pt x="32" y="148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17" y="146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5" y="146"/>
                  </a:lnTo>
                  <a:lnTo>
                    <a:pt x="2" y="146"/>
                  </a:lnTo>
                  <a:lnTo>
                    <a:pt x="0" y="146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2" name="Freeform 1428"/>
            <p:cNvSpPr>
              <a:spLocks/>
            </p:cNvSpPr>
            <p:nvPr/>
          </p:nvSpPr>
          <p:spPr bwMode="auto">
            <a:xfrm>
              <a:off x="6590" y="3383"/>
              <a:ext cx="27" cy="15"/>
            </a:xfrm>
            <a:custGeom>
              <a:avLst/>
              <a:gdLst>
                <a:gd name="T0" fmla="*/ 7 w 27"/>
                <a:gd name="T1" fmla="*/ 12 h 15"/>
                <a:gd name="T2" fmla="*/ 7 w 27"/>
                <a:gd name="T3" fmla="*/ 12 h 15"/>
                <a:gd name="T4" fmla="*/ 12 w 27"/>
                <a:gd name="T5" fmla="*/ 12 h 15"/>
                <a:gd name="T6" fmla="*/ 17 w 27"/>
                <a:gd name="T7" fmla="*/ 12 h 15"/>
                <a:gd name="T8" fmla="*/ 17 w 27"/>
                <a:gd name="T9" fmla="*/ 12 h 15"/>
                <a:gd name="T10" fmla="*/ 22 w 27"/>
                <a:gd name="T11" fmla="*/ 15 h 15"/>
                <a:gd name="T12" fmla="*/ 25 w 27"/>
                <a:gd name="T13" fmla="*/ 15 h 15"/>
                <a:gd name="T14" fmla="*/ 27 w 27"/>
                <a:gd name="T15" fmla="*/ 12 h 15"/>
                <a:gd name="T16" fmla="*/ 27 w 27"/>
                <a:gd name="T17" fmla="*/ 12 h 15"/>
                <a:gd name="T18" fmla="*/ 25 w 27"/>
                <a:gd name="T19" fmla="*/ 10 h 15"/>
                <a:gd name="T20" fmla="*/ 22 w 27"/>
                <a:gd name="T21" fmla="*/ 7 h 15"/>
                <a:gd name="T22" fmla="*/ 17 w 27"/>
                <a:gd name="T23" fmla="*/ 2 h 15"/>
                <a:gd name="T24" fmla="*/ 17 w 27"/>
                <a:gd name="T25" fmla="*/ 2 h 15"/>
                <a:gd name="T26" fmla="*/ 10 w 27"/>
                <a:gd name="T27" fmla="*/ 5 h 15"/>
                <a:gd name="T28" fmla="*/ 7 w 27"/>
                <a:gd name="T29" fmla="*/ 2 h 15"/>
                <a:gd name="T30" fmla="*/ 5 w 27"/>
                <a:gd name="T31" fmla="*/ 2 h 15"/>
                <a:gd name="T32" fmla="*/ 5 w 27"/>
                <a:gd name="T33" fmla="*/ 2 h 15"/>
                <a:gd name="T34" fmla="*/ 2 w 27"/>
                <a:gd name="T35" fmla="*/ 0 h 15"/>
                <a:gd name="T36" fmla="*/ 0 w 27"/>
                <a:gd name="T37" fmla="*/ 2 h 15"/>
                <a:gd name="T38" fmla="*/ 0 w 27"/>
                <a:gd name="T39" fmla="*/ 2 h 15"/>
                <a:gd name="T40" fmla="*/ 0 w 27"/>
                <a:gd name="T41" fmla="*/ 5 h 15"/>
                <a:gd name="T42" fmla="*/ 2 w 27"/>
                <a:gd name="T43" fmla="*/ 7 h 15"/>
                <a:gd name="T44" fmla="*/ 7 w 27"/>
                <a:gd name="T4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15">
                  <a:moveTo>
                    <a:pt x="7" y="12"/>
                  </a:moveTo>
                  <a:lnTo>
                    <a:pt x="7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5" y="10"/>
                  </a:lnTo>
                  <a:lnTo>
                    <a:pt x="22" y="7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3" name="Freeform 1429"/>
            <p:cNvSpPr>
              <a:spLocks/>
            </p:cNvSpPr>
            <p:nvPr/>
          </p:nvSpPr>
          <p:spPr bwMode="auto">
            <a:xfrm>
              <a:off x="6590" y="3383"/>
              <a:ext cx="27" cy="15"/>
            </a:xfrm>
            <a:custGeom>
              <a:avLst/>
              <a:gdLst>
                <a:gd name="T0" fmla="*/ 7 w 27"/>
                <a:gd name="T1" fmla="*/ 12 h 15"/>
                <a:gd name="T2" fmla="*/ 7 w 27"/>
                <a:gd name="T3" fmla="*/ 12 h 15"/>
                <a:gd name="T4" fmla="*/ 12 w 27"/>
                <a:gd name="T5" fmla="*/ 12 h 15"/>
                <a:gd name="T6" fmla="*/ 17 w 27"/>
                <a:gd name="T7" fmla="*/ 12 h 15"/>
                <a:gd name="T8" fmla="*/ 17 w 27"/>
                <a:gd name="T9" fmla="*/ 12 h 15"/>
                <a:gd name="T10" fmla="*/ 22 w 27"/>
                <a:gd name="T11" fmla="*/ 15 h 15"/>
                <a:gd name="T12" fmla="*/ 25 w 27"/>
                <a:gd name="T13" fmla="*/ 15 h 15"/>
                <a:gd name="T14" fmla="*/ 27 w 27"/>
                <a:gd name="T15" fmla="*/ 12 h 15"/>
                <a:gd name="T16" fmla="*/ 27 w 27"/>
                <a:gd name="T17" fmla="*/ 12 h 15"/>
                <a:gd name="T18" fmla="*/ 25 w 27"/>
                <a:gd name="T19" fmla="*/ 10 h 15"/>
                <a:gd name="T20" fmla="*/ 22 w 27"/>
                <a:gd name="T21" fmla="*/ 7 h 15"/>
                <a:gd name="T22" fmla="*/ 17 w 27"/>
                <a:gd name="T23" fmla="*/ 2 h 15"/>
                <a:gd name="T24" fmla="*/ 17 w 27"/>
                <a:gd name="T25" fmla="*/ 2 h 15"/>
                <a:gd name="T26" fmla="*/ 10 w 27"/>
                <a:gd name="T27" fmla="*/ 5 h 15"/>
                <a:gd name="T28" fmla="*/ 7 w 27"/>
                <a:gd name="T29" fmla="*/ 2 h 15"/>
                <a:gd name="T30" fmla="*/ 5 w 27"/>
                <a:gd name="T31" fmla="*/ 2 h 15"/>
                <a:gd name="T32" fmla="*/ 5 w 27"/>
                <a:gd name="T33" fmla="*/ 2 h 15"/>
                <a:gd name="T34" fmla="*/ 2 w 27"/>
                <a:gd name="T35" fmla="*/ 0 h 15"/>
                <a:gd name="T36" fmla="*/ 0 w 27"/>
                <a:gd name="T37" fmla="*/ 2 h 15"/>
                <a:gd name="T38" fmla="*/ 0 w 27"/>
                <a:gd name="T39" fmla="*/ 2 h 15"/>
                <a:gd name="T40" fmla="*/ 0 w 27"/>
                <a:gd name="T41" fmla="*/ 5 h 15"/>
                <a:gd name="T42" fmla="*/ 2 w 27"/>
                <a:gd name="T43" fmla="*/ 7 h 15"/>
                <a:gd name="T44" fmla="*/ 7 w 27"/>
                <a:gd name="T4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15">
                  <a:moveTo>
                    <a:pt x="7" y="12"/>
                  </a:moveTo>
                  <a:lnTo>
                    <a:pt x="7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5" y="10"/>
                  </a:lnTo>
                  <a:lnTo>
                    <a:pt x="22" y="7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12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Freeform 1430"/>
            <p:cNvSpPr>
              <a:spLocks/>
            </p:cNvSpPr>
            <p:nvPr/>
          </p:nvSpPr>
          <p:spPr bwMode="auto">
            <a:xfrm>
              <a:off x="6615" y="3361"/>
              <a:ext cx="14" cy="29"/>
            </a:xfrm>
            <a:custGeom>
              <a:avLst/>
              <a:gdLst>
                <a:gd name="T0" fmla="*/ 4 w 14"/>
                <a:gd name="T1" fmla="*/ 20 h 29"/>
                <a:gd name="T2" fmla="*/ 4 w 14"/>
                <a:gd name="T3" fmla="*/ 20 h 29"/>
                <a:gd name="T4" fmla="*/ 9 w 14"/>
                <a:gd name="T5" fmla="*/ 24 h 29"/>
                <a:gd name="T6" fmla="*/ 14 w 14"/>
                <a:gd name="T7" fmla="*/ 29 h 29"/>
                <a:gd name="T8" fmla="*/ 14 w 14"/>
                <a:gd name="T9" fmla="*/ 29 h 29"/>
                <a:gd name="T10" fmla="*/ 14 w 14"/>
                <a:gd name="T11" fmla="*/ 24 h 29"/>
                <a:gd name="T12" fmla="*/ 12 w 14"/>
                <a:gd name="T13" fmla="*/ 17 h 29"/>
                <a:gd name="T14" fmla="*/ 12 w 14"/>
                <a:gd name="T15" fmla="*/ 17 h 29"/>
                <a:gd name="T16" fmla="*/ 7 w 14"/>
                <a:gd name="T17" fmla="*/ 12 h 29"/>
                <a:gd name="T18" fmla="*/ 7 w 14"/>
                <a:gd name="T19" fmla="*/ 12 h 29"/>
                <a:gd name="T20" fmla="*/ 7 w 14"/>
                <a:gd name="T21" fmla="*/ 10 h 29"/>
                <a:gd name="T22" fmla="*/ 7 w 14"/>
                <a:gd name="T23" fmla="*/ 10 h 29"/>
                <a:gd name="T24" fmla="*/ 7 w 14"/>
                <a:gd name="T25" fmla="*/ 7 h 29"/>
                <a:gd name="T26" fmla="*/ 7 w 14"/>
                <a:gd name="T27" fmla="*/ 7 h 29"/>
                <a:gd name="T28" fmla="*/ 4 w 14"/>
                <a:gd name="T29" fmla="*/ 2 h 29"/>
                <a:gd name="T30" fmla="*/ 4 w 14"/>
                <a:gd name="T31" fmla="*/ 2 h 29"/>
                <a:gd name="T32" fmla="*/ 2 w 14"/>
                <a:gd name="T33" fmla="*/ 0 h 29"/>
                <a:gd name="T34" fmla="*/ 0 w 14"/>
                <a:gd name="T35" fmla="*/ 0 h 29"/>
                <a:gd name="T36" fmla="*/ 0 w 14"/>
                <a:gd name="T37" fmla="*/ 2 h 29"/>
                <a:gd name="T38" fmla="*/ 0 w 14"/>
                <a:gd name="T39" fmla="*/ 2 h 29"/>
                <a:gd name="T40" fmla="*/ 2 w 14"/>
                <a:gd name="T41" fmla="*/ 10 h 29"/>
                <a:gd name="T42" fmla="*/ 4 w 14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9">
                  <a:moveTo>
                    <a:pt x="4" y="20"/>
                  </a:moveTo>
                  <a:lnTo>
                    <a:pt x="4" y="20"/>
                  </a:lnTo>
                  <a:lnTo>
                    <a:pt x="9" y="24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10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Freeform 1431"/>
            <p:cNvSpPr>
              <a:spLocks/>
            </p:cNvSpPr>
            <p:nvPr/>
          </p:nvSpPr>
          <p:spPr bwMode="auto">
            <a:xfrm>
              <a:off x="6615" y="3361"/>
              <a:ext cx="14" cy="29"/>
            </a:xfrm>
            <a:custGeom>
              <a:avLst/>
              <a:gdLst>
                <a:gd name="T0" fmla="*/ 4 w 14"/>
                <a:gd name="T1" fmla="*/ 20 h 29"/>
                <a:gd name="T2" fmla="*/ 4 w 14"/>
                <a:gd name="T3" fmla="*/ 20 h 29"/>
                <a:gd name="T4" fmla="*/ 9 w 14"/>
                <a:gd name="T5" fmla="*/ 24 h 29"/>
                <a:gd name="T6" fmla="*/ 14 w 14"/>
                <a:gd name="T7" fmla="*/ 29 h 29"/>
                <a:gd name="T8" fmla="*/ 14 w 14"/>
                <a:gd name="T9" fmla="*/ 29 h 29"/>
                <a:gd name="T10" fmla="*/ 14 w 14"/>
                <a:gd name="T11" fmla="*/ 24 h 29"/>
                <a:gd name="T12" fmla="*/ 12 w 14"/>
                <a:gd name="T13" fmla="*/ 17 h 29"/>
                <a:gd name="T14" fmla="*/ 12 w 14"/>
                <a:gd name="T15" fmla="*/ 17 h 29"/>
                <a:gd name="T16" fmla="*/ 7 w 14"/>
                <a:gd name="T17" fmla="*/ 12 h 29"/>
                <a:gd name="T18" fmla="*/ 7 w 14"/>
                <a:gd name="T19" fmla="*/ 12 h 29"/>
                <a:gd name="T20" fmla="*/ 7 w 14"/>
                <a:gd name="T21" fmla="*/ 10 h 29"/>
                <a:gd name="T22" fmla="*/ 7 w 14"/>
                <a:gd name="T23" fmla="*/ 10 h 29"/>
                <a:gd name="T24" fmla="*/ 7 w 14"/>
                <a:gd name="T25" fmla="*/ 7 h 29"/>
                <a:gd name="T26" fmla="*/ 7 w 14"/>
                <a:gd name="T27" fmla="*/ 7 h 29"/>
                <a:gd name="T28" fmla="*/ 4 w 14"/>
                <a:gd name="T29" fmla="*/ 2 h 29"/>
                <a:gd name="T30" fmla="*/ 4 w 14"/>
                <a:gd name="T31" fmla="*/ 2 h 29"/>
                <a:gd name="T32" fmla="*/ 2 w 14"/>
                <a:gd name="T33" fmla="*/ 0 h 29"/>
                <a:gd name="T34" fmla="*/ 0 w 14"/>
                <a:gd name="T35" fmla="*/ 0 h 29"/>
                <a:gd name="T36" fmla="*/ 0 w 14"/>
                <a:gd name="T37" fmla="*/ 2 h 29"/>
                <a:gd name="T38" fmla="*/ 0 w 14"/>
                <a:gd name="T39" fmla="*/ 2 h 29"/>
                <a:gd name="T40" fmla="*/ 2 w 14"/>
                <a:gd name="T41" fmla="*/ 10 h 29"/>
                <a:gd name="T42" fmla="*/ 4 w 14"/>
                <a:gd name="T43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9">
                  <a:moveTo>
                    <a:pt x="4" y="20"/>
                  </a:moveTo>
                  <a:lnTo>
                    <a:pt x="4" y="20"/>
                  </a:lnTo>
                  <a:lnTo>
                    <a:pt x="9" y="24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10"/>
                  </a:lnTo>
                  <a:lnTo>
                    <a:pt x="4" y="2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Freeform 1432"/>
            <p:cNvSpPr>
              <a:spLocks/>
            </p:cNvSpPr>
            <p:nvPr/>
          </p:nvSpPr>
          <p:spPr bwMode="auto">
            <a:xfrm>
              <a:off x="6624" y="3405"/>
              <a:ext cx="23" cy="13"/>
            </a:xfrm>
            <a:custGeom>
              <a:avLst/>
              <a:gdLst>
                <a:gd name="T0" fmla="*/ 13 w 23"/>
                <a:gd name="T1" fmla="*/ 10 h 13"/>
                <a:gd name="T2" fmla="*/ 13 w 23"/>
                <a:gd name="T3" fmla="*/ 10 h 13"/>
                <a:gd name="T4" fmla="*/ 23 w 23"/>
                <a:gd name="T5" fmla="*/ 13 h 13"/>
                <a:gd name="T6" fmla="*/ 23 w 23"/>
                <a:gd name="T7" fmla="*/ 13 h 13"/>
                <a:gd name="T8" fmla="*/ 20 w 23"/>
                <a:gd name="T9" fmla="*/ 8 h 13"/>
                <a:gd name="T10" fmla="*/ 13 w 23"/>
                <a:gd name="T11" fmla="*/ 3 h 13"/>
                <a:gd name="T12" fmla="*/ 13 w 23"/>
                <a:gd name="T13" fmla="*/ 3 h 13"/>
                <a:gd name="T14" fmla="*/ 8 w 23"/>
                <a:gd name="T15" fmla="*/ 0 h 13"/>
                <a:gd name="T16" fmla="*/ 3 w 23"/>
                <a:gd name="T17" fmla="*/ 0 h 13"/>
                <a:gd name="T18" fmla="*/ 0 w 23"/>
                <a:gd name="T19" fmla="*/ 0 h 13"/>
                <a:gd name="T20" fmla="*/ 0 w 23"/>
                <a:gd name="T21" fmla="*/ 0 h 13"/>
                <a:gd name="T22" fmla="*/ 5 w 23"/>
                <a:gd name="T23" fmla="*/ 3 h 13"/>
                <a:gd name="T24" fmla="*/ 5 w 23"/>
                <a:gd name="T25" fmla="*/ 3 h 13"/>
                <a:gd name="T26" fmla="*/ 8 w 23"/>
                <a:gd name="T27" fmla="*/ 8 h 13"/>
                <a:gd name="T28" fmla="*/ 13 w 23"/>
                <a:gd name="T2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13">
                  <a:moveTo>
                    <a:pt x="13" y="10"/>
                  </a:moveTo>
                  <a:lnTo>
                    <a:pt x="13" y="1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0" y="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8" y="8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Freeform 1433"/>
            <p:cNvSpPr>
              <a:spLocks/>
            </p:cNvSpPr>
            <p:nvPr/>
          </p:nvSpPr>
          <p:spPr bwMode="auto">
            <a:xfrm>
              <a:off x="6624" y="3405"/>
              <a:ext cx="23" cy="13"/>
            </a:xfrm>
            <a:custGeom>
              <a:avLst/>
              <a:gdLst>
                <a:gd name="T0" fmla="*/ 13 w 23"/>
                <a:gd name="T1" fmla="*/ 10 h 13"/>
                <a:gd name="T2" fmla="*/ 13 w 23"/>
                <a:gd name="T3" fmla="*/ 10 h 13"/>
                <a:gd name="T4" fmla="*/ 23 w 23"/>
                <a:gd name="T5" fmla="*/ 13 h 13"/>
                <a:gd name="T6" fmla="*/ 23 w 23"/>
                <a:gd name="T7" fmla="*/ 13 h 13"/>
                <a:gd name="T8" fmla="*/ 20 w 23"/>
                <a:gd name="T9" fmla="*/ 8 h 13"/>
                <a:gd name="T10" fmla="*/ 13 w 23"/>
                <a:gd name="T11" fmla="*/ 3 h 13"/>
                <a:gd name="T12" fmla="*/ 13 w 23"/>
                <a:gd name="T13" fmla="*/ 3 h 13"/>
                <a:gd name="T14" fmla="*/ 8 w 23"/>
                <a:gd name="T15" fmla="*/ 0 h 13"/>
                <a:gd name="T16" fmla="*/ 3 w 23"/>
                <a:gd name="T17" fmla="*/ 0 h 13"/>
                <a:gd name="T18" fmla="*/ 0 w 23"/>
                <a:gd name="T19" fmla="*/ 0 h 13"/>
                <a:gd name="T20" fmla="*/ 0 w 23"/>
                <a:gd name="T21" fmla="*/ 0 h 13"/>
                <a:gd name="T22" fmla="*/ 5 w 23"/>
                <a:gd name="T23" fmla="*/ 3 h 13"/>
                <a:gd name="T24" fmla="*/ 5 w 23"/>
                <a:gd name="T25" fmla="*/ 3 h 13"/>
                <a:gd name="T26" fmla="*/ 8 w 23"/>
                <a:gd name="T27" fmla="*/ 8 h 13"/>
                <a:gd name="T28" fmla="*/ 13 w 23"/>
                <a:gd name="T2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13">
                  <a:moveTo>
                    <a:pt x="13" y="10"/>
                  </a:moveTo>
                  <a:lnTo>
                    <a:pt x="13" y="1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0" y="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8" y="8"/>
                  </a:lnTo>
                  <a:lnTo>
                    <a:pt x="13" y="10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Freeform 1434"/>
            <p:cNvSpPr>
              <a:spLocks/>
            </p:cNvSpPr>
            <p:nvPr/>
          </p:nvSpPr>
          <p:spPr bwMode="auto">
            <a:xfrm>
              <a:off x="4727" y="2407"/>
              <a:ext cx="74" cy="27"/>
            </a:xfrm>
            <a:custGeom>
              <a:avLst/>
              <a:gdLst>
                <a:gd name="T0" fmla="*/ 0 w 74"/>
                <a:gd name="T1" fmla="*/ 24 h 27"/>
                <a:gd name="T2" fmla="*/ 0 w 74"/>
                <a:gd name="T3" fmla="*/ 24 h 27"/>
                <a:gd name="T4" fmla="*/ 2 w 74"/>
                <a:gd name="T5" fmla="*/ 24 h 27"/>
                <a:gd name="T6" fmla="*/ 7 w 74"/>
                <a:gd name="T7" fmla="*/ 27 h 27"/>
                <a:gd name="T8" fmla="*/ 15 w 74"/>
                <a:gd name="T9" fmla="*/ 22 h 27"/>
                <a:gd name="T10" fmla="*/ 15 w 74"/>
                <a:gd name="T11" fmla="*/ 19 h 27"/>
                <a:gd name="T12" fmla="*/ 17 w 74"/>
                <a:gd name="T13" fmla="*/ 14 h 27"/>
                <a:gd name="T14" fmla="*/ 17 w 74"/>
                <a:gd name="T15" fmla="*/ 14 h 27"/>
                <a:gd name="T16" fmla="*/ 20 w 74"/>
                <a:gd name="T17" fmla="*/ 4 h 27"/>
                <a:gd name="T18" fmla="*/ 22 w 74"/>
                <a:gd name="T19" fmla="*/ 0 h 27"/>
                <a:gd name="T20" fmla="*/ 27 w 74"/>
                <a:gd name="T21" fmla="*/ 0 h 27"/>
                <a:gd name="T22" fmla="*/ 29 w 74"/>
                <a:gd name="T23" fmla="*/ 0 h 27"/>
                <a:gd name="T24" fmla="*/ 29 w 74"/>
                <a:gd name="T25" fmla="*/ 0 h 27"/>
                <a:gd name="T26" fmla="*/ 37 w 74"/>
                <a:gd name="T27" fmla="*/ 0 h 27"/>
                <a:gd name="T28" fmla="*/ 44 w 74"/>
                <a:gd name="T29" fmla="*/ 2 h 27"/>
                <a:gd name="T30" fmla="*/ 49 w 74"/>
                <a:gd name="T31" fmla="*/ 4 h 27"/>
                <a:gd name="T32" fmla="*/ 49 w 74"/>
                <a:gd name="T33" fmla="*/ 4 h 27"/>
                <a:gd name="T34" fmla="*/ 52 w 74"/>
                <a:gd name="T35" fmla="*/ 9 h 27"/>
                <a:gd name="T36" fmla="*/ 57 w 74"/>
                <a:gd name="T37" fmla="*/ 12 h 27"/>
                <a:gd name="T38" fmla="*/ 62 w 74"/>
                <a:gd name="T39" fmla="*/ 12 h 27"/>
                <a:gd name="T40" fmla="*/ 64 w 74"/>
                <a:gd name="T41" fmla="*/ 9 h 27"/>
                <a:gd name="T42" fmla="*/ 64 w 74"/>
                <a:gd name="T43" fmla="*/ 9 h 27"/>
                <a:gd name="T44" fmla="*/ 66 w 74"/>
                <a:gd name="T45" fmla="*/ 9 h 27"/>
                <a:gd name="T46" fmla="*/ 69 w 74"/>
                <a:gd name="T47" fmla="*/ 9 h 27"/>
                <a:gd name="T48" fmla="*/ 71 w 74"/>
                <a:gd name="T49" fmla="*/ 12 h 27"/>
                <a:gd name="T50" fmla="*/ 74 w 74"/>
                <a:gd name="T51" fmla="*/ 14 h 27"/>
                <a:gd name="T52" fmla="*/ 0 w 74"/>
                <a:gd name="T5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27">
                  <a:moveTo>
                    <a:pt x="0" y="24"/>
                  </a:moveTo>
                  <a:lnTo>
                    <a:pt x="0" y="24"/>
                  </a:lnTo>
                  <a:lnTo>
                    <a:pt x="2" y="24"/>
                  </a:lnTo>
                  <a:lnTo>
                    <a:pt x="7" y="27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9"/>
                  </a:lnTo>
                  <a:lnTo>
                    <a:pt x="57" y="12"/>
                  </a:lnTo>
                  <a:lnTo>
                    <a:pt x="62" y="12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9" y="9"/>
                  </a:lnTo>
                  <a:lnTo>
                    <a:pt x="71" y="12"/>
                  </a:lnTo>
                  <a:lnTo>
                    <a:pt x="74" y="1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9" name="Freeform 1435"/>
            <p:cNvSpPr>
              <a:spLocks/>
            </p:cNvSpPr>
            <p:nvPr/>
          </p:nvSpPr>
          <p:spPr bwMode="auto">
            <a:xfrm>
              <a:off x="4727" y="2407"/>
              <a:ext cx="74" cy="27"/>
            </a:xfrm>
            <a:custGeom>
              <a:avLst/>
              <a:gdLst>
                <a:gd name="T0" fmla="*/ 0 w 74"/>
                <a:gd name="T1" fmla="*/ 24 h 27"/>
                <a:gd name="T2" fmla="*/ 0 w 74"/>
                <a:gd name="T3" fmla="*/ 24 h 27"/>
                <a:gd name="T4" fmla="*/ 2 w 74"/>
                <a:gd name="T5" fmla="*/ 24 h 27"/>
                <a:gd name="T6" fmla="*/ 7 w 74"/>
                <a:gd name="T7" fmla="*/ 27 h 27"/>
                <a:gd name="T8" fmla="*/ 15 w 74"/>
                <a:gd name="T9" fmla="*/ 22 h 27"/>
                <a:gd name="T10" fmla="*/ 15 w 74"/>
                <a:gd name="T11" fmla="*/ 19 h 27"/>
                <a:gd name="T12" fmla="*/ 17 w 74"/>
                <a:gd name="T13" fmla="*/ 14 h 27"/>
                <a:gd name="T14" fmla="*/ 17 w 74"/>
                <a:gd name="T15" fmla="*/ 14 h 27"/>
                <a:gd name="T16" fmla="*/ 20 w 74"/>
                <a:gd name="T17" fmla="*/ 4 h 27"/>
                <a:gd name="T18" fmla="*/ 22 w 74"/>
                <a:gd name="T19" fmla="*/ 0 h 27"/>
                <a:gd name="T20" fmla="*/ 27 w 74"/>
                <a:gd name="T21" fmla="*/ 0 h 27"/>
                <a:gd name="T22" fmla="*/ 29 w 74"/>
                <a:gd name="T23" fmla="*/ 0 h 27"/>
                <a:gd name="T24" fmla="*/ 29 w 74"/>
                <a:gd name="T25" fmla="*/ 0 h 27"/>
                <a:gd name="T26" fmla="*/ 37 w 74"/>
                <a:gd name="T27" fmla="*/ 0 h 27"/>
                <a:gd name="T28" fmla="*/ 44 w 74"/>
                <a:gd name="T29" fmla="*/ 2 h 27"/>
                <a:gd name="T30" fmla="*/ 49 w 74"/>
                <a:gd name="T31" fmla="*/ 4 h 27"/>
                <a:gd name="T32" fmla="*/ 49 w 74"/>
                <a:gd name="T33" fmla="*/ 4 h 27"/>
                <a:gd name="T34" fmla="*/ 52 w 74"/>
                <a:gd name="T35" fmla="*/ 9 h 27"/>
                <a:gd name="T36" fmla="*/ 57 w 74"/>
                <a:gd name="T37" fmla="*/ 12 h 27"/>
                <a:gd name="T38" fmla="*/ 62 w 74"/>
                <a:gd name="T39" fmla="*/ 12 h 27"/>
                <a:gd name="T40" fmla="*/ 64 w 74"/>
                <a:gd name="T41" fmla="*/ 9 h 27"/>
                <a:gd name="T42" fmla="*/ 64 w 74"/>
                <a:gd name="T43" fmla="*/ 9 h 27"/>
                <a:gd name="T44" fmla="*/ 66 w 74"/>
                <a:gd name="T45" fmla="*/ 9 h 27"/>
                <a:gd name="T46" fmla="*/ 69 w 74"/>
                <a:gd name="T47" fmla="*/ 9 h 27"/>
                <a:gd name="T48" fmla="*/ 71 w 74"/>
                <a:gd name="T49" fmla="*/ 12 h 27"/>
                <a:gd name="T50" fmla="*/ 74 w 74"/>
                <a:gd name="T5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27">
                  <a:moveTo>
                    <a:pt x="0" y="24"/>
                  </a:moveTo>
                  <a:lnTo>
                    <a:pt x="0" y="24"/>
                  </a:lnTo>
                  <a:lnTo>
                    <a:pt x="2" y="24"/>
                  </a:lnTo>
                  <a:lnTo>
                    <a:pt x="7" y="27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9"/>
                  </a:lnTo>
                  <a:lnTo>
                    <a:pt x="57" y="12"/>
                  </a:lnTo>
                  <a:lnTo>
                    <a:pt x="62" y="12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9" y="9"/>
                  </a:lnTo>
                  <a:lnTo>
                    <a:pt x="71" y="12"/>
                  </a:lnTo>
                  <a:lnTo>
                    <a:pt x="74" y="14"/>
                  </a:lnTo>
                </a:path>
              </a:pathLst>
            </a:custGeom>
            <a:noFill/>
            <a:ln w="0">
              <a:solidFill>
                <a:srgbClr val="E6E6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590" name="Textfeld 1589"/>
          <p:cNvSpPr txBox="1"/>
          <p:nvPr/>
        </p:nvSpPr>
        <p:spPr>
          <a:xfrm>
            <a:off x="4042566" y="3600326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6375"/>
                </a:solidFill>
              </a:rPr>
              <a:t>NEPAL</a:t>
            </a:r>
          </a:p>
        </p:txBody>
      </p:sp>
      <p:sp>
        <p:nvSpPr>
          <p:cNvPr id="1591" name="Textfeld 1590"/>
          <p:cNvSpPr txBox="1"/>
          <p:nvPr/>
        </p:nvSpPr>
        <p:spPr>
          <a:xfrm>
            <a:off x="-32421" y="4003119"/>
            <a:ext cx="155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6375"/>
                </a:solidFill>
              </a:rPr>
              <a:t>CAMEROON</a:t>
            </a:r>
          </a:p>
        </p:txBody>
      </p:sp>
      <p:sp>
        <p:nvSpPr>
          <p:cNvPr id="1592" name="Textfeld 1591"/>
          <p:cNvSpPr txBox="1"/>
          <p:nvPr/>
        </p:nvSpPr>
        <p:spPr>
          <a:xfrm>
            <a:off x="1603285" y="3826730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6375"/>
                </a:solidFill>
              </a:rPr>
              <a:t>CHAD</a:t>
            </a:r>
          </a:p>
        </p:txBody>
      </p:sp>
      <p:sp>
        <p:nvSpPr>
          <p:cNvPr id="1593" name="Textfeld 1592"/>
          <p:cNvSpPr txBox="1"/>
          <p:nvPr/>
        </p:nvSpPr>
        <p:spPr>
          <a:xfrm>
            <a:off x="1952549" y="4349281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6375"/>
                </a:solidFill>
              </a:rPr>
              <a:t>DRC</a:t>
            </a:r>
            <a:endParaRPr lang="de-DE" dirty="0">
              <a:solidFill>
                <a:srgbClr val="006375"/>
              </a:solidFill>
            </a:endParaRPr>
          </a:p>
        </p:txBody>
      </p:sp>
      <p:sp>
        <p:nvSpPr>
          <p:cNvPr id="1594" name="Textfeld 1593"/>
          <p:cNvSpPr txBox="1"/>
          <p:nvPr/>
        </p:nvSpPr>
        <p:spPr>
          <a:xfrm>
            <a:off x="2290425" y="4756283"/>
            <a:ext cx="166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6375"/>
                </a:solidFill>
              </a:rPr>
              <a:t>TANZANIA</a:t>
            </a:r>
          </a:p>
        </p:txBody>
      </p:sp>
    </p:spTree>
    <p:extLst>
      <p:ext uri="{BB962C8B-B14F-4D97-AF65-F5344CB8AC3E}">
        <p14:creationId xmlns:p14="http://schemas.microsoft.com/office/powerpoint/2010/main" val="121099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36739" y="417093"/>
            <a:ext cx="5058062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6375"/>
                </a:solidFill>
              </a:rPr>
              <a:t>MEET THE GLOBAL openIMIS INITIATIVE</a:t>
            </a:r>
          </a:p>
          <a:p>
            <a:endParaRPr lang="en-US" sz="2000" b="1" dirty="0">
              <a:solidFill>
                <a:srgbClr val="006375"/>
              </a:solidFill>
            </a:endParaRPr>
          </a:p>
          <a:p>
            <a:r>
              <a:rPr lang="en-US" sz="2000" dirty="0">
                <a:solidFill>
                  <a:srgbClr val="006375"/>
                </a:solidFill>
              </a:rPr>
              <a:t>We </a:t>
            </a:r>
            <a:r>
              <a:rPr lang="en-US" sz="2000" b="1" dirty="0">
                <a:solidFill>
                  <a:srgbClr val="006375"/>
                </a:solidFill>
              </a:rPr>
              <a:t>drive</a:t>
            </a:r>
            <a:r>
              <a:rPr lang="en-US" sz="2000" dirty="0">
                <a:solidFill>
                  <a:srgbClr val="006375"/>
                </a:solidFill>
              </a:rPr>
              <a:t> the software development </a:t>
            </a:r>
            <a:r>
              <a:rPr lang="en-US" sz="2000" b="1" dirty="0">
                <a:solidFill>
                  <a:srgbClr val="006375"/>
                </a:solidFill>
              </a:rPr>
              <a:t>process</a:t>
            </a:r>
            <a:r>
              <a:rPr lang="en-US" sz="2000" dirty="0">
                <a:solidFill>
                  <a:srgbClr val="006375"/>
                </a:solidFill>
              </a:rPr>
              <a:t> </a:t>
            </a:r>
            <a:r>
              <a:rPr lang="en-US" sz="2000" dirty="0" smtClean="0">
                <a:solidFill>
                  <a:srgbClr val="006375"/>
                </a:solidFill>
              </a:rPr>
              <a:t>.</a:t>
            </a:r>
          </a:p>
          <a:p>
            <a:endParaRPr lang="en-US" sz="2000" dirty="0" smtClean="0">
              <a:solidFill>
                <a:srgbClr val="006375"/>
              </a:solidFill>
            </a:endParaRPr>
          </a:p>
          <a:p>
            <a:r>
              <a:rPr lang="en-US" sz="2000" dirty="0" smtClean="0">
                <a:solidFill>
                  <a:srgbClr val="006375"/>
                </a:solidFill>
              </a:rPr>
              <a:t>We </a:t>
            </a:r>
            <a:r>
              <a:rPr lang="en-US" sz="2000" b="1" dirty="0">
                <a:solidFill>
                  <a:srgbClr val="006375"/>
                </a:solidFill>
              </a:rPr>
              <a:t>provide</a:t>
            </a:r>
            <a:r>
              <a:rPr lang="en-US" sz="2000" dirty="0">
                <a:solidFill>
                  <a:srgbClr val="006375"/>
                </a:solidFill>
              </a:rPr>
              <a:t> technical </a:t>
            </a:r>
            <a:r>
              <a:rPr lang="en-US" sz="2000" b="1" dirty="0">
                <a:solidFill>
                  <a:srgbClr val="006375"/>
                </a:solidFill>
              </a:rPr>
              <a:t>assistance</a:t>
            </a:r>
            <a:r>
              <a:rPr lang="en-US" sz="2000" dirty="0">
                <a:solidFill>
                  <a:srgbClr val="006375"/>
                </a:solidFill>
              </a:rPr>
              <a:t> and experiences from different countries using openIMIS.</a:t>
            </a:r>
          </a:p>
          <a:p>
            <a:pPr lvl="0"/>
            <a:endParaRPr lang="en-US" sz="2000" dirty="0" smtClean="0">
              <a:solidFill>
                <a:srgbClr val="006375"/>
              </a:solidFill>
            </a:endParaRPr>
          </a:p>
          <a:p>
            <a:pPr lvl="0"/>
            <a:r>
              <a:rPr lang="en-US" sz="2000" dirty="0" smtClean="0">
                <a:solidFill>
                  <a:srgbClr val="006375"/>
                </a:solidFill>
              </a:rPr>
              <a:t>We </a:t>
            </a:r>
            <a:r>
              <a:rPr lang="en-US" sz="2000" b="1" dirty="0" smtClean="0">
                <a:solidFill>
                  <a:srgbClr val="006375"/>
                </a:solidFill>
              </a:rPr>
              <a:t>promote </a:t>
            </a:r>
            <a:r>
              <a:rPr lang="en-US" sz="2000" dirty="0" smtClean="0">
                <a:solidFill>
                  <a:srgbClr val="006375"/>
                </a:solidFill>
              </a:rPr>
              <a:t>open </a:t>
            </a:r>
            <a:r>
              <a:rPr lang="en-US" sz="2000" b="1" dirty="0" smtClean="0">
                <a:solidFill>
                  <a:srgbClr val="006375"/>
                </a:solidFill>
              </a:rPr>
              <a:t>access</a:t>
            </a:r>
            <a:r>
              <a:rPr lang="en-US" sz="2000" dirty="0" smtClean="0">
                <a:solidFill>
                  <a:srgbClr val="006375"/>
                </a:solidFill>
              </a:rPr>
              <a:t> to technical documentation, demos and training material. </a:t>
            </a:r>
          </a:p>
          <a:p>
            <a:endParaRPr lang="en-US" sz="2000" dirty="0" smtClean="0">
              <a:solidFill>
                <a:srgbClr val="006375"/>
              </a:solidFill>
            </a:endParaRPr>
          </a:p>
          <a:p>
            <a:r>
              <a:rPr lang="en-US" sz="2000" dirty="0" smtClean="0">
                <a:solidFill>
                  <a:srgbClr val="006375"/>
                </a:solidFill>
              </a:rPr>
              <a:t>We </a:t>
            </a:r>
            <a:r>
              <a:rPr lang="en-US" sz="2000" b="1" dirty="0">
                <a:solidFill>
                  <a:srgbClr val="006375"/>
                </a:solidFill>
              </a:rPr>
              <a:t>welcome</a:t>
            </a:r>
            <a:r>
              <a:rPr lang="en-US" sz="2000" dirty="0">
                <a:solidFill>
                  <a:srgbClr val="006375"/>
                </a:solidFill>
              </a:rPr>
              <a:t> interested institutions, supporting agencies, software developers and academia to join the peer-to-peer </a:t>
            </a:r>
            <a:r>
              <a:rPr lang="en-US" sz="2000" b="1" dirty="0">
                <a:solidFill>
                  <a:srgbClr val="006375"/>
                </a:solidFill>
              </a:rPr>
              <a:t>exchange</a:t>
            </a:r>
            <a:r>
              <a:rPr lang="en-US" sz="2000" dirty="0">
                <a:solidFill>
                  <a:srgbClr val="006375"/>
                </a:solidFill>
              </a:rPr>
              <a:t>.</a:t>
            </a:r>
            <a:endParaRPr lang="de-DE" sz="2000" dirty="0">
              <a:solidFill>
                <a:srgbClr val="006375"/>
              </a:solidFill>
            </a:endParaRPr>
          </a:p>
          <a:p>
            <a:endParaRPr lang="en-US" sz="2000" dirty="0" smtClean="0">
              <a:solidFill>
                <a:srgbClr val="006375"/>
              </a:solidFill>
            </a:endParaRPr>
          </a:p>
          <a:p>
            <a:r>
              <a:rPr lang="en-US" sz="2000" dirty="0" smtClean="0">
                <a:solidFill>
                  <a:srgbClr val="006375"/>
                </a:solidFill>
              </a:rPr>
              <a:t>The </a:t>
            </a:r>
            <a:r>
              <a:rPr lang="en-US" sz="2000" dirty="0">
                <a:solidFill>
                  <a:srgbClr val="006375"/>
                </a:solidFill>
              </a:rPr>
              <a:t>initiative is </a:t>
            </a:r>
            <a:r>
              <a:rPr lang="en-US" sz="2000" b="1" dirty="0">
                <a:solidFill>
                  <a:srgbClr val="006375"/>
                </a:solidFill>
              </a:rPr>
              <a:t>funded</a:t>
            </a:r>
            <a:r>
              <a:rPr lang="en-US" sz="2000" dirty="0">
                <a:solidFill>
                  <a:srgbClr val="006375"/>
                </a:solidFill>
              </a:rPr>
              <a:t> by the Swiss and German  development </a:t>
            </a:r>
            <a:r>
              <a:rPr lang="en-US" sz="2000" dirty="0" err="1">
                <a:solidFill>
                  <a:srgbClr val="006375"/>
                </a:solidFill>
              </a:rPr>
              <a:t>cooperations</a:t>
            </a:r>
            <a:r>
              <a:rPr lang="en-US" sz="2000" dirty="0" smtClean="0">
                <a:solidFill>
                  <a:srgbClr val="006375"/>
                </a:solidFill>
              </a:rPr>
              <a:t>. The coordination desk is hosted by GIZ.</a:t>
            </a:r>
            <a:endParaRPr lang="en-US" sz="2000" dirty="0">
              <a:solidFill>
                <a:srgbClr val="006375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778440" y="5143920"/>
            <a:ext cx="3747248" cy="1815882"/>
          </a:xfrm>
          <a:prstGeom prst="rect">
            <a:avLst/>
          </a:prstGeom>
          <a:solidFill>
            <a:srgbClr val="006375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We contribute by</a:t>
            </a:r>
            <a:r>
              <a:rPr lang="de-DE" sz="1400" dirty="0">
                <a:solidFill>
                  <a:schemeClr val="bg1"/>
                </a:solidFill>
              </a:rPr>
              <a:t> 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de-DE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•By optimizing process flows</a:t>
            </a:r>
            <a:endParaRPr lang="de-DE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• Increasing Transparency</a:t>
            </a:r>
            <a:endParaRPr lang="de-DE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• Improving Financial management</a:t>
            </a:r>
            <a:endParaRPr lang="de-DE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• Facilitating Beneficiary identification and tracking</a:t>
            </a:r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3" name="Rechteckige Legende 12"/>
          <p:cNvSpPr/>
          <p:nvPr/>
        </p:nvSpPr>
        <p:spPr>
          <a:xfrm>
            <a:off x="-2618013" y="-152400"/>
            <a:ext cx="1881920" cy="1819494"/>
          </a:xfrm>
          <a:prstGeom prst="wedgeRectCallout">
            <a:avLst>
              <a:gd name="adj1" fmla="val 87700"/>
              <a:gd name="adj2" fmla="val 453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This is the second text page of the backside.</a:t>
            </a:r>
            <a:endParaRPr lang="en-GB" sz="2000" dirty="0"/>
          </a:p>
        </p:txBody>
      </p:sp>
      <p:sp>
        <p:nvSpPr>
          <p:cNvPr id="9" name="Rechteck 8"/>
          <p:cNvSpPr/>
          <p:nvPr/>
        </p:nvSpPr>
        <p:spPr>
          <a:xfrm>
            <a:off x="374114" y="256671"/>
            <a:ext cx="537898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6375"/>
                </a:solidFill>
              </a:rPr>
              <a:t>KEY FACTS </a:t>
            </a:r>
          </a:p>
          <a:p>
            <a:endParaRPr lang="en-US" b="1" dirty="0">
              <a:solidFill>
                <a:srgbClr val="006375"/>
              </a:solidFill>
            </a:endParaRPr>
          </a:p>
          <a:p>
            <a:r>
              <a:rPr lang="en-US" b="1" dirty="0" smtClean="0">
                <a:solidFill>
                  <a:srgbClr val="006375"/>
                </a:solidFill>
              </a:rPr>
              <a:t>openIMIS</a:t>
            </a:r>
            <a:r>
              <a:rPr lang="en-US" b="1" dirty="0">
                <a:solidFill>
                  <a:srgbClr val="006375"/>
                </a:solidFill>
              </a:rPr>
              <a:t>…</a:t>
            </a:r>
          </a:p>
          <a:p>
            <a:pPr lvl="0"/>
            <a:endParaRPr lang="en-US" dirty="0">
              <a:solidFill>
                <a:srgbClr val="006375"/>
              </a:solidFill>
            </a:endParaRPr>
          </a:p>
          <a:p>
            <a:pPr lvl="0"/>
            <a:r>
              <a:rPr lang="en-US" dirty="0" smtClean="0">
                <a:solidFill>
                  <a:srgbClr val="006375"/>
                </a:solidFill>
              </a:rPr>
              <a:t>… is </a:t>
            </a:r>
            <a:r>
              <a:rPr lang="en-US" dirty="0">
                <a:solidFill>
                  <a:srgbClr val="006375"/>
                </a:solidFill>
              </a:rPr>
              <a:t>licensed as open source, meaning it is </a:t>
            </a:r>
            <a:r>
              <a:rPr lang="en-US" b="1" dirty="0">
                <a:solidFill>
                  <a:srgbClr val="006375"/>
                </a:solidFill>
              </a:rPr>
              <a:t>free</a:t>
            </a:r>
            <a:r>
              <a:rPr lang="en-US" dirty="0">
                <a:solidFill>
                  <a:srgbClr val="006375"/>
                </a:solidFill>
              </a:rPr>
              <a:t> to download, customize and use by </a:t>
            </a:r>
            <a:r>
              <a:rPr lang="en-US" b="1" dirty="0" smtClean="0">
                <a:solidFill>
                  <a:srgbClr val="006375"/>
                </a:solidFill>
              </a:rPr>
              <a:t>anybody</a:t>
            </a:r>
          </a:p>
          <a:p>
            <a:pPr lvl="0"/>
            <a:r>
              <a:rPr lang="en-US" dirty="0" smtClean="0">
                <a:solidFill>
                  <a:srgbClr val="006375"/>
                </a:solidFill>
              </a:rPr>
              <a:t> </a:t>
            </a:r>
          </a:p>
          <a:p>
            <a:pPr lvl="0"/>
            <a:r>
              <a:rPr lang="en-US" b="1" dirty="0" smtClean="0">
                <a:solidFill>
                  <a:srgbClr val="006375"/>
                </a:solidFill>
              </a:rPr>
              <a:t>… Data </a:t>
            </a:r>
            <a:r>
              <a:rPr lang="en-US" b="1" dirty="0">
                <a:solidFill>
                  <a:srgbClr val="006375"/>
                </a:solidFill>
              </a:rPr>
              <a:t>ownership </a:t>
            </a:r>
            <a:r>
              <a:rPr lang="en-US" dirty="0">
                <a:solidFill>
                  <a:srgbClr val="006375"/>
                </a:solidFill>
              </a:rPr>
              <a:t>remains completely with the institution administering the </a:t>
            </a:r>
            <a:r>
              <a:rPr lang="en-US" dirty="0" smtClean="0">
                <a:solidFill>
                  <a:srgbClr val="006375"/>
                </a:solidFill>
              </a:rPr>
              <a:t>system</a:t>
            </a:r>
          </a:p>
          <a:p>
            <a:pPr lvl="0"/>
            <a:r>
              <a:rPr lang="en-US" dirty="0" smtClean="0">
                <a:solidFill>
                  <a:srgbClr val="006375"/>
                </a:solidFill>
              </a:rPr>
              <a:t>… as an open source software </a:t>
            </a:r>
            <a:r>
              <a:rPr lang="en-US" b="1" dirty="0" smtClean="0">
                <a:solidFill>
                  <a:srgbClr val="006375"/>
                </a:solidFill>
              </a:rPr>
              <a:t>doesn’t mean that </a:t>
            </a:r>
            <a:r>
              <a:rPr lang="en-US" b="1" dirty="0">
                <a:solidFill>
                  <a:srgbClr val="006375"/>
                </a:solidFill>
              </a:rPr>
              <a:t>your </a:t>
            </a:r>
            <a:r>
              <a:rPr lang="en-US" dirty="0">
                <a:solidFill>
                  <a:srgbClr val="006375"/>
                </a:solidFill>
              </a:rPr>
              <a:t>data </a:t>
            </a:r>
            <a:r>
              <a:rPr lang="en-US" dirty="0" smtClean="0">
                <a:solidFill>
                  <a:srgbClr val="006375"/>
                </a:solidFill>
              </a:rPr>
              <a:t>will </a:t>
            </a:r>
            <a:r>
              <a:rPr lang="en-US" dirty="0">
                <a:solidFill>
                  <a:srgbClr val="006375"/>
                </a:solidFill>
              </a:rPr>
              <a:t>become </a:t>
            </a:r>
            <a:r>
              <a:rPr lang="en-US" dirty="0" smtClean="0">
                <a:solidFill>
                  <a:srgbClr val="006375"/>
                </a:solidFill>
              </a:rPr>
              <a:t>openly accessible </a:t>
            </a:r>
          </a:p>
          <a:p>
            <a:pPr lvl="0"/>
            <a:endParaRPr lang="en-US" dirty="0" smtClean="0">
              <a:solidFill>
                <a:srgbClr val="006375"/>
              </a:solidFill>
            </a:endParaRPr>
          </a:p>
          <a:p>
            <a:pPr lvl="0"/>
            <a:r>
              <a:rPr lang="en-US" dirty="0" smtClean="0">
                <a:solidFill>
                  <a:srgbClr val="006375"/>
                </a:solidFill>
              </a:rPr>
              <a:t>…can </a:t>
            </a:r>
            <a:r>
              <a:rPr lang="en-US" dirty="0">
                <a:solidFill>
                  <a:srgbClr val="006375"/>
                </a:solidFill>
              </a:rPr>
              <a:t>be run </a:t>
            </a:r>
            <a:r>
              <a:rPr lang="en-US" b="1" dirty="0">
                <a:solidFill>
                  <a:srgbClr val="006375"/>
                </a:solidFill>
              </a:rPr>
              <a:t>without constant internet </a:t>
            </a:r>
            <a:r>
              <a:rPr lang="en-US" dirty="0" smtClean="0">
                <a:solidFill>
                  <a:srgbClr val="006375"/>
                </a:solidFill>
              </a:rPr>
              <a:t>connectivity</a:t>
            </a:r>
          </a:p>
          <a:p>
            <a:pPr lvl="0"/>
            <a:endParaRPr lang="en-US" dirty="0" smtClean="0">
              <a:solidFill>
                <a:srgbClr val="006375"/>
              </a:solidFill>
            </a:endParaRPr>
          </a:p>
          <a:p>
            <a:pPr lvl="0"/>
            <a:r>
              <a:rPr lang="de-DE" dirty="0" smtClean="0">
                <a:solidFill>
                  <a:srgbClr val="006375"/>
                </a:solidFill>
              </a:rPr>
              <a:t>…</a:t>
            </a:r>
            <a:r>
              <a:rPr lang="de-DE" dirty="0" err="1" smtClean="0">
                <a:solidFill>
                  <a:srgbClr val="006375"/>
                </a:solidFill>
              </a:rPr>
              <a:t>is</a:t>
            </a:r>
            <a:r>
              <a:rPr lang="de-DE" dirty="0" smtClean="0">
                <a:solidFill>
                  <a:srgbClr val="006375"/>
                </a:solidFill>
              </a:rPr>
              <a:t> </a:t>
            </a:r>
            <a:r>
              <a:rPr lang="de-DE" dirty="0">
                <a:solidFill>
                  <a:srgbClr val="006375"/>
                </a:solidFill>
              </a:rPr>
              <a:t>a </a:t>
            </a:r>
            <a:r>
              <a:rPr lang="de-DE" b="1" dirty="0">
                <a:solidFill>
                  <a:srgbClr val="006375"/>
                </a:solidFill>
              </a:rPr>
              <a:t>global </a:t>
            </a:r>
            <a:r>
              <a:rPr lang="de-DE" b="1" dirty="0" err="1">
                <a:solidFill>
                  <a:srgbClr val="006375"/>
                </a:solidFill>
              </a:rPr>
              <a:t>good</a:t>
            </a:r>
            <a:r>
              <a:rPr lang="de-DE" b="1" dirty="0">
                <a:solidFill>
                  <a:srgbClr val="006375"/>
                </a:solidFill>
              </a:rPr>
              <a:t>. </a:t>
            </a:r>
            <a:r>
              <a:rPr lang="de-DE" dirty="0" err="1">
                <a:solidFill>
                  <a:srgbClr val="006375"/>
                </a:solidFill>
              </a:rPr>
              <a:t>It</a:t>
            </a:r>
            <a:r>
              <a:rPr lang="de-DE" dirty="0">
                <a:solidFill>
                  <a:srgbClr val="006375"/>
                </a:solidFill>
              </a:rPr>
              <a:t> </a:t>
            </a:r>
            <a:r>
              <a:rPr lang="de-DE" dirty="0" err="1">
                <a:solidFill>
                  <a:srgbClr val="006375"/>
                </a:solidFill>
              </a:rPr>
              <a:t>is</a:t>
            </a:r>
            <a:r>
              <a:rPr lang="en-US" dirty="0">
                <a:solidFill>
                  <a:srgbClr val="006375"/>
                </a:solidFill>
              </a:rPr>
              <a:t> supported and constantly improved by a </a:t>
            </a:r>
            <a:r>
              <a:rPr lang="en-US" b="1" dirty="0">
                <a:solidFill>
                  <a:srgbClr val="006375"/>
                </a:solidFill>
              </a:rPr>
              <a:t>global </a:t>
            </a:r>
            <a:r>
              <a:rPr lang="en-US" b="1" dirty="0" smtClean="0">
                <a:solidFill>
                  <a:srgbClr val="006375"/>
                </a:solidFill>
              </a:rPr>
              <a:t>community</a:t>
            </a:r>
          </a:p>
          <a:p>
            <a:pPr lvl="0"/>
            <a:endParaRPr lang="en-US" b="1" dirty="0" smtClean="0">
              <a:solidFill>
                <a:srgbClr val="006375"/>
              </a:solidFill>
            </a:endParaRPr>
          </a:p>
          <a:p>
            <a:pPr lvl="0"/>
            <a:r>
              <a:rPr lang="en-US" b="1" dirty="0" smtClean="0">
                <a:solidFill>
                  <a:srgbClr val="006375"/>
                </a:solidFill>
              </a:rPr>
              <a:t>…</a:t>
            </a:r>
            <a:r>
              <a:rPr lang="en-US" dirty="0" smtClean="0">
                <a:solidFill>
                  <a:srgbClr val="006375"/>
                </a:solidFill>
              </a:rPr>
              <a:t>Pursues </a:t>
            </a:r>
            <a:r>
              <a:rPr lang="en-US" dirty="0">
                <a:solidFill>
                  <a:srgbClr val="006375"/>
                </a:solidFill>
              </a:rPr>
              <a:t>the</a:t>
            </a:r>
            <a:r>
              <a:rPr lang="en-US" b="1" dirty="0">
                <a:solidFill>
                  <a:srgbClr val="006375"/>
                </a:solidFill>
              </a:rPr>
              <a:t> principles of digital development and the digital investment principles</a:t>
            </a:r>
          </a:p>
          <a:p>
            <a:pPr lvl="0"/>
            <a:endParaRPr lang="en-US" sz="2000" b="1" dirty="0">
              <a:solidFill>
                <a:srgbClr val="006375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74113" y="5950173"/>
            <a:ext cx="114206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6375"/>
                </a:solidFill>
              </a:rPr>
              <a:t>INTERESTED - WHAT NEXT?</a:t>
            </a:r>
          </a:p>
          <a:p>
            <a:pPr algn="ctr"/>
            <a:r>
              <a:rPr lang="en-US" b="1" dirty="0">
                <a:solidFill>
                  <a:srgbClr val="006375"/>
                </a:solidFill>
              </a:rPr>
              <a:t>-&gt; Check out our resources online.</a:t>
            </a:r>
          </a:p>
          <a:p>
            <a:pPr algn="ctr"/>
            <a:r>
              <a:rPr lang="en-US" b="1" dirty="0">
                <a:solidFill>
                  <a:srgbClr val="006375"/>
                </a:solidFill>
              </a:rPr>
              <a:t>-&gt; Reach out to the openIMIS global initiative. </a:t>
            </a:r>
          </a:p>
        </p:txBody>
      </p:sp>
    </p:spTree>
    <p:extLst>
      <p:ext uri="{BB962C8B-B14F-4D97-AF65-F5344CB8AC3E}">
        <p14:creationId xmlns:p14="http://schemas.microsoft.com/office/powerpoint/2010/main" val="312843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894"/>
            <a:ext cx="12128209" cy="455990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1864659" y="3021106"/>
            <a:ext cx="8122023" cy="1757082"/>
          </a:xfrm>
          <a:prstGeom prst="rect">
            <a:avLst/>
          </a:prstGeom>
          <a:solidFill>
            <a:srgbClr val="006375"/>
          </a:solidFill>
          <a:ln>
            <a:solidFill>
              <a:srgbClr val="0063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560723"/>
            <a:ext cx="737087" cy="73708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038080" y="6327310"/>
            <a:ext cx="49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 smtClean="0">
                <a:solidFill>
                  <a:schemeClr val="bg1"/>
                </a:solidFill>
              </a:rPr>
              <a:t>For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more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information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about</a:t>
            </a:r>
            <a:r>
              <a:rPr lang="de-DE" sz="1100" b="1" dirty="0" smtClean="0">
                <a:solidFill>
                  <a:schemeClr val="bg1"/>
                </a:solidFill>
              </a:rPr>
              <a:t> openIMIS, </a:t>
            </a:r>
            <a:r>
              <a:rPr lang="de-DE" sz="1100" b="1" dirty="0" err="1" smtClean="0">
                <a:solidFill>
                  <a:schemeClr val="bg1"/>
                </a:solidFill>
              </a:rPr>
              <a:t>scan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our</a:t>
            </a:r>
            <a:r>
              <a:rPr lang="de-DE" sz="1100" b="1" dirty="0" smtClean="0">
                <a:solidFill>
                  <a:schemeClr val="bg1"/>
                </a:solidFill>
              </a:rPr>
              <a:t> QR </a:t>
            </a:r>
            <a:r>
              <a:rPr lang="de-DE" sz="1100" b="1" dirty="0" err="1" smtClean="0">
                <a:solidFill>
                  <a:schemeClr val="bg1"/>
                </a:solidFill>
              </a:rPr>
              <a:t>code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to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visit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our</a:t>
            </a:r>
            <a:r>
              <a:rPr lang="de-DE" sz="1100" b="1" dirty="0" smtClean="0">
                <a:solidFill>
                  <a:schemeClr val="bg1"/>
                </a:solidFill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</a:rPr>
              <a:t>website</a:t>
            </a:r>
            <a:r>
              <a:rPr lang="de-DE" sz="11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56520" y="4711779"/>
            <a:ext cx="7170821" cy="369332"/>
          </a:xfrm>
          <a:prstGeom prst="rect">
            <a:avLst/>
          </a:prstGeom>
          <a:solidFill>
            <a:srgbClr val="006375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An open </a:t>
            </a:r>
            <a:r>
              <a:rPr lang="de-DE" dirty="0" err="1" smtClean="0">
                <a:solidFill>
                  <a:schemeClr val="bg1"/>
                </a:solidFill>
              </a:rPr>
              <a:t>source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solution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paving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way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towards</a:t>
            </a:r>
            <a:r>
              <a:rPr lang="de-DE" dirty="0" smtClean="0">
                <a:solidFill>
                  <a:schemeClr val="bg1"/>
                </a:solidFill>
              </a:rPr>
              <a:t> UHC </a:t>
            </a:r>
            <a:r>
              <a:rPr lang="de-DE" dirty="0" err="1" smtClean="0">
                <a:solidFill>
                  <a:schemeClr val="bg1"/>
                </a:solidFill>
              </a:rPr>
              <a:t>and</a:t>
            </a:r>
            <a:r>
              <a:rPr lang="de-DE" dirty="0" smtClean="0">
                <a:solidFill>
                  <a:schemeClr val="bg1"/>
                </a:solidFill>
              </a:rPr>
              <a:t> USP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Breitbild</PresentationFormat>
  <Paragraphs>118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Glele Ahanhanzova, Marilyn GIZ</dc:creator>
  <cp:lastModifiedBy>Glele Ahanhanzova, Marilyn GIZ</cp:lastModifiedBy>
  <cp:revision>61</cp:revision>
  <cp:lastPrinted>2019-03-27T12:47:42Z</cp:lastPrinted>
  <dcterms:created xsi:type="dcterms:W3CDTF">2019-03-27T10:28:26Z</dcterms:created>
  <dcterms:modified xsi:type="dcterms:W3CDTF">2019-04-05T11:45:15Z</dcterms:modified>
</cp:coreProperties>
</file>